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4A764-D754-43DB-B633-B0D33FB1B6A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6965855-4F7B-416B-A6E5-4B533C2D19C7}">
      <dgm:prSet phldrT="[Text]"/>
      <dgm:spPr/>
      <dgm:t>
        <a:bodyPr/>
        <a:lstStyle/>
        <a:p>
          <a:r>
            <a:rPr lang="de-DE" b="1" dirty="0" smtClean="0"/>
            <a:t>Final.cpp</a:t>
          </a:r>
          <a:endParaRPr lang="de-DE" b="1" dirty="0"/>
        </a:p>
      </dgm:t>
    </dgm:pt>
    <dgm:pt modelId="{ABB1321E-ABE0-4842-995E-0CB3F830D8FD}" type="parTrans" cxnId="{49B72419-C004-4CED-91D0-22E249E2D92C}">
      <dgm:prSet/>
      <dgm:spPr/>
      <dgm:t>
        <a:bodyPr/>
        <a:lstStyle/>
        <a:p>
          <a:endParaRPr lang="de-DE" b="1"/>
        </a:p>
      </dgm:t>
    </dgm:pt>
    <dgm:pt modelId="{A9EC12B3-D1E2-4786-9BC3-9A2AD8A58B9A}" type="sibTrans" cxnId="{49B72419-C004-4CED-91D0-22E249E2D92C}">
      <dgm:prSet/>
      <dgm:spPr/>
      <dgm:t>
        <a:bodyPr/>
        <a:lstStyle/>
        <a:p>
          <a:endParaRPr lang="de-DE" b="1"/>
        </a:p>
      </dgm:t>
    </dgm:pt>
    <dgm:pt modelId="{2952B6B3-74D9-4C88-84A9-A64B74B850A8}">
      <dgm:prSet phldrT="[Text]"/>
      <dgm:spPr/>
      <dgm:t>
        <a:bodyPr/>
        <a:lstStyle/>
        <a:p>
          <a:r>
            <a:rPr lang="de-DE" b="1" dirty="0" smtClean="0"/>
            <a:t>Mode.cpp</a:t>
          </a:r>
          <a:endParaRPr lang="de-DE" b="1" dirty="0"/>
        </a:p>
      </dgm:t>
    </dgm:pt>
    <dgm:pt modelId="{07A3B3E9-310B-4690-A466-A97F81C7DC6E}" type="parTrans" cxnId="{A793B7CC-A508-48E5-ADA6-02E30DD9D28A}">
      <dgm:prSet/>
      <dgm:spPr/>
      <dgm:t>
        <a:bodyPr/>
        <a:lstStyle/>
        <a:p>
          <a:endParaRPr lang="de-DE" b="1"/>
        </a:p>
      </dgm:t>
    </dgm:pt>
    <dgm:pt modelId="{40AC68AC-EA19-48E5-8156-67596ED32B10}" type="sibTrans" cxnId="{A793B7CC-A508-48E5-ADA6-02E30DD9D28A}">
      <dgm:prSet/>
      <dgm:spPr/>
      <dgm:t>
        <a:bodyPr/>
        <a:lstStyle/>
        <a:p>
          <a:endParaRPr lang="de-DE" b="1"/>
        </a:p>
      </dgm:t>
    </dgm:pt>
    <dgm:pt modelId="{A15554F4-197F-42E4-9107-29306EA4F7F4}">
      <dgm:prSet phldrT="[Text]"/>
      <dgm:spPr/>
      <dgm:t>
        <a:bodyPr/>
        <a:lstStyle/>
        <a:p>
          <a:r>
            <a:rPr lang="de-DE" b="1" dirty="0" smtClean="0"/>
            <a:t>Complex.cpp</a:t>
          </a:r>
          <a:endParaRPr lang="de-DE" b="1" dirty="0"/>
        </a:p>
      </dgm:t>
    </dgm:pt>
    <dgm:pt modelId="{94335695-C613-484F-8DA7-86D5D562DBA7}" type="parTrans" cxnId="{979E285A-793D-49BA-8043-58C96AFFDB48}">
      <dgm:prSet/>
      <dgm:spPr/>
      <dgm:t>
        <a:bodyPr/>
        <a:lstStyle/>
        <a:p>
          <a:endParaRPr lang="de-DE" b="1"/>
        </a:p>
      </dgm:t>
    </dgm:pt>
    <dgm:pt modelId="{02C770D9-4735-4D2A-BC64-D189F28C2A2D}" type="sibTrans" cxnId="{979E285A-793D-49BA-8043-58C96AFFDB48}">
      <dgm:prSet/>
      <dgm:spPr/>
      <dgm:t>
        <a:bodyPr/>
        <a:lstStyle/>
        <a:p>
          <a:endParaRPr lang="de-DE" b="1"/>
        </a:p>
      </dgm:t>
    </dgm:pt>
    <dgm:pt modelId="{0737BC5B-B7A9-44C6-B776-D45DEEC8C74E}">
      <dgm:prSet phldrT="[Text]"/>
      <dgm:spPr/>
      <dgm:t>
        <a:bodyPr/>
        <a:lstStyle/>
        <a:p>
          <a:r>
            <a:rPr lang="de-DE" b="1" dirty="0" smtClean="0"/>
            <a:t>Polynomials.cpp</a:t>
          </a:r>
          <a:endParaRPr lang="de-DE" b="1" dirty="0"/>
        </a:p>
      </dgm:t>
    </dgm:pt>
    <dgm:pt modelId="{D04764A0-F4D5-43DB-BE08-D8211C3C0001}" type="parTrans" cxnId="{CE542335-D978-4D87-81F6-6ADE4C59C6C1}">
      <dgm:prSet/>
      <dgm:spPr/>
      <dgm:t>
        <a:bodyPr/>
        <a:lstStyle/>
        <a:p>
          <a:endParaRPr lang="de-DE" b="1"/>
        </a:p>
      </dgm:t>
    </dgm:pt>
    <dgm:pt modelId="{98972776-32F0-4DE6-A88E-2AF7A9FEEAC3}" type="sibTrans" cxnId="{CE542335-D978-4D87-81F6-6ADE4C59C6C1}">
      <dgm:prSet/>
      <dgm:spPr/>
      <dgm:t>
        <a:bodyPr/>
        <a:lstStyle/>
        <a:p>
          <a:endParaRPr lang="de-DE" b="1"/>
        </a:p>
      </dgm:t>
    </dgm:pt>
    <dgm:pt modelId="{AAC531DF-1B41-4096-8730-0B0438F298A9}">
      <dgm:prSet phldrT="[Text]"/>
      <dgm:spPr/>
      <dgm:t>
        <a:bodyPr/>
        <a:lstStyle/>
        <a:p>
          <a:r>
            <a:rPr lang="de-DE" b="1" dirty="0" smtClean="0"/>
            <a:t>Calculator.cpp</a:t>
          </a:r>
          <a:endParaRPr lang="de-DE" b="1" dirty="0"/>
        </a:p>
      </dgm:t>
    </dgm:pt>
    <dgm:pt modelId="{37003A84-B089-48B1-8223-5068CFF0F7CB}" type="parTrans" cxnId="{5DE4241C-FC1B-44E8-AABA-3533F824E1C8}">
      <dgm:prSet/>
      <dgm:spPr/>
      <dgm:t>
        <a:bodyPr/>
        <a:lstStyle/>
        <a:p>
          <a:endParaRPr lang="de-DE" b="1"/>
        </a:p>
      </dgm:t>
    </dgm:pt>
    <dgm:pt modelId="{AF374DB8-7E4E-432D-9A50-138D078B6475}" type="sibTrans" cxnId="{5DE4241C-FC1B-44E8-AABA-3533F824E1C8}">
      <dgm:prSet/>
      <dgm:spPr/>
      <dgm:t>
        <a:bodyPr/>
        <a:lstStyle/>
        <a:p>
          <a:endParaRPr lang="de-DE" b="1"/>
        </a:p>
      </dgm:t>
    </dgm:pt>
    <dgm:pt modelId="{31873B56-2FF2-49B4-9D28-3C0082FDDA1C}">
      <dgm:prSet phldrT="[Text]"/>
      <dgm:spPr/>
      <dgm:t>
        <a:bodyPr/>
        <a:lstStyle/>
        <a:p>
          <a:r>
            <a:rPr lang="de-DE" b="1" dirty="0" smtClean="0"/>
            <a:t>Matrices.cpp</a:t>
          </a:r>
          <a:endParaRPr lang="de-DE" b="1" dirty="0"/>
        </a:p>
      </dgm:t>
    </dgm:pt>
    <dgm:pt modelId="{11DC38B2-6634-4D0B-9176-21C76D41490C}" type="parTrans" cxnId="{3973A6A3-AEA5-4D83-A279-CC518B0DB8A8}">
      <dgm:prSet/>
      <dgm:spPr/>
      <dgm:t>
        <a:bodyPr/>
        <a:lstStyle/>
        <a:p>
          <a:endParaRPr lang="de-DE"/>
        </a:p>
      </dgm:t>
    </dgm:pt>
    <dgm:pt modelId="{3B0E2254-70ED-438F-BF4E-B4C6E0F1CEA4}" type="sibTrans" cxnId="{3973A6A3-AEA5-4D83-A279-CC518B0DB8A8}">
      <dgm:prSet/>
      <dgm:spPr/>
      <dgm:t>
        <a:bodyPr/>
        <a:lstStyle/>
        <a:p>
          <a:endParaRPr lang="de-DE"/>
        </a:p>
      </dgm:t>
    </dgm:pt>
    <dgm:pt modelId="{14F81BC3-C347-4806-85EC-09F01250CA51}">
      <dgm:prSet phldrT="[Text]"/>
      <dgm:spPr/>
      <dgm:t>
        <a:bodyPr/>
        <a:lstStyle/>
        <a:p>
          <a:r>
            <a:rPr lang="de-DE" b="1" smtClean="0"/>
            <a:t>MMultiplication.cpp</a:t>
          </a:r>
          <a:endParaRPr lang="de-DE" b="1" dirty="0"/>
        </a:p>
      </dgm:t>
    </dgm:pt>
    <dgm:pt modelId="{20F150F9-29AE-4D83-9886-8697B70AA7B3}" type="parTrans" cxnId="{5AAEE6BD-9780-4E4E-855E-E071A9EA2473}">
      <dgm:prSet/>
      <dgm:spPr/>
      <dgm:t>
        <a:bodyPr/>
        <a:lstStyle/>
        <a:p>
          <a:endParaRPr lang="de-DE"/>
        </a:p>
      </dgm:t>
    </dgm:pt>
    <dgm:pt modelId="{089C3FEA-93A2-415D-880F-3449AA7294EE}" type="sibTrans" cxnId="{5AAEE6BD-9780-4E4E-855E-E071A9EA2473}">
      <dgm:prSet/>
      <dgm:spPr/>
      <dgm:t>
        <a:bodyPr/>
        <a:lstStyle/>
        <a:p>
          <a:endParaRPr lang="de-DE"/>
        </a:p>
      </dgm:t>
    </dgm:pt>
    <dgm:pt modelId="{9F7B6E45-E338-44B3-93B8-F1441CA2C97D}">
      <dgm:prSet phldrT="[Text]"/>
      <dgm:spPr/>
      <dgm:t>
        <a:bodyPr/>
        <a:lstStyle/>
        <a:p>
          <a:r>
            <a:rPr lang="de-DE" b="1" dirty="0" smtClean="0"/>
            <a:t>MTranspose.cpp</a:t>
          </a:r>
          <a:endParaRPr lang="de-DE" b="1" dirty="0"/>
        </a:p>
      </dgm:t>
    </dgm:pt>
    <dgm:pt modelId="{AAF77070-E6F5-4726-A8E1-243553534C50}" type="parTrans" cxnId="{276131A3-02CA-4238-B5E1-CF6EF6C421B7}">
      <dgm:prSet/>
      <dgm:spPr/>
      <dgm:t>
        <a:bodyPr/>
        <a:lstStyle/>
        <a:p>
          <a:endParaRPr lang="de-DE"/>
        </a:p>
      </dgm:t>
    </dgm:pt>
    <dgm:pt modelId="{23BFF173-CA94-4E83-8F0E-F9FC7D0AA1D0}" type="sibTrans" cxnId="{276131A3-02CA-4238-B5E1-CF6EF6C421B7}">
      <dgm:prSet/>
      <dgm:spPr/>
      <dgm:t>
        <a:bodyPr/>
        <a:lstStyle/>
        <a:p>
          <a:endParaRPr lang="de-DE"/>
        </a:p>
      </dgm:t>
    </dgm:pt>
    <dgm:pt modelId="{A3528381-9526-41D6-9F02-D56FA26FF014}">
      <dgm:prSet phldrT="[Text]"/>
      <dgm:spPr/>
      <dgm:t>
        <a:bodyPr/>
        <a:lstStyle/>
        <a:p>
          <a:r>
            <a:rPr lang="de-DE" b="1" dirty="0" smtClean="0"/>
            <a:t>MEchelon.cpp</a:t>
          </a:r>
          <a:endParaRPr lang="de-DE" b="1" dirty="0"/>
        </a:p>
      </dgm:t>
    </dgm:pt>
    <dgm:pt modelId="{96D16605-1FE7-4D2B-8431-3CDECBC7981E}" type="parTrans" cxnId="{BFD1D06C-A1E9-42CD-B777-CC0F10C334B6}">
      <dgm:prSet/>
      <dgm:spPr/>
      <dgm:t>
        <a:bodyPr/>
        <a:lstStyle/>
        <a:p>
          <a:endParaRPr lang="de-DE"/>
        </a:p>
      </dgm:t>
    </dgm:pt>
    <dgm:pt modelId="{FD330240-D12E-4B1E-8979-F8370DC7F5FE}" type="sibTrans" cxnId="{BFD1D06C-A1E9-42CD-B777-CC0F10C334B6}">
      <dgm:prSet/>
      <dgm:spPr/>
      <dgm:t>
        <a:bodyPr/>
        <a:lstStyle/>
        <a:p>
          <a:endParaRPr lang="de-DE"/>
        </a:p>
      </dgm:t>
    </dgm:pt>
    <dgm:pt modelId="{BA0DC215-CAEF-40CF-915C-69CAC93B93BD}">
      <dgm:prSet phldrT="[Text]"/>
      <dgm:spPr/>
      <dgm:t>
        <a:bodyPr/>
        <a:lstStyle/>
        <a:p>
          <a:r>
            <a:rPr lang="de-DE" b="1" dirty="0" smtClean="0"/>
            <a:t>MAddSub.cpp</a:t>
          </a:r>
          <a:endParaRPr lang="de-DE" b="1" dirty="0"/>
        </a:p>
      </dgm:t>
    </dgm:pt>
    <dgm:pt modelId="{71E9512C-67C4-43AF-8DF4-87EC008E673A}" type="parTrans" cxnId="{F0882D62-110D-4575-BD5E-CADBAF524302}">
      <dgm:prSet/>
      <dgm:spPr/>
      <dgm:t>
        <a:bodyPr/>
        <a:lstStyle/>
        <a:p>
          <a:endParaRPr lang="de-DE"/>
        </a:p>
      </dgm:t>
    </dgm:pt>
    <dgm:pt modelId="{0642D3A9-1170-4BCE-A25F-F7C05CDF2AFE}" type="sibTrans" cxnId="{F0882D62-110D-4575-BD5E-CADBAF524302}">
      <dgm:prSet/>
      <dgm:spPr/>
      <dgm:t>
        <a:bodyPr/>
        <a:lstStyle/>
        <a:p>
          <a:endParaRPr lang="de-DE"/>
        </a:p>
      </dgm:t>
    </dgm:pt>
    <dgm:pt modelId="{8F02C65F-FFB5-485B-8567-8A8C58382A4C}" type="pres">
      <dgm:prSet presAssocID="{44B4A764-D754-43DB-B633-B0D33FB1B6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FA6046-A1FA-44C9-9035-72A053C69076}" type="pres">
      <dgm:prSet presAssocID="{E6965855-4F7B-416B-A6E5-4B533C2D19C7}" presName="root1" presStyleCnt="0"/>
      <dgm:spPr/>
    </dgm:pt>
    <dgm:pt modelId="{EB287DBB-8468-4B35-A6A2-7A5A93398673}" type="pres">
      <dgm:prSet presAssocID="{E6965855-4F7B-416B-A6E5-4B533C2D19C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C8A7AC-5869-45A4-BC1C-B5AD4D7D7D05}" type="pres">
      <dgm:prSet presAssocID="{E6965855-4F7B-416B-A6E5-4B533C2D19C7}" presName="level2hierChild" presStyleCnt="0"/>
      <dgm:spPr/>
    </dgm:pt>
    <dgm:pt modelId="{95ABDC47-C307-487D-948E-F9F5AD4B22FC}" type="pres">
      <dgm:prSet presAssocID="{07A3B3E9-310B-4690-A466-A97F81C7DC6E}" presName="conn2-1" presStyleLbl="parChTrans1D2" presStyleIdx="0" presStyleCnt="1"/>
      <dgm:spPr/>
    </dgm:pt>
    <dgm:pt modelId="{99543A9A-33A6-4CD9-B2A6-3A3024B55882}" type="pres">
      <dgm:prSet presAssocID="{07A3B3E9-310B-4690-A466-A97F81C7DC6E}" presName="connTx" presStyleLbl="parChTrans1D2" presStyleIdx="0" presStyleCnt="1"/>
      <dgm:spPr/>
    </dgm:pt>
    <dgm:pt modelId="{735BD690-4B1E-43A4-B0C5-9342D1B4701A}" type="pres">
      <dgm:prSet presAssocID="{2952B6B3-74D9-4C88-84A9-A64B74B850A8}" presName="root2" presStyleCnt="0"/>
      <dgm:spPr/>
    </dgm:pt>
    <dgm:pt modelId="{03A1CAC0-1D4F-4365-B4F3-08C16B3F39BB}" type="pres">
      <dgm:prSet presAssocID="{2952B6B3-74D9-4C88-84A9-A64B74B850A8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943CA59-474E-4132-AFA0-A1048C952E3A}" type="pres">
      <dgm:prSet presAssocID="{2952B6B3-74D9-4C88-84A9-A64B74B850A8}" presName="level3hierChild" presStyleCnt="0"/>
      <dgm:spPr/>
    </dgm:pt>
    <dgm:pt modelId="{F28BD3DB-578A-48F7-9B61-CD50D25F08B6}" type="pres">
      <dgm:prSet presAssocID="{D04764A0-F4D5-43DB-BE08-D8211C3C0001}" presName="conn2-1" presStyleLbl="parChTrans1D3" presStyleIdx="0" presStyleCnt="4"/>
      <dgm:spPr/>
    </dgm:pt>
    <dgm:pt modelId="{E4B90980-65F3-49F2-85E8-A5D993BA6E20}" type="pres">
      <dgm:prSet presAssocID="{D04764A0-F4D5-43DB-BE08-D8211C3C0001}" presName="connTx" presStyleLbl="parChTrans1D3" presStyleIdx="0" presStyleCnt="4"/>
      <dgm:spPr/>
    </dgm:pt>
    <dgm:pt modelId="{306622AE-B7D8-43C4-8646-AB0619470C05}" type="pres">
      <dgm:prSet presAssocID="{0737BC5B-B7A9-44C6-B776-D45DEEC8C74E}" presName="root2" presStyleCnt="0"/>
      <dgm:spPr/>
    </dgm:pt>
    <dgm:pt modelId="{CDE7BB19-2003-437B-8379-D41DA7A61B18}" type="pres">
      <dgm:prSet presAssocID="{0737BC5B-B7A9-44C6-B776-D45DEEC8C74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225A631-DC81-45BE-8AE6-FFADCA7B59D5}" type="pres">
      <dgm:prSet presAssocID="{0737BC5B-B7A9-44C6-B776-D45DEEC8C74E}" presName="level3hierChild" presStyleCnt="0"/>
      <dgm:spPr/>
    </dgm:pt>
    <dgm:pt modelId="{88E33AE3-277B-4079-962A-5B151880D692}" type="pres">
      <dgm:prSet presAssocID="{94335695-C613-484F-8DA7-86D5D562DBA7}" presName="conn2-1" presStyleLbl="parChTrans1D3" presStyleIdx="1" presStyleCnt="4"/>
      <dgm:spPr/>
    </dgm:pt>
    <dgm:pt modelId="{0A652C08-A270-4A4B-9B92-2C50E6608F71}" type="pres">
      <dgm:prSet presAssocID="{94335695-C613-484F-8DA7-86D5D562DBA7}" presName="connTx" presStyleLbl="parChTrans1D3" presStyleIdx="1" presStyleCnt="4"/>
      <dgm:spPr/>
    </dgm:pt>
    <dgm:pt modelId="{BE3391D8-B631-4BFA-83EC-3CB09457D026}" type="pres">
      <dgm:prSet presAssocID="{A15554F4-197F-42E4-9107-29306EA4F7F4}" presName="root2" presStyleCnt="0"/>
      <dgm:spPr/>
    </dgm:pt>
    <dgm:pt modelId="{03AE153C-2A3E-41B4-83EB-57DB619183BC}" type="pres">
      <dgm:prSet presAssocID="{A15554F4-197F-42E4-9107-29306EA4F7F4}" presName="LevelTwoTextNode" presStyleLbl="node3" presStyleIdx="1" presStyleCnt="4">
        <dgm:presLayoutVars>
          <dgm:chPref val="3"/>
        </dgm:presLayoutVars>
      </dgm:prSet>
      <dgm:spPr/>
    </dgm:pt>
    <dgm:pt modelId="{F2EC4DFF-95C1-49B8-AFE7-F4296E90CC53}" type="pres">
      <dgm:prSet presAssocID="{A15554F4-197F-42E4-9107-29306EA4F7F4}" presName="level3hierChild" presStyleCnt="0"/>
      <dgm:spPr/>
    </dgm:pt>
    <dgm:pt modelId="{2A970B42-3A68-4843-924F-9A187EB2A9EE}" type="pres">
      <dgm:prSet presAssocID="{37003A84-B089-48B1-8223-5068CFF0F7CB}" presName="conn2-1" presStyleLbl="parChTrans1D3" presStyleIdx="2" presStyleCnt="4"/>
      <dgm:spPr/>
    </dgm:pt>
    <dgm:pt modelId="{DA2A43CB-5F25-4205-A80D-F12337F54EC2}" type="pres">
      <dgm:prSet presAssocID="{37003A84-B089-48B1-8223-5068CFF0F7CB}" presName="connTx" presStyleLbl="parChTrans1D3" presStyleIdx="2" presStyleCnt="4"/>
      <dgm:spPr/>
    </dgm:pt>
    <dgm:pt modelId="{7B07C6FE-63B3-4551-96F9-D927F3F7A9AD}" type="pres">
      <dgm:prSet presAssocID="{AAC531DF-1B41-4096-8730-0B0438F298A9}" presName="root2" presStyleCnt="0"/>
      <dgm:spPr/>
    </dgm:pt>
    <dgm:pt modelId="{52329396-C0A1-453A-8173-9203E9AF6BED}" type="pres">
      <dgm:prSet presAssocID="{AAC531DF-1B41-4096-8730-0B0438F298A9}" presName="LevelTwoTextNode" presStyleLbl="node3" presStyleIdx="2" presStyleCnt="4">
        <dgm:presLayoutVars>
          <dgm:chPref val="3"/>
        </dgm:presLayoutVars>
      </dgm:prSet>
      <dgm:spPr/>
    </dgm:pt>
    <dgm:pt modelId="{7FE83B09-A05F-42E2-BAE9-9824F454C86F}" type="pres">
      <dgm:prSet presAssocID="{AAC531DF-1B41-4096-8730-0B0438F298A9}" presName="level3hierChild" presStyleCnt="0"/>
      <dgm:spPr/>
    </dgm:pt>
    <dgm:pt modelId="{E18EC325-832E-404D-9716-47F919E1E86A}" type="pres">
      <dgm:prSet presAssocID="{11DC38B2-6634-4D0B-9176-21C76D41490C}" presName="conn2-1" presStyleLbl="parChTrans1D3" presStyleIdx="3" presStyleCnt="4"/>
      <dgm:spPr/>
    </dgm:pt>
    <dgm:pt modelId="{08ECAD73-D52A-458E-B2CC-90C04D76BCD0}" type="pres">
      <dgm:prSet presAssocID="{11DC38B2-6634-4D0B-9176-21C76D41490C}" presName="connTx" presStyleLbl="parChTrans1D3" presStyleIdx="3" presStyleCnt="4"/>
      <dgm:spPr/>
    </dgm:pt>
    <dgm:pt modelId="{C079D926-72F3-4E0C-B658-7CA343D271B7}" type="pres">
      <dgm:prSet presAssocID="{31873B56-2FF2-49B4-9D28-3C0082FDDA1C}" presName="root2" presStyleCnt="0"/>
      <dgm:spPr/>
    </dgm:pt>
    <dgm:pt modelId="{1C185E42-D3BB-45C8-B9A4-89AAFE2B9F65}" type="pres">
      <dgm:prSet presAssocID="{31873B56-2FF2-49B4-9D28-3C0082FDDA1C}" presName="LevelTwoTextNode" presStyleLbl="node3" presStyleIdx="3" presStyleCnt="4">
        <dgm:presLayoutVars>
          <dgm:chPref val="3"/>
        </dgm:presLayoutVars>
      </dgm:prSet>
      <dgm:spPr/>
    </dgm:pt>
    <dgm:pt modelId="{FDF2D553-9C44-4164-B730-55CFD4A91A3F}" type="pres">
      <dgm:prSet presAssocID="{31873B56-2FF2-49B4-9D28-3C0082FDDA1C}" presName="level3hierChild" presStyleCnt="0"/>
      <dgm:spPr/>
    </dgm:pt>
    <dgm:pt modelId="{DFFE00AE-FED8-4EA7-A6CC-22A49BB4CBC1}" type="pres">
      <dgm:prSet presAssocID="{20F150F9-29AE-4D83-9886-8697B70AA7B3}" presName="conn2-1" presStyleLbl="parChTrans1D4" presStyleIdx="0" presStyleCnt="4"/>
      <dgm:spPr/>
    </dgm:pt>
    <dgm:pt modelId="{44DFEAEF-72FB-4670-8229-CBF7CDC37005}" type="pres">
      <dgm:prSet presAssocID="{20F150F9-29AE-4D83-9886-8697B70AA7B3}" presName="connTx" presStyleLbl="parChTrans1D4" presStyleIdx="0" presStyleCnt="4"/>
      <dgm:spPr/>
    </dgm:pt>
    <dgm:pt modelId="{EC23B76B-6409-4013-9FAC-EC8174ED4DB6}" type="pres">
      <dgm:prSet presAssocID="{14F81BC3-C347-4806-85EC-09F01250CA51}" presName="root2" presStyleCnt="0"/>
      <dgm:spPr/>
    </dgm:pt>
    <dgm:pt modelId="{6AE2A816-054E-48F4-9E53-315D83CD80BD}" type="pres">
      <dgm:prSet presAssocID="{14F81BC3-C347-4806-85EC-09F01250CA51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D88067C-C61C-47C5-9F8C-DB34FA7120EE}" type="pres">
      <dgm:prSet presAssocID="{14F81BC3-C347-4806-85EC-09F01250CA51}" presName="level3hierChild" presStyleCnt="0"/>
      <dgm:spPr/>
    </dgm:pt>
    <dgm:pt modelId="{F3122940-23CD-4E27-8D86-3DA07CD1A686}" type="pres">
      <dgm:prSet presAssocID="{AAF77070-E6F5-4726-A8E1-243553534C50}" presName="conn2-1" presStyleLbl="parChTrans1D4" presStyleIdx="1" presStyleCnt="4"/>
      <dgm:spPr/>
    </dgm:pt>
    <dgm:pt modelId="{01579348-7210-412B-9494-A9C20EFE1B93}" type="pres">
      <dgm:prSet presAssocID="{AAF77070-E6F5-4726-A8E1-243553534C50}" presName="connTx" presStyleLbl="parChTrans1D4" presStyleIdx="1" presStyleCnt="4"/>
      <dgm:spPr/>
    </dgm:pt>
    <dgm:pt modelId="{1C10FBB5-4957-4D0D-88E0-CFEBBA70B805}" type="pres">
      <dgm:prSet presAssocID="{9F7B6E45-E338-44B3-93B8-F1441CA2C97D}" presName="root2" presStyleCnt="0"/>
      <dgm:spPr/>
    </dgm:pt>
    <dgm:pt modelId="{645FC1AE-11F9-442A-9630-31294FA97EB7}" type="pres">
      <dgm:prSet presAssocID="{9F7B6E45-E338-44B3-93B8-F1441CA2C97D}" presName="LevelTwoTextNode" presStyleLbl="node4" presStyleIdx="1" presStyleCnt="4">
        <dgm:presLayoutVars>
          <dgm:chPref val="3"/>
        </dgm:presLayoutVars>
      </dgm:prSet>
      <dgm:spPr/>
    </dgm:pt>
    <dgm:pt modelId="{2AA5FCF6-DCCC-4BD0-A9BB-5EB208739F6B}" type="pres">
      <dgm:prSet presAssocID="{9F7B6E45-E338-44B3-93B8-F1441CA2C97D}" presName="level3hierChild" presStyleCnt="0"/>
      <dgm:spPr/>
    </dgm:pt>
    <dgm:pt modelId="{A514563A-40B7-4416-BD20-A2F6839BF685}" type="pres">
      <dgm:prSet presAssocID="{96D16605-1FE7-4D2B-8431-3CDECBC7981E}" presName="conn2-1" presStyleLbl="parChTrans1D4" presStyleIdx="2" presStyleCnt="4"/>
      <dgm:spPr/>
    </dgm:pt>
    <dgm:pt modelId="{E5407775-2544-432A-AE27-2902DEACF511}" type="pres">
      <dgm:prSet presAssocID="{96D16605-1FE7-4D2B-8431-3CDECBC7981E}" presName="connTx" presStyleLbl="parChTrans1D4" presStyleIdx="2" presStyleCnt="4"/>
      <dgm:spPr/>
    </dgm:pt>
    <dgm:pt modelId="{3F412783-BA84-4D26-B362-46137F665C51}" type="pres">
      <dgm:prSet presAssocID="{A3528381-9526-41D6-9F02-D56FA26FF014}" presName="root2" presStyleCnt="0"/>
      <dgm:spPr/>
    </dgm:pt>
    <dgm:pt modelId="{5F98088B-5EED-4803-9041-1B89D73261EE}" type="pres">
      <dgm:prSet presAssocID="{A3528381-9526-41D6-9F02-D56FA26FF014}" presName="LevelTwoTextNode" presStyleLbl="node4" presStyleIdx="2" presStyleCnt="4">
        <dgm:presLayoutVars>
          <dgm:chPref val="3"/>
        </dgm:presLayoutVars>
      </dgm:prSet>
      <dgm:spPr/>
    </dgm:pt>
    <dgm:pt modelId="{F22C5EDF-90DC-4CD4-8EC8-E9731ABEFA9B}" type="pres">
      <dgm:prSet presAssocID="{A3528381-9526-41D6-9F02-D56FA26FF014}" presName="level3hierChild" presStyleCnt="0"/>
      <dgm:spPr/>
    </dgm:pt>
    <dgm:pt modelId="{9E7D8F94-31C6-4155-9C05-3525BAD4EF30}" type="pres">
      <dgm:prSet presAssocID="{71E9512C-67C4-43AF-8DF4-87EC008E673A}" presName="conn2-1" presStyleLbl="parChTrans1D4" presStyleIdx="3" presStyleCnt="4"/>
      <dgm:spPr/>
    </dgm:pt>
    <dgm:pt modelId="{37554242-D9EB-4821-B337-B597C545CC0E}" type="pres">
      <dgm:prSet presAssocID="{71E9512C-67C4-43AF-8DF4-87EC008E673A}" presName="connTx" presStyleLbl="parChTrans1D4" presStyleIdx="3" presStyleCnt="4"/>
      <dgm:spPr/>
    </dgm:pt>
    <dgm:pt modelId="{B2C9AA6D-BE8A-4034-8A58-F8D3628224D5}" type="pres">
      <dgm:prSet presAssocID="{BA0DC215-CAEF-40CF-915C-69CAC93B93BD}" presName="root2" presStyleCnt="0"/>
      <dgm:spPr/>
    </dgm:pt>
    <dgm:pt modelId="{7FF7C1CD-921B-45AD-A750-858FEF876A0B}" type="pres">
      <dgm:prSet presAssocID="{BA0DC215-CAEF-40CF-915C-69CAC93B93BD}" presName="LevelTwoTextNode" presStyleLbl="node4" presStyleIdx="3" presStyleCnt="4">
        <dgm:presLayoutVars>
          <dgm:chPref val="3"/>
        </dgm:presLayoutVars>
      </dgm:prSet>
      <dgm:spPr/>
    </dgm:pt>
    <dgm:pt modelId="{756AFD73-9448-4AE9-B3A6-8714F085E044}" type="pres">
      <dgm:prSet presAssocID="{BA0DC215-CAEF-40CF-915C-69CAC93B93BD}" presName="level3hierChild" presStyleCnt="0"/>
      <dgm:spPr/>
    </dgm:pt>
  </dgm:ptLst>
  <dgm:cxnLst>
    <dgm:cxn modelId="{6E23381E-CCCA-4004-82BF-0963E2F5B1E8}" type="presOf" srcId="{20F150F9-29AE-4D83-9886-8697B70AA7B3}" destId="{DFFE00AE-FED8-4EA7-A6CC-22A49BB4CBC1}" srcOrd="0" destOrd="0" presId="urn:microsoft.com/office/officeart/2005/8/layout/hierarchy2"/>
    <dgm:cxn modelId="{A793B7CC-A508-48E5-ADA6-02E30DD9D28A}" srcId="{E6965855-4F7B-416B-A6E5-4B533C2D19C7}" destId="{2952B6B3-74D9-4C88-84A9-A64B74B850A8}" srcOrd="0" destOrd="0" parTransId="{07A3B3E9-310B-4690-A466-A97F81C7DC6E}" sibTransId="{40AC68AC-EA19-48E5-8156-67596ED32B10}"/>
    <dgm:cxn modelId="{6BB92B94-ABE9-4BAE-9FA4-BF60FEDCA519}" type="presOf" srcId="{0737BC5B-B7A9-44C6-B776-D45DEEC8C74E}" destId="{CDE7BB19-2003-437B-8379-D41DA7A61B18}" srcOrd="0" destOrd="0" presId="urn:microsoft.com/office/officeart/2005/8/layout/hierarchy2"/>
    <dgm:cxn modelId="{584756D0-5064-423D-BED7-DA78C373F35E}" type="presOf" srcId="{11DC38B2-6634-4D0B-9176-21C76D41490C}" destId="{E18EC325-832E-404D-9716-47F919E1E86A}" srcOrd="0" destOrd="0" presId="urn:microsoft.com/office/officeart/2005/8/layout/hierarchy2"/>
    <dgm:cxn modelId="{B0B5D1E7-2A9B-4231-9FEE-4A6527E6B31D}" type="presOf" srcId="{20F150F9-29AE-4D83-9886-8697B70AA7B3}" destId="{44DFEAEF-72FB-4670-8229-CBF7CDC37005}" srcOrd="1" destOrd="0" presId="urn:microsoft.com/office/officeart/2005/8/layout/hierarchy2"/>
    <dgm:cxn modelId="{C029C974-E784-4AB7-AB6D-2336DC86E11C}" type="presOf" srcId="{37003A84-B089-48B1-8223-5068CFF0F7CB}" destId="{2A970B42-3A68-4843-924F-9A187EB2A9EE}" srcOrd="0" destOrd="0" presId="urn:microsoft.com/office/officeart/2005/8/layout/hierarchy2"/>
    <dgm:cxn modelId="{979E285A-793D-49BA-8043-58C96AFFDB48}" srcId="{2952B6B3-74D9-4C88-84A9-A64B74B850A8}" destId="{A15554F4-197F-42E4-9107-29306EA4F7F4}" srcOrd="1" destOrd="0" parTransId="{94335695-C613-484F-8DA7-86D5D562DBA7}" sibTransId="{02C770D9-4735-4D2A-BC64-D189F28C2A2D}"/>
    <dgm:cxn modelId="{53A5C728-404B-4F36-976D-A0C7872C6F28}" type="presOf" srcId="{D04764A0-F4D5-43DB-BE08-D8211C3C0001}" destId="{E4B90980-65F3-49F2-85E8-A5D993BA6E20}" srcOrd="1" destOrd="0" presId="urn:microsoft.com/office/officeart/2005/8/layout/hierarchy2"/>
    <dgm:cxn modelId="{CE542335-D978-4D87-81F6-6ADE4C59C6C1}" srcId="{2952B6B3-74D9-4C88-84A9-A64B74B850A8}" destId="{0737BC5B-B7A9-44C6-B776-D45DEEC8C74E}" srcOrd="0" destOrd="0" parTransId="{D04764A0-F4D5-43DB-BE08-D8211C3C0001}" sibTransId="{98972776-32F0-4DE6-A88E-2AF7A9FEEAC3}"/>
    <dgm:cxn modelId="{028D9CC0-84A1-4741-AF81-18541C1DF675}" type="presOf" srcId="{9F7B6E45-E338-44B3-93B8-F1441CA2C97D}" destId="{645FC1AE-11F9-442A-9630-31294FA97EB7}" srcOrd="0" destOrd="0" presId="urn:microsoft.com/office/officeart/2005/8/layout/hierarchy2"/>
    <dgm:cxn modelId="{6B278C2F-CAE2-459C-BEA0-7D2780A5D0DD}" type="presOf" srcId="{07A3B3E9-310B-4690-A466-A97F81C7DC6E}" destId="{99543A9A-33A6-4CD9-B2A6-3A3024B55882}" srcOrd="1" destOrd="0" presId="urn:microsoft.com/office/officeart/2005/8/layout/hierarchy2"/>
    <dgm:cxn modelId="{82ABB113-6B70-4A83-9F7C-B604C768D991}" type="presOf" srcId="{96D16605-1FE7-4D2B-8431-3CDECBC7981E}" destId="{E5407775-2544-432A-AE27-2902DEACF511}" srcOrd="1" destOrd="0" presId="urn:microsoft.com/office/officeart/2005/8/layout/hierarchy2"/>
    <dgm:cxn modelId="{0A4DFA6F-9842-4AAD-9145-301D779B5718}" type="presOf" srcId="{31873B56-2FF2-49B4-9D28-3C0082FDDA1C}" destId="{1C185E42-D3BB-45C8-B9A4-89AAFE2B9F65}" srcOrd="0" destOrd="0" presId="urn:microsoft.com/office/officeart/2005/8/layout/hierarchy2"/>
    <dgm:cxn modelId="{AFFDA7DD-21B7-4E7C-BA97-574517AE5779}" type="presOf" srcId="{E6965855-4F7B-416B-A6E5-4B533C2D19C7}" destId="{EB287DBB-8468-4B35-A6A2-7A5A93398673}" srcOrd="0" destOrd="0" presId="urn:microsoft.com/office/officeart/2005/8/layout/hierarchy2"/>
    <dgm:cxn modelId="{EAA9F59E-2554-42F4-8D03-8F98ADE4EF0B}" type="presOf" srcId="{11DC38B2-6634-4D0B-9176-21C76D41490C}" destId="{08ECAD73-D52A-458E-B2CC-90C04D76BCD0}" srcOrd="1" destOrd="0" presId="urn:microsoft.com/office/officeart/2005/8/layout/hierarchy2"/>
    <dgm:cxn modelId="{E73B26BF-FB2B-4D50-865E-B284A25B46F7}" type="presOf" srcId="{94335695-C613-484F-8DA7-86D5D562DBA7}" destId="{0A652C08-A270-4A4B-9B92-2C50E6608F71}" srcOrd="1" destOrd="0" presId="urn:microsoft.com/office/officeart/2005/8/layout/hierarchy2"/>
    <dgm:cxn modelId="{5AAEE6BD-9780-4E4E-855E-E071A9EA2473}" srcId="{31873B56-2FF2-49B4-9D28-3C0082FDDA1C}" destId="{14F81BC3-C347-4806-85EC-09F01250CA51}" srcOrd="0" destOrd="0" parTransId="{20F150F9-29AE-4D83-9886-8697B70AA7B3}" sibTransId="{089C3FEA-93A2-415D-880F-3449AA7294EE}"/>
    <dgm:cxn modelId="{DB002370-E23E-4657-AFBC-8C114E4B563F}" type="presOf" srcId="{A15554F4-197F-42E4-9107-29306EA4F7F4}" destId="{03AE153C-2A3E-41B4-83EB-57DB619183BC}" srcOrd="0" destOrd="0" presId="urn:microsoft.com/office/officeart/2005/8/layout/hierarchy2"/>
    <dgm:cxn modelId="{CF2971B3-5DF2-47E8-9041-02582C138288}" type="presOf" srcId="{94335695-C613-484F-8DA7-86D5D562DBA7}" destId="{88E33AE3-277B-4079-962A-5B151880D692}" srcOrd="0" destOrd="0" presId="urn:microsoft.com/office/officeart/2005/8/layout/hierarchy2"/>
    <dgm:cxn modelId="{92DCC16B-9C7D-471C-A0F5-9554489E5101}" type="presOf" srcId="{44B4A764-D754-43DB-B633-B0D33FB1B6AF}" destId="{8F02C65F-FFB5-485B-8567-8A8C58382A4C}" srcOrd="0" destOrd="0" presId="urn:microsoft.com/office/officeart/2005/8/layout/hierarchy2"/>
    <dgm:cxn modelId="{289AF538-4C9A-4FAB-A052-E5056BE53202}" type="presOf" srcId="{AAF77070-E6F5-4726-A8E1-243553534C50}" destId="{01579348-7210-412B-9494-A9C20EFE1B93}" srcOrd="1" destOrd="0" presId="urn:microsoft.com/office/officeart/2005/8/layout/hierarchy2"/>
    <dgm:cxn modelId="{49B72419-C004-4CED-91D0-22E249E2D92C}" srcId="{44B4A764-D754-43DB-B633-B0D33FB1B6AF}" destId="{E6965855-4F7B-416B-A6E5-4B533C2D19C7}" srcOrd="0" destOrd="0" parTransId="{ABB1321E-ABE0-4842-995E-0CB3F830D8FD}" sibTransId="{A9EC12B3-D1E2-4786-9BC3-9A2AD8A58B9A}"/>
    <dgm:cxn modelId="{3D615963-4A0F-4413-8570-2D0B55464536}" type="presOf" srcId="{AAC531DF-1B41-4096-8730-0B0438F298A9}" destId="{52329396-C0A1-453A-8173-9203E9AF6BED}" srcOrd="0" destOrd="0" presId="urn:microsoft.com/office/officeart/2005/8/layout/hierarchy2"/>
    <dgm:cxn modelId="{F62D6086-1316-4ECF-92DD-D0647A70CCFC}" type="presOf" srcId="{37003A84-B089-48B1-8223-5068CFF0F7CB}" destId="{DA2A43CB-5F25-4205-A80D-F12337F54EC2}" srcOrd="1" destOrd="0" presId="urn:microsoft.com/office/officeart/2005/8/layout/hierarchy2"/>
    <dgm:cxn modelId="{5DE4241C-FC1B-44E8-AABA-3533F824E1C8}" srcId="{2952B6B3-74D9-4C88-84A9-A64B74B850A8}" destId="{AAC531DF-1B41-4096-8730-0B0438F298A9}" srcOrd="2" destOrd="0" parTransId="{37003A84-B089-48B1-8223-5068CFF0F7CB}" sibTransId="{AF374DB8-7E4E-432D-9A50-138D078B6475}"/>
    <dgm:cxn modelId="{8B8E1683-49F9-414E-8B1E-54870F206AFB}" type="presOf" srcId="{2952B6B3-74D9-4C88-84A9-A64B74B850A8}" destId="{03A1CAC0-1D4F-4365-B4F3-08C16B3F39BB}" srcOrd="0" destOrd="0" presId="urn:microsoft.com/office/officeart/2005/8/layout/hierarchy2"/>
    <dgm:cxn modelId="{B4CFEDFD-ECCF-4C14-B64F-F0061909C75A}" type="presOf" srcId="{07A3B3E9-310B-4690-A466-A97F81C7DC6E}" destId="{95ABDC47-C307-487D-948E-F9F5AD4B22FC}" srcOrd="0" destOrd="0" presId="urn:microsoft.com/office/officeart/2005/8/layout/hierarchy2"/>
    <dgm:cxn modelId="{0B199298-BF3C-4D10-92FD-EEFC145586EB}" type="presOf" srcId="{BA0DC215-CAEF-40CF-915C-69CAC93B93BD}" destId="{7FF7C1CD-921B-45AD-A750-858FEF876A0B}" srcOrd="0" destOrd="0" presId="urn:microsoft.com/office/officeart/2005/8/layout/hierarchy2"/>
    <dgm:cxn modelId="{F0882D62-110D-4575-BD5E-CADBAF524302}" srcId="{31873B56-2FF2-49B4-9D28-3C0082FDDA1C}" destId="{BA0DC215-CAEF-40CF-915C-69CAC93B93BD}" srcOrd="3" destOrd="0" parTransId="{71E9512C-67C4-43AF-8DF4-87EC008E673A}" sibTransId="{0642D3A9-1170-4BCE-A25F-F7C05CDF2AFE}"/>
    <dgm:cxn modelId="{42D226ED-9161-4F56-A70A-C936CFEF7223}" type="presOf" srcId="{96D16605-1FE7-4D2B-8431-3CDECBC7981E}" destId="{A514563A-40B7-4416-BD20-A2F6839BF685}" srcOrd="0" destOrd="0" presId="urn:microsoft.com/office/officeart/2005/8/layout/hierarchy2"/>
    <dgm:cxn modelId="{1A758288-7B6B-4014-81A0-CDDB026BAA76}" type="presOf" srcId="{71E9512C-67C4-43AF-8DF4-87EC008E673A}" destId="{9E7D8F94-31C6-4155-9C05-3525BAD4EF30}" srcOrd="0" destOrd="0" presId="urn:microsoft.com/office/officeart/2005/8/layout/hierarchy2"/>
    <dgm:cxn modelId="{6D68749F-4F2A-4EEA-9483-9D17D0A970B7}" type="presOf" srcId="{71E9512C-67C4-43AF-8DF4-87EC008E673A}" destId="{37554242-D9EB-4821-B337-B597C545CC0E}" srcOrd="1" destOrd="0" presId="urn:microsoft.com/office/officeart/2005/8/layout/hierarchy2"/>
    <dgm:cxn modelId="{6136CC16-92F7-4ECF-952F-41DAD215ABC2}" type="presOf" srcId="{14F81BC3-C347-4806-85EC-09F01250CA51}" destId="{6AE2A816-054E-48F4-9E53-315D83CD80BD}" srcOrd="0" destOrd="0" presId="urn:microsoft.com/office/officeart/2005/8/layout/hierarchy2"/>
    <dgm:cxn modelId="{3973A6A3-AEA5-4D83-A279-CC518B0DB8A8}" srcId="{2952B6B3-74D9-4C88-84A9-A64B74B850A8}" destId="{31873B56-2FF2-49B4-9D28-3C0082FDDA1C}" srcOrd="3" destOrd="0" parTransId="{11DC38B2-6634-4D0B-9176-21C76D41490C}" sibTransId="{3B0E2254-70ED-438F-BF4E-B4C6E0F1CEA4}"/>
    <dgm:cxn modelId="{868F5B83-A302-42B4-B6AA-E040376C9F33}" type="presOf" srcId="{A3528381-9526-41D6-9F02-D56FA26FF014}" destId="{5F98088B-5EED-4803-9041-1B89D73261EE}" srcOrd="0" destOrd="0" presId="urn:microsoft.com/office/officeart/2005/8/layout/hierarchy2"/>
    <dgm:cxn modelId="{276131A3-02CA-4238-B5E1-CF6EF6C421B7}" srcId="{31873B56-2FF2-49B4-9D28-3C0082FDDA1C}" destId="{9F7B6E45-E338-44B3-93B8-F1441CA2C97D}" srcOrd="1" destOrd="0" parTransId="{AAF77070-E6F5-4726-A8E1-243553534C50}" sibTransId="{23BFF173-CA94-4E83-8F0E-F9FC7D0AA1D0}"/>
    <dgm:cxn modelId="{DEF18824-45DF-49A3-B067-A7A37D761D5A}" type="presOf" srcId="{AAF77070-E6F5-4726-A8E1-243553534C50}" destId="{F3122940-23CD-4E27-8D86-3DA07CD1A686}" srcOrd="0" destOrd="0" presId="urn:microsoft.com/office/officeart/2005/8/layout/hierarchy2"/>
    <dgm:cxn modelId="{BFD1D06C-A1E9-42CD-B777-CC0F10C334B6}" srcId="{31873B56-2FF2-49B4-9D28-3C0082FDDA1C}" destId="{A3528381-9526-41D6-9F02-D56FA26FF014}" srcOrd="2" destOrd="0" parTransId="{96D16605-1FE7-4D2B-8431-3CDECBC7981E}" sibTransId="{FD330240-D12E-4B1E-8979-F8370DC7F5FE}"/>
    <dgm:cxn modelId="{48F7B779-E680-459B-AC93-C962961F8D0F}" type="presOf" srcId="{D04764A0-F4D5-43DB-BE08-D8211C3C0001}" destId="{F28BD3DB-578A-48F7-9B61-CD50D25F08B6}" srcOrd="0" destOrd="0" presId="urn:microsoft.com/office/officeart/2005/8/layout/hierarchy2"/>
    <dgm:cxn modelId="{93F8FFF0-30A4-4CBC-AF06-49012EFB6A6F}" type="presParOf" srcId="{8F02C65F-FFB5-485B-8567-8A8C58382A4C}" destId="{15FA6046-A1FA-44C9-9035-72A053C69076}" srcOrd="0" destOrd="0" presId="urn:microsoft.com/office/officeart/2005/8/layout/hierarchy2"/>
    <dgm:cxn modelId="{3817A694-F3BF-4D82-945E-52808D063EDA}" type="presParOf" srcId="{15FA6046-A1FA-44C9-9035-72A053C69076}" destId="{EB287DBB-8468-4B35-A6A2-7A5A93398673}" srcOrd="0" destOrd="0" presId="urn:microsoft.com/office/officeart/2005/8/layout/hierarchy2"/>
    <dgm:cxn modelId="{D92F8ED8-38A0-416A-9FB0-1496F8D93789}" type="presParOf" srcId="{15FA6046-A1FA-44C9-9035-72A053C69076}" destId="{32C8A7AC-5869-45A4-BC1C-B5AD4D7D7D05}" srcOrd="1" destOrd="0" presId="urn:microsoft.com/office/officeart/2005/8/layout/hierarchy2"/>
    <dgm:cxn modelId="{604BB6EE-4B9D-4B51-985E-B582999BCBBB}" type="presParOf" srcId="{32C8A7AC-5869-45A4-BC1C-B5AD4D7D7D05}" destId="{95ABDC47-C307-487D-948E-F9F5AD4B22FC}" srcOrd="0" destOrd="0" presId="urn:microsoft.com/office/officeart/2005/8/layout/hierarchy2"/>
    <dgm:cxn modelId="{0EA631FC-ED80-4E08-9FD3-28D65C0F5D35}" type="presParOf" srcId="{95ABDC47-C307-487D-948E-F9F5AD4B22FC}" destId="{99543A9A-33A6-4CD9-B2A6-3A3024B55882}" srcOrd="0" destOrd="0" presId="urn:microsoft.com/office/officeart/2005/8/layout/hierarchy2"/>
    <dgm:cxn modelId="{C0E91F33-1DA3-4BE1-92EB-BD56D3910A5C}" type="presParOf" srcId="{32C8A7AC-5869-45A4-BC1C-B5AD4D7D7D05}" destId="{735BD690-4B1E-43A4-B0C5-9342D1B4701A}" srcOrd="1" destOrd="0" presId="urn:microsoft.com/office/officeart/2005/8/layout/hierarchy2"/>
    <dgm:cxn modelId="{29A7A5E4-5DAB-4B86-93A2-2DC74276C1E0}" type="presParOf" srcId="{735BD690-4B1E-43A4-B0C5-9342D1B4701A}" destId="{03A1CAC0-1D4F-4365-B4F3-08C16B3F39BB}" srcOrd="0" destOrd="0" presId="urn:microsoft.com/office/officeart/2005/8/layout/hierarchy2"/>
    <dgm:cxn modelId="{1CFE3978-738D-435E-AC21-74F3B190243A}" type="presParOf" srcId="{735BD690-4B1E-43A4-B0C5-9342D1B4701A}" destId="{2943CA59-474E-4132-AFA0-A1048C952E3A}" srcOrd="1" destOrd="0" presId="urn:microsoft.com/office/officeart/2005/8/layout/hierarchy2"/>
    <dgm:cxn modelId="{54F2DCDF-6656-4CC5-A43B-FFD68D7E7FCD}" type="presParOf" srcId="{2943CA59-474E-4132-AFA0-A1048C952E3A}" destId="{F28BD3DB-578A-48F7-9B61-CD50D25F08B6}" srcOrd="0" destOrd="0" presId="urn:microsoft.com/office/officeart/2005/8/layout/hierarchy2"/>
    <dgm:cxn modelId="{04671D4F-51D5-425F-9685-BBA7A7FEB1FD}" type="presParOf" srcId="{F28BD3DB-578A-48F7-9B61-CD50D25F08B6}" destId="{E4B90980-65F3-49F2-85E8-A5D993BA6E20}" srcOrd="0" destOrd="0" presId="urn:microsoft.com/office/officeart/2005/8/layout/hierarchy2"/>
    <dgm:cxn modelId="{06E3D315-B7C5-48E6-AD7A-21B09B0D06AD}" type="presParOf" srcId="{2943CA59-474E-4132-AFA0-A1048C952E3A}" destId="{306622AE-B7D8-43C4-8646-AB0619470C05}" srcOrd="1" destOrd="0" presId="urn:microsoft.com/office/officeart/2005/8/layout/hierarchy2"/>
    <dgm:cxn modelId="{770115AF-9BA4-4090-8A2D-8350A4334511}" type="presParOf" srcId="{306622AE-B7D8-43C4-8646-AB0619470C05}" destId="{CDE7BB19-2003-437B-8379-D41DA7A61B18}" srcOrd="0" destOrd="0" presId="urn:microsoft.com/office/officeart/2005/8/layout/hierarchy2"/>
    <dgm:cxn modelId="{E39BE0F6-8595-4B6F-8741-C011D306DCE2}" type="presParOf" srcId="{306622AE-B7D8-43C4-8646-AB0619470C05}" destId="{C225A631-DC81-45BE-8AE6-FFADCA7B59D5}" srcOrd="1" destOrd="0" presId="urn:microsoft.com/office/officeart/2005/8/layout/hierarchy2"/>
    <dgm:cxn modelId="{47A6DE21-316D-43DE-9071-5EDB47B6DF91}" type="presParOf" srcId="{2943CA59-474E-4132-AFA0-A1048C952E3A}" destId="{88E33AE3-277B-4079-962A-5B151880D692}" srcOrd="2" destOrd="0" presId="urn:microsoft.com/office/officeart/2005/8/layout/hierarchy2"/>
    <dgm:cxn modelId="{B33D3676-2572-42AB-A8D5-E87DD4AF8AB7}" type="presParOf" srcId="{88E33AE3-277B-4079-962A-5B151880D692}" destId="{0A652C08-A270-4A4B-9B92-2C50E6608F71}" srcOrd="0" destOrd="0" presId="urn:microsoft.com/office/officeart/2005/8/layout/hierarchy2"/>
    <dgm:cxn modelId="{B1D652F8-ABC7-4A01-BC9C-787DA141F010}" type="presParOf" srcId="{2943CA59-474E-4132-AFA0-A1048C952E3A}" destId="{BE3391D8-B631-4BFA-83EC-3CB09457D026}" srcOrd="3" destOrd="0" presId="urn:microsoft.com/office/officeart/2005/8/layout/hierarchy2"/>
    <dgm:cxn modelId="{1A56398E-5825-4491-961F-EB69CB168BB5}" type="presParOf" srcId="{BE3391D8-B631-4BFA-83EC-3CB09457D026}" destId="{03AE153C-2A3E-41B4-83EB-57DB619183BC}" srcOrd="0" destOrd="0" presId="urn:microsoft.com/office/officeart/2005/8/layout/hierarchy2"/>
    <dgm:cxn modelId="{85592E68-F8C7-4A4D-9E80-46DD5E3A9BC5}" type="presParOf" srcId="{BE3391D8-B631-4BFA-83EC-3CB09457D026}" destId="{F2EC4DFF-95C1-49B8-AFE7-F4296E90CC53}" srcOrd="1" destOrd="0" presId="urn:microsoft.com/office/officeart/2005/8/layout/hierarchy2"/>
    <dgm:cxn modelId="{F4C95611-D848-4D77-9B83-C44BDC8C5C47}" type="presParOf" srcId="{2943CA59-474E-4132-AFA0-A1048C952E3A}" destId="{2A970B42-3A68-4843-924F-9A187EB2A9EE}" srcOrd="4" destOrd="0" presId="urn:microsoft.com/office/officeart/2005/8/layout/hierarchy2"/>
    <dgm:cxn modelId="{5FB2109F-E4D7-49F8-987F-71CA7DEF38F8}" type="presParOf" srcId="{2A970B42-3A68-4843-924F-9A187EB2A9EE}" destId="{DA2A43CB-5F25-4205-A80D-F12337F54EC2}" srcOrd="0" destOrd="0" presId="urn:microsoft.com/office/officeart/2005/8/layout/hierarchy2"/>
    <dgm:cxn modelId="{9AEA605E-8AE1-4853-AC87-3410CCBDA2D5}" type="presParOf" srcId="{2943CA59-474E-4132-AFA0-A1048C952E3A}" destId="{7B07C6FE-63B3-4551-96F9-D927F3F7A9AD}" srcOrd="5" destOrd="0" presId="urn:microsoft.com/office/officeart/2005/8/layout/hierarchy2"/>
    <dgm:cxn modelId="{C02CC922-F9D2-4C4A-A323-6A122C830D54}" type="presParOf" srcId="{7B07C6FE-63B3-4551-96F9-D927F3F7A9AD}" destId="{52329396-C0A1-453A-8173-9203E9AF6BED}" srcOrd="0" destOrd="0" presId="urn:microsoft.com/office/officeart/2005/8/layout/hierarchy2"/>
    <dgm:cxn modelId="{EBE5F7E2-7A6A-4E24-9D43-5F3F01933A13}" type="presParOf" srcId="{7B07C6FE-63B3-4551-96F9-D927F3F7A9AD}" destId="{7FE83B09-A05F-42E2-BAE9-9824F454C86F}" srcOrd="1" destOrd="0" presId="urn:microsoft.com/office/officeart/2005/8/layout/hierarchy2"/>
    <dgm:cxn modelId="{5D842B3D-40F1-486A-9006-317238C2E1DA}" type="presParOf" srcId="{2943CA59-474E-4132-AFA0-A1048C952E3A}" destId="{E18EC325-832E-404D-9716-47F919E1E86A}" srcOrd="6" destOrd="0" presId="urn:microsoft.com/office/officeart/2005/8/layout/hierarchy2"/>
    <dgm:cxn modelId="{B119E69C-DE0A-4542-AF7F-ECFE18DF1F0B}" type="presParOf" srcId="{E18EC325-832E-404D-9716-47F919E1E86A}" destId="{08ECAD73-D52A-458E-B2CC-90C04D76BCD0}" srcOrd="0" destOrd="0" presId="urn:microsoft.com/office/officeart/2005/8/layout/hierarchy2"/>
    <dgm:cxn modelId="{DE8ACCBF-4F22-4598-9CA2-6747100B7D78}" type="presParOf" srcId="{2943CA59-474E-4132-AFA0-A1048C952E3A}" destId="{C079D926-72F3-4E0C-B658-7CA343D271B7}" srcOrd="7" destOrd="0" presId="urn:microsoft.com/office/officeart/2005/8/layout/hierarchy2"/>
    <dgm:cxn modelId="{84C8A6DF-AF3E-4DB9-9D6B-D63596CEEE12}" type="presParOf" srcId="{C079D926-72F3-4E0C-B658-7CA343D271B7}" destId="{1C185E42-D3BB-45C8-B9A4-89AAFE2B9F65}" srcOrd="0" destOrd="0" presId="urn:microsoft.com/office/officeart/2005/8/layout/hierarchy2"/>
    <dgm:cxn modelId="{BB52249D-5345-4D81-9316-223046296CD8}" type="presParOf" srcId="{C079D926-72F3-4E0C-B658-7CA343D271B7}" destId="{FDF2D553-9C44-4164-B730-55CFD4A91A3F}" srcOrd="1" destOrd="0" presId="urn:microsoft.com/office/officeart/2005/8/layout/hierarchy2"/>
    <dgm:cxn modelId="{78EF94EB-B0CA-428C-A04A-792DD3C267F4}" type="presParOf" srcId="{FDF2D553-9C44-4164-B730-55CFD4A91A3F}" destId="{DFFE00AE-FED8-4EA7-A6CC-22A49BB4CBC1}" srcOrd="0" destOrd="0" presId="urn:microsoft.com/office/officeart/2005/8/layout/hierarchy2"/>
    <dgm:cxn modelId="{0B349D49-4506-4B7D-A6EE-669A6D51E28A}" type="presParOf" srcId="{DFFE00AE-FED8-4EA7-A6CC-22A49BB4CBC1}" destId="{44DFEAEF-72FB-4670-8229-CBF7CDC37005}" srcOrd="0" destOrd="0" presId="urn:microsoft.com/office/officeart/2005/8/layout/hierarchy2"/>
    <dgm:cxn modelId="{3BC34761-776D-4C15-8EC0-40C10A5501C4}" type="presParOf" srcId="{FDF2D553-9C44-4164-B730-55CFD4A91A3F}" destId="{EC23B76B-6409-4013-9FAC-EC8174ED4DB6}" srcOrd="1" destOrd="0" presId="urn:microsoft.com/office/officeart/2005/8/layout/hierarchy2"/>
    <dgm:cxn modelId="{9CFEE126-8DE8-4C61-A083-0F050D22B526}" type="presParOf" srcId="{EC23B76B-6409-4013-9FAC-EC8174ED4DB6}" destId="{6AE2A816-054E-48F4-9E53-315D83CD80BD}" srcOrd="0" destOrd="0" presId="urn:microsoft.com/office/officeart/2005/8/layout/hierarchy2"/>
    <dgm:cxn modelId="{3A3342C0-9A83-4041-9A31-9882723BCA18}" type="presParOf" srcId="{EC23B76B-6409-4013-9FAC-EC8174ED4DB6}" destId="{CD88067C-C61C-47C5-9F8C-DB34FA7120EE}" srcOrd="1" destOrd="0" presId="urn:microsoft.com/office/officeart/2005/8/layout/hierarchy2"/>
    <dgm:cxn modelId="{8D16D361-A4CE-4D3E-935F-7DDCBA086558}" type="presParOf" srcId="{FDF2D553-9C44-4164-B730-55CFD4A91A3F}" destId="{F3122940-23CD-4E27-8D86-3DA07CD1A686}" srcOrd="2" destOrd="0" presId="urn:microsoft.com/office/officeart/2005/8/layout/hierarchy2"/>
    <dgm:cxn modelId="{19869E90-951F-4214-B012-E7F5A06D19C9}" type="presParOf" srcId="{F3122940-23CD-4E27-8D86-3DA07CD1A686}" destId="{01579348-7210-412B-9494-A9C20EFE1B93}" srcOrd="0" destOrd="0" presId="urn:microsoft.com/office/officeart/2005/8/layout/hierarchy2"/>
    <dgm:cxn modelId="{094989FB-3C6E-4B7D-BEC8-A7AFD5941CCA}" type="presParOf" srcId="{FDF2D553-9C44-4164-B730-55CFD4A91A3F}" destId="{1C10FBB5-4957-4D0D-88E0-CFEBBA70B805}" srcOrd="3" destOrd="0" presId="urn:microsoft.com/office/officeart/2005/8/layout/hierarchy2"/>
    <dgm:cxn modelId="{A3215C6D-70D3-47A3-B310-FB28A2F529B8}" type="presParOf" srcId="{1C10FBB5-4957-4D0D-88E0-CFEBBA70B805}" destId="{645FC1AE-11F9-442A-9630-31294FA97EB7}" srcOrd="0" destOrd="0" presId="urn:microsoft.com/office/officeart/2005/8/layout/hierarchy2"/>
    <dgm:cxn modelId="{19950B4A-36D0-4125-8B27-4097F80D01A7}" type="presParOf" srcId="{1C10FBB5-4957-4D0D-88E0-CFEBBA70B805}" destId="{2AA5FCF6-DCCC-4BD0-A9BB-5EB208739F6B}" srcOrd="1" destOrd="0" presId="urn:microsoft.com/office/officeart/2005/8/layout/hierarchy2"/>
    <dgm:cxn modelId="{66827725-7D3E-4DF1-8D4F-7F5741C82647}" type="presParOf" srcId="{FDF2D553-9C44-4164-B730-55CFD4A91A3F}" destId="{A514563A-40B7-4416-BD20-A2F6839BF685}" srcOrd="4" destOrd="0" presId="urn:microsoft.com/office/officeart/2005/8/layout/hierarchy2"/>
    <dgm:cxn modelId="{66FD47B3-1D49-4915-BCC2-A5E3EC5C9617}" type="presParOf" srcId="{A514563A-40B7-4416-BD20-A2F6839BF685}" destId="{E5407775-2544-432A-AE27-2902DEACF511}" srcOrd="0" destOrd="0" presId="urn:microsoft.com/office/officeart/2005/8/layout/hierarchy2"/>
    <dgm:cxn modelId="{A01CC1BC-3F20-40EA-A1D1-6CB357A4C673}" type="presParOf" srcId="{FDF2D553-9C44-4164-B730-55CFD4A91A3F}" destId="{3F412783-BA84-4D26-B362-46137F665C51}" srcOrd="5" destOrd="0" presId="urn:microsoft.com/office/officeart/2005/8/layout/hierarchy2"/>
    <dgm:cxn modelId="{56ABBF1F-A04B-4D0F-B69A-DE21C0B0C805}" type="presParOf" srcId="{3F412783-BA84-4D26-B362-46137F665C51}" destId="{5F98088B-5EED-4803-9041-1B89D73261EE}" srcOrd="0" destOrd="0" presId="urn:microsoft.com/office/officeart/2005/8/layout/hierarchy2"/>
    <dgm:cxn modelId="{4DC1E541-EEF2-4E13-966F-FE981DEE7CD5}" type="presParOf" srcId="{3F412783-BA84-4D26-B362-46137F665C51}" destId="{F22C5EDF-90DC-4CD4-8EC8-E9731ABEFA9B}" srcOrd="1" destOrd="0" presId="urn:microsoft.com/office/officeart/2005/8/layout/hierarchy2"/>
    <dgm:cxn modelId="{D96DBC96-D642-47A0-B857-6A3ED8387DF0}" type="presParOf" srcId="{FDF2D553-9C44-4164-B730-55CFD4A91A3F}" destId="{9E7D8F94-31C6-4155-9C05-3525BAD4EF30}" srcOrd="6" destOrd="0" presId="urn:microsoft.com/office/officeart/2005/8/layout/hierarchy2"/>
    <dgm:cxn modelId="{09EE1E8B-F569-4409-9D4B-9E7288AC62BE}" type="presParOf" srcId="{9E7D8F94-31C6-4155-9C05-3525BAD4EF30}" destId="{37554242-D9EB-4821-B337-B597C545CC0E}" srcOrd="0" destOrd="0" presId="urn:microsoft.com/office/officeart/2005/8/layout/hierarchy2"/>
    <dgm:cxn modelId="{DB20207A-EC63-436A-9547-32C3020C8D2D}" type="presParOf" srcId="{FDF2D553-9C44-4164-B730-55CFD4A91A3F}" destId="{B2C9AA6D-BE8A-4034-8A58-F8D3628224D5}" srcOrd="7" destOrd="0" presId="urn:microsoft.com/office/officeart/2005/8/layout/hierarchy2"/>
    <dgm:cxn modelId="{26F6D4A1-EE1B-47FD-8AF9-1DC6AD7EEC43}" type="presParOf" srcId="{B2C9AA6D-BE8A-4034-8A58-F8D3628224D5}" destId="{7FF7C1CD-921B-45AD-A750-858FEF876A0B}" srcOrd="0" destOrd="0" presId="urn:microsoft.com/office/officeart/2005/8/layout/hierarchy2"/>
    <dgm:cxn modelId="{E1D585E5-04C9-46E6-82A2-B9E5707F45B0}" type="presParOf" srcId="{B2C9AA6D-BE8A-4034-8A58-F8D3628224D5}" destId="{756AFD73-9448-4AE9-B3A6-8714F085E0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87DBB-8468-4B35-A6A2-7A5A93398673}">
      <dsp:nvSpPr>
        <dsp:cNvPr id="0" name=""/>
        <dsp:cNvSpPr/>
      </dsp:nvSpPr>
      <dsp:spPr>
        <a:xfrm>
          <a:off x="1437411" y="1363583"/>
          <a:ext cx="1579602" cy="789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Final.cpp</a:t>
          </a:r>
          <a:endParaRPr lang="de-DE" sz="1300" b="1" kern="1200" dirty="0"/>
        </a:p>
      </dsp:txBody>
      <dsp:txXfrm>
        <a:off x="1460543" y="1386715"/>
        <a:ext cx="1533338" cy="743537"/>
      </dsp:txXfrm>
    </dsp:sp>
    <dsp:sp modelId="{95ABDC47-C307-487D-948E-F9F5AD4B22FC}">
      <dsp:nvSpPr>
        <dsp:cNvPr id="0" name=""/>
        <dsp:cNvSpPr/>
      </dsp:nvSpPr>
      <dsp:spPr>
        <a:xfrm>
          <a:off x="3017013" y="1743916"/>
          <a:ext cx="63184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31841" y="1456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b="1" kern="1200"/>
        </a:p>
      </dsp:txBody>
      <dsp:txXfrm>
        <a:off x="3317138" y="1742688"/>
        <a:ext cx="31592" cy="31592"/>
      </dsp:txXfrm>
    </dsp:sp>
    <dsp:sp modelId="{03A1CAC0-1D4F-4365-B4F3-08C16B3F39BB}">
      <dsp:nvSpPr>
        <dsp:cNvPr id="0" name=""/>
        <dsp:cNvSpPr/>
      </dsp:nvSpPr>
      <dsp:spPr>
        <a:xfrm>
          <a:off x="3648854" y="1363583"/>
          <a:ext cx="1579602" cy="789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Mode.cpp</a:t>
          </a:r>
          <a:endParaRPr lang="de-DE" sz="1300" b="1" kern="1200" dirty="0"/>
        </a:p>
      </dsp:txBody>
      <dsp:txXfrm>
        <a:off x="3671986" y="1386715"/>
        <a:ext cx="1533338" cy="743537"/>
      </dsp:txXfrm>
    </dsp:sp>
    <dsp:sp modelId="{F28BD3DB-578A-48F7-9B61-CD50D25F08B6}">
      <dsp:nvSpPr>
        <dsp:cNvPr id="0" name=""/>
        <dsp:cNvSpPr/>
      </dsp:nvSpPr>
      <dsp:spPr>
        <a:xfrm rot="17692822">
          <a:off x="4793482" y="1062712"/>
          <a:ext cx="15017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501791" y="145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b="1" kern="1200"/>
        </a:p>
      </dsp:txBody>
      <dsp:txXfrm>
        <a:off x="5506833" y="1039735"/>
        <a:ext cx="75089" cy="75089"/>
      </dsp:txXfrm>
    </dsp:sp>
    <dsp:sp modelId="{CDE7BB19-2003-437B-8379-D41DA7A61B18}">
      <dsp:nvSpPr>
        <dsp:cNvPr id="0" name=""/>
        <dsp:cNvSpPr/>
      </dsp:nvSpPr>
      <dsp:spPr>
        <a:xfrm>
          <a:off x="5860298" y="1176"/>
          <a:ext cx="1579602" cy="789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Polynomials.cpp</a:t>
          </a:r>
          <a:endParaRPr lang="de-DE" sz="1300" b="1" kern="1200" dirty="0"/>
        </a:p>
      </dsp:txBody>
      <dsp:txXfrm>
        <a:off x="5883430" y="24308"/>
        <a:ext cx="1533338" cy="743537"/>
      </dsp:txXfrm>
    </dsp:sp>
    <dsp:sp modelId="{88E33AE3-277B-4079-962A-5B151880D692}">
      <dsp:nvSpPr>
        <dsp:cNvPr id="0" name=""/>
        <dsp:cNvSpPr/>
      </dsp:nvSpPr>
      <dsp:spPr>
        <a:xfrm rot="19457599">
          <a:off x="5155320" y="1516848"/>
          <a:ext cx="77811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78114" y="145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b="1" kern="1200"/>
        </a:p>
      </dsp:txBody>
      <dsp:txXfrm>
        <a:off x="5524925" y="1511963"/>
        <a:ext cx="38905" cy="38905"/>
      </dsp:txXfrm>
    </dsp:sp>
    <dsp:sp modelId="{03AE153C-2A3E-41B4-83EB-57DB619183BC}">
      <dsp:nvSpPr>
        <dsp:cNvPr id="0" name=""/>
        <dsp:cNvSpPr/>
      </dsp:nvSpPr>
      <dsp:spPr>
        <a:xfrm>
          <a:off x="5860298" y="909447"/>
          <a:ext cx="1579602" cy="789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Complex.cpp</a:t>
          </a:r>
          <a:endParaRPr lang="de-DE" sz="1300" b="1" kern="1200" dirty="0"/>
        </a:p>
      </dsp:txBody>
      <dsp:txXfrm>
        <a:off x="5883430" y="932579"/>
        <a:ext cx="1533338" cy="743537"/>
      </dsp:txXfrm>
    </dsp:sp>
    <dsp:sp modelId="{2A970B42-3A68-4843-924F-9A187EB2A9EE}">
      <dsp:nvSpPr>
        <dsp:cNvPr id="0" name=""/>
        <dsp:cNvSpPr/>
      </dsp:nvSpPr>
      <dsp:spPr>
        <a:xfrm rot="2142401">
          <a:off x="5155320" y="1970984"/>
          <a:ext cx="77811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78114" y="145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b="1" kern="1200"/>
        </a:p>
      </dsp:txBody>
      <dsp:txXfrm>
        <a:off x="5524925" y="1966099"/>
        <a:ext cx="38905" cy="38905"/>
      </dsp:txXfrm>
    </dsp:sp>
    <dsp:sp modelId="{52329396-C0A1-453A-8173-9203E9AF6BED}">
      <dsp:nvSpPr>
        <dsp:cNvPr id="0" name=""/>
        <dsp:cNvSpPr/>
      </dsp:nvSpPr>
      <dsp:spPr>
        <a:xfrm>
          <a:off x="5860298" y="1817719"/>
          <a:ext cx="1579602" cy="789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Calculator.cpp</a:t>
          </a:r>
          <a:endParaRPr lang="de-DE" sz="1300" b="1" kern="1200" dirty="0"/>
        </a:p>
      </dsp:txBody>
      <dsp:txXfrm>
        <a:off x="5883430" y="1840851"/>
        <a:ext cx="1533338" cy="743537"/>
      </dsp:txXfrm>
    </dsp:sp>
    <dsp:sp modelId="{E18EC325-832E-404D-9716-47F919E1E86A}">
      <dsp:nvSpPr>
        <dsp:cNvPr id="0" name=""/>
        <dsp:cNvSpPr/>
      </dsp:nvSpPr>
      <dsp:spPr>
        <a:xfrm rot="3907178">
          <a:off x="4793482" y="2425120"/>
          <a:ext cx="15017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501791" y="145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5506833" y="2402143"/>
        <a:ext cx="75089" cy="75089"/>
      </dsp:txXfrm>
    </dsp:sp>
    <dsp:sp modelId="{1C185E42-D3BB-45C8-B9A4-89AAFE2B9F65}">
      <dsp:nvSpPr>
        <dsp:cNvPr id="0" name=""/>
        <dsp:cNvSpPr/>
      </dsp:nvSpPr>
      <dsp:spPr>
        <a:xfrm>
          <a:off x="5860298" y="2725990"/>
          <a:ext cx="1579602" cy="789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Matrices.cpp</a:t>
          </a:r>
          <a:endParaRPr lang="de-DE" sz="1300" b="1" kern="1200" dirty="0"/>
        </a:p>
      </dsp:txBody>
      <dsp:txXfrm>
        <a:off x="5883430" y="2749122"/>
        <a:ext cx="1533338" cy="743537"/>
      </dsp:txXfrm>
    </dsp:sp>
    <dsp:sp modelId="{DFFE00AE-FED8-4EA7-A6CC-22A49BB4CBC1}">
      <dsp:nvSpPr>
        <dsp:cNvPr id="0" name=""/>
        <dsp:cNvSpPr/>
      </dsp:nvSpPr>
      <dsp:spPr>
        <a:xfrm rot="17692822">
          <a:off x="7004926" y="2425120"/>
          <a:ext cx="15017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501791" y="145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718276" y="2402143"/>
        <a:ext cx="75089" cy="75089"/>
      </dsp:txXfrm>
    </dsp:sp>
    <dsp:sp modelId="{6AE2A816-054E-48F4-9E53-315D83CD80BD}">
      <dsp:nvSpPr>
        <dsp:cNvPr id="0" name=""/>
        <dsp:cNvSpPr/>
      </dsp:nvSpPr>
      <dsp:spPr>
        <a:xfrm>
          <a:off x="8071742" y="1363583"/>
          <a:ext cx="1579602" cy="789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smtClean="0"/>
            <a:t>MMultiplication.cpp</a:t>
          </a:r>
          <a:endParaRPr lang="de-DE" sz="1300" b="1" kern="1200" dirty="0"/>
        </a:p>
      </dsp:txBody>
      <dsp:txXfrm>
        <a:off x="8094874" y="1386715"/>
        <a:ext cx="1533338" cy="743537"/>
      </dsp:txXfrm>
    </dsp:sp>
    <dsp:sp modelId="{F3122940-23CD-4E27-8D86-3DA07CD1A686}">
      <dsp:nvSpPr>
        <dsp:cNvPr id="0" name=""/>
        <dsp:cNvSpPr/>
      </dsp:nvSpPr>
      <dsp:spPr>
        <a:xfrm rot="19457599">
          <a:off x="7366764" y="2879255"/>
          <a:ext cx="77811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78114" y="145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736368" y="2874370"/>
        <a:ext cx="38905" cy="38905"/>
      </dsp:txXfrm>
    </dsp:sp>
    <dsp:sp modelId="{645FC1AE-11F9-442A-9630-31294FA97EB7}">
      <dsp:nvSpPr>
        <dsp:cNvPr id="0" name=""/>
        <dsp:cNvSpPr/>
      </dsp:nvSpPr>
      <dsp:spPr>
        <a:xfrm>
          <a:off x="8071742" y="2271855"/>
          <a:ext cx="1579602" cy="789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MTranspose.cpp</a:t>
          </a:r>
          <a:endParaRPr lang="de-DE" sz="1300" b="1" kern="1200" dirty="0"/>
        </a:p>
      </dsp:txBody>
      <dsp:txXfrm>
        <a:off x="8094874" y="2294987"/>
        <a:ext cx="1533338" cy="743537"/>
      </dsp:txXfrm>
    </dsp:sp>
    <dsp:sp modelId="{A514563A-40B7-4416-BD20-A2F6839BF685}">
      <dsp:nvSpPr>
        <dsp:cNvPr id="0" name=""/>
        <dsp:cNvSpPr/>
      </dsp:nvSpPr>
      <dsp:spPr>
        <a:xfrm rot="2142401">
          <a:off x="7366764" y="3333391"/>
          <a:ext cx="778114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778114" y="145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736368" y="3328506"/>
        <a:ext cx="38905" cy="38905"/>
      </dsp:txXfrm>
    </dsp:sp>
    <dsp:sp modelId="{5F98088B-5EED-4803-9041-1B89D73261EE}">
      <dsp:nvSpPr>
        <dsp:cNvPr id="0" name=""/>
        <dsp:cNvSpPr/>
      </dsp:nvSpPr>
      <dsp:spPr>
        <a:xfrm>
          <a:off x="8071742" y="3180126"/>
          <a:ext cx="1579602" cy="789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MEchelon.cpp</a:t>
          </a:r>
          <a:endParaRPr lang="de-DE" sz="1300" b="1" kern="1200" dirty="0"/>
        </a:p>
      </dsp:txBody>
      <dsp:txXfrm>
        <a:off x="8094874" y="3203258"/>
        <a:ext cx="1533338" cy="743537"/>
      </dsp:txXfrm>
    </dsp:sp>
    <dsp:sp modelId="{9E7D8F94-31C6-4155-9C05-3525BAD4EF30}">
      <dsp:nvSpPr>
        <dsp:cNvPr id="0" name=""/>
        <dsp:cNvSpPr/>
      </dsp:nvSpPr>
      <dsp:spPr>
        <a:xfrm rot="3907178">
          <a:off x="7004926" y="3787527"/>
          <a:ext cx="1501791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1501791" y="1456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7718276" y="3764550"/>
        <a:ext cx="75089" cy="75089"/>
      </dsp:txXfrm>
    </dsp:sp>
    <dsp:sp modelId="{7FF7C1CD-921B-45AD-A750-858FEF876A0B}">
      <dsp:nvSpPr>
        <dsp:cNvPr id="0" name=""/>
        <dsp:cNvSpPr/>
      </dsp:nvSpPr>
      <dsp:spPr>
        <a:xfrm>
          <a:off x="8071742" y="4088398"/>
          <a:ext cx="1579602" cy="789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MAddSub.cpp</a:t>
          </a:r>
          <a:endParaRPr lang="de-DE" sz="1300" b="1" kern="1200" dirty="0"/>
        </a:p>
      </dsp:txBody>
      <dsp:txXfrm>
        <a:off x="8094874" y="4111530"/>
        <a:ext cx="1533338" cy="743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FINAL PROGRAMMING</a:t>
            </a:r>
            <a:br>
              <a:rPr lang="de-DE" dirty="0" smtClean="0"/>
            </a:br>
            <a:r>
              <a:rPr lang="de-DE" sz="3600" dirty="0" smtClean="0"/>
              <a:t>„Biomedical Engineering Survival Pack“</a:t>
            </a:r>
            <a:endParaRPr lang="de-D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Maria Prevyolita (11806002)</a:t>
            </a:r>
          </a:p>
          <a:p>
            <a:r>
              <a:rPr lang="de-DE" dirty="0" smtClean="0"/>
              <a:t>Timotius Christopher Tantokusumo (11806001)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6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18" y="1775791"/>
            <a:ext cx="5456582" cy="1356360"/>
          </a:xfrm>
        </p:spPr>
        <p:txBody>
          <a:bodyPr>
            <a:noAutofit/>
          </a:bodyPr>
          <a:lstStyle/>
          <a:p>
            <a:pPr algn="ctr"/>
            <a:r>
              <a:rPr lang="de-DE" sz="13800" b="1" dirty="0" smtClean="0"/>
              <a:t>WHY?</a:t>
            </a:r>
            <a:endParaRPr lang="de-DE" sz="1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18" y="3250095"/>
            <a:ext cx="5456582" cy="2064027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de-DE" sz="4000" b="1" dirty="0" smtClean="0"/>
              <a:t>To create a useful tool for biomedical students ranging from semester 1-2.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6849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22" y="251791"/>
            <a:ext cx="11088756" cy="1356360"/>
          </a:xfrm>
        </p:spPr>
        <p:txBody>
          <a:bodyPr>
            <a:noAutofit/>
          </a:bodyPr>
          <a:lstStyle/>
          <a:p>
            <a:pPr algn="ctr"/>
            <a:r>
              <a:rPr lang="de-DE" sz="8000" b="1" dirty="0" smtClean="0"/>
              <a:t>HOW IT WORKS</a:t>
            </a:r>
            <a:endParaRPr lang="de-DE" sz="80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99267386"/>
              </p:ext>
            </p:extLst>
          </p:nvPr>
        </p:nvGraphicFramePr>
        <p:xfrm>
          <a:off x="551622" y="1470993"/>
          <a:ext cx="11088756" cy="487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7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22" y="251791"/>
            <a:ext cx="11088756" cy="1356360"/>
          </a:xfrm>
        </p:spPr>
        <p:txBody>
          <a:bodyPr>
            <a:noAutofit/>
          </a:bodyPr>
          <a:lstStyle/>
          <a:p>
            <a:pPr algn="ctr"/>
            <a:r>
              <a:rPr lang="de-DE" sz="8000" b="1" dirty="0" smtClean="0"/>
              <a:t>INSIDE THE PROGRAM</a:t>
            </a:r>
            <a:endParaRPr lang="de-DE" sz="80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72875"/>
              </p:ext>
            </p:extLst>
          </p:nvPr>
        </p:nvGraphicFramePr>
        <p:xfrm>
          <a:off x="2032000" y="1635760"/>
          <a:ext cx="8128000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Helvetica-Normal" pitchFamily="2" charset="0"/>
                        </a:rPr>
                        <a:t>STATE</a:t>
                      </a:r>
                      <a:endParaRPr lang="de-DE" dirty="0">
                        <a:latin typeface="Helvetica-Norm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Helvetica-Normal" pitchFamily="2" charset="0"/>
                        </a:rPr>
                        <a:t>BEHAVIOUR</a:t>
                      </a:r>
                      <a:endParaRPr lang="de-DE" dirty="0">
                        <a:latin typeface="Helvetica-Normal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Helvetica-Normal" pitchFamily="2" charset="0"/>
                        </a:rPr>
                        <a:t>Int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Helvetica-Normal" pitchFamily="2" charset="0"/>
                        </a:rPr>
                        <a:t>void setMode (int m)</a:t>
                      </a:r>
                    </a:p>
                    <a:p>
                      <a:pPr algn="ctr"/>
                      <a:r>
                        <a:rPr lang="de-DE" baseline="0" dirty="0" smtClean="0">
                          <a:latin typeface="Helvetica-Normal" pitchFamily="2" charset="0"/>
                        </a:rPr>
                        <a:t>Int getMode ()</a:t>
                      </a:r>
                      <a:endParaRPr lang="de-DE" dirty="0" smtClean="0">
                        <a:latin typeface="Helvetica-Normal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 smtClean="0">
                        <a:latin typeface="Helvetica-Norm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Helvetica-Normal" pitchFamily="2" charset="0"/>
                        </a:rPr>
                        <a:t>Int getPolynomials 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 smtClean="0">
                        <a:latin typeface="Helvetica-Norm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Helvetica-Normal" pitchFamily="2" charset="0"/>
                        </a:rPr>
                        <a:t>Int getComplex 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 smtClean="0">
                        <a:latin typeface="Helvetica-Norm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Helvetica-Normal" pitchFamily="2" charset="0"/>
                        </a:rPr>
                        <a:t>Int getCalculator</a:t>
                      </a:r>
                      <a:r>
                        <a:rPr lang="de-DE" baseline="0" dirty="0" smtClean="0">
                          <a:latin typeface="Helvetica-Normal" pitchFamily="2" charset="0"/>
                        </a:rPr>
                        <a:t> ()</a:t>
                      </a:r>
                      <a:endParaRPr lang="de-DE" dirty="0" smtClean="0">
                        <a:latin typeface="Helvetica-Normal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 smtClean="0">
                        <a:latin typeface="Helvetica-Norm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latin typeface="Helvetica-Normal" pitchFamily="2" charset="0"/>
                        </a:rPr>
                        <a:t>Int getMatricesMode</a:t>
                      </a:r>
                      <a:r>
                        <a:rPr lang="de-DE" baseline="0" dirty="0" smtClean="0">
                          <a:latin typeface="Helvetica-Normal" pitchFamily="2" charset="0"/>
                        </a:rPr>
                        <a:t> ()</a:t>
                      </a:r>
                    </a:p>
                    <a:p>
                      <a:pPr algn="ctr"/>
                      <a:r>
                        <a:rPr lang="de-DE" baseline="0" dirty="0" smtClean="0">
                          <a:latin typeface="Helvetica-Normal" pitchFamily="2" charset="0"/>
                        </a:rPr>
                        <a:t>Int getMMultiplication ()</a:t>
                      </a:r>
                    </a:p>
                    <a:p>
                      <a:pPr algn="ctr"/>
                      <a:r>
                        <a:rPr lang="de-DE" baseline="0" dirty="0" smtClean="0">
                          <a:latin typeface="Helvetica-Normal" pitchFamily="2" charset="0"/>
                        </a:rPr>
                        <a:t>Int getMTranspose ()</a:t>
                      </a:r>
                    </a:p>
                    <a:p>
                      <a:pPr algn="ctr"/>
                      <a:r>
                        <a:rPr lang="de-DE" baseline="0" dirty="0" smtClean="0">
                          <a:latin typeface="Helvetica-Normal" pitchFamily="2" charset="0"/>
                        </a:rPr>
                        <a:t>Int getMEchelon ()</a:t>
                      </a:r>
                    </a:p>
                    <a:p>
                      <a:pPr algn="ctr"/>
                      <a:r>
                        <a:rPr lang="de-DE" baseline="0" dirty="0" smtClean="0">
                          <a:latin typeface="Helvetica-Normal" pitchFamily="2" charset="0"/>
                        </a:rPr>
                        <a:t>Int get MAddSub ()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pc="600" dirty="0" smtClean="0"/>
              <a:t>THANK YOU</a:t>
            </a:r>
            <a:endParaRPr lang="de-DE" spc="600" dirty="0"/>
          </a:p>
        </p:txBody>
      </p:sp>
    </p:spTree>
    <p:extLst>
      <p:ext uri="{BB962C8B-B14F-4D97-AF65-F5344CB8AC3E}">
        <p14:creationId xmlns:p14="http://schemas.microsoft.com/office/powerpoint/2010/main" val="21753748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</TotalTime>
  <Words>84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Helvetica-Normal</vt:lpstr>
      <vt:lpstr>Basis</vt:lpstr>
      <vt:lpstr>FINAL PROGRAMMING „Biomedical Engineering Survival Pack“</vt:lpstr>
      <vt:lpstr>WHY?</vt:lpstr>
      <vt:lpstr>HOW IT WORKS</vt:lpstr>
      <vt:lpstr>INSIDE THE PROGRAM</vt:lpstr>
      <vt:lpstr>THANK YOU</vt:lpstr>
    </vt:vector>
  </TitlesOfParts>
  <Company>INTEL and AMD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PROGRAMMING „Biomedical Engineering Survival Pack“</dc:title>
  <dc:creator>INTEL_AMD-PC</dc:creator>
  <cp:lastModifiedBy>INTEL_AMD-PC</cp:lastModifiedBy>
  <cp:revision>7</cp:revision>
  <dcterms:created xsi:type="dcterms:W3CDTF">2019-06-24T17:16:55Z</dcterms:created>
  <dcterms:modified xsi:type="dcterms:W3CDTF">2019-06-24T17:58:37Z</dcterms:modified>
</cp:coreProperties>
</file>