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9" r:id="rId3"/>
    <p:sldId id="260" r:id="rId4"/>
    <p:sldId id="261" r:id="rId5"/>
    <p:sldId id="262" r:id="rId6"/>
    <p:sldId id="264" r:id="rId7"/>
    <p:sldId id="265" r:id="rId8"/>
    <p:sldId id="273" r:id="rId9"/>
    <p:sldId id="275" r:id="rId10"/>
    <p:sldId id="274" r:id="rId11"/>
    <p:sldId id="276" r:id="rId12"/>
    <p:sldId id="277" r:id="rId13"/>
  </p:sldIdLst>
  <p:sldSz cx="12192000" cy="6858000"/>
  <p:notesSz cx="6858000" cy="9144000"/>
  <p:embeddedFontLst>
    <p:embeddedFont>
      <p:font typeface="Corbel" panose="020B0503020204020204" pitchFamily="34" charset="0"/>
      <p:regular r:id="rId15"/>
      <p:bold r:id="rId16"/>
      <p:italic r:id="rId17"/>
      <p:boldItalic r:id="rId18"/>
    </p:embeddedFont>
    <p:embeddedFont>
      <p:font typeface="Meiryo" panose="020B0604030504040204" pitchFamily="34" charset="-128"/>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Montserrat Medium" panose="00000600000000000000" pitchFamily="2" charset="0"/>
      <p:regular r:id="rId27"/>
      <p:bold r:id="rId28"/>
      <p:italic r:id="rId29"/>
      <p:boldItalic r:id="rId30"/>
    </p:embeddedFont>
    <p:embeddedFont>
      <p:font typeface="Montserrat SemiBold" panose="000007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8191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7671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579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0711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022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p:nvPr/>
        </p:nvSpPr>
        <p:spPr>
          <a:xfrm>
            <a:off x="0" y="0"/>
            <a:ext cx="3496422" cy="6858000"/>
          </a:xfrm>
          <a:custGeom>
            <a:avLst/>
            <a:gdLst/>
            <a:ahLst/>
            <a:cxnLst/>
            <a:rect l="l" t="t" r="r" b="b"/>
            <a:pathLst>
              <a:path w="3496422" h="6858000" extrusionOk="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eiryo"/>
              <a:ea typeface="Meiryo"/>
              <a:cs typeface="Meiryo"/>
              <a:sym typeface="Meiryo"/>
            </a:endParaRPr>
          </a:p>
        </p:txBody>
      </p:sp>
      <p:sp>
        <p:nvSpPr>
          <p:cNvPr id="14" name="Google Shape;14;p2"/>
          <p:cNvSpPr txBox="1">
            <a:spLocks noGrp="1"/>
          </p:cNvSpPr>
          <p:nvPr>
            <p:ph type="ctrTitle"/>
          </p:nvPr>
        </p:nvSpPr>
        <p:spPr>
          <a:xfrm>
            <a:off x="4654295" y="1346268"/>
            <a:ext cx="7060135" cy="3285207"/>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rgbClr val="262626"/>
              </a:buClr>
              <a:buSzPts val="5400"/>
              <a:buFont typeface="Meiryo"/>
              <a:buNone/>
              <a:defRPr sz="54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4662312" y="4631475"/>
            <a:ext cx="7052117" cy="1150200"/>
          </a:xfrm>
          <a:prstGeom prst="rect">
            <a:avLst/>
          </a:prstGeom>
          <a:noFill/>
          <a:ln>
            <a:noFill/>
          </a:ln>
        </p:spPr>
        <p:txBody>
          <a:bodyPr spcFirstLastPara="1" wrap="square" lIns="109725" tIns="109725" rIns="109725" bIns="91425" anchor="t" anchorCtr="0">
            <a:normAutofit/>
          </a:bodyPr>
          <a:lstStyle>
            <a:lvl1pPr lvl="0" algn="l">
              <a:lnSpc>
                <a:spcPct val="130000"/>
              </a:lnSpc>
              <a:spcBef>
                <a:spcPts val="930"/>
              </a:spcBef>
              <a:spcAft>
                <a:spcPts val="0"/>
              </a:spcAft>
              <a:buClr>
                <a:srgbClr val="262626"/>
              </a:buClr>
              <a:buSzPts val="2400"/>
              <a:buNone/>
              <a:defRPr sz="2400">
                <a:solidFill>
                  <a:srgbClr val="262626"/>
                </a:solidFill>
              </a:defRPr>
            </a:lvl1pPr>
            <a:lvl2pPr lvl="1" algn="ctr">
              <a:lnSpc>
                <a:spcPct val="140000"/>
              </a:lnSpc>
              <a:spcBef>
                <a:spcPts val="930"/>
              </a:spcBef>
              <a:spcAft>
                <a:spcPts val="0"/>
              </a:spcAft>
              <a:buClr>
                <a:srgbClr val="3F3F3F"/>
              </a:buClr>
              <a:buSzPts val="2000"/>
              <a:buNone/>
              <a:defRPr sz="2000"/>
            </a:lvl2pPr>
            <a:lvl3pPr lvl="2" algn="ctr">
              <a:lnSpc>
                <a:spcPct val="140000"/>
              </a:lnSpc>
              <a:spcBef>
                <a:spcPts val="930"/>
              </a:spcBef>
              <a:spcAft>
                <a:spcPts val="0"/>
              </a:spcAft>
              <a:buClr>
                <a:srgbClr val="3F3F3F"/>
              </a:buClr>
              <a:buSzPts val="1800"/>
              <a:buNone/>
              <a:defRPr sz="1800"/>
            </a:lvl3pPr>
            <a:lvl4pPr lvl="3" algn="ctr">
              <a:lnSpc>
                <a:spcPct val="140000"/>
              </a:lnSpc>
              <a:spcBef>
                <a:spcPts val="930"/>
              </a:spcBef>
              <a:spcAft>
                <a:spcPts val="0"/>
              </a:spcAft>
              <a:buClr>
                <a:srgbClr val="3F3F3F"/>
              </a:buClr>
              <a:buSzPts val="1600"/>
              <a:buNone/>
              <a:defRPr sz="1600"/>
            </a:lvl4pPr>
            <a:lvl5pPr lvl="4" algn="ctr">
              <a:lnSpc>
                <a:spcPct val="140000"/>
              </a:lnSpc>
              <a:spcBef>
                <a:spcPts val="930"/>
              </a:spcBef>
              <a:spcAft>
                <a:spcPts val="0"/>
              </a:spcAft>
              <a:buClr>
                <a:srgbClr val="3F3F3F"/>
              </a:buClr>
              <a:buSzPts val="1600"/>
              <a:buNone/>
              <a:defRPr sz="1600"/>
            </a:lvl5pPr>
            <a:lvl6pPr lvl="5" algn="ctr">
              <a:lnSpc>
                <a:spcPct val="111000"/>
              </a:lnSpc>
              <a:spcBef>
                <a:spcPts val="930"/>
              </a:spcBef>
              <a:spcAft>
                <a:spcPts val="0"/>
              </a:spcAft>
              <a:buClr>
                <a:srgbClr val="AF1C44"/>
              </a:buClr>
              <a:buSzPts val="1600"/>
              <a:buNone/>
              <a:defRPr sz="1600"/>
            </a:lvl6pPr>
            <a:lvl7pPr lvl="6" algn="ctr">
              <a:lnSpc>
                <a:spcPct val="111000"/>
              </a:lnSpc>
              <a:spcBef>
                <a:spcPts val="930"/>
              </a:spcBef>
              <a:spcAft>
                <a:spcPts val="0"/>
              </a:spcAft>
              <a:buClr>
                <a:srgbClr val="AF1C44"/>
              </a:buClr>
              <a:buSzPts val="1600"/>
              <a:buNone/>
              <a:defRPr sz="1600"/>
            </a:lvl7pPr>
            <a:lvl8pPr lvl="7" algn="ctr">
              <a:lnSpc>
                <a:spcPct val="111000"/>
              </a:lnSpc>
              <a:spcBef>
                <a:spcPts val="930"/>
              </a:spcBef>
              <a:spcAft>
                <a:spcPts val="0"/>
              </a:spcAft>
              <a:buClr>
                <a:srgbClr val="AF1C44"/>
              </a:buClr>
              <a:buSzPts val="1600"/>
              <a:buNone/>
              <a:defRPr sz="1600"/>
            </a:lvl8pPr>
            <a:lvl9pPr lvl="8" algn="ctr">
              <a:lnSpc>
                <a:spcPct val="111000"/>
              </a:lnSpc>
              <a:spcBef>
                <a:spcPts val="930"/>
              </a:spcBef>
              <a:spcAft>
                <a:spcPts val="0"/>
              </a:spcAft>
              <a:buClr>
                <a:srgbClr val="AF1C44"/>
              </a:buClr>
              <a:buSzPts val="1600"/>
              <a:buNone/>
              <a:defRPr sz="1600"/>
            </a:lvl9pPr>
          </a:lstStyle>
          <a:p>
            <a:endParaRPr/>
          </a:p>
        </p:txBody>
      </p:sp>
      <p:sp>
        <p:nvSpPr>
          <p:cNvPr id="16" name="Google Shape;16;p2"/>
          <p:cNvSpPr txBox="1">
            <a:spLocks noGrp="1"/>
          </p:cNvSpPr>
          <p:nvPr>
            <p:ph type="dt" idx="10"/>
          </p:nvPr>
        </p:nvSpPr>
        <p:spPr>
          <a:xfrm>
            <a:off x="4654295" y="617415"/>
            <a:ext cx="7123723"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654295" y="6170490"/>
            <a:ext cx="5588349"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0515600" y="6170490"/>
            <a:ext cx="1198829" cy="457200"/>
          </a:xfrm>
          <a:prstGeom prst="rect">
            <a:avLst/>
          </a:prstGeom>
          <a:noFill/>
          <a:ln>
            <a:noFill/>
          </a:ln>
        </p:spPr>
        <p:txBody>
          <a:bodyPr spcFirstLastPara="1" wrap="square" lIns="109725" tIns="109725" rIns="109725" bIns="91425" anchor="b" anchorCtr="0">
            <a:no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2"/>
          <p:cNvSpPr/>
          <p:nvPr/>
        </p:nvSpPr>
        <p:spPr>
          <a:xfrm>
            <a:off x="1375409"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0" name="Google Shape;20;p2"/>
          <p:cNvSpPr/>
          <p:nvPr/>
        </p:nvSpPr>
        <p:spPr>
          <a:xfrm>
            <a:off x="1155402"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1" name="Google Shape;21;p2"/>
          <p:cNvSpPr/>
          <p:nvPr/>
        </p:nvSpPr>
        <p:spPr>
          <a:xfrm>
            <a:off x="924161"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5DD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4479773" y="-247258"/>
            <a:ext cx="3651504" cy="877057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91" name="Google Shape;91;p11"/>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393812" y="2391190"/>
            <a:ext cx="5339932" cy="1571626"/>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3252191" y="205882"/>
            <a:ext cx="5322596" cy="595957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97" name="Google Shape;97;p12"/>
          <p:cNvSpPr txBox="1">
            <a:spLocks noGrp="1"/>
          </p:cNvSpPr>
          <p:nvPr>
            <p:ph type="dt" idx="10"/>
          </p:nvPr>
        </p:nvSpPr>
        <p:spPr>
          <a:xfrm>
            <a:off x="9277965" y="6296615"/>
            <a:ext cx="2505996" cy="365125"/>
          </a:xfrm>
          <a:prstGeom prst="rect">
            <a:avLst/>
          </a:prstGeom>
          <a:noFill/>
          <a:ln>
            <a:noFill/>
          </a:ln>
        </p:spPr>
        <p:txBody>
          <a:bodyPr spcFirstLastPara="1" wrap="square" lIns="109725" tIns="109725" rIns="109725" bIns="91425"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2933699" y="6296615"/>
            <a:ext cx="5959577" cy="365125"/>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rot="5400000">
            <a:off x="8734643" y="2853201"/>
            <a:ext cx="5383267" cy="604269"/>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cxnSp>
        <p:nvCxnSpPr>
          <p:cNvPr id="100" name="Google Shape;100;p12" title="Rule Line"/>
          <p:cNvCxnSpPr/>
          <p:nvPr/>
        </p:nvCxnSpPr>
        <p:spPr>
          <a:xfrm>
            <a:off x="9111582" y="571502"/>
            <a:ext cx="0" cy="5275467"/>
          </a:xfrm>
          <a:prstGeom prst="straightConnector1">
            <a:avLst/>
          </a:prstGeom>
          <a:noFill/>
          <a:ln w="38100" cap="flat" cmpd="sng">
            <a:solidFill>
              <a:srgbClr val="595959"/>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25" name="Google Shape;25;p3"/>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grpSp>
        <p:nvGrpSpPr>
          <p:cNvPr id="29" name="Google Shape;29;p4"/>
          <p:cNvGrpSpPr/>
          <p:nvPr/>
        </p:nvGrpSpPr>
        <p:grpSpPr>
          <a:xfrm>
            <a:off x="3124577" y="0"/>
            <a:ext cx="4389519" cy="2916937"/>
            <a:chOff x="3124577" y="0"/>
            <a:chExt cx="4389519" cy="2916937"/>
          </a:xfrm>
        </p:grpSpPr>
        <p:sp>
          <p:nvSpPr>
            <p:cNvPr id="30" name="Google Shape;30;p4"/>
            <p:cNvSpPr/>
            <p:nvPr/>
          </p:nvSpPr>
          <p:spPr>
            <a:xfrm>
              <a:off x="3320637" y="0"/>
              <a:ext cx="4013331" cy="2742133"/>
            </a:xfrm>
            <a:custGeom>
              <a:avLst/>
              <a:gdLst/>
              <a:ahLst/>
              <a:cxnLst/>
              <a:rect l="l" t="t" r="r" b="b"/>
              <a:pathLst>
                <a:path w="4013331" h="2742133" extrusionOk="0">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1" name="Google Shape;31;p4"/>
            <p:cNvSpPr/>
            <p:nvPr/>
          </p:nvSpPr>
          <p:spPr>
            <a:xfrm>
              <a:off x="3566319" y="0"/>
              <a:ext cx="3401415" cy="2440484"/>
            </a:xfrm>
            <a:custGeom>
              <a:avLst/>
              <a:gdLst/>
              <a:ahLst/>
              <a:cxnLst/>
              <a:rect l="l" t="t" r="r" b="b"/>
              <a:pathLst>
                <a:path w="3401415" h="2440484" extrusionOk="0">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cap="flat" cmpd="sng">
              <a:solidFill>
                <a:srgbClr val="D5DDD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2" name="Google Shape;32;p4"/>
            <p:cNvSpPr/>
            <p:nvPr/>
          </p:nvSpPr>
          <p:spPr>
            <a:xfrm>
              <a:off x="3232490" y="0"/>
              <a:ext cx="4164597" cy="2817185"/>
            </a:xfrm>
            <a:custGeom>
              <a:avLst/>
              <a:gdLst/>
              <a:ahLst/>
              <a:cxnLst/>
              <a:rect l="l" t="t" r="r" b="b"/>
              <a:pathLst>
                <a:path w="4130517" h="2806419" extrusionOk="0">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3" name="Google Shape;33;p4"/>
            <p:cNvSpPr/>
            <p:nvPr/>
          </p:nvSpPr>
          <p:spPr>
            <a:xfrm>
              <a:off x="3124577" y="0"/>
              <a:ext cx="4389519" cy="2916937"/>
            </a:xfrm>
            <a:custGeom>
              <a:avLst/>
              <a:gdLst/>
              <a:ahLst/>
              <a:cxnLst/>
              <a:rect l="l" t="t" r="r" b="b"/>
              <a:pathLst>
                <a:path w="4389519" h="2916937" extrusionOk="0">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grpSp>
        <p:nvGrpSpPr>
          <p:cNvPr id="34" name="Google Shape;34;p4"/>
          <p:cNvGrpSpPr/>
          <p:nvPr/>
        </p:nvGrpSpPr>
        <p:grpSpPr>
          <a:xfrm>
            <a:off x="8122942" y="0"/>
            <a:ext cx="4069058" cy="3547008"/>
            <a:chOff x="8122942" y="0"/>
            <a:chExt cx="4069058" cy="3547008"/>
          </a:xfrm>
        </p:grpSpPr>
        <p:sp>
          <p:nvSpPr>
            <p:cNvPr id="35" name="Google Shape;35;p4"/>
            <p:cNvSpPr/>
            <p:nvPr/>
          </p:nvSpPr>
          <p:spPr>
            <a:xfrm>
              <a:off x="8122942" y="0"/>
              <a:ext cx="4069058" cy="3547008"/>
            </a:xfrm>
            <a:custGeom>
              <a:avLst/>
              <a:gdLst/>
              <a:ahLst/>
              <a:cxnLst/>
              <a:rect l="l" t="t" r="r" b="b"/>
              <a:pathLst>
                <a:path w="4069058" h="3547008" extrusionOk="0">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36" name="Google Shape;36;p4"/>
            <p:cNvSpPr/>
            <p:nvPr/>
          </p:nvSpPr>
          <p:spPr>
            <a:xfrm flipH="1">
              <a:off x="8319994" y="0"/>
              <a:ext cx="3872006" cy="3321595"/>
            </a:xfrm>
            <a:custGeom>
              <a:avLst/>
              <a:gdLst/>
              <a:ahLst/>
              <a:cxnLst/>
              <a:rect l="l" t="t" r="r" b="b"/>
              <a:pathLst>
                <a:path w="3872006" h="3321595" extrusionOk="0">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eiryo"/>
                <a:ea typeface="Meiryo"/>
                <a:cs typeface="Meiryo"/>
                <a:sym typeface="Meiryo"/>
              </a:endParaRPr>
            </a:p>
          </p:txBody>
        </p:sp>
        <p:sp>
          <p:nvSpPr>
            <p:cNvPr id="37" name="Google Shape;37;p4"/>
            <p:cNvSpPr/>
            <p:nvPr/>
          </p:nvSpPr>
          <p:spPr>
            <a:xfrm flipH="1">
              <a:off x="8729240" y="9274"/>
              <a:ext cx="3462454" cy="3010961"/>
            </a:xfrm>
            <a:custGeom>
              <a:avLst/>
              <a:gdLst/>
              <a:ahLst/>
              <a:cxnLst/>
              <a:rect l="l" t="t" r="r" b="b"/>
              <a:pathLst>
                <a:path w="3462454" h="3010961" extrusionOk="0">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cap="flat" cmpd="sng">
              <a:solidFill>
                <a:srgbClr val="D5DDD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eiryo"/>
                <a:ea typeface="Meiryo"/>
                <a:cs typeface="Meiryo"/>
                <a:sym typeface="Meiryo"/>
              </a:endParaRPr>
            </a:p>
          </p:txBody>
        </p:sp>
        <p:sp>
          <p:nvSpPr>
            <p:cNvPr id="38" name="Google Shape;38;p4"/>
            <p:cNvSpPr/>
            <p:nvPr/>
          </p:nvSpPr>
          <p:spPr>
            <a:xfrm flipH="1">
              <a:off x="8243247" y="9274"/>
              <a:ext cx="3948447" cy="3411460"/>
            </a:xfrm>
            <a:custGeom>
              <a:avLst/>
              <a:gdLst/>
              <a:ahLst/>
              <a:cxnLst/>
              <a:rect l="l" t="t" r="r" b="b"/>
              <a:pathLst>
                <a:path w="3904481" h="3411460" extrusionOk="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eiryo"/>
                <a:ea typeface="Meiryo"/>
                <a:cs typeface="Meiryo"/>
                <a:sym typeface="Meiryo"/>
              </a:endParaRPr>
            </a:p>
          </p:txBody>
        </p:sp>
      </p:grpSp>
      <p:grpSp>
        <p:nvGrpSpPr>
          <p:cNvPr id="39" name="Google Shape;39;p4"/>
          <p:cNvGrpSpPr/>
          <p:nvPr/>
        </p:nvGrpSpPr>
        <p:grpSpPr>
          <a:xfrm>
            <a:off x="-1" y="1355238"/>
            <a:ext cx="4381339" cy="5510713"/>
            <a:chOff x="0" y="1347287"/>
            <a:chExt cx="4259808" cy="5510713"/>
          </a:xfrm>
        </p:grpSpPr>
        <p:sp>
          <p:nvSpPr>
            <p:cNvPr id="40" name="Google Shape;40;p4"/>
            <p:cNvSpPr/>
            <p:nvPr/>
          </p:nvSpPr>
          <p:spPr>
            <a:xfrm>
              <a:off x="0" y="1676545"/>
              <a:ext cx="4174269" cy="5181455"/>
            </a:xfrm>
            <a:custGeom>
              <a:avLst/>
              <a:gdLst/>
              <a:ahLst/>
              <a:cxnLst/>
              <a:rect l="l" t="t" r="r" b="b"/>
              <a:pathLst>
                <a:path w="4174269" h="5181455" extrusionOk="0">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1" name="Google Shape;41;p4"/>
            <p:cNvSpPr/>
            <p:nvPr/>
          </p:nvSpPr>
          <p:spPr>
            <a:xfrm>
              <a:off x="0" y="1347287"/>
              <a:ext cx="4259808" cy="5510713"/>
            </a:xfrm>
            <a:custGeom>
              <a:avLst/>
              <a:gdLst/>
              <a:ahLst/>
              <a:cxnLst/>
              <a:rect l="l" t="t" r="r" b="b"/>
              <a:pathLst>
                <a:path w="4259808" h="5510713" extrusionOk="0">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2" name="Google Shape;42;p4"/>
            <p:cNvSpPr/>
            <p:nvPr/>
          </p:nvSpPr>
          <p:spPr>
            <a:xfrm>
              <a:off x="0" y="1592806"/>
              <a:ext cx="4029221" cy="5265194"/>
            </a:xfrm>
            <a:custGeom>
              <a:avLst/>
              <a:gdLst/>
              <a:ahLst/>
              <a:cxnLst/>
              <a:rect l="l" t="t" r="r" b="b"/>
              <a:pathLst>
                <a:path w="4029221" h="5265194" extrusionOk="0">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cap="flat" cmpd="sng">
              <a:solidFill>
                <a:srgbClr val="D5DDD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43" name="Google Shape;43;p4"/>
            <p:cNvSpPr/>
            <p:nvPr/>
          </p:nvSpPr>
          <p:spPr>
            <a:xfrm>
              <a:off x="0" y="2147333"/>
              <a:ext cx="3702048" cy="4710667"/>
            </a:xfrm>
            <a:custGeom>
              <a:avLst/>
              <a:gdLst/>
              <a:ahLst/>
              <a:cxnLst/>
              <a:rect l="l" t="t" r="r" b="b"/>
              <a:pathLst>
                <a:path w="3702048" h="4710667" extrusionOk="0">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cap="flat" cmpd="sng">
              <a:solidFill>
                <a:srgbClr val="D5DDD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44" name="Google Shape;44;p4"/>
          <p:cNvSpPr txBox="1">
            <a:spLocks noGrp="1"/>
          </p:cNvSpPr>
          <p:nvPr>
            <p:ph type="title"/>
          </p:nvPr>
        </p:nvSpPr>
        <p:spPr>
          <a:xfrm>
            <a:off x="4654296" y="3420734"/>
            <a:ext cx="6665976" cy="2129674"/>
          </a:xfrm>
          <a:prstGeom prst="rect">
            <a:avLst/>
          </a:prstGeom>
          <a:noFill/>
          <a:ln>
            <a:noFill/>
          </a:ln>
        </p:spPr>
        <p:txBody>
          <a:bodyPr spcFirstLastPara="1" wrap="square" lIns="109725" tIns="109725" rIns="109725" bIns="91425" anchor="b" anchorCtr="0">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4654296" y="6170490"/>
            <a:ext cx="5713314"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sp>
        <p:nvSpPr>
          <p:cNvPr id="47" name="Google Shape;47;p4"/>
          <p:cNvSpPr txBox="1">
            <a:spLocks noGrp="1"/>
          </p:cNvSpPr>
          <p:nvPr>
            <p:ph type="body" idx="1"/>
          </p:nvPr>
        </p:nvSpPr>
        <p:spPr>
          <a:xfrm>
            <a:off x="4654295" y="5550408"/>
            <a:ext cx="6665975" cy="512064"/>
          </a:xfrm>
          <a:prstGeom prst="rect">
            <a:avLst/>
          </a:prstGeom>
          <a:noFill/>
          <a:ln>
            <a:noFill/>
          </a:ln>
        </p:spPr>
        <p:txBody>
          <a:bodyPr spcFirstLastPara="1" wrap="square" lIns="109725" tIns="109725" rIns="109725" bIns="91425" anchor="t" anchorCtr="0">
            <a:normAutofit/>
          </a:bodyPr>
          <a:lstStyle>
            <a:lvl1pPr marL="457200" lvl="0" indent="-228600" algn="l">
              <a:lnSpc>
                <a:spcPct val="130000"/>
              </a:lnSpc>
              <a:spcBef>
                <a:spcPts val="0"/>
              </a:spcBef>
              <a:spcAft>
                <a:spcPts val="0"/>
              </a:spcAft>
              <a:buClr>
                <a:srgbClr val="3F3F3F"/>
              </a:buClr>
              <a:buSzPts val="2000"/>
              <a:buNone/>
              <a:defRPr sz="2000">
                <a:solidFill>
                  <a:srgbClr val="3F3F3F"/>
                </a:solidFill>
              </a:defRPr>
            </a:lvl1pPr>
            <a:lvl2pPr marL="914400" lvl="1" indent="-228600" algn="l">
              <a:lnSpc>
                <a:spcPct val="140000"/>
              </a:lnSpc>
              <a:spcBef>
                <a:spcPts val="930"/>
              </a:spcBef>
              <a:spcAft>
                <a:spcPts val="0"/>
              </a:spcAft>
              <a:buClr>
                <a:srgbClr val="888888"/>
              </a:buClr>
              <a:buSzPts val="2000"/>
              <a:buNone/>
              <a:defRPr sz="2000">
                <a:solidFill>
                  <a:srgbClr val="888888"/>
                </a:solidFill>
              </a:defRPr>
            </a:lvl2pPr>
            <a:lvl3pPr marL="1371600" lvl="2" indent="-228600" algn="l">
              <a:lnSpc>
                <a:spcPct val="140000"/>
              </a:lnSpc>
              <a:spcBef>
                <a:spcPts val="930"/>
              </a:spcBef>
              <a:spcAft>
                <a:spcPts val="0"/>
              </a:spcAft>
              <a:buClr>
                <a:srgbClr val="888888"/>
              </a:buClr>
              <a:buSzPts val="1800"/>
              <a:buNone/>
              <a:defRPr sz="1800">
                <a:solidFill>
                  <a:srgbClr val="888888"/>
                </a:solidFill>
              </a:defRPr>
            </a:lvl3pPr>
            <a:lvl4pPr marL="1828800" lvl="3" indent="-228600" algn="l">
              <a:lnSpc>
                <a:spcPct val="140000"/>
              </a:lnSpc>
              <a:spcBef>
                <a:spcPts val="930"/>
              </a:spcBef>
              <a:spcAft>
                <a:spcPts val="0"/>
              </a:spcAft>
              <a:buClr>
                <a:srgbClr val="888888"/>
              </a:buClr>
              <a:buSzPts val="1600"/>
              <a:buNone/>
              <a:defRPr sz="1600">
                <a:solidFill>
                  <a:srgbClr val="888888"/>
                </a:solidFill>
              </a:defRPr>
            </a:lvl4pPr>
            <a:lvl5pPr marL="2286000" lvl="4" indent="-228600" algn="l">
              <a:lnSpc>
                <a:spcPct val="140000"/>
              </a:lnSpc>
              <a:spcBef>
                <a:spcPts val="930"/>
              </a:spcBef>
              <a:spcAft>
                <a:spcPts val="0"/>
              </a:spcAft>
              <a:buClr>
                <a:srgbClr val="888888"/>
              </a:buClr>
              <a:buSzPts val="1600"/>
              <a:buNone/>
              <a:defRPr sz="1600">
                <a:solidFill>
                  <a:srgbClr val="888888"/>
                </a:solidFill>
              </a:defRPr>
            </a:lvl5pPr>
            <a:lvl6pPr marL="2743200" lvl="5" indent="-228600" algn="l">
              <a:lnSpc>
                <a:spcPct val="111000"/>
              </a:lnSpc>
              <a:spcBef>
                <a:spcPts val="930"/>
              </a:spcBef>
              <a:spcAft>
                <a:spcPts val="0"/>
              </a:spcAft>
              <a:buClr>
                <a:srgbClr val="888888"/>
              </a:buClr>
              <a:buSzPts val="1600"/>
              <a:buNone/>
              <a:defRPr sz="1600">
                <a:solidFill>
                  <a:srgbClr val="888888"/>
                </a:solidFill>
              </a:defRPr>
            </a:lvl6pPr>
            <a:lvl7pPr marL="3200400" lvl="6" indent="-228600" algn="l">
              <a:lnSpc>
                <a:spcPct val="111000"/>
              </a:lnSpc>
              <a:spcBef>
                <a:spcPts val="930"/>
              </a:spcBef>
              <a:spcAft>
                <a:spcPts val="0"/>
              </a:spcAft>
              <a:buClr>
                <a:srgbClr val="888888"/>
              </a:buClr>
              <a:buSzPts val="1600"/>
              <a:buNone/>
              <a:defRPr sz="1600">
                <a:solidFill>
                  <a:srgbClr val="888888"/>
                </a:solidFill>
              </a:defRPr>
            </a:lvl7pPr>
            <a:lvl8pPr marL="3657600" lvl="7" indent="-228600" algn="l">
              <a:lnSpc>
                <a:spcPct val="111000"/>
              </a:lnSpc>
              <a:spcBef>
                <a:spcPts val="930"/>
              </a:spcBef>
              <a:spcAft>
                <a:spcPts val="0"/>
              </a:spcAft>
              <a:buClr>
                <a:srgbClr val="888888"/>
              </a:buClr>
              <a:buSzPts val="1600"/>
              <a:buNone/>
              <a:defRPr sz="1600">
                <a:solidFill>
                  <a:srgbClr val="888888"/>
                </a:solidFill>
              </a:defRPr>
            </a:lvl8pPr>
            <a:lvl9pPr marL="4114800" lvl="8" indent="-228600" algn="l">
              <a:lnSpc>
                <a:spcPct val="111000"/>
              </a:lnSpc>
              <a:spcBef>
                <a:spcPts val="930"/>
              </a:spcBef>
              <a:spcAft>
                <a:spcPts val="0"/>
              </a:spcAft>
              <a:buClr>
                <a:srgbClr val="888888"/>
              </a:buClr>
              <a:buSzPts val="1600"/>
              <a:buNone/>
              <a:defRPr sz="1600">
                <a:solidFill>
                  <a:srgbClr val="888888"/>
                </a:solidFill>
              </a:defRPr>
            </a:lvl9pPr>
          </a:lstStyle>
          <a:p>
            <a:endParaRPr/>
          </a:p>
        </p:txBody>
      </p:sp>
      <p:sp>
        <p:nvSpPr>
          <p:cNvPr id="48" name="Google Shape;48;p4"/>
          <p:cNvSpPr txBox="1">
            <a:spLocks noGrp="1"/>
          </p:cNvSpPr>
          <p:nvPr>
            <p:ph type="dt" idx="10"/>
          </p:nvPr>
        </p:nvSpPr>
        <p:spPr>
          <a:xfrm>
            <a:off x="640080" y="6170491"/>
            <a:ext cx="2840083"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192024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52" name="Google Shape;52;p5"/>
          <p:cNvSpPr txBox="1">
            <a:spLocks noGrp="1"/>
          </p:cNvSpPr>
          <p:nvPr>
            <p:ph type="body" idx="2"/>
          </p:nvPr>
        </p:nvSpPr>
        <p:spPr>
          <a:xfrm>
            <a:off x="653029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53" name="Google Shape;53;p5"/>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6"/>
        <p:cNvGrpSpPr/>
        <p:nvPr/>
      </p:nvGrpSpPr>
      <p:grpSpPr>
        <a:xfrm>
          <a:off x="0" y="0"/>
          <a:ext cx="0" cy="0"/>
          <a:chOff x="0" y="0"/>
          <a:chExt cx="0" cy="0"/>
        </a:xfrm>
      </p:grpSpPr>
      <p:sp>
        <p:nvSpPr>
          <p:cNvPr id="57" name="Google Shape;57;p6"/>
          <p:cNvSpPr txBox="1">
            <a:spLocks noGrp="1"/>
          </p:cNvSpPr>
          <p:nvPr>
            <p:ph type="body" idx="1"/>
          </p:nvPr>
        </p:nvSpPr>
        <p:spPr>
          <a:xfrm>
            <a:off x="1920241"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930"/>
              </a:spcBef>
              <a:spcAft>
                <a:spcPts val="0"/>
              </a:spcAft>
              <a:buClr>
                <a:schemeClr val="accent1"/>
              </a:buClr>
              <a:buSzPts val="1800"/>
              <a:buNone/>
              <a:defRPr sz="1800" b="1" cap="none">
                <a:solidFill>
                  <a:schemeClr val="accent1"/>
                </a:solidFill>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AF1C44"/>
              </a:buClr>
              <a:buSzPts val="1600"/>
              <a:buNone/>
              <a:defRPr sz="1600" b="1"/>
            </a:lvl6pPr>
            <a:lvl7pPr marL="3200400" lvl="6" indent="-228600" algn="l">
              <a:lnSpc>
                <a:spcPct val="111000"/>
              </a:lnSpc>
              <a:spcBef>
                <a:spcPts val="930"/>
              </a:spcBef>
              <a:spcAft>
                <a:spcPts val="0"/>
              </a:spcAft>
              <a:buClr>
                <a:srgbClr val="AF1C44"/>
              </a:buClr>
              <a:buSzPts val="1600"/>
              <a:buNone/>
              <a:defRPr sz="1600" b="1"/>
            </a:lvl7pPr>
            <a:lvl8pPr marL="3657600" lvl="7" indent="-228600" algn="l">
              <a:lnSpc>
                <a:spcPct val="111000"/>
              </a:lnSpc>
              <a:spcBef>
                <a:spcPts val="930"/>
              </a:spcBef>
              <a:spcAft>
                <a:spcPts val="0"/>
              </a:spcAft>
              <a:buClr>
                <a:srgbClr val="AF1C44"/>
              </a:buClr>
              <a:buSzPts val="1600"/>
              <a:buNone/>
              <a:defRPr sz="1600" b="1"/>
            </a:lvl8pPr>
            <a:lvl9pPr marL="4114800" lvl="8" indent="-228600" algn="l">
              <a:lnSpc>
                <a:spcPct val="111000"/>
              </a:lnSpc>
              <a:spcBef>
                <a:spcPts val="930"/>
              </a:spcBef>
              <a:spcAft>
                <a:spcPts val="0"/>
              </a:spcAft>
              <a:buClr>
                <a:srgbClr val="AF1C44"/>
              </a:buClr>
              <a:buSzPts val="1600"/>
              <a:buNone/>
              <a:defRPr sz="1600" b="1"/>
            </a:lvl9pPr>
          </a:lstStyle>
          <a:p>
            <a:endParaRPr/>
          </a:p>
        </p:txBody>
      </p:sp>
      <p:sp>
        <p:nvSpPr>
          <p:cNvPr id="58" name="Google Shape;58;p6"/>
          <p:cNvSpPr txBox="1">
            <a:spLocks noGrp="1"/>
          </p:cNvSpPr>
          <p:nvPr>
            <p:ph type="body" idx="2"/>
          </p:nvPr>
        </p:nvSpPr>
        <p:spPr>
          <a:xfrm>
            <a:off x="1920241"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59" name="Google Shape;59;p6"/>
          <p:cNvSpPr txBox="1">
            <a:spLocks noGrp="1"/>
          </p:cNvSpPr>
          <p:nvPr>
            <p:ph type="body" idx="3"/>
          </p:nvPr>
        </p:nvSpPr>
        <p:spPr>
          <a:xfrm>
            <a:off x="6530290"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99000"/>
              </a:lnSpc>
              <a:spcBef>
                <a:spcPts val="930"/>
              </a:spcBef>
              <a:spcAft>
                <a:spcPts val="0"/>
              </a:spcAft>
              <a:buClr>
                <a:schemeClr val="accent1"/>
              </a:buClr>
              <a:buSzPts val="1800"/>
              <a:buNone/>
              <a:defRPr sz="1800" b="1" cap="none">
                <a:solidFill>
                  <a:schemeClr val="accent1"/>
                </a:solidFill>
                <a:latin typeface="Meiryo"/>
                <a:ea typeface="Meiryo"/>
                <a:cs typeface="Meiryo"/>
                <a:sym typeface="Meiryo"/>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AF1C44"/>
              </a:buClr>
              <a:buSzPts val="1600"/>
              <a:buNone/>
              <a:defRPr sz="1600" b="1"/>
            </a:lvl6pPr>
            <a:lvl7pPr marL="3200400" lvl="6" indent="-228600" algn="l">
              <a:lnSpc>
                <a:spcPct val="111000"/>
              </a:lnSpc>
              <a:spcBef>
                <a:spcPts val="930"/>
              </a:spcBef>
              <a:spcAft>
                <a:spcPts val="0"/>
              </a:spcAft>
              <a:buClr>
                <a:srgbClr val="AF1C44"/>
              </a:buClr>
              <a:buSzPts val="1600"/>
              <a:buNone/>
              <a:defRPr sz="1600" b="1"/>
            </a:lvl7pPr>
            <a:lvl8pPr marL="3657600" lvl="7" indent="-228600" algn="l">
              <a:lnSpc>
                <a:spcPct val="111000"/>
              </a:lnSpc>
              <a:spcBef>
                <a:spcPts val="930"/>
              </a:spcBef>
              <a:spcAft>
                <a:spcPts val="0"/>
              </a:spcAft>
              <a:buClr>
                <a:srgbClr val="AF1C44"/>
              </a:buClr>
              <a:buSzPts val="1600"/>
              <a:buNone/>
              <a:defRPr sz="1600" b="1"/>
            </a:lvl8pPr>
            <a:lvl9pPr marL="4114800" lvl="8" indent="-228600" algn="l">
              <a:lnSpc>
                <a:spcPct val="111000"/>
              </a:lnSpc>
              <a:spcBef>
                <a:spcPts val="930"/>
              </a:spcBef>
              <a:spcAft>
                <a:spcPts val="0"/>
              </a:spcAft>
              <a:buClr>
                <a:srgbClr val="AF1C44"/>
              </a:buClr>
              <a:buSzPts val="1600"/>
              <a:buNone/>
              <a:defRPr sz="1600" b="1"/>
            </a:lvl9pPr>
          </a:lstStyle>
          <a:p>
            <a:endParaRPr/>
          </a:p>
        </p:txBody>
      </p:sp>
      <p:sp>
        <p:nvSpPr>
          <p:cNvPr id="60" name="Google Shape;60;p6"/>
          <p:cNvSpPr txBox="1">
            <a:spLocks noGrp="1"/>
          </p:cNvSpPr>
          <p:nvPr>
            <p:ph type="body" idx="4"/>
          </p:nvPr>
        </p:nvSpPr>
        <p:spPr>
          <a:xfrm>
            <a:off x="6530290"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AF1C44"/>
              </a:buClr>
              <a:buSzPts val="1800"/>
              <a:buChar char="–"/>
              <a:defRPr/>
            </a:lvl6pPr>
            <a:lvl7pPr marL="3200400" lvl="6" indent="-342900" algn="l">
              <a:lnSpc>
                <a:spcPct val="111000"/>
              </a:lnSpc>
              <a:spcBef>
                <a:spcPts val="930"/>
              </a:spcBef>
              <a:spcAft>
                <a:spcPts val="0"/>
              </a:spcAft>
              <a:buClr>
                <a:srgbClr val="AF1C44"/>
              </a:buClr>
              <a:buSzPts val="1800"/>
              <a:buChar char="–"/>
              <a:defRPr/>
            </a:lvl7pPr>
            <a:lvl8pPr marL="3657600" lvl="7" indent="-342900" algn="l">
              <a:lnSpc>
                <a:spcPct val="111000"/>
              </a:lnSpc>
              <a:spcBef>
                <a:spcPts val="930"/>
              </a:spcBef>
              <a:spcAft>
                <a:spcPts val="0"/>
              </a:spcAft>
              <a:buClr>
                <a:srgbClr val="AF1C44"/>
              </a:buClr>
              <a:buSzPts val="1800"/>
              <a:buChar char="–"/>
              <a:defRPr/>
            </a:lvl8pPr>
            <a:lvl9pPr marL="4114800" lvl="8" indent="-342900" algn="l">
              <a:lnSpc>
                <a:spcPct val="111000"/>
              </a:lnSpc>
              <a:spcBef>
                <a:spcPts val="930"/>
              </a:spcBef>
              <a:spcAft>
                <a:spcPts val="0"/>
              </a:spcAft>
              <a:buClr>
                <a:srgbClr val="AF1C44"/>
              </a:buClr>
              <a:buSzPts val="1800"/>
              <a:buChar char="–"/>
              <a:defRPr/>
            </a:lvl9pPr>
          </a:lstStyle>
          <a:p>
            <a:endParaRPr/>
          </a:p>
        </p:txBody>
      </p:sp>
      <p:sp>
        <p:nvSpPr>
          <p:cNvPr id="61" name="Google Shape;61;p6"/>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sp>
        <p:nvSpPr>
          <p:cNvPr id="64" name="Google Shape;64;p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7"/>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8476488" y="640080"/>
            <a:ext cx="3227715" cy="2551751"/>
          </a:xfrm>
          <a:prstGeom prst="rect">
            <a:avLst/>
          </a:prstGeom>
          <a:noFill/>
          <a:ln>
            <a:noFill/>
          </a:ln>
        </p:spPr>
        <p:txBody>
          <a:bodyPr spcFirstLastPara="1" wrap="square" lIns="109725" tIns="109725" rIns="109725" bIns="91425" anchor="b" anchorCtr="0">
            <a:normAutofit/>
          </a:bodyPr>
          <a:lstStyle>
            <a:lvl1pPr lvl="0" algn="l">
              <a:lnSpc>
                <a:spcPct val="104000"/>
              </a:lnSpc>
              <a:spcBef>
                <a:spcPts val="0"/>
              </a:spcBef>
              <a:spcAft>
                <a:spcPts val="0"/>
              </a:spcAft>
              <a:buClr>
                <a:srgbClr val="3F3F3F"/>
              </a:buClr>
              <a:buSzPts val="3400"/>
              <a:buFont typeface="Meiryo"/>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
          <p:cNvSpPr txBox="1">
            <a:spLocks noGrp="1"/>
          </p:cNvSpPr>
          <p:nvPr>
            <p:ph type="body" idx="1"/>
          </p:nvPr>
        </p:nvSpPr>
        <p:spPr>
          <a:xfrm>
            <a:off x="1280160" y="640080"/>
            <a:ext cx="6949440" cy="5455919"/>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2000"/>
              <a:buNone/>
              <a:defRPr sz="2000"/>
            </a:lvl1pPr>
            <a:lvl2pPr marL="914400" lvl="1" indent="-228600" algn="l">
              <a:lnSpc>
                <a:spcPct val="140000"/>
              </a:lnSpc>
              <a:spcBef>
                <a:spcPts val="930"/>
              </a:spcBef>
              <a:spcAft>
                <a:spcPts val="0"/>
              </a:spcAft>
              <a:buClr>
                <a:srgbClr val="3F3F3F"/>
              </a:buClr>
              <a:buSzPts val="1800"/>
              <a:buNone/>
              <a:defRPr sz="1800"/>
            </a:lvl2pPr>
            <a:lvl3pPr marL="1371600" lvl="2" indent="-330200" algn="l">
              <a:lnSpc>
                <a:spcPct val="140000"/>
              </a:lnSpc>
              <a:spcBef>
                <a:spcPts val="930"/>
              </a:spcBef>
              <a:spcAft>
                <a:spcPts val="0"/>
              </a:spcAft>
              <a:buClr>
                <a:srgbClr val="3F3F3F"/>
              </a:buClr>
              <a:buSzPts val="1600"/>
              <a:buChar char="–"/>
              <a:defRPr sz="1600"/>
            </a:lvl3pPr>
            <a:lvl4pPr marL="1828800" lvl="3" indent="-317500" algn="l">
              <a:lnSpc>
                <a:spcPct val="140000"/>
              </a:lnSpc>
              <a:spcBef>
                <a:spcPts val="930"/>
              </a:spcBef>
              <a:spcAft>
                <a:spcPts val="0"/>
              </a:spcAft>
              <a:buClr>
                <a:srgbClr val="3F3F3F"/>
              </a:buClr>
              <a:buSzPts val="1400"/>
              <a:buChar char="–"/>
              <a:defRPr sz="1400"/>
            </a:lvl4pPr>
            <a:lvl5pPr marL="2286000" lvl="4" indent="-317500" algn="l">
              <a:lnSpc>
                <a:spcPct val="140000"/>
              </a:lnSpc>
              <a:spcBef>
                <a:spcPts val="930"/>
              </a:spcBef>
              <a:spcAft>
                <a:spcPts val="0"/>
              </a:spcAft>
              <a:buClr>
                <a:srgbClr val="3F3F3F"/>
              </a:buClr>
              <a:buSzPts val="1400"/>
              <a:buChar char="–"/>
              <a:defRPr sz="1400"/>
            </a:lvl5pPr>
            <a:lvl6pPr marL="2743200" lvl="5" indent="-317500" algn="l">
              <a:lnSpc>
                <a:spcPct val="111000"/>
              </a:lnSpc>
              <a:spcBef>
                <a:spcPts val="930"/>
              </a:spcBef>
              <a:spcAft>
                <a:spcPts val="0"/>
              </a:spcAft>
              <a:buClr>
                <a:srgbClr val="AF1C44"/>
              </a:buClr>
              <a:buSzPts val="1400"/>
              <a:buChar char="–"/>
              <a:defRPr sz="1400"/>
            </a:lvl6pPr>
            <a:lvl7pPr marL="3200400" lvl="6" indent="-317500" algn="l">
              <a:lnSpc>
                <a:spcPct val="111000"/>
              </a:lnSpc>
              <a:spcBef>
                <a:spcPts val="930"/>
              </a:spcBef>
              <a:spcAft>
                <a:spcPts val="0"/>
              </a:spcAft>
              <a:buClr>
                <a:srgbClr val="AF1C44"/>
              </a:buClr>
              <a:buSzPts val="1400"/>
              <a:buChar char="–"/>
              <a:defRPr sz="1400"/>
            </a:lvl7pPr>
            <a:lvl8pPr marL="3657600" lvl="7" indent="-317500" algn="l">
              <a:lnSpc>
                <a:spcPct val="111000"/>
              </a:lnSpc>
              <a:spcBef>
                <a:spcPts val="930"/>
              </a:spcBef>
              <a:spcAft>
                <a:spcPts val="0"/>
              </a:spcAft>
              <a:buClr>
                <a:srgbClr val="AF1C44"/>
              </a:buClr>
              <a:buSzPts val="1400"/>
              <a:buChar char="–"/>
              <a:defRPr sz="1400"/>
            </a:lvl8pPr>
            <a:lvl9pPr marL="4114800" lvl="8" indent="-317500" algn="l">
              <a:lnSpc>
                <a:spcPct val="111000"/>
              </a:lnSpc>
              <a:spcBef>
                <a:spcPts val="930"/>
              </a:spcBef>
              <a:spcAft>
                <a:spcPts val="0"/>
              </a:spcAft>
              <a:buClr>
                <a:srgbClr val="AF1C44"/>
              </a:buClr>
              <a:buSzPts val="1400"/>
              <a:buChar char="–"/>
              <a:defRPr sz="1400"/>
            </a:lvl9pPr>
          </a:lstStyle>
          <a:p>
            <a:endParaRPr/>
          </a:p>
        </p:txBody>
      </p:sp>
      <p:sp>
        <p:nvSpPr>
          <p:cNvPr id="77" name="Google Shape;77;p9"/>
          <p:cNvSpPr txBox="1">
            <a:spLocks noGrp="1"/>
          </p:cNvSpPr>
          <p:nvPr>
            <p:ph type="body" idx="2"/>
          </p:nvPr>
        </p:nvSpPr>
        <p:spPr>
          <a:xfrm>
            <a:off x="8476488" y="3223803"/>
            <a:ext cx="3227715" cy="287219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AF1C44"/>
              </a:buClr>
              <a:buSzPts val="1000"/>
              <a:buNone/>
              <a:defRPr sz="1000"/>
            </a:lvl6pPr>
            <a:lvl7pPr marL="3200400" lvl="6" indent="-228600" algn="l">
              <a:lnSpc>
                <a:spcPct val="111000"/>
              </a:lnSpc>
              <a:spcBef>
                <a:spcPts val="930"/>
              </a:spcBef>
              <a:spcAft>
                <a:spcPts val="0"/>
              </a:spcAft>
              <a:buClr>
                <a:srgbClr val="AF1C44"/>
              </a:buClr>
              <a:buSzPts val="1000"/>
              <a:buNone/>
              <a:defRPr sz="1000"/>
            </a:lvl7pPr>
            <a:lvl8pPr marL="3657600" lvl="7" indent="-228600" algn="l">
              <a:lnSpc>
                <a:spcPct val="111000"/>
              </a:lnSpc>
              <a:spcBef>
                <a:spcPts val="930"/>
              </a:spcBef>
              <a:spcAft>
                <a:spcPts val="0"/>
              </a:spcAft>
              <a:buClr>
                <a:srgbClr val="AF1C44"/>
              </a:buClr>
              <a:buSzPts val="1000"/>
              <a:buNone/>
              <a:defRPr sz="1000"/>
            </a:lvl8pPr>
            <a:lvl9pPr marL="4114800" lvl="8" indent="-228600" algn="l">
              <a:lnSpc>
                <a:spcPct val="111000"/>
              </a:lnSpc>
              <a:spcBef>
                <a:spcPts val="930"/>
              </a:spcBef>
              <a:spcAft>
                <a:spcPts val="0"/>
              </a:spcAft>
              <a:buClr>
                <a:srgbClr val="AF1C44"/>
              </a:buClr>
              <a:buSzPts val="1000"/>
              <a:buNone/>
              <a:defRPr sz="1000"/>
            </a:lvl9pPr>
          </a:lstStyle>
          <a:p>
            <a:endParaRPr/>
          </a:p>
        </p:txBody>
      </p:sp>
      <p:sp>
        <p:nvSpPr>
          <p:cNvPr id="78" name="Google Shape;78;p9"/>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
          <p:cNvSpPr txBox="1">
            <a:spLocks noGrp="1"/>
          </p:cNvSpPr>
          <p:nvPr>
            <p:ph type="ftr" idx="11"/>
          </p:nvPr>
        </p:nvSpPr>
        <p:spPr>
          <a:xfrm>
            <a:off x="1280160" y="6170490"/>
            <a:ext cx="6949440"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0" y="0"/>
            <a:ext cx="8102651" cy="6857999"/>
          </a:xfrm>
          <a:prstGeom prst="rect">
            <a:avLst/>
          </a:prstGeom>
          <a:solidFill>
            <a:srgbClr val="D5DDDA"/>
          </a:solidFill>
          <a:ln>
            <a:noFill/>
          </a:ln>
        </p:spPr>
      </p:sp>
      <p:sp>
        <p:nvSpPr>
          <p:cNvPr id="83" name="Google Shape;83;p10"/>
          <p:cNvSpPr txBox="1">
            <a:spLocks noGrp="1"/>
          </p:cNvSpPr>
          <p:nvPr>
            <p:ph type="title"/>
          </p:nvPr>
        </p:nvSpPr>
        <p:spPr>
          <a:xfrm>
            <a:off x="8476488" y="1503910"/>
            <a:ext cx="3230625" cy="1687924"/>
          </a:xfrm>
          <a:prstGeom prst="rect">
            <a:avLst/>
          </a:prstGeom>
          <a:noFill/>
          <a:ln>
            <a:noFill/>
          </a:ln>
        </p:spPr>
        <p:txBody>
          <a:bodyPr spcFirstLastPara="1" wrap="square" lIns="109725" tIns="109725" rIns="109725" bIns="91425" anchor="b" anchorCtr="0">
            <a:noAutofit/>
          </a:bodyPr>
          <a:lstStyle>
            <a:lvl1pPr lvl="0" algn="l">
              <a:lnSpc>
                <a:spcPct val="104000"/>
              </a:lnSpc>
              <a:spcBef>
                <a:spcPts val="0"/>
              </a:spcBef>
              <a:spcAft>
                <a:spcPts val="0"/>
              </a:spcAft>
              <a:buClr>
                <a:srgbClr val="3F3F3F"/>
              </a:buClr>
              <a:buSzPts val="3400"/>
              <a:buFont typeface="Meiryo"/>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
          <p:cNvSpPr txBox="1">
            <a:spLocks noGrp="1"/>
          </p:cNvSpPr>
          <p:nvPr>
            <p:ph type="body" idx="1"/>
          </p:nvPr>
        </p:nvSpPr>
        <p:spPr>
          <a:xfrm>
            <a:off x="8476488" y="3223806"/>
            <a:ext cx="3227832" cy="287219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AF1C44"/>
              </a:buClr>
              <a:buSzPts val="1000"/>
              <a:buNone/>
              <a:defRPr sz="1000"/>
            </a:lvl6pPr>
            <a:lvl7pPr marL="3200400" lvl="6" indent="-228600" algn="l">
              <a:lnSpc>
                <a:spcPct val="111000"/>
              </a:lnSpc>
              <a:spcBef>
                <a:spcPts val="930"/>
              </a:spcBef>
              <a:spcAft>
                <a:spcPts val="0"/>
              </a:spcAft>
              <a:buClr>
                <a:srgbClr val="AF1C44"/>
              </a:buClr>
              <a:buSzPts val="1000"/>
              <a:buNone/>
              <a:defRPr sz="1000"/>
            </a:lvl7pPr>
            <a:lvl8pPr marL="3657600" lvl="7" indent="-228600" algn="l">
              <a:lnSpc>
                <a:spcPct val="111000"/>
              </a:lnSpc>
              <a:spcBef>
                <a:spcPts val="930"/>
              </a:spcBef>
              <a:spcAft>
                <a:spcPts val="0"/>
              </a:spcAft>
              <a:buClr>
                <a:srgbClr val="AF1C44"/>
              </a:buClr>
              <a:buSzPts val="1000"/>
              <a:buNone/>
              <a:defRPr sz="1000"/>
            </a:lvl8pPr>
            <a:lvl9pPr marL="4114800" lvl="8" indent="-228600" algn="l">
              <a:lnSpc>
                <a:spcPct val="111000"/>
              </a:lnSpc>
              <a:spcBef>
                <a:spcPts val="930"/>
              </a:spcBef>
              <a:spcAft>
                <a:spcPts val="0"/>
              </a:spcAft>
              <a:buClr>
                <a:srgbClr val="AF1C44"/>
              </a:buClr>
              <a:buSzPts val="1000"/>
              <a:buNone/>
              <a:defRPr sz="1000"/>
            </a:lvl9pPr>
          </a:lstStyle>
          <a:p>
            <a:endParaRPr/>
          </a:p>
        </p:txBody>
      </p:sp>
      <p:sp>
        <p:nvSpPr>
          <p:cNvPr id="85" name="Google Shape;85;p10"/>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1280160" y="6170490"/>
            <a:ext cx="6464410" cy="457200"/>
          </a:xfrm>
          <a:prstGeom prst="rect">
            <a:avLst/>
          </a:prstGeom>
          <a:noFill/>
          <a:ln>
            <a:noFill/>
          </a:ln>
        </p:spPr>
        <p:txBody>
          <a:bodyPr spcFirstLastPara="1" wrap="square" lIns="109725" tIns="109725" rIns="109725" bIns="91425" anchor="ctr" anchorCtr="0">
            <a:noAutofit/>
          </a:bodyPr>
          <a:lstStyle>
            <a:lvl1pPr lvl="0" algn="l">
              <a:lnSpc>
                <a:spcPct val="100000"/>
              </a:lnSpc>
              <a:spcBef>
                <a:spcPts val="0"/>
              </a:spcBef>
              <a:spcAft>
                <a:spcPts val="0"/>
              </a:spcAft>
              <a:buSzPts val="1400"/>
              <a:buNone/>
              <a:defRPr b="1">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marR="0" lvl="0" algn="l" rtl="0">
              <a:lnSpc>
                <a:spcPct val="130000"/>
              </a:lnSpc>
              <a:spcBef>
                <a:spcPts val="0"/>
              </a:spcBef>
              <a:spcAft>
                <a:spcPts val="0"/>
              </a:spcAft>
              <a:buClr>
                <a:srgbClr val="3F3F3F"/>
              </a:buClr>
              <a:buSzPts val="3200"/>
              <a:buFont typeface="Meiryo"/>
              <a:buNone/>
              <a:defRPr sz="3200" b="1" i="0" u="none" strike="noStrike" cap="none">
                <a:solidFill>
                  <a:srgbClr val="3F3F3F"/>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marR="0" lvl="0" indent="-228600" algn="l" rtl="0">
              <a:lnSpc>
                <a:spcPct val="140000"/>
              </a:lnSpc>
              <a:spcBef>
                <a:spcPts val="930"/>
              </a:spcBef>
              <a:spcAft>
                <a:spcPts val="0"/>
              </a:spcAft>
              <a:buClr>
                <a:srgbClr val="3F3F3F"/>
              </a:buClr>
              <a:buSzPts val="1800"/>
              <a:buFont typeface="Corbel"/>
              <a:buNone/>
              <a:defRPr sz="1800" b="0" i="0" u="none" strike="noStrike" cap="none">
                <a:solidFill>
                  <a:srgbClr val="3F3F3F"/>
                </a:solidFill>
                <a:latin typeface="Meiryo"/>
                <a:ea typeface="Meiryo"/>
                <a:cs typeface="Meiryo"/>
                <a:sym typeface="Meiryo"/>
              </a:defRPr>
            </a:lvl1pPr>
            <a:lvl2pPr marL="914400" marR="0" lvl="1" indent="-228600" algn="l"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2pPr>
            <a:lvl3pPr marL="1371600" marR="0" lvl="2"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3pPr>
            <a:lvl4pPr marL="1828800" marR="0" lvl="3" indent="-317500" algn="l" rtl="0">
              <a:lnSpc>
                <a:spcPct val="140000"/>
              </a:lnSpc>
              <a:spcBef>
                <a:spcPts val="930"/>
              </a:spcBef>
              <a:spcAft>
                <a:spcPts val="0"/>
              </a:spcAft>
              <a:buClr>
                <a:srgbClr val="3F3F3F"/>
              </a:buClr>
              <a:buSzPts val="1400"/>
              <a:buFont typeface="Corbel"/>
              <a:buChar char="–"/>
              <a:defRPr sz="1400" b="0" i="0" u="none" strike="noStrike" cap="none">
                <a:solidFill>
                  <a:srgbClr val="3F3F3F"/>
                </a:solidFill>
                <a:latin typeface="Meiryo"/>
                <a:ea typeface="Meiryo"/>
                <a:cs typeface="Meiryo"/>
                <a:sym typeface="Meiryo"/>
              </a:defRPr>
            </a:lvl4pPr>
            <a:lvl5pPr marL="2286000" marR="0" lvl="4"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5pPr>
            <a:lvl6pPr marL="2743200" marR="0" lvl="5" indent="-317500" algn="l" rtl="0">
              <a:lnSpc>
                <a:spcPct val="111000"/>
              </a:lnSpc>
              <a:spcBef>
                <a:spcPts val="930"/>
              </a:spcBef>
              <a:spcAft>
                <a:spcPts val="0"/>
              </a:spcAft>
              <a:buClr>
                <a:srgbClr val="AF1C44"/>
              </a:buClr>
              <a:buSzPts val="1400"/>
              <a:buFont typeface="Corbel"/>
              <a:buChar char="–"/>
              <a:defRPr sz="1400" b="0" i="0" u="none" strike="noStrike" cap="none">
                <a:solidFill>
                  <a:srgbClr val="AF1C44"/>
                </a:solidFill>
                <a:latin typeface="Meiryo"/>
                <a:ea typeface="Meiryo"/>
                <a:cs typeface="Meiryo"/>
                <a:sym typeface="Meiryo"/>
              </a:defRPr>
            </a:lvl6pPr>
            <a:lvl7pPr marL="3200400" marR="0" lvl="6" indent="-317500" algn="l" rtl="0">
              <a:lnSpc>
                <a:spcPct val="111000"/>
              </a:lnSpc>
              <a:spcBef>
                <a:spcPts val="930"/>
              </a:spcBef>
              <a:spcAft>
                <a:spcPts val="0"/>
              </a:spcAft>
              <a:buClr>
                <a:srgbClr val="AF1C44"/>
              </a:buClr>
              <a:buSzPts val="1400"/>
              <a:buFont typeface="Corbel"/>
              <a:buChar char="–"/>
              <a:defRPr sz="1400" b="0" i="1" u="none" strike="noStrike" cap="none">
                <a:solidFill>
                  <a:srgbClr val="AF1C44"/>
                </a:solidFill>
                <a:latin typeface="Meiryo"/>
                <a:ea typeface="Meiryo"/>
                <a:cs typeface="Meiryo"/>
                <a:sym typeface="Meiryo"/>
              </a:defRPr>
            </a:lvl7pPr>
            <a:lvl8pPr marL="3657600" marR="0" lvl="7" indent="-317500" algn="l" rtl="0">
              <a:lnSpc>
                <a:spcPct val="111000"/>
              </a:lnSpc>
              <a:spcBef>
                <a:spcPts val="930"/>
              </a:spcBef>
              <a:spcAft>
                <a:spcPts val="0"/>
              </a:spcAft>
              <a:buClr>
                <a:srgbClr val="AF1C44"/>
              </a:buClr>
              <a:buSzPts val="1400"/>
              <a:buFont typeface="Corbel"/>
              <a:buChar char="–"/>
              <a:defRPr sz="1400" b="0" i="0" u="none" strike="noStrike" cap="none">
                <a:solidFill>
                  <a:srgbClr val="AF1C44"/>
                </a:solidFill>
                <a:latin typeface="Meiryo"/>
                <a:ea typeface="Meiryo"/>
                <a:cs typeface="Meiryo"/>
                <a:sym typeface="Meiryo"/>
              </a:defRPr>
            </a:lvl8pPr>
            <a:lvl9pPr marL="4114800" marR="0" lvl="8" indent="-317500" algn="l" rtl="0">
              <a:lnSpc>
                <a:spcPct val="111000"/>
              </a:lnSpc>
              <a:spcBef>
                <a:spcPts val="930"/>
              </a:spcBef>
              <a:spcAft>
                <a:spcPts val="0"/>
              </a:spcAft>
              <a:buClr>
                <a:srgbClr val="AF1C44"/>
              </a:buClr>
              <a:buSzPts val="1400"/>
              <a:buFont typeface="Corbel"/>
              <a:buChar char="–"/>
              <a:defRPr sz="1400" b="0" i="1" u="none" strike="noStrike" cap="none">
                <a:solidFill>
                  <a:srgbClr val="AF1C44"/>
                </a:solidFill>
                <a:latin typeface="Meiryo"/>
                <a:ea typeface="Meiryo"/>
                <a:cs typeface="Meiryo"/>
                <a:sym typeface="Meiryo"/>
              </a:defRPr>
            </a:lvl9pPr>
          </a:lstStyle>
          <a:p>
            <a:endParaRPr/>
          </a:p>
        </p:txBody>
      </p:sp>
      <p:sp>
        <p:nvSpPr>
          <p:cNvPr id="8" name="Google Shape;8;p1"/>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marR="0" lvl="0" algn="r" rtl="0">
              <a:lnSpc>
                <a:spcPct val="100000"/>
              </a:lnSpc>
              <a:spcBef>
                <a:spcPts val="0"/>
              </a:spcBef>
              <a:spcAft>
                <a:spcPts val="0"/>
              </a:spcAft>
              <a:buClr>
                <a:srgbClr val="000000"/>
              </a:buClr>
              <a:buSzPts val="1400"/>
              <a:buFont typeface="Arial"/>
              <a:buNone/>
              <a:defRPr sz="1100" b="0" i="0" u="none" strike="noStrike" cap="none">
                <a:solidFill>
                  <a:srgbClr val="3F3F3F"/>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9pPr>
          </a:lstStyle>
          <a:p>
            <a:endParaRPr/>
          </a:p>
        </p:txBody>
      </p:sp>
      <p:sp>
        <p:nvSpPr>
          <p:cNvPr id="9" name="Google Shape;9;p1"/>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3F3F3F"/>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9pPr>
          </a:lstStyle>
          <a:p>
            <a:endParaRPr/>
          </a:p>
        </p:txBody>
      </p:sp>
      <p:sp>
        <p:nvSpPr>
          <p:cNvPr id="10" name="Google Shape;10;p1"/>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rtl="0">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1pPr>
            <a:lvl2pPr marL="0" marR="0" lvl="1" indent="0" algn="l" rtl="0">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2pPr>
            <a:lvl3pPr marL="0" marR="0" lvl="2" indent="0" algn="l" rtl="0">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3pPr>
            <a:lvl4pPr marL="0" marR="0" lvl="3" indent="0" algn="l" rtl="0">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4pPr>
            <a:lvl5pPr marL="0" marR="0" lvl="4" indent="0" algn="l" rtl="0">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5pPr>
            <a:lvl6pPr marL="0" marR="0" lvl="5" indent="0" algn="l" rtl="0">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6pPr>
            <a:lvl7pPr marL="0" marR="0" lvl="6" indent="0" algn="l" rtl="0">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7pPr>
            <a:lvl8pPr marL="0" marR="0" lvl="7" indent="0" algn="l" rtl="0">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8pPr>
            <a:lvl9pPr marL="0" marR="0" lvl="8" indent="0" algn="l" rtl="0">
              <a:lnSpc>
                <a:spcPct val="100000"/>
              </a:lnSpc>
              <a:spcBef>
                <a:spcPts val="0"/>
              </a:spcBef>
              <a:spcAft>
                <a:spcPts val="0"/>
              </a:spcAft>
              <a:buClr>
                <a:srgbClr val="000000"/>
              </a:buClr>
              <a:buSzPts val="1600"/>
              <a:buFont typeface="Arial"/>
              <a:buNone/>
              <a:defRPr sz="1600" b="1" i="0" u="none" strike="noStrike" cap="none">
                <a:solidFill>
                  <a:srgbClr val="3F3F3F"/>
                </a:solidFill>
                <a:latin typeface="Meiryo"/>
                <a:ea typeface="Meiryo"/>
                <a:cs typeface="Meiryo"/>
                <a:sym typeface="Meiryo"/>
              </a:defRPr>
            </a:lvl9pPr>
          </a:lstStyle>
          <a:p>
            <a:pPr marL="0" lvl="0" indent="0" algn="l" rtl="0">
              <a:spcBef>
                <a:spcPts val="0"/>
              </a:spcBef>
              <a:spcAft>
                <a:spcPts val="0"/>
              </a:spcAft>
              <a:buNone/>
            </a:pPr>
            <a:fld id="{00000000-1234-1234-1234-123412341234}" type="slidenum">
              <a:rPr lang="en-US"/>
              <a:t>‹#›</a:t>
            </a:fld>
            <a:endParaRPr/>
          </a:p>
        </p:txBody>
      </p:sp>
      <p:cxnSp>
        <p:nvCxnSpPr>
          <p:cNvPr id="11" name="Google Shape;11;p1" title="Rule Line"/>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4"/>
        <p:cNvGrpSpPr/>
        <p:nvPr/>
      </p:nvGrpSpPr>
      <p:grpSpPr>
        <a:xfrm>
          <a:off x="0" y="0"/>
          <a:ext cx="0" cy="0"/>
          <a:chOff x="0" y="0"/>
          <a:chExt cx="0" cy="0"/>
        </a:xfrm>
      </p:grpSpPr>
      <p:pic>
        <p:nvPicPr>
          <p:cNvPr id="105" name="Google Shape;105;p1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6" name="Google Shape;106;p13"/>
          <p:cNvSpPr txBox="1">
            <a:spLocks noGrp="1"/>
          </p:cNvSpPr>
          <p:nvPr>
            <p:ph type="ctrTitle"/>
          </p:nvPr>
        </p:nvSpPr>
        <p:spPr>
          <a:xfrm>
            <a:off x="692375" y="1253950"/>
            <a:ext cx="9307200" cy="997800"/>
          </a:xfrm>
          <a:prstGeom prst="rect">
            <a:avLst/>
          </a:prstGeom>
          <a:noFill/>
          <a:ln>
            <a:noFill/>
          </a:ln>
        </p:spPr>
        <p:txBody>
          <a:bodyPr spcFirstLastPara="1" wrap="square" lIns="109725" tIns="109725" rIns="109725" bIns="91425" anchor="b" anchorCtr="0">
            <a:normAutofit fontScale="90000"/>
          </a:bodyPr>
          <a:lstStyle/>
          <a:p>
            <a:pPr marL="0" lvl="0" indent="0" algn="l" rtl="0">
              <a:lnSpc>
                <a:spcPct val="120000"/>
              </a:lnSpc>
              <a:spcBef>
                <a:spcPts val="0"/>
              </a:spcBef>
              <a:spcAft>
                <a:spcPts val="0"/>
              </a:spcAft>
              <a:buClr>
                <a:srgbClr val="262626"/>
              </a:buClr>
              <a:buSzPts val="5400"/>
              <a:buFont typeface="Meiryo"/>
              <a:buNone/>
            </a:pPr>
            <a:r>
              <a:rPr lang="en-US" sz="4400" dirty="0">
                <a:solidFill>
                  <a:srgbClr val="FFD363"/>
                </a:solidFill>
                <a:latin typeface="Montserrat"/>
                <a:ea typeface="Montserrat"/>
                <a:cs typeface="Montserrat"/>
                <a:sym typeface="Montserrat"/>
              </a:rPr>
              <a:t>Blood Donor App</a:t>
            </a:r>
            <a:endParaRPr sz="4400" dirty="0">
              <a:solidFill>
                <a:srgbClr val="FFD363"/>
              </a:solidFill>
              <a:latin typeface="Montserrat"/>
              <a:ea typeface="Montserrat"/>
              <a:cs typeface="Montserrat"/>
              <a:sym typeface="Montserrat"/>
            </a:endParaRPr>
          </a:p>
        </p:txBody>
      </p:sp>
      <p:sp>
        <p:nvSpPr>
          <p:cNvPr id="107" name="Google Shape;107;p13"/>
          <p:cNvSpPr txBox="1">
            <a:spLocks noGrp="1"/>
          </p:cNvSpPr>
          <p:nvPr>
            <p:ph type="subTitle" idx="1"/>
          </p:nvPr>
        </p:nvSpPr>
        <p:spPr>
          <a:xfrm>
            <a:off x="768575" y="4412975"/>
            <a:ext cx="7115700" cy="789600"/>
          </a:xfrm>
          <a:prstGeom prst="rect">
            <a:avLst/>
          </a:prstGeom>
          <a:noFill/>
          <a:ln>
            <a:noFill/>
          </a:ln>
        </p:spPr>
        <p:txBody>
          <a:bodyPr spcFirstLastPara="1" wrap="square" lIns="109725" tIns="109725" rIns="109725" bIns="91425" anchor="t" anchorCtr="0">
            <a:normAutofit/>
          </a:bodyPr>
          <a:lstStyle/>
          <a:p>
            <a:pPr marL="0" lvl="0" indent="0" algn="l" rtl="0">
              <a:lnSpc>
                <a:spcPct val="130000"/>
              </a:lnSpc>
              <a:spcBef>
                <a:spcPts val="0"/>
              </a:spcBef>
              <a:spcAft>
                <a:spcPts val="0"/>
              </a:spcAft>
              <a:buClr>
                <a:srgbClr val="262626"/>
              </a:buClr>
              <a:buSzPts val="2400"/>
              <a:buNone/>
            </a:pPr>
            <a:r>
              <a:rPr lang="en-US" sz="1800" dirty="0">
                <a:solidFill>
                  <a:srgbClr val="FFFFFF"/>
                </a:solidFill>
                <a:latin typeface="Montserrat SemiBold"/>
                <a:ea typeface="Montserrat SemiBold"/>
                <a:cs typeface="Montserrat SemiBold"/>
                <a:sym typeface="Montserrat SemiBold"/>
              </a:rPr>
              <a:t>Juan Emmanuel </a:t>
            </a:r>
            <a:r>
              <a:rPr lang="en-US" sz="1800" dirty="0" err="1">
                <a:solidFill>
                  <a:srgbClr val="FFFFFF"/>
                </a:solidFill>
                <a:latin typeface="Montserrat SemiBold"/>
                <a:ea typeface="Montserrat SemiBold"/>
                <a:cs typeface="Montserrat SemiBold"/>
                <a:sym typeface="Montserrat SemiBold"/>
              </a:rPr>
              <a:t>Dharmadjaya</a:t>
            </a:r>
            <a:r>
              <a:rPr lang="en-US" sz="1800" dirty="0">
                <a:solidFill>
                  <a:srgbClr val="FFFFFF"/>
                </a:solidFill>
                <a:latin typeface="Montserrat SemiBold"/>
                <a:ea typeface="Montserrat SemiBold"/>
                <a:cs typeface="Montserrat SemiBold"/>
                <a:sym typeface="Montserrat SemiBold"/>
              </a:rPr>
              <a:t> </a:t>
            </a:r>
            <a:r>
              <a:rPr lang="en-US" sz="1800">
                <a:solidFill>
                  <a:srgbClr val="FFFFFF"/>
                </a:solidFill>
                <a:latin typeface="Montserrat SemiBold"/>
                <a:ea typeface="Montserrat SemiBold"/>
                <a:cs typeface="Montserrat SemiBold"/>
                <a:sym typeface="Montserrat SemiBold"/>
              </a:rPr>
              <a:t>– Batch 5</a:t>
            </a:r>
            <a:endParaRPr sz="1800" dirty="0">
              <a:solidFill>
                <a:srgbClr val="FFFFFF"/>
              </a:solidFill>
              <a:latin typeface="Montserrat SemiBold"/>
              <a:ea typeface="Montserrat SemiBold"/>
              <a:cs typeface="Montserrat SemiBold"/>
              <a:sym typeface="Montserrat SemiBold"/>
            </a:endParaRPr>
          </a:p>
        </p:txBody>
      </p:sp>
      <p:cxnSp>
        <p:nvCxnSpPr>
          <p:cNvPr id="108" name="Google Shape;108;p13"/>
          <p:cNvCxnSpPr/>
          <p:nvPr/>
        </p:nvCxnSpPr>
        <p:spPr>
          <a:xfrm>
            <a:off x="606675" y="1528650"/>
            <a:ext cx="0" cy="3195900"/>
          </a:xfrm>
          <a:prstGeom prst="straightConnector1">
            <a:avLst/>
          </a:prstGeom>
          <a:noFill/>
          <a:ln w="19050" cap="flat" cmpd="sng">
            <a:solidFill>
              <a:srgbClr val="FFFFFF"/>
            </a:solidFill>
            <a:prstDash val="solid"/>
            <a:round/>
            <a:headEnd type="none" w="sm" len="sm"/>
            <a:tailEnd type="none" w="sm" len="sm"/>
          </a:ln>
        </p:spPr>
      </p:cxnSp>
      <p:pic>
        <p:nvPicPr>
          <p:cNvPr id="109" name="Google Shape;109;p13"/>
          <p:cNvPicPr preferRelativeResize="0"/>
          <p:nvPr/>
        </p:nvPicPr>
        <p:blipFill rotWithShape="1">
          <a:blip r:embed="rId4">
            <a:alphaModFix/>
          </a:blip>
          <a:srcRect/>
          <a:stretch/>
        </p:blipFill>
        <p:spPr>
          <a:xfrm>
            <a:off x="208750" y="6203050"/>
            <a:ext cx="1387351" cy="520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3"/>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98" name="Google Shape;198;p23"/>
          <p:cNvPicPr preferRelativeResize="0"/>
          <p:nvPr/>
        </p:nvPicPr>
        <p:blipFill rotWithShape="1">
          <a:blip r:embed="rId4">
            <a:alphaModFix/>
          </a:blip>
          <a:srcRect/>
          <a:stretch/>
        </p:blipFill>
        <p:spPr>
          <a:xfrm>
            <a:off x="208750" y="6203050"/>
            <a:ext cx="1387351" cy="520949"/>
          </a:xfrm>
          <a:prstGeom prst="rect">
            <a:avLst/>
          </a:prstGeom>
          <a:noFill/>
          <a:ln>
            <a:noFill/>
          </a:ln>
        </p:spPr>
      </p:pic>
      <p:cxnSp>
        <p:nvCxnSpPr>
          <p:cNvPr id="199" name="Google Shape;199;p23"/>
          <p:cNvCxnSpPr/>
          <p:nvPr/>
        </p:nvCxnSpPr>
        <p:spPr>
          <a:xfrm>
            <a:off x="417350" y="1148825"/>
            <a:ext cx="7643700" cy="0"/>
          </a:xfrm>
          <a:prstGeom prst="straightConnector1">
            <a:avLst/>
          </a:prstGeom>
          <a:noFill/>
          <a:ln w="9525" cap="flat" cmpd="sng">
            <a:solidFill>
              <a:schemeClr val="dk2"/>
            </a:solidFill>
            <a:prstDash val="solid"/>
            <a:round/>
            <a:headEnd type="none" w="sm" len="sm"/>
            <a:tailEnd type="none" w="sm" len="sm"/>
          </a:ln>
        </p:spPr>
      </p:cxnSp>
      <p:sp>
        <p:nvSpPr>
          <p:cNvPr id="200" name="Google Shape;200;p23"/>
          <p:cNvSpPr txBox="1">
            <a:spLocks noGrp="1"/>
          </p:cNvSpPr>
          <p:nvPr>
            <p:ph type="subTitle" idx="1"/>
          </p:nvPr>
        </p:nvSpPr>
        <p:spPr>
          <a:xfrm>
            <a:off x="324750" y="1638675"/>
            <a:ext cx="7736400" cy="922200"/>
          </a:xfrm>
          <a:prstGeom prst="rect">
            <a:avLst/>
          </a:prstGeom>
          <a:noFill/>
          <a:ln>
            <a:noFill/>
          </a:ln>
        </p:spPr>
        <p:txBody>
          <a:bodyPr spcFirstLastPara="1" wrap="square" lIns="109725" tIns="109725" rIns="109725" bIns="91425" anchor="t" anchorCtr="0">
            <a:noAutofit/>
          </a:bodyPr>
          <a:lstStyle/>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Normal Hemoglobin Level</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No HIV/AIDS</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No Hepatitis</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No Syphilis</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No Malaria</a:t>
            </a:r>
          </a:p>
          <a:p>
            <a:pPr marL="285750" lvl="0" indent="-285750" algn="l" rtl="0">
              <a:lnSpc>
                <a:spcPct val="190000"/>
              </a:lnSpc>
              <a:spcBef>
                <a:spcPts val="930"/>
              </a:spcBef>
              <a:spcAft>
                <a:spcPts val="0"/>
              </a:spcAft>
              <a:buSzPts val="1018"/>
              <a:buFont typeface="Arial" panose="020B0604020202020204" pitchFamily="34" charset="0"/>
              <a:buChar char="•"/>
            </a:pPr>
            <a:endParaRPr lang="en-US" sz="1800" i="1" dirty="0">
              <a:solidFill>
                <a:srgbClr val="1155CC"/>
              </a:solidFill>
              <a:latin typeface="Montserrat Medium"/>
              <a:ea typeface="Montserrat Medium"/>
              <a:cs typeface="Montserrat Medium"/>
              <a:sym typeface="Montserrat Medium"/>
            </a:endParaRPr>
          </a:p>
          <a:p>
            <a:pPr marL="285750" lvl="0" indent="-285750" algn="l" rtl="0">
              <a:lnSpc>
                <a:spcPct val="190000"/>
              </a:lnSpc>
              <a:spcBef>
                <a:spcPts val="930"/>
              </a:spcBef>
              <a:spcAft>
                <a:spcPts val="0"/>
              </a:spcAft>
              <a:buSzPts val="1018"/>
              <a:buFont typeface="Arial" panose="020B0604020202020204" pitchFamily="34" charset="0"/>
              <a:buChar char="•"/>
            </a:pPr>
            <a:endParaRPr lang="en-US" sz="1800" i="1" dirty="0">
              <a:solidFill>
                <a:srgbClr val="1155CC"/>
              </a:solidFill>
              <a:latin typeface="Montserrat Medium"/>
              <a:ea typeface="Montserrat Medium"/>
              <a:cs typeface="Montserrat Medium"/>
              <a:sym typeface="Montserrat Medium"/>
            </a:endParaRPr>
          </a:p>
        </p:txBody>
      </p:sp>
      <p:sp>
        <p:nvSpPr>
          <p:cNvPr id="201" name="Google Shape;201;p23"/>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dirty="0">
                <a:solidFill>
                  <a:srgbClr val="002936"/>
                </a:solidFill>
                <a:latin typeface="Montserrat"/>
                <a:ea typeface="Montserrat"/>
                <a:cs typeface="Montserrat"/>
                <a:sym typeface="Montserrat"/>
              </a:rPr>
              <a:t>Things to consider for healthy blood</a:t>
            </a:r>
            <a:endParaRPr sz="3300" b="1" dirty="0">
              <a:solidFill>
                <a:srgbClr val="002936"/>
              </a:solidFill>
              <a:latin typeface="Montserrat"/>
              <a:ea typeface="Montserrat"/>
              <a:cs typeface="Montserrat"/>
              <a:sym typeface="Montserrat"/>
            </a:endParaRPr>
          </a:p>
        </p:txBody>
      </p:sp>
    </p:spTree>
    <p:extLst>
      <p:ext uri="{BB962C8B-B14F-4D97-AF65-F5344CB8AC3E}">
        <p14:creationId xmlns:p14="http://schemas.microsoft.com/office/powerpoint/2010/main" val="54644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3"/>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98" name="Google Shape;198;p23"/>
          <p:cNvPicPr preferRelativeResize="0"/>
          <p:nvPr/>
        </p:nvPicPr>
        <p:blipFill rotWithShape="1">
          <a:blip r:embed="rId4">
            <a:alphaModFix/>
          </a:blip>
          <a:srcRect/>
          <a:stretch/>
        </p:blipFill>
        <p:spPr>
          <a:xfrm>
            <a:off x="208750" y="6203050"/>
            <a:ext cx="1387351" cy="520949"/>
          </a:xfrm>
          <a:prstGeom prst="rect">
            <a:avLst/>
          </a:prstGeom>
          <a:noFill/>
          <a:ln>
            <a:noFill/>
          </a:ln>
        </p:spPr>
      </p:pic>
      <p:sp>
        <p:nvSpPr>
          <p:cNvPr id="201" name="Google Shape;201;p23"/>
          <p:cNvSpPr txBox="1">
            <a:spLocks noGrp="1"/>
          </p:cNvSpPr>
          <p:nvPr>
            <p:ph type="ctrTitle"/>
          </p:nvPr>
        </p:nvSpPr>
        <p:spPr>
          <a:xfrm>
            <a:off x="4629464" y="3131250"/>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dirty="0">
                <a:solidFill>
                  <a:srgbClr val="002936"/>
                </a:solidFill>
                <a:latin typeface="Montserrat"/>
                <a:ea typeface="Montserrat"/>
                <a:cs typeface="Montserrat"/>
                <a:sym typeface="Montserrat"/>
              </a:rPr>
              <a:t>DEMO</a:t>
            </a:r>
            <a:endParaRPr sz="3300" b="1" dirty="0">
              <a:solidFill>
                <a:srgbClr val="002936"/>
              </a:solidFill>
              <a:latin typeface="Montserrat"/>
              <a:ea typeface="Montserrat"/>
              <a:cs typeface="Montserrat"/>
              <a:sym typeface="Montserrat"/>
            </a:endParaRPr>
          </a:p>
        </p:txBody>
      </p:sp>
    </p:spTree>
    <p:extLst>
      <p:ext uri="{BB962C8B-B14F-4D97-AF65-F5344CB8AC3E}">
        <p14:creationId xmlns:p14="http://schemas.microsoft.com/office/powerpoint/2010/main" val="90065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3"/>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98" name="Google Shape;198;p23"/>
          <p:cNvPicPr preferRelativeResize="0"/>
          <p:nvPr/>
        </p:nvPicPr>
        <p:blipFill rotWithShape="1">
          <a:blip r:embed="rId4">
            <a:alphaModFix/>
          </a:blip>
          <a:srcRect/>
          <a:stretch/>
        </p:blipFill>
        <p:spPr>
          <a:xfrm>
            <a:off x="208750" y="6203050"/>
            <a:ext cx="1387351" cy="520949"/>
          </a:xfrm>
          <a:prstGeom prst="rect">
            <a:avLst/>
          </a:prstGeom>
          <a:noFill/>
          <a:ln>
            <a:noFill/>
          </a:ln>
        </p:spPr>
      </p:pic>
      <p:sp>
        <p:nvSpPr>
          <p:cNvPr id="201" name="Google Shape;201;p23"/>
          <p:cNvSpPr txBox="1">
            <a:spLocks noGrp="1"/>
          </p:cNvSpPr>
          <p:nvPr>
            <p:ph type="ctrTitle"/>
          </p:nvPr>
        </p:nvSpPr>
        <p:spPr>
          <a:xfrm>
            <a:off x="4629464" y="3131250"/>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dirty="0">
                <a:solidFill>
                  <a:srgbClr val="002936"/>
                </a:solidFill>
                <a:latin typeface="Montserrat"/>
                <a:ea typeface="Montserrat"/>
                <a:cs typeface="Montserrat"/>
                <a:sym typeface="Montserrat"/>
              </a:rPr>
              <a:t>Thank You</a:t>
            </a:r>
            <a:endParaRPr sz="3300" b="1" dirty="0">
              <a:solidFill>
                <a:srgbClr val="002936"/>
              </a:solidFill>
              <a:latin typeface="Montserrat"/>
              <a:ea typeface="Montserrat"/>
              <a:cs typeface="Montserrat"/>
              <a:sym typeface="Montserrat"/>
            </a:endParaRPr>
          </a:p>
        </p:txBody>
      </p:sp>
    </p:spTree>
    <p:extLst>
      <p:ext uri="{BB962C8B-B14F-4D97-AF65-F5344CB8AC3E}">
        <p14:creationId xmlns:p14="http://schemas.microsoft.com/office/powerpoint/2010/main" val="272020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3" name="Google Shape;133;p16"/>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a:solidFill>
                  <a:srgbClr val="002936"/>
                </a:solidFill>
                <a:latin typeface="Montserrat"/>
                <a:ea typeface="Montserrat"/>
                <a:cs typeface="Montserrat"/>
                <a:sym typeface="Montserrat"/>
              </a:rPr>
              <a:t>Executive Summary</a:t>
            </a:r>
            <a:endParaRPr sz="3300" b="1">
              <a:solidFill>
                <a:srgbClr val="002936"/>
              </a:solidFill>
              <a:latin typeface="Montserrat"/>
              <a:ea typeface="Montserrat"/>
              <a:cs typeface="Montserrat"/>
              <a:sym typeface="Montserrat"/>
            </a:endParaRPr>
          </a:p>
        </p:txBody>
      </p:sp>
      <p:cxnSp>
        <p:nvCxnSpPr>
          <p:cNvPr id="134" name="Google Shape;134;p16"/>
          <p:cNvCxnSpPr/>
          <p:nvPr/>
        </p:nvCxnSpPr>
        <p:spPr>
          <a:xfrm>
            <a:off x="417350" y="1148825"/>
            <a:ext cx="7643700" cy="0"/>
          </a:xfrm>
          <a:prstGeom prst="straightConnector1">
            <a:avLst/>
          </a:prstGeom>
          <a:noFill/>
          <a:ln w="9525" cap="flat" cmpd="sng">
            <a:solidFill>
              <a:schemeClr val="dk2"/>
            </a:solidFill>
            <a:prstDash val="solid"/>
            <a:round/>
            <a:headEnd type="none" w="sm" len="sm"/>
            <a:tailEnd type="none" w="sm" len="sm"/>
          </a:ln>
        </p:spPr>
      </p:cxnSp>
      <p:pic>
        <p:nvPicPr>
          <p:cNvPr id="135" name="Google Shape;135;p16"/>
          <p:cNvPicPr preferRelativeResize="0"/>
          <p:nvPr/>
        </p:nvPicPr>
        <p:blipFill rotWithShape="1">
          <a:blip r:embed="rId4">
            <a:alphaModFix/>
          </a:blip>
          <a:srcRect/>
          <a:stretch/>
        </p:blipFill>
        <p:spPr>
          <a:xfrm>
            <a:off x="208750" y="6203050"/>
            <a:ext cx="1387351" cy="520949"/>
          </a:xfrm>
          <a:prstGeom prst="rect">
            <a:avLst/>
          </a:prstGeom>
          <a:noFill/>
          <a:ln>
            <a:noFill/>
          </a:ln>
        </p:spPr>
      </p:pic>
      <p:sp>
        <p:nvSpPr>
          <p:cNvPr id="136" name="Google Shape;136;p16"/>
          <p:cNvSpPr txBox="1">
            <a:spLocks noGrp="1"/>
          </p:cNvSpPr>
          <p:nvPr>
            <p:ph type="subTitle" idx="1"/>
          </p:nvPr>
        </p:nvSpPr>
        <p:spPr>
          <a:xfrm>
            <a:off x="324750" y="1638675"/>
            <a:ext cx="7736400" cy="922200"/>
          </a:xfrm>
          <a:prstGeom prst="rect">
            <a:avLst/>
          </a:prstGeom>
          <a:noFill/>
          <a:ln>
            <a:noFill/>
          </a:ln>
        </p:spPr>
        <p:txBody>
          <a:bodyPr spcFirstLastPara="1" wrap="square" lIns="109725" tIns="109725" rIns="109725" bIns="91425" anchor="t" anchorCtr="0">
            <a:noAutofit/>
          </a:bodyPr>
          <a:lstStyle/>
          <a:p>
            <a:pPr marL="0" lvl="0" indent="0" algn="l" rtl="0">
              <a:lnSpc>
                <a:spcPct val="190000"/>
              </a:lnSpc>
              <a:spcBef>
                <a:spcPts val="930"/>
              </a:spcBef>
              <a:spcAft>
                <a:spcPts val="0"/>
              </a:spcAft>
              <a:buSzPts val="1018"/>
              <a:buNone/>
            </a:pPr>
            <a:r>
              <a:rPr lang="en-US" sz="1800" i="1" dirty="0">
                <a:solidFill>
                  <a:srgbClr val="1155CC"/>
                </a:solidFill>
                <a:latin typeface="Montserrat Medium"/>
                <a:ea typeface="Montserrat Medium"/>
                <a:cs typeface="Montserrat Medium"/>
                <a:sym typeface="Montserrat Medium"/>
              </a:rPr>
              <a:t>A blood donation app would be an excellent introduction as a blockchain-based app that would benefit the traceability, integrity, and availability of the blood bag.</a:t>
            </a:r>
          </a:p>
          <a:p>
            <a:pPr marL="0" lvl="0" indent="0" algn="l" rtl="0">
              <a:lnSpc>
                <a:spcPct val="190000"/>
              </a:lnSpc>
              <a:spcBef>
                <a:spcPts val="930"/>
              </a:spcBef>
              <a:spcAft>
                <a:spcPts val="0"/>
              </a:spcAft>
              <a:buSzPts val="1018"/>
              <a:buNone/>
            </a:pPr>
            <a:endParaRPr lang="en-US" sz="1800" i="1" dirty="0">
              <a:solidFill>
                <a:srgbClr val="1155CC"/>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7"/>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42" name="Google Shape;142;p17"/>
          <p:cNvPicPr preferRelativeResize="0"/>
          <p:nvPr/>
        </p:nvPicPr>
        <p:blipFill rotWithShape="1">
          <a:blip r:embed="rId4">
            <a:alphaModFix/>
          </a:blip>
          <a:srcRect/>
          <a:stretch/>
        </p:blipFill>
        <p:spPr>
          <a:xfrm>
            <a:off x="208750" y="6203050"/>
            <a:ext cx="1387351" cy="520949"/>
          </a:xfrm>
          <a:prstGeom prst="rect">
            <a:avLst/>
          </a:prstGeom>
          <a:noFill/>
          <a:ln>
            <a:noFill/>
          </a:ln>
        </p:spPr>
      </p:pic>
      <p:sp>
        <p:nvSpPr>
          <p:cNvPr id="143" name="Google Shape;143;p17"/>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a:solidFill>
                  <a:srgbClr val="002936"/>
                </a:solidFill>
                <a:latin typeface="Montserrat"/>
                <a:ea typeface="Montserrat"/>
                <a:cs typeface="Montserrat"/>
                <a:sym typeface="Montserrat"/>
              </a:rPr>
              <a:t>Current Problem</a:t>
            </a:r>
            <a:endParaRPr sz="3300" b="1">
              <a:solidFill>
                <a:srgbClr val="002936"/>
              </a:solidFill>
              <a:latin typeface="Montserrat"/>
              <a:ea typeface="Montserrat"/>
              <a:cs typeface="Montserrat"/>
              <a:sym typeface="Montserrat"/>
            </a:endParaRPr>
          </a:p>
        </p:txBody>
      </p:sp>
      <p:cxnSp>
        <p:nvCxnSpPr>
          <p:cNvPr id="144" name="Google Shape;144;p17"/>
          <p:cNvCxnSpPr/>
          <p:nvPr/>
        </p:nvCxnSpPr>
        <p:spPr>
          <a:xfrm>
            <a:off x="417350" y="1148825"/>
            <a:ext cx="7643700" cy="0"/>
          </a:xfrm>
          <a:prstGeom prst="straightConnector1">
            <a:avLst/>
          </a:prstGeom>
          <a:noFill/>
          <a:ln w="9525" cap="flat" cmpd="sng">
            <a:solidFill>
              <a:schemeClr val="dk2"/>
            </a:solidFill>
            <a:prstDash val="solid"/>
            <a:round/>
            <a:headEnd type="none" w="sm" len="sm"/>
            <a:tailEnd type="none" w="sm" len="sm"/>
          </a:ln>
        </p:spPr>
      </p:cxnSp>
      <p:sp>
        <p:nvSpPr>
          <p:cNvPr id="145" name="Google Shape;145;p17"/>
          <p:cNvSpPr txBox="1">
            <a:spLocks noGrp="1"/>
          </p:cNvSpPr>
          <p:nvPr>
            <p:ph type="subTitle" idx="1"/>
          </p:nvPr>
        </p:nvSpPr>
        <p:spPr>
          <a:xfrm>
            <a:off x="324750" y="956250"/>
            <a:ext cx="7990200" cy="922200"/>
          </a:xfrm>
          <a:prstGeom prst="rect">
            <a:avLst/>
          </a:prstGeom>
          <a:noFill/>
          <a:ln>
            <a:noFill/>
          </a:ln>
        </p:spPr>
        <p:txBody>
          <a:bodyPr spcFirstLastPara="1" wrap="square" lIns="109725" tIns="109725" rIns="109725" bIns="91425" anchor="t" anchorCtr="0">
            <a:noAutofit/>
          </a:bodyPr>
          <a:lstStyle/>
          <a:p>
            <a:pPr marL="0" lvl="0" indent="0" algn="l" rtl="0">
              <a:lnSpc>
                <a:spcPct val="150000"/>
              </a:lnSpc>
              <a:spcBef>
                <a:spcPts val="930"/>
              </a:spcBef>
              <a:spcAft>
                <a:spcPts val="0"/>
              </a:spcAft>
              <a:buSzPts val="1018"/>
              <a:buNone/>
            </a:pPr>
            <a:r>
              <a:rPr lang="en-US" sz="1700" i="1" dirty="0">
                <a:solidFill>
                  <a:srgbClr val="1155CC"/>
                </a:solidFill>
                <a:latin typeface="Montserrat Medium"/>
                <a:ea typeface="Montserrat Medium"/>
                <a:cs typeface="Montserrat Medium"/>
                <a:sym typeface="Montserrat Medium"/>
              </a:rPr>
              <a:t>Current problem:</a:t>
            </a:r>
          </a:p>
          <a:p>
            <a:pPr marL="342900" lvl="0" indent="-342900" algn="l" rtl="0">
              <a:lnSpc>
                <a:spcPct val="150000"/>
              </a:lnSpc>
              <a:spcBef>
                <a:spcPts val="930"/>
              </a:spcBef>
              <a:spcAft>
                <a:spcPts val="0"/>
              </a:spcAft>
              <a:buSzPts val="1018"/>
              <a:buFont typeface="+mj-lt"/>
              <a:buAutoNum type="arabicPeriod"/>
            </a:pPr>
            <a:r>
              <a:rPr lang="en-US" sz="1700" i="1" dirty="0">
                <a:solidFill>
                  <a:srgbClr val="1155CC"/>
                </a:solidFill>
                <a:latin typeface="Montserrat Medium"/>
                <a:ea typeface="Montserrat Medium"/>
                <a:cs typeface="Montserrat Medium"/>
                <a:sym typeface="Montserrat Medium"/>
              </a:rPr>
              <a:t>Traditional data will be stored with the risk of losing or being modified</a:t>
            </a:r>
          </a:p>
          <a:p>
            <a:pPr marL="342900" lvl="0" indent="-342900" algn="l" rtl="0">
              <a:lnSpc>
                <a:spcPct val="150000"/>
              </a:lnSpc>
              <a:spcBef>
                <a:spcPts val="930"/>
              </a:spcBef>
              <a:spcAft>
                <a:spcPts val="0"/>
              </a:spcAft>
              <a:buSzPts val="1018"/>
              <a:buFont typeface="+mj-lt"/>
              <a:buAutoNum type="arabicPeriod"/>
            </a:pPr>
            <a:r>
              <a:rPr lang="en-US" sz="1700" i="1" dirty="0">
                <a:solidFill>
                  <a:srgbClr val="1155CC"/>
                </a:solidFill>
                <a:latin typeface="Montserrat Medium"/>
                <a:ea typeface="Montserrat Medium"/>
                <a:cs typeface="Montserrat Medium"/>
                <a:sym typeface="Montserrat Medium"/>
              </a:rPr>
              <a:t>The criminals or associates would be harder to track if they have modified a data</a:t>
            </a:r>
          </a:p>
          <a:p>
            <a:pPr marL="342900" lvl="0" indent="-342900" algn="l" rtl="0">
              <a:lnSpc>
                <a:spcPct val="150000"/>
              </a:lnSpc>
              <a:spcBef>
                <a:spcPts val="930"/>
              </a:spcBef>
              <a:spcAft>
                <a:spcPts val="0"/>
              </a:spcAft>
              <a:buSzPts val="1018"/>
              <a:buFont typeface="+mj-lt"/>
              <a:buAutoNum type="arabicPeriod"/>
            </a:pPr>
            <a:r>
              <a:rPr lang="en-US" sz="1700" i="1" dirty="0">
                <a:solidFill>
                  <a:srgbClr val="1155CC"/>
                </a:solidFill>
                <a:latin typeface="Montserrat Medium"/>
                <a:ea typeface="Montserrat Medium"/>
                <a:cs typeface="Montserrat Medium"/>
                <a:sym typeface="Montserrat Medium"/>
              </a:rPr>
              <a:t>Verification conducted by centralized system is vulnerable by the insider job</a:t>
            </a:r>
          </a:p>
          <a:p>
            <a:pPr marL="342900" indent="-342900">
              <a:lnSpc>
                <a:spcPct val="150000"/>
              </a:lnSpc>
              <a:buSzPts val="1018"/>
              <a:buFont typeface="+mj-lt"/>
              <a:buAutoNum type="arabicPeriod"/>
            </a:pPr>
            <a:r>
              <a:rPr lang="en-US" sz="1700" i="1" dirty="0">
                <a:solidFill>
                  <a:srgbClr val="1155CC"/>
                </a:solidFill>
                <a:latin typeface="Montserrat Medium"/>
                <a:ea typeface="Montserrat Medium"/>
                <a:cs typeface="Montserrat Medium"/>
                <a:sym typeface="Montserrat Medium"/>
              </a:rPr>
              <a:t>Risks of getting infected blood-bag</a:t>
            </a:r>
          </a:p>
        </p:txBody>
      </p:sp>
      <p:pic>
        <p:nvPicPr>
          <p:cNvPr id="4" name="Picture 3">
            <a:extLst>
              <a:ext uri="{FF2B5EF4-FFF2-40B4-BE49-F238E27FC236}">
                <a16:creationId xmlns:a16="http://schemas.microsoft.com/office/drawing/2014/main" id="{86A50C21-39EA-9821-A541-6B2688996EF0}"/>
              </a:ext>
            </a:extLst>
          </p:cNvPr>
          <p:cNvPicPr>
            <a:picLocks noChangeAspect="1"/>
          </p:cNvPicPr>
          <p:nvPr/>
        </p:nvPicPr>
        <p:blipFill>
          <a:blip r:embed="rId5"/>
          <a:stretch>
            <a:fillRect/>
          </a:stretch>
        </p:blipFill>
        <p:spPr>
          <a:xfrm>
            <a:off x="8138491" y="2423775"/>
            <a:ext cx="4053509" cy="4434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8"/>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52" name="Google Shape;152;p18"/>
          <p:cNvPicPr preferRelativeResize="0"/>
          <p:nvPr/>
        </p:nvPicPr>
        <p:blipFill rotWithShape="1">
          <a:blip r:embed="rId4">
            <a:alphaModFix/>
          </a:blip>
          <a:srcRect/>
          <a:stretch/>
        </p:blipFill>
        <p:spPr>
          <a:xfrm>
            <a:off x="208750" y="6203050"/>
            <a:ext cx="1387351" cy="520949"/>
          </a:xfrm>
          <a:prstGeom prst="rect">
            <a:avLst/>
          </a:prstGeom>
          <a:noFill/>
          <a:ln>
            <a:noFill/>
          </a:ln>
        </p:spPr>
      </p:pic>
      <p:cxnSp>
        <p:nvCxnSpPr>
          <p:cNvPr id="153" name="Google Shape;153;p18"/>
          <p:cNvCxnSpPr/>
          <p:nvPr/>
        </p:nvCxnSpPr>
        <p:spPr>
          <a:xfrm>
            <a:off x="417350" y="1148825"/>
            <a:ext cx="7643700" cy="0"/>
          </a:xfrm>
          <a:prstGeom prst="straightConnector1">
            <a:avLst/>
          </a:prstGeom>
          <a:noFill/>
          <a:ln w="9525" cap="flat" cmpd="sng">
            <a:solidFill>
              <a:schemeClr val="dk2"/>
            </a:solidFill>
            <a:prstDash val="solid"/>
            <a:round/>
            <a:headEnd type="none" w="sm" len="sm"/>
            <a:tailEnd type="none" w="sm" len="sm"/>
          </a:ln>
        </p:spPr>
      </p:cxnSp>
      <p:sp>
        <p:nvSpPr>
          <p:cNvPr id="154" name="Google Shape;154;p18"/>
          <p:cNvSpPr txBox="1">
            <a:spLocks noGrp="1"/>
          </p:cNvSpPr>
          <p:nvPr>
            <p:ph type="subTitle" idx="1"/>
          </p:nvPr>
        </p:nvSpPr>
        <p:spPr>
          <a:xfrm>
            <a:off x="324750" y="1638675"/>
            <a:ext cx="7736400" cy="922200"/>
          </a:xfrm>
          <a:prstGeom prst="rect">
            <a:avLst/>
          </a:prstGeom>
          <a:noFill/>
          <a:ln>
            <a:noFill/>
          </a:ln>
        </p:spPr>
        <p:txBody>
          <a:bodyPr spcFirstLastPara="1" wrap="square" lIns="109725" tIns="109725" rIns="109725" bIns="91425" anchor="t" anchorCtr="0">
            <a:noAutofit/>
          </a:bodyPr>
          <a:lstStyle/>
          <a:p>
            <a:pPr marL="0" lvl="0" indent="0" algn="l" rtl="0">
              <a:lnSpc>
                <a:spcPct val="190000"/>
              </a:lnSpc>
              <a:spcBef>
                <a:spcPts val="930"/>
              </a:spcBef>
              <a:spcAft>
                <a:spcPts val="0"/>
              </a:spcAft>
              <a:buSzPts val="1018"/>
              <a:buNone/>
            </a:pPr>
            <a:r>
              <a:rPr lang="en-US" sz="1800" i="1" dirty="0">
                <a:solidFill>
                  <a:srgbClr val="1155CC"/>
                </a:solidFill>
                <a:latin typeface="Montserrat Medium"/>
                <a:ea typeface="Montserrat Medium"/>
                <a:cs typeface="Montserrat Medium"/>
                <a:sym typeface="Montserrat Medium"/>
              </a:rPr>
              <a:t>A blood donation application with the purpose to maintain the traceability, integrity, and availability of the blood</a:t>
            </a:r>
            <a:endParaRPr sz="1800" i="1" dirty="0">
              <a:solidFill>
                <a:srgbClr val="1155CC"/>
              </a:solidFill>
              <a:latin typeface="Montserrat Medium"/>
              <a:ea typeface="Montserrat Medium"/>
              <a:cs typeface="Montserrat Medium"/>
              <a:sym typeface="Montserrat Medium"/>
            </a:endParaRPr>
          </a:p>
        </p:txBody>
      </p:sp>
      <p:sp>
        <p:nvSpPr>
          <p:cNvPr id="155" name="Google Shape;155;p18"/>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a:solidFill>
                  <a:srgbClr val="002936"/>
                </a:solidFill>
                <a:latin typeface="Montserrat"/>
                <a:ea typeface="Montserrat"/>
                <a:cs typeface="Montserrat"/>
                <a:sym typeface="Montserrat"/>
              </a:rPr>
              <a:t>Proposed Solution </a:t>
            </a:r>
            <a:endParaRPr sz="3300" b="1">
              <a:solidFill>
                <a:srgbClr val="002936"/>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9"/>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61" name="Google Shape;161;p19"/>
          <p:cNvPicPr preferRelativeResize="0"/>
          <p:nvPr/>
        </p:nvPicPr>
        <p:blipFill rotWithShape="1">
          <a:blip r:embed="rId4">
            <a:alphaModFix/>
          </a:blip>
          <a:srcRect/>
          <a:stretch/>
        </p:blipFill>
        <p:spPr>
          <a:xfrm>
            <a:off x="208750" y="6203050"/>
            <a:ext cx="1387351" cy="520949"/>
          </a:xfrm>
          <a:prstGeom prst="rect">
            <a:avLst/>
          </a:prstGeom>
          <a:noFill/>
          <a:ln>
            <a:noFill/>
          </a:ln>
        </p:spPr>
      </p:pic>
      <p:cxnSp>
        <p:nvCxnSpPr>
          <p:cNvPr id="162" name="Google Shape;162;p19"/>
          <p:cNvCxnSpPr/>
          <p:nvPr/>
        </p:nvCxnSpPr>
        <p:spPr>
          <a:xfrm>
            <a:off x="417350" y="1148825"/>
            <a:ext cx="7643700" cy="0"/>
          </a:xfrm>
          <a:prstGeom prst="straightConnector1">
            <a:avLst/>
          </a:prstGeom>
          <a:noFill/>
          <a:ln w="9525" cap="flat" cmpd="sng">
            <a:solidFill>
              <a:schemeClr val="dk2"/>
            </a:solidFill>
            <a:prstDash val="solid"/>
            <a:round/>
            <a:headEnd type="none" w="sm" len="sm"/>
            <a:tailEnd type="none" w="sm" len="sm"/>
          </a:ln>
        </p:spPr>
      </p:cxnSp>
      <p:sp>
        <p:nvSpPr>
          <p:cNvPr id="163" name="Google Shape;163;p19"/>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a:solidFill>
                  <a:srgbClr val="002936"/>
                </a:solidFill>
                <a:latin typeface="Montserrat"/>
                <a:ea typeface="Montserrat"/>
                <a:cs typeface="Montserrat"/>
                <a:sym typeface="Montserrat"/>
              </a:rPr>
              <a:t>Actors Involved </a:t>
            </a:r>
            <a:endParaRPr sz="3300" b="1">
              <a:solidFill>
                <a:srgbClr val="002936"/>
              </a:solidFill>
              <a:latin typeface="Montserrat"/>
              <a:ea typeface="Montserrat"/>
              <a:cs typeface="Montserrat"/>
              <a:sym typeface="Montserrat"/>
            </a:endParaRPr>
          </a:p>
        </p:txBody>
      </p:sp>
      <p:sp>
        <p:nvSpPr>
          <p:cNvPr id="164" name="Google Shape;164;p19"/>
          <p:cNvSpPr txBox="1">
            <a:spLocks noGrp="1"/>
          </p:cNvSpPr>
          <p:nvPr>
            <p:ph type="subTitle" idx="1"/>
          </p:nvPr>
        </p:nvSpPr>
        <p:spPr>
          <a:xfrm>
            <a:off x="417350" y="1028112"/>
            <a:ext cx="7736400" cy="922200"/>
          </a:xfrm>
          <a:prstGeom prst="rect">
            <a:avLst/>
          </a:prstGeom>
          <a:noFill/>
          <a:ln>
            <a:noFill/>
          </a:ln>
        </p:spPr>
        <p:txBody>
          <a:bodyPr spcFirstLastPara="1" wrap="square" lIns="109725" tIns="109725" rIns="109725" bIns="91425" anchor="t" anchorCtr="0">
            <a:noAutofit/>
          </a:bodyPr>
          <a:lstStyle/>
          <a:p>
            <a:pPr marL="342900" lvl="0" indent="-342900" algn="l" rtl="0">
              <a:lnSpc>
                <a:spcPct val="150000"/>
              </a:lnSpc>
              <a:spcBef>
                <a:spcPts val="930"/>
              </a:spcBef>
              <a:spcAft>
                <a:spcPts val="0"/>
              </a:spcAft>
              <a:buSzPct val="100000"/>
              <a:buFont typeface="+mj-lt"/>
              <a:buAutoNum type="arabicPeriod"/>
            </a:pPr>
            <a:r>
              <a:rPr lang="en-US" sz="1800" i="1" dirty="0">
                <a:solidFill>
                  <a:srgbClr val="1155CC"/>
                </a:solidFill>
                <a:latin typeface="Montserrat Medium"/>
                <a:ea typeface="Montserrat Medium"/>
                <a:cs typeface="Montserrat Medium"/>
                <a:sym typeface="Montserrat Medium"/>
              </a:rPr>
              <a:t>Blood Donor</a:t>
            </a:r>
          </a:p>
          <a:p>
            <a:pPr marL="800100" lvl="1" indent="-342900" algn="l">
              <a:lnSpc>
                <a:spcPct val="150000"/>
              </a:lnSpc>
              <a:buSzPct val="100000"/>
              <a:buFont typeface="+mj-lt"/>
              <a:buAutoNum type="arabicPeriod"/>
            </a:pPr>
            <a:r>
              <a:rPr lang="en-US" sz="1800" i="1" dirty="0">
                <a:solidFill>
                  <a:srgbClr val="1155CC"/>
                </a:solidFill>
                <a:latin typeface="Montserrat Medium"/>
                <a:ea typeface="Montserrat Medium"/>
                <a:cs typeface="Montserrat Medium"/>
                <a:sym typeface="Montserrat Medium"/>
              </a:rPr>
              <a:t>Do the donation</a:t>
            </a:r>
          </a:p>
          <a:p>
            <a:pPr marL="342900" lvl="0" indent="-342900" algn="l" rtl="0">
              <a:lnSpc>
                <a:spcPct val="150000"/>
              </a:lnSpc>
              <a:spcBef>
                <a:spcPts val="930"/>
              </a:spcBef>
              <a:spcAft>
                <a:spcPts val="0"/>
              </a:spcAft>
              <a:buSzPct val="100000"/>
              <a:buFont typeface="+mj-lt"/>
              <a:buAutoNum type="arabicPeriod"/>
            </a:pPr>
            <a:r>
              <a:rPr lang="en-US" sz="1800" i="1" dirty="0">
                <a:solidFill>
                  <a:srgbClr val="1155CC"/>
                </a:solidFill>
                <a:latin typeface="Montserrat Medium"/>
                <a:ea typeface="Montserrat Medium"/>
                <a:cs typeface="Montserrat Medium"/>
                <a:sym typeface="Montserrat Medium"/>
              </a:rPr>
              <a:t>Institution </a:t>
            </a:r>
          </a:p>
          <a:p>
            <a:pPr marL="800100" lvl="1" indent="-342900" algn="l">
              <a:lnSpc>
                <a:spcPct val="150000"/>
              </a:lnSpc>
              <a:buSzPct val="100000"/>
              <a:buFont typeface="+mj-lt"/>
              <a:buAutoNum type="arabicPeriod"/>
            </a:pPr>
            <a:r>
              <a:rPr lang="en-US" sz="1800" i="1" dirty="0">
                <a:solidFill>
                  <a:srgbClr val="1155CC"/>
                </a:solidFill>
                <a:latin typeface="Montserrat Medium"/>
                <a:ea typeface="Montserrat Medium"/>
                <a:cs typeface="Montserrat Medium"/>
                <a:sym typeface="Montserrat Medium"/>
              </a:rPr>
              <a:t>Collects the blood</a:t>
            </a:r>
          </a:p>
          <a:p>
            <a:pPr marL="800100" lvl="1" indent="-342900" algn="l">
              <a:lnSpc>
                <a:spcPct val="150000"/>
              </a:lnSpc>
              <a:buSzPct val="100000"/>
              <a:buFont typeface="+mj-lt"/>
              <a:buAutoNum type="arabicPeriod"/>
            </a:pPr>
            <a:r>
              <a:rPr lang="en-US" sz="1800" i="1" dirty="0">
                <a:solidFill>
                  <a:srgbClr val="1155CC"/>
                </a:solidFill>
                <a:latin typeface="Montserrat Medium"/>
                <a:ea typeface="Montserrat Medium"/>
                <a:cs typeface="Montserrat Medium"/>
                <a:sym typeface="Montserrat Medium"/>
              </a:rPr>
              <a:t>Verify the blood </a:t>
            </a:r>
          </a:p>
          <a:p>
            <a:pPr marL="800100" lvl="1" indent="-342900" algn="l">
              <a:lnSpc>
                <a:spcPct val="150000"/>
              </a:lnSpc>
              <a:buSzPct val="100000"/>
              <a:buFont typeface="+mj-lt"/>
              <a:buAutoNum type="arabicPeriod"/>
            </a:pPr>
            <a:r>
              <a:rPr lang="en-US" sz="1800" i="1" dirty="0">
                <a:solidFill>
                  <a:srgbClr val="1155CC"/>
                </a:solidFill>
                <a:latin typeface="Montserrat Medium"/>
                <a:ea typeface="Montserrat Medium"/>
                <a:cs typeface="Montserrat Medium"/>
                <a:sym typeface="Montserrat Medium"/>
              </a:rPr>
              <a:t>Store the blood information</a:t>
            </a:r>
          </a:p>
          <a:p>
            <a:pPr marL="342900" lvl="0" indent="-342900" algn="l" rtl="0">
              <a:lnSpc>
                <a:spcPct val="150000"/>
              </a:lnSpc>
              <a:spcBef>
                <a:spcPts val="930"/>
              </a:spcBef>
              <a:spcAft>
                <a:spcPts val="0"/>
              </a:spcAft>
              <a:buSzPct val="100000"/>
              <a:buFont typeface="+mj-lt"/>
              <a:buAutoNum type="arabicPeriod"/>
            </a:pPr>
            <a:endParaRPr lang="en-US" sz="1800" i="1" dirty="0">
              <a:solidFill>
                <a:srgbClr val="1155CC"/>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1"/>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80" name="Google Shape;180;p21"/>
          <p:cNvPicPr preferRelativeResize="0"/>
          <p:nvPr/>
        </p:nvPicPr>
        <p:blipFill rotWithShape="1">
          <a:blip r:embed="rId4">
            <a:alphaModFix/>
          </a:blip>
          <a:srcRect/>
          <a:stretch/>
        </p:blipFill>
        <p:spPr>
          <a:xfrm>
            <a:off x="208750" y="6203050"/>
            <a:ext cx="1387351" cy="520949"/>
          </a:xfrm>
          <a:prstGeom prst="rect">
            <a:avLst/>
          </a:prstGeom>
          <a:noFill/>
          <a:ln>
            <a:noFill/>
          </a:ln>
        </p:spPr>
      </p:pic>
      <p:cxnSp>
        <p:nvCxnSpPr>
          <p:cNvPr id="181" name="Google Shape;181;p21"/>
          <p:cNvCxnSpPr/>
          <p:nvPr/>
        </p:nvCxnSpPr>
        <p:spPr>
          <a:xfrm>
            <a:off x="417350" y="1148825"/>
            <a:ext cx="7643700" cy="0"/>
          </a:xfrm>
          <a:prstGeom prst="straightConnector1">
            <a:avLst/>
          </a:prstGeom>
          <a:noFill/>
          <a:ln w="9525" cap="flat" cmpd="sng">
            <a:solidFill>
              <a:schemeClr val="dk2"/>
            </a:solidFill>
            <a:prstDash val="solid"/>
            <a:round/>
            <a:headEnd type="none" w="sm" len="sm"/>
            <a:tailEnd type="none" w="sm" len="sm"/>
          </a:ln>
        </p:spPr>
      </p:cxnSp>
      <p:sp>
        <p:nvSpPr>
          <p:cNvPr id="182" name="Google Shape;182;p21"/>
          <p:cNvSpPr txBox="1">
            <a:spLocks noGrp="1"/>
          </p:cNvSpPr>
          <p:nvPr>
            <p:ph type="subTitle" idx="1"/>
          </p:nvPr>
        </p:nvSpPr>
        <p:spPr>
          <a:xfrm>
            <a:off x="324750" y="1638675"/>
            <a:ext cx="7736400" cy="922200"/>
          </a:xfrm>
          <a:prstGeom prst="rect">
            <a:avLst/>
          </a:prstGeom>
          <a:noFill/>
          <a:ln>
            <a:noFill/>
          </a:ln>
        </p:spPr>
        <p:txBody>
          <a:bodyPr spcFirstLastPara="1" wrap="square" lIns="109725" tIns="109725" rIns="109725" bIns="91425" anchor="t" anchorCtr="0">
            <a:noAutofit/>
          </a:bodyPr>
          <a:lstStyle/>
          <a:p>
            <a:pPr marL="0" lvl="0" indent="0" algn="l" rtl="0">
              <a:lnSpc>
                <a:spcPct val="190000"/>
              </a:lnSpc>
              <a:spcBef>
                <a:spcPts val="930"/>
              </a:spcBef>
              <a:spcAft>
                <a:spcPts val="0"/>
              </a:spcAft>
              <a:buSzPts val="1018"/>
              <a:buNone/>
            </a:pPr>
            <a:r>
              <a:rPr lang="en-US" sz="1800" i="1" dirty="0">
                <a:solidFill>
                  <a:srgbClr val="1155CC"/>
                </a:solidFill>
                <a:latin typeface="Montserrat Medium"/>
                <a:ea typeface="Montserrat Medium"/>
                <a:cs typeface="Montserrat Medium"/>
                <a:sym typeface="Montserrat Medium"/>
              </a:rPr>
              <a:t>Since the storing process will be private decentralized then it is expected that the evidence integrity and availability is still  intact and if there is a misconduct or criminal activities involved then it is traceable.</a:t>
            </a:r>
            <a:endParaRPr sz="1800" i="1" dirty="0">
              <a:solidFill>
                <a:srgbClr val="1155CC"/>
              </a:solidFill>
              <a:latin typeface="Montserrat Medium"/>
              <a:ea typeface="Montserrat Medium"/>
              <a:cs typeface="Montserrat Medium"/>
              <a:sym typeface="Montserrat Medium"/>
            </a:endParaRPr>
          </a:p>
        </p:txBody>
      </p:sp>
      <p:sp>
        <p:nvSpPr>
          <p:cNvPr id="183" name="Google Shape;183;p21"/>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a:solidFill>
                  <a:srgbClr val="002936"/>
                </a:solidFill>
                <a:latin typeface="Montserrat"/>
                <a:ea typeface="Montserrat"/>
                <a:cs typeface="Montserrat"/>
                <a:sym typeface="Montserrat"/>
              </a:rPr>
              <a:t>Expected Outcome </a:t>
            </a:r>
            <a:endParaRPr sz="3300" b="1">
              <a:solidFill>
                <a:srgbClr val="002936"/>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89" name="Google Shape;189;p22"/>
          <p:cNvPicPr preferRelativeResize="0"/>
          <p:nvPr/>
        </p:nvPicPr>
        <p:blipFill rotWithShape="1">
          <a:blip r:embed="rId4">
            <a:alphaModFix/>
          </a:blip>
          <a:srcRect/>
          <a:stretch/>
        </p:blipFill>
        <p:spPr>
          <a:xfrm>
            <a:off x="208750" y="6203050"/>
            <a:ext cx="1387351" cy="520949"/>
          </a:xfrm>
          <a:prstGeom prst="rect">
            <a:avLst/>
          </a:prstGeom>
          <a:noFill/>
          <a:ln>
            <a:noFill/>
          </a:ln>
        </p:spPr>
      </p:pic>
      <p:cxnSp>
        <p:nvCxnSpPr>
          <p:cNvPr id="190" name="Google Shape;190;p22"/>
          <p:cNvCxnSpPr/>
          <p:nvPr/>
        </p:nvCxnSpPr>
        <p:spPr>
          <a:xfrm>
            <a:off x="417350" y="1148825"/>
            <a:ext cx="7643700" cy="0"/>
          </a:xfrm>
          <a:prstGeom prst="straightConnector1">
            <a:avLst/>
          </a:prstGeom>
          <a:noFill/>
          <a:ln w="9525" cap="flat" cmpd="sng">
            <a:solidFill>
              <a:schemeClr val="dk2"/>
            </a:solidFill>
            <a:prstDash val="solid"/>
            <a:round/>
            <a:headEnd type="none" w="sm" len="sm"/>
            <a:tailEnd type="none" w="sm" len="sm"/>
          </a:ln>
        </p:spPr>
      </p:cxnSp>
      <p:sp>
        <p:nvSpPr>
          <p:cNvPr id="191" name="Google Shape;191;p22"/>
          <p:cNvSpPr txBox="1">
            <a:spLocks noGrp="1"/>
          </p:cNvSpPr>
          <p:nvPr>
            <p:ph type="subTitle" idx="1"/>
          </p:nvPr>
        </p:nvSpPr>
        <p:spPr>
          <a:xfrm>
            <a:off x="324750" y="1638675"/>
            <a:ext cx="7736400" cy="922200"/>
          </a:xfrm>
          <a:prstGeom prst="rect">
            <a:avLst/>
          </a:prstGeom>
          <a:noFill/>
          <a:ln>
            <a:noFill/>
          </a:ln>
        </p:spPr>
        <p:txBody>
          <a:bodyPr spcFirstLastPara="1" wrap="square" lIns="109725" tIns="109725" rIns="109725" bIns="91425" anchor="t" anchorCtr="0">
            <a:noAutofit/>
          </a:bodyPr>
          <a:lstStyle/>
          <a:p>
            <a:pPr marL="0" lvl="0" indent="0" rtl="0">
              <a:lnSpc>
                <a:spcPct val="190000"/>
              </a:lnSpc>
              <a:spcBef>
                <a:spcPts val="930"/>
              </a:spcBef>
              <a:spcAft>
                <a:spcPts val="0"/>
              </a:spcAft>
              <a:buSzPts val="1018"/>
              <a:buNone/>
            </a:pPr>
            <a:r>
              <a:rPr lang="en-US" sz="1800" i="1" dirty="0">
                <a:solidFill>
                  <a:srgbClr val="1155CC"/>
                </a:solidFill>
                <a:latin typeface="Montserrat Medium"/>
                <a:ea typeface="Montserrat Medium"/>
                <a:cs typeface="Montserrat Medium"/>
                <a:sym typeface="Montserrat Medium"/>
              </a:rPr>
              <a:t>Blockchain contained immutable data. This data can be customized using smart contracts in which can be implement to the blood donation systems. The consensus and immutable respect the data integrity nature. The data will also be traceable since any changes inside the blocks will be detected and saved. </a:t>
            </a:r>
            <a:endParaRPr sz="1800" i="1" dirty="0">
              <a:solidFill>
                <a:srgbClr val="1155CC"/>
              </a:solidFill>
              <a:latin typeface="Montserrat Medium"/>
              <a:ea typeface="Montserrat Medium"/>
              <a:cs typeface="Montserrat Medium"/>
              <a:sym typeface="Montserrat Medium"/>
            </a:endParaRPr>
          </a:p>
        </p:txBody>
      </p:sp>
      <p:sp>
        <p:nvSpPr>
          <p:cNvPr id="192" name="Google Shape;192;p22"/>
          <p:cNvSpPr txBox="1">
            <a:spLocks noGrp="1"/>
          </p:cNvSpPr>
          <p:nvPr>
            <p:ph type="ctrTitle"/>
          </p:nvPr>
        </p:nvSpPr>
        <p:spPr>
          <a:xfrm>
            <a:off x="324750" y="211830"/>
            <a:ext cx="8770500" cy="1006500"/>
          </a:xfrm>
          <a:prstGeom prst="rect">
            <a:avLst/>
          </a:prstGeom>
          <a:noFill/>
          <a:ln>
            <a:noFill/>
          </a:ln>
        </p:spPr>
        <p:txBody>
          <a:bodyPr spcFirstLastPara="1" wrap="square" lIns="109725" tIns="109725" rIns="109725" bIns="91425" anchor="b" anchorCtr="0">
            <a:normAutofit/>
          </a:bodyPr>
          <a:lstStyle/>
          <a:p>
            <a:pPr marL="0" lvl="0" indent="0" algn="l" rtl="0">
              <a:lnSpc>
                <a:spcPct val="100000"/>
              </a:lnSpc>
              <a:spcBef>
                <a:spcPts val="0"/>
              </a:spcBef>
              <a:spcAft>
                <a:spcPts val="0"/>
              </a:spcAft>
              <a:buClr>
                <a:srgbClr val="3F3F3F"/>
              </a:buClr>
              <a:buSzPts val="3200"/>
              <a:buFont typeface="Meiryo"/>
              <a:buNone/>
            </a:pPr>
            <a:r>
              <a:rPr lang="en-US" sz="3300" b="1">
                <a:solidFill>
                  <a:srgbClr val="002936"/>
                </a:solidFill>
                <a:latin typeface="Montserrat"/>
                <a:ea typeface="Montserrat"/>
                <a:cs typeface="Montserrat"/>
                <a:sym typeface="Montserrat"/>
              </a:rPr>
              <a:t>Why Using Blockchain</a:t>
            </a:r>
            <a:endParaRPr sz="3300" b="1">
              <a:solidFill>
                <a:srgbClr val="002936"/>
              </a:solidFill>
              <a:latin typeface="Montserrat"/>
              <a:ea typeface="Montserrat"/>
              <a:cs typeface="Montserrat"/>
              <a:sym typeface="Montserrat"/>
            </a:endParaRPr>
          </a:p>
          <a:p>
            <a:pPr marL="0" lvl="0" indent="0" algn="l" rtl="0">
              <a:lnSpc>
                <a:spcPct val="100000"/>
              </a:lnSpc>
              <a:spcBef>
                <a:spcPts val="0"/>
              </a:spcBef>
              <a:spcAft>
                <a:spcPts val="0"/>
              </a:spcAft>
              <a:buClr>
                <a:srgbClr val="3F3F3F"/>
              </a:buClr>
              <a:buSzPts val="3200"/>
              <a:buFont typeface="Meiryo"/>
              <a:buNone/>
            </a:pPr>
            <a:r>
              <a:rPr lang="en-US" sz="1466">
                <a:solidFill>
                  <a:srgbClr val="1155CC"/>
                </a:solidFill>
                <a:latin typeface="Montserrat SemiBold"/>
                <a:ea typeface="Montserrat SemiBold"/>
                <a:cs typeface="Montserrat SemiBold"/>
                <a:sym typeface="Montserrat SemiBold"/>
              </a:rPr>
              <a:t>(How Blockchain Can Help to Solving The Problem)</a:t>
            </a:r>
            <a:endParaRPr b="1">
              <a:solidFill>
                <a:srgbClr val="1155C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3"/>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98" name="Google Shape;198;p23"/>
          <p:cNvPicPr preferRelativeResize="0"/>
          <p:nvPr/>
        </p:nvPicPr>
        <p:blipFill rotWithShape="1">
          <a:blip r:embed="rId4">
            <a:alphaModFix/>
          </a:blip>
          <a:srcRect/>
          <a:stretch/>
        </p:blipFill>
        <p:spPr>
          <a:xfrm>
            <a:off x="208750" y="6203050"/>
            <a:ext cx="1387351" cy="520949"/>
          </a:xfrm>
          <a:prstGeom prst="rect">
            <a:avLst/>
          </a:prstGeom>
          <a:noFill/>
          <a:ln>
            <a:noFill/>
          </a:ln>
        </p:spPr>
      </p:pic>
      <p:cxnSp>
        <p:nvCxnSpPr>
          <p:cNvPr id="199" name="Google Shape;199;p23"/>
          <p:cNvCxnSpPr/>
          <p:nvPr/>
        </p:nvCxnSpPr>
        <p:spPr>
          <a:xfrm>
            <a:off x="417350" y="1148825"/>
            <a:ext cx="7643700" cy="0"/>
          </a:xfrm>
          <a:prstGeom prst="straightConnector1">
            <a:avLst/>
          </a:prstGeom>
          <a:noFill/>
          <a:ln w="9525" cap="flat" cmpd="sng">
            <a:solidFill>
              <a:schemeClr val="dk2"/>
            </a:solidFill>
            <a:prstDash val="solid"/>
            <a:round/>
            <a:headEnd type="none" w="sm" len="sm"/>
            <a:tailEnd type="none" w="sm" len="sm"/>
          </a:ln>
        </p:spPr>
      </p:cxnSp>
      <p:sp>
        <p:nvSpPr>
          <p:cNvPr id="200" name="Google Shape;200;p23"/>
          <p:cNvSpPr txBox="1">
            <a:spLocks noGrp="1"/>
          </p:cNvSpPr>
          <p:nvPr>
            <p:ph type="subTitle" idx="1"/>
          </p:nvPr>
        </p:nvSpPr>
        <p:spPr>
          <a:xfrm>
            <a:off x="324750" y="1638675"/>
            <a:ext cx="7736400" cy="922200"/>
          </a:xfrm>
          <a:prstGeom prst="rect">
            <a:avLst/>
          </a:prstGeom>
          <a:noFill/>
          <a:ln>
            <a:noFill/>
          </a:ln>
        </p:spPr>
        <p:txBody>
          <a:bodyPr spcFirstLastPara="1" wrap="square" lIns="109725" tIns="109725" rIns="109725" bIns="91425" anchor="t" anchorCtr="0">
            <a:noAutofit/>
          </a:bodyPr>
          <a:lstStyle/>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Login &amp; Register</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Store blood data to txt</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Validate blood</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Show collections of blood</a:t>
            </a:r>
          </a:p>
        </p:txBody>
      </p:sp>
      <p:sp>
        <p:nvSpPr>
          <p:cNvPr id="201" name="Google Shape;201;p23"/>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dirty="0">
                <a:solidFill>
                  <a:srgbClr val="002936"/>
                </a:solidFill>
                <a:latin typeface="Montserrat"/>
                <a:ea typeface="Montserrat"/>
                <a:cs typeface="Montserrat"/>
                <a:sym typeface="Montserrat"/>
              </a:rPr>
              <a:t>Features</a:t>
            </a:r>
            <a:endParaRPr sz="3300" b="1" dirty="0">
              <a:solidFill>
                <a:srgbClr val="002936"/>
              </a:solidFill>
              <a:latin typeface="Montserrat"/>
              <a:ea typeface="Montserrat"/>
              <a:cs typeface="Montserrat"/>
              <a:sym typeface="Montserrat"/>
            </a:endParaRPr>
          </a:p>
        </p:txBody>
      </p:sp>
    </p:spTree>
    <p:extLst>
      <p:ext uri="{BB962C8B-B14F-4D97-AF65-F5344CB8AC3E}">
        <p14:creationId xmlns:p14="http://schemas.microsoft.com/office/powerpoint/2010/main" val="316126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3"/>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98" name="Google Shape;198;p23"/>
          <p:cNvPicPr preferRelativeResize="0"/>
          <p:nvPr/>
        </p:nvPicPr>
        <p:blipFill rotWithShape="1">
          <a:blip r:embed="rId4">
            <a:alphaModFix/>
          </a:blip>
          <a:srcRect/>
          <a:stretch/>
        </p:blipFill>
        <p:spPr>
          <a:xfrm>
            <a:off x="208750" y="6203050"/>
            <a:ext cx="1387351" cy="520949"/>
          </a:xfrm>
          <a:prstGeom prst="rect">
            <a:avLst/>
          </a:prstGeom>
          <a:noFill/>
          <a:ln>
            <a:noFill/>
          </a:ln>
        </p:spPr>
      </p:pic>
      <p:cxnSp>
        <p:nvCxnSpPr>
          <p:cNvPr id="199" name="Google Shape;199;p23"/>
          <p:cNvCxnSpPr/>
          <p:nvPr/>
        </p:nvCxnSpPr>
        <p:spPr>
          <a:xfrm>
            <a:off x="417350" y="1148825"/>
            <a:ext cx="7643700" cy="0"/>
          </a:xfrm>
          <a:prstGeom prst="straightConnector1">
            <a:avLst/>
          </a:prstGeom>
          <a:noFill/>
          <a:ln w="9525" cap="flat" cmpd="sng">
            <a:solidFill>
              <a:schemeClr val="dk2"/>
            </a:solidFill>
            <a:prstDash val="solid"/>
            <a:round/>
            <a:headEnd type="none" w="sm" len="sm"/>
            <a:tailEnd type="none" w="sm" len="sm"/>
          </a:ln>
        </p:spPr>
      </p:cxnSp>
      <p:sp>
        <p:nvSpPr>
          <p:cNvPr id="200" name="Google Shape;200;p23"/>
          <p:cNvSpPr txBox="1">
            <a:spLocks noGrp="1"/>
          </p:cNvSpPr>
          <p:nvPr>
            <p:ph type="subTitle" idx="1"/>
          </p:nvPr>
        </p:nvSpPr>
        <p:spPr>
          <a:xfrm>
            <a:off x="324750" y="1638675"/>
            <a:ext cx="7736400" cy="922200"/>
          </a:xfrm>
          <a:prstGeom prst="rect">
            <a:avLst/>
          </a:prstGeom>
          <a:noFill/>
          <a:ln>
            <a:noFill/>
          </a:ln>
        </p:spPr>
        <p:txBody>
          <a:bodyPr spcFirstLastPara="1" wrap="square" lIns="109725" tIns="109725" rIns="109725" bIns="91425" anchor="t" anchorCtr="0">
            <a:noAutofit/>
          </a:bodyPr>
          <a:lstStyle/>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Age of 18-65</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Minimum of 50 KG weight</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No tattoos</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Not doing a surgery soon</a:t>
            </a:r>
          </a:p>
          <a:p>
            <a:pPr marL="285750" lvl="0" indent="-285750" algn="l" rtl="0">
              <a:lnSpc>
                <a:spcPct val="190000"/>
              </a:lnSpc>
              <a:spcBef>
                <a:spcPts val="930"/>
              </a:spcBef>
              <a:spcAft>
                <a:spcPts val="0"/>
              </a:spcAft>
              <a:buSzPts val="1018"/>
              <a:buFont typeface="Arial" panose="020B0604020202020204" pitchFamily="34" charset="0"/>
              <a:buChar char="•"/>
            </a:pPr>
            <a:r>
              <a:rPr lang="en-US" sz="1800" i="1" dirty="0">
                <a:solidFill>
                  <a:srgbClr val="1155CC"/>
                </a:solidFill>
                <a:latin typeface="Montserrat Medium"/>
                <a:ea typeface="Montserrat Medium"/>
                <a:cs typeface="Montserrat Medium"/>
                <a:sym typeface="Montserrat Medium"/>
              </a:rPr>
              <a:t>No alcohol and caffeine</a:t>
            </a:r>
          </a:p>
          <a:p>
            <a:pPr marL="0" lvl="0" indent="0" algn="l" rtl="0">
              <a:lnSpc>
                <a:spcPct val="190000"/>
              </a:lnSpc>
              <a:spcBef>
                <a:spcPts val="930"/>
              </a:spcBef>
              <a:spcAft>
                <a:spcPts val="0"/>
              </a:spcAft>
              <a:buSzPts val="1018"/>
            </a:pPr>
            <a:endParaRPr lang="en-US" sz="1800" i="1" dirty="0">
              <a:solidFill>
                <a:srgbClr val="1155CC"/>
              </a:solidFill>
              <a:latin typeface="Montserrat Medium"/>
              <a:ea typeface="Montserrat Medium"/>
              <a:cs typeface="Montserrat Medium"/>
              <a:sym typeface="Montserrat Medium"/>
            </a:endParaRPr>
          </a:p>
          <a:p>
            <a:pPr marL="285750" lvl="0" indent="-285750" algn="l" rtl="0">
              <a:lnSpc>
                <a:spcPct val="190000"/>
              </a:lnSpc>
              <a:spcBef>
                <a:spcPts val="930"/>
              </a:spcBef>
              <a:spcAft>
                <a:spcPts val="0"/>
              </a:spcAft>
              <a:buSzPts val="1018"/>
              <a:buFont typeface="Arial" panose="020B0604020202020204" pitchFamily="34" charset="0"/>
              <a:buChar char="•"/>
            </a:pPr>
            <a:endParaRPr lang="en-US" sz="1800" i="1" dirty="0">
              <a:solidFill>
                <a:srgbClr val="1155CC"/>
              </a:solidFill>
              <a:latin typeface="Montserrat Medium"/>
              <a:ea typeface="Montserrat Medium"/>
              <a:cs typeface="Montserrat Medium"/>
              <a:sym typeface="Montserrat Medium"/>
            </a:endParaRPr>
          </a:p>
        </p:txBody>
      </p:sp>
      <p:sp>
        <p:nvSpPr>
          <p:cNvPr id="201" name="Google Shape;201;p23"/>
          <p:cNvSpPr txBox="1">
            <a:spLocks noGrp="1"/>
          </p:cNvSpPr>
          <p:nvPr>
            <p:ph type="ctrTitle"/>
          </p:nvPr>
        </p:nvSpPr>
        <p:spPr>
          <a:xfrm>
            <a:off x="324750" y="410925"/>
            <a:ext cx="8770500" cy="595500"/>
          </a:xfrm>
          <a:prstGeom prst="rect">
            <a:avLst/>
          </a:prstGeom>
          <a:noFill/>
          <a:ln>
            <a:noFill/>
          </a:ln>
        </p:spPr>
        <p:txBody>
          <a:bodyPr spcFirstLastPara="1" wrap="square" lIns="109725" tIns="109725" rIns="109725" bIns="91425" anchor="b" anchorCtr="0">
            <a:noAutofit/>
          </a:bodyPr>
          <a:lstStyle/>
          <a:p>
            <a:pPr marL="0" lvl="0" indent="0" algn="l" rtl="0">
              <a:lnSpc>
                <a:spcPct val="130000"/>
              </a:lnSpc>
              <a:spcBef>
                <a:spcPts val="0"/>
              </a:spcBef>
              <a:spcAft>
                <a:spcPts val="0"/>
              </a:spcAft>
              <a:buClr>
                <a:srgbClr val="3F3F3F"/>
              </a:buClr>
              <a:buSzPts val="3200"/>
              <a:buFont typeface="Meiryo"/>
              <a:buNone/>
            </a:pPr>
            <a:r>
              <a:rPr lang="en-US" sz="3300" b="1" dirty="0">
                <a:solidFill>
                  <a:srgbClr val="002936"/>
                </a:solidFill>
                <a:latin typeface="Montserrat"/>
                <a:ea typeface="Montserrat"/>
                <a:cs typeface="Montserrat"/>
                <a:sym typeface="Montserrat"/>
              </a:rPr>
              <a:t>Things to consider for healthy blood</a:t>
            </a:r>
            <a:endParaRPr sz="3300" b="1" dirty="0">
              <a:solidFill>
                <a:srgbClr val="002936"/>
              </a:solidFill>
              <a:latin typeface="Montserrat"/>
              <a:ea typeface="Montserrat"/>
              <a:cs typeface="Montserrat"/>
              <a:sym typeface="Montserrat"/>
            </a:endParaRPr>
          </a:p>
        </p:txBody>
      </p:sp>
    </p:spTree>
    <p:extLst>
      <p:ext uri="{BB962C8B-B14F-4D97-AF65-F5344CB8AC3E}">
        <p14:creationId xmlns:p14="http://schemas.microsoft.com/office/powerpoint/2010/main" val="809950372"/>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81634"/>
      </a:dk2>
      <a:lt2>
        <a:srgbClr val="F0F3F2"/>
      </a:lt2>
      <a:accent1>
        <a:srgbClr val="DE3261"/>
      </a:accent1>
      <a:accent2>
        <a:srgbClr val="CC2097"/>
      </a:accent2>
      <a:accent3>
        <a:srgbClr val="CB32DE"/>
      </a:accent3>
      <a:accent4>
        <a:srgbClr val="7220CC"/>
      </a:accent4>
      <a:accent5>
        <a:srgbClr val="3C32DE"/>
      </a:accent5>
      <a:accent6>
        <a:srgbClr val="205ECC"/>
      </a:accent6>
      <a:hlink>
        <a:srgbClr val="6D53C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292</Words>
  <Application>Microsoft Office PowerPoint</Application>
  <PresentationFormat>Widescreen</PresentationFormat>
  <Paragraphs>43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Montserrat</vt:lpstr>
      <vt:lpstr>Montserrat Medium</vt:lpstr>
      <vt:lpstr>Corbel</vt:lpstr>
      <vt:lpstr>Meiryo</vt:lpstr>
      <vt:lpstr>Montserrat SemiBold</vt:lpstr>
      <vt:lpstr>SketchLinesVTI</vt:lpstr>
      <vt:lpstr>Blood Donor App</vt:lpstr>
      <vt:lpstr>Executive Summary</vt:lpstr>
      <vt:lpstr>Current Problem</vt:lpstr>
      <vt:lpstr>Proposed Solution </vt:lpstr>
      <vt:lpstr>Actors Involved </vt:lpstr>
      <vt:lpstr>Expected Outcome </vt:lpstr>
      <vt:lpstr>Why Using Blockchain (How Blockchain Can Help to Solving The Problem)</vt:lpstr>
      <vt:lpstr>Features</vt:lpstr>
      <vt:lpstr>Things to consider for healthy blood</vt:lpstr>
      <vt:lpstr>Things to consider for healthy blood</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Based Blockchain App</dc:title>
  <dc:creator>Juan Emmanuel</dc:creator>
  <cp:lastModifiedBy>weerbeez</cp:lastModifiedBy>
  <cp:revision>44</cp:revision>
  <dcterms:modified xsi:type="dcterms:W3CDTF">2023-01-20T06:01:38Z</dcterms:modified>
</cp:coreProperties>
</file>