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17.xml" ContentType="application/vnd.openxmlformats-officedocument.presentationml.slideLayout+xml"/>
  <Override PartName="/ppt/slideLayouts/slideLayout23.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1.xml" ContentType="application/vnd.openxmlformats-officedocument.presentationml.slideLayout+xml"/>
  <Override PartName="/ppt/media/image14.png" ContentType="image/png"/>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4.png" ContentType="image/png"/>
  <Override PartName="/ppt/media/image17.png" ContentType="image/png"/>
  <Override PartName="/ppt/media/image3.png" ContentType="image/png"/>
  <Override PartName="/ppt/media/image16.png" ContentType="image/png"/>
  <Override PartName="/ppt/media/image2.png" ContentType="image/png"/>
  <Override PartName="/ppt/media/image15.png" ContentType="image/png"/>
  <Override PartName="/ppt/media/image1.png" ContentType="image/png"/>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52440" y="228600"/>
            <a:ext cx="7680600" cy="1066320"/>
          </a:xfrm>
          <a:prstGeom prst="rect">
            <a:avLst/>
          </a:prstGeom>
        </p:spPr>
        <p:txBody>
          <a:bodyPr lIns="0" rIns="0" tIns="0" bIns="0" anchor="ctr"/>
          <a:p>
            <a:endParaRPr/>
          </a:p>
        </p:txBody>
      </p:sp>
      <p:sp>
        <p:nvSpPr>
          <p:cNvPr id="30" name="PlaceHolder 2"/>
          <p:cNvSpPr>
            <a:spLocks noGrp="1"/>
          </p:cNvSpPr>
          <p:nvPr>
            <p:ph type="body"/>
          </p:nvPr>
        </p:nvSpPr>
        <p:spPr>
          <a:xfrm>
            <a:off x="352440" y="1463040"/>
            <a:ext cx="7680600" cy="2253240"/>
          </a:xfrm>
          <a:prstGeom prst="rect">
            <a:avLst/>
          </a:prstGeom>
        </p:spPr>
        <p:txBody>
          <a:bodyPr lIns="0" rIns="0" tIns="0" bIns="0"/>
          <a:p>
            <a:endParaRPr/>
          </a:p>
        </p:txBody>
      </p:sp>
      <p:sp>
        <p:nvSpPr>
          <p:cNvPr id="31" name="PlaceHolder 3"/>
          <p:cNvSpPr>
            <a:spLocks noGrp="1"/>
          </p:cNvSpPr>
          <p:nvPr>
            <p:ph type="body"/>
          </p:nvPr>
        </p:nvSpPr>
        <p:spPr>
          <a:xfrm>
            <a:off x="352440" y="3930840"/>
            <a:ext cx="7680600" cy="22532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52440" y="228600"/>
            <a:ext cx="7680600" cy="1066320"/>
          </a:xfrm>
          <a:prstGeom prst="rect">
            <a:avLst/>
          </a:prstGeom>
        </p:spPr>
        <p:txBody>
          <a:bodyPr lIns="0" rIns="0" tIns="0" bIns="0" anchor="ctr"/>
          <a:p>
            <a:endParaRPr/>
          </a:p>
        </p:txBody>
      </p:sp>
      <p:sp>
        <p:nvSpPr>
          <p:cNvPr id="33" name="PlaceHolder 2"/>
          <p:cNvSpPr>
            <a:spLocks noGrp="1"/>
          </p:cNvSpPr>
          <p:nvPr>
            <p:ph type="body"/>
          </p:nvPr>
        </p:nvSpPr>
        <p:spPr>
          <a:xfrm>
            <a:off x="352440" y="1463040"/>
            <a:ext cx="3747960" cy="2253240"/>
          </a:xfrm>
          <a:prstGeom prst="rect">
            <a:avLst/>
          </a:prstGeom>
        </p:spPr>
        <p:txBody>
          <a:bodyPr lIns="0" rIns="0" tIns="0" bIns="0"/>
          <a:p>
            <a:endParaRPr/>
          </a:p>
        </p:txBody>
      </p:sp>
      <p:sp>
        <p:nvSpPr>
          <p:cNvPr id="34" name="PlaceHolder 3"/>
          <p:cNvSpPr>
            <a:spLocks noGrp="1"/>
          </p:cNvSpPr>
          <p:nvPr>
            <p:ph type="body"/>
          </p:nvPr>
        </p:nvSpPr>
        <p:spPr>
          <a:xfrm>
            <a:off x="4288320" y="1463040"/>
            <a:ext cx="3747960" cy="2253240"/>
          </a:xfrm>
          <a:prstGeom prst="rect">
            <a:avLst/>
          </a:prstGeom>
        </p:spPr>
        <p:txBody>
          <a:bodyPr lIns="0" rIns="0" tIns="0" bIns="0"/>
          <a:p>
            <a:endParaRPr/>
          </a:p>
        </p:txBody>
      </p:sp>
      <p:sp>
        <p:nvSpPr>
          <p:cNvPr id="35" name="PlaceHolder 4"/>
          <p:cNvSpPr>
            <a:spLocks noGrp="1"/>
          </p:cNvSpPr>
          <p:nvPr>
            <p:ph type="body"/>
          </p:nvPr>
        </p:nvSpPr>
        <p:spPr>
          <a:xfrm>
            <a:off x="4288320" y="3930840"/>
            <a:ext cx="3747960" cy="2253240"/>
          </a:xfrm>
          <a:prstGeom prst="rect">
            <a:avLst/>
          </a:prstGeom>
        </p:spPr>
        <p:txBody>
          <a:bodyPr lIns="0" rIns="0" tIns="0" bIns="0"/>
          <a:p>
            <a:endParaRPr/>
          </a:p>
        </p:txBody>
      </p:sp>
      <p:sp>
        <p:nvSpPr>
          <p:cNvPr id="36" name="PlaceHolder 5"/>
          <p:cNvSpPr>
            <a:spLocks noGrp="1"/>
          </p:cNvSpPr>
          <p:nvPr>
            <p:ph type="body"/>
          </p:nvPr>
        </p:nvSpPr>
        <p:spPr>
          <a:xfrm>
            <a:off x="352440" y="3930840"/>
            <a:ext cx="3747960" cy="22532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352440" y="228600"/>
            <a:ext cx="7680600" cy="1066320"/>
          </a:xfrm>
          <a:prstGeom prst="rect">
            <a:avLst/>
          </a:prstGeom>
        </p:spPr>
        <p:txBody>
          <a:bodyPr lIns="0" rIns="0" tIns="0" bIns="0" anchor="ctr"/>
          <a:p>
            <a:endParaRPr/>
          </a:p>
        </p:txBody>
      </p:sp>
      <p:sp>
        <p:nvSpPr>
          <p:cNvPr id="38" name="PlaceHolder 2"/>
          <p:cNvSpPr>
            <a:spLocks noGrp="1"/>
          </p:cNvSpPr>
          <p:nvPr>
            <p:ph type="body"/>
          </p:nvPr>
        </p:nvSpPr>
        <p:spPr>
          <a:xfrm>
            <a:off x="352440" y="1463040"/>
            <a:ext cx="7680600" cy="4723920"/>
          </a:xfrm>
          <a:prstGeom prst="rect">
            <a:avLst/>
          </a:prstGeom>
        </p:spPr>
        <p:txBody>
          <a:bodyPr lIns="0" rIns="0" tIns="0" bIns="0"/>
          <a:p>
            <a:endParaRPr/>
          </a:p>
        </p:txBody>
      </p:sp>
      <p:sp>
        <p:nvSpPr>
          <p:cNvPr id="39" name="PlaceHolder 3"/>
          <p:cNvSpPr>
            <a:spLocks noGrp="1"/>
          </p:cNvSpPr>
          <p:nvPr>
            <p:ph type="body"/>
          </p:nvPr>
        </p:nvSpPr>
        <p:spPr>
          <a:xfrm>
            <a:off x="352440" y="1463040"/>
            <a:ext cx="7680600" cy="4723920"/>
          </a:xfrm>
          <a:prstGeom prst="rect">
            <a:avLst/>
          </a:prstGeom>
        </p:spPr>
        <p:txBody>
          <a:bodyPr lIns="0" rIns="0" tIns="0" bIns="0"/>
          <a:p>
            <a:endParaRPr/>
          </a:p>
        </p:txBody>
      </p:sp>
      <p:pic>
        <p:nvPicPr>
          <p:cNvPr id="40" name="" descr=""/>
          <p:cNvPicPr/>
          <p:nvPr/>
        </p:nvPicPr>
        <p:blipFill>
          <a:blip r:embed="rId2"/>
          <a:stretch/>
        </p:blipFill>
        <p:spPr>
          <a:xfrm>
            <a:off x="1232280" y="1463040"/>
            <a:ext cx="5920560" cy="4723920"/>
          </a:xfrm>
          <a:prstGeom prst="rect">
            <a:avLst/>
          </a:prstGeom>
          <a:ln>
            <a:noFill/>
          </a:ln>
        </p:spPr>
      </p:pic>
      <p:pic>
        <p:nvPicPr>
          <p:cNvPr id="41" name="" descr=""/>
          <p:cNvPicPr/>
          <p:nvPr/>
        </p:nvPicPr>
        <p:blipFill>
          <a:blip r:embed="rId3"/>
          <a:stretch/>
        </p:blipFill>
        <p:spPr>
          <a:xfrm>
            <a:off x="1232280" y="1463040"/>
            <a:ext cx="5920560" cy="4723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352440" y="228600"/>
            <a:ext cx="7680600" cy="1066320"/>
          </a:xfrm>
          <a:prstGeom prst="rect">
            <a:avLst/>
          </a:prstGeom>
        </p:spPr>
        <p:txBody>
          <a:bodyPr lIns="0" rIns="0" tIns="0" bIns="0" anchor="ctr"/>
          <a:p>
            <a:endParaRPr/>
          </a:p>
        </p:txBody>
      </p:sp>
      <p:sp>
        <p:nvSpPr>
          <p:cNvPr id="49" name="PlaceHolder 2"/>
          <p:cNvSpPr>
            <a:spLocks noGrp="1"/>
          </p:cNvSpPr>
          <p:nvPr>
            <p:ph type="subTitle"/>
          </p:nvPr>
        </p:nvSpPr>
        <p:spPr>
          <a:xfrm>
            <a:off x="352440" y="1463040"/>
            <a:ext cx="7680600" cy="472392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52440" y="228600"/>
            <a:ext cx="7680600" cy="1066320"/>
          </a:xfrm>
          <a:prstGeom prst="rect">
            <a:avLst/>
          </a:prstGeom>
        </p:spPr>
        <p:txBody>
          <a:bodyPr lIns="0" rIns="0" tIns="0" bIns="0" anchor="ctr"/>
          <a:p>
            <a:endParaRPr/>
          </a:p>
        </p:txBody>
      </p:sp>
      <p:sp>
        <p:nvSpPr>
          <p:cNvPr id="51" name="PlaceHolder 2"/>
          <p:cNvSpPr>
            <a:spLocks noGrp="1"/>
          </p:cNvSpPr>
          <p:nvPr>
            <p:ph type="body"/>
          </p:nvPr>
        </p:nvSpPr>
        <p:spPr>
          <a:xfrm>
            <a:off x="352440" y="1463040"/>
            <a:ext cx="7680600" cy="472392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52440" y="228600"/>
            <a:ext cx="7680600" cy="1066320"/>
          </a:xfrm>
          <a:prstGeom prst="rect">
            <a:avLst/>
          </a:prstGeom>
        </p:spPr>
        <p:txBody>
          <a:bodyPr lIns="0" rIns="0" tIns="0" bIns="0" anchor="ctr"/>
          <a:p>
            <a:endParaRPr/>
          </a:p>
        </p:txBody>
      </p:sp>
      <p:sp>
        <p:nvSpPr>
          <p:cNvPr id="53" name="PlaceHolder 2"/>
          <p:cNvSpPr>
            <a:spLocks noGrp="1"/>
          </p:cNvSpPr>
          <p:nvPr>
            <p:ph type="body"/>
          </p:nvPr>
        </p:nvSpPr>
        <p:spPr>
          <a:xfrm>
            <a:off x="352440" y="1463040"/>
            <a:ext cx="3747960" cy="4723920"/>
          </a:xfrm>
          <a:prstGeom prst="rect">
            <a:avLst/>
          </a:prstGeom>
        </p:spPr>
        <p:txBody>
          <a:bodyPr lIns="0" rIns="0" tIns="0" bIns="0"/>
          <a:p>
            <a:endParaRPr/>
          </a:p>
        </p:txBody>
      </p:sp>
      <p:sp>
        <p:nvSpPr>
          <p:cNvPr id="54" name="PlaceHolder 3"/>
          <p:cNvSpPr>
            <a:spLocks noGrp="1"/>
          </p:cNvSpPr>
          <p:nvPr>
            <p:ph type="body"/>
          </p:nvPr>
        </p:nvSpPr>
        <p:spPr>
          <a:xfrm>
            <a:off x="4288320" y="1463040"/>
            <a:ext cx="3747960" cy="472392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352440" y="228600"/>
            <a:ext cx="7680600" cy="106632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352440" y="228600"/>
            <a:ext cx="7680600" cy="494424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52440" y="228600"/>
            <a:ext cx="7680600" cy="1066320"/>
          </a:xfrm>
          <a:prstGeom prst="rect">
            <a:avLst/>
          </a:prstGeom>
        </p:spPr>
        <p:txBody>
          <a:bodyPr lIns="0" rIns="0" tIns="0" bIns="0" anchor="ctr"/>
          <a:p>
            <a:endParaRPr/>
          </a:p>
        </p:txBody>
      </p:sp>
      <p:sp>
        <p:nvSpPr>
          <p:cNvPr id="58" name="PlaceHolder 2"/>
          <p:cNvSpPr>
            <a:spLocks noGrp="1"/>
          </p:cNvSpPr>
          <p:nvPr>
            <p:ph type="body"/>
          </p:nvPr>
        </p:nvSpPr>
        <p:spPr>
          <a:xfrm>
            <a:off x="352440" y="1463040"/>
            <a:ext cx="3747960" cy="2253240"/>
          </a:xfrm>
          <a:prstGeom prst="rect">
            <a:avLst/>
          </a:prstGeom>
        </p:spPr>
        <p:txBody>
          <a:bodyPr lIns="0" rIns="0" tIns="0" bIns="0"/>
          <a:p>
            <a:endParaRPr/>
          </a:p>
        </p:txBody>
      </p:sp>
      <p:sp>
        <p:nvSpPr>
          <p:cNvPr id="59" name="PlaceHolder 3"/>
          <p:cNvSpPr>
            <a:spLocks noGrp="1"/>
          </p:cNvSpPr>
          <p:nvPr>
            <p:ph type="body"/>
          </p:nvPr>
        </p:nvSpPr>
        <p:spPr>
          <a:xfrm>
            <a:off x="352440" y="3930840"/>
            <a:ext cx="3747960" cy="2253240"/>
          </a:xfrm>
          <a:prstGeom prst="rect">
            <a:avLst/>
          </a:prstGeom>
        </p:spPr>
        <p:txBody>
          <a:bodyPr lIns="0" rIns="0" tIns="0" bIns="0"/>
          <a:p>
            <a:endParaRPr/>
          </a:p>
        </p:txBody>
      </p:sp>
      <p:sp>
        <p:nvSpPr>
          <p:cNvPr id="60" name="PlaceHolder 4"/>
          <p:cNvSpPr>
            <a:spLocks noGrp="1"/>
          </p:cNvSpPr>
          <p:nvPr>
            <p:ph type="body"/>
          </p:nvPr>
        </p:nvSpPr>
        <p:spPr>
          <a:xfrm>
            <a:off x="4288320" y="1463040"/>
            <a:ext cx="3747960" cy="472392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352440" y="228600"/>
            <a:ext cx="7680600" cy="1066320"/>
          </a:xfrm>
          <a:prstGeom prst="rect">
            <a:avLst/>
          </a:prstGeom>
        </p:spPr>
        <p:txBody>
          <a:bodyPr lIns="0" rIns="0" tIns="0" bIns="0" anchor="ctr"/>
          <a:p>
            <a:endParaRPr/>
          </a:p>
        </p:txBody>
      </p:sp>
      <p:sp>
        <p:nvSpPr>
          <p:cNvPr id="9" name="PlaceHolder 2"/>
          <p:cNvSpPr>
            <a:spLocks noGrp="1"/>
          </p:cNvSpPr>
          <p:nvPr>
            <p:ph type="subTitle"/>
          </p:nvPr>
        </p:nvSpPr>
        <p:spPr>
          <a:xfrm>
            <a:off x="352440" y="1463040"/>
            <a:ext cx="7680600" cy="472392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52440" y="228600"/>
            <a:ext cx="7680600" cy="1066320"/>
          </a:xfrm>
          <a:prstGeom prst="rect">
            <a:avLst/>
          </a:prstGeom>
        </p:spPr>
        <p:txBody>
          <a:bodyPr lIns="0" rIns="0" tIns="0" bIns="0" anchor="ctr"/>
          <a:p>
            <a:endParaRPr/>
          </a:p>
        </p:txBody>
      </p:sp>
      <p:sp>
        <p:nvSpPr>
          <p:cNvPr id="62" name="PlaceHolder 2"/>
          <p:cNvSpPr>
            <a:spLocks noGrp="1"/>
          </p:cNvSpPr>
          <p:nvPr>
            <p:ph type="body"/>
          </p:nvPr>
        </p:nvSpPr>
        <p:spPr>
          <a:xfrm>
            <a:off x="352440" y="1463040"/>
            <a:ext cx="3747960" cy="4723920"/>
          </a:xfrm>
          <a:prstGeom prst="rect">
            <a:avLst/>
          </a:prstGeom>
        </p:spPr>
        <p:txBody>
          <a:bodyPr lIns="0" rIns="0" tIns="0" bIns="0"/>
          <a:p>
            <a:endParaRPr/>
          </a:p>
        </p:txBody>
      </p:sp>
      <p:sp>
        <p:nvSpPr>
          <p:cNvPr id="63" name="PlaceHolder 3"/>
          <p:cNvSpPr>
            <a:spLocks noGrp="1"/>
          </p:cNvSpPr>
          <p:nvPr>
            <p:ph type="body"/>
          </p:nvPr>
        </p:nvSpPr>
        <p:spPr>
          <a:xfrm>
            <a:off x="4288320" y="1463040"/>
            <a:ext cx="3747960" cy="2253240"/>
          </a:xfrm>
          <a:prstGeom prst="rect">
            <a:avLst/>
          </a:prstGeom>
        </p:spPr>
        <p:txBody>
          <a:bodyPr lIns="0" rIns="0" tIns="0" bIns="0"/>
          <a:p>
            <a:endParaRPr/>
          </a:p>
        </p:txBody>
      </p:sp>
      <p:sp>
        <p:nvSpPr>
          <p:cNvPr id="64" name="PlaceHolder 4"/>
          <p:cNvSpPr>
            <a:spLocks noGrp="1"/>
          </p:cNvSpPr>
          <p:nvPr>
            <p:ph type="body"/>
          </p:nvPr>
        </p:nvSpPr>
        <p:spPr>
          <a:xfrm>
            <a:off x="4288320" y="3930840"/>
            <a:ext cx="3747960" cy="22532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52440" y="228600"/>
            <a:ext cx="7680600" cy="1066320"/>
          </a:xfrm>
          <a:prstGeom prst="rect">
            <a:avLst/>
          </a:prstGeom>
        </p:spPr>
        <p:txBody>
          <a:bodyPr lIns="0" rIns="0" tIns="0" bIns="0" anchor="ctr"/>
          <a:p>
            <a:endParaRPr/>
          </a:p>
        </p:txBody>
      </p:sp>
      <p:sp>
        <p:nvSpPr>
          <p:cNvPr id="66" name="PlaceHolder 2"/>
          <p:cNvSpPr>
            <a:spLocks noGrp="1"/>
          </p:cNvSpPr>
          <p:nvPr>
            <p:ph type="body"/>
          </p:nvPr>
        </p:nvSpPr>
        <p:spPr>
          <a:xfrm>
            <a:off x="352440" y="1463040"/>
            <a:ext cx="3747960" cy="2253240"/>
          </a:xfrm>
          <a:prstGeom prst="rect">
            <a:avLst/>
          </a:prstGeom>
        </p:spPr>
        <p:txBody>
          <a:bodyPr lIns="0" rIns="0" tIns="0" bIns="0"/>
          <a:p>
            <a:endParaRPr/>
          </a:p>
        </p:txBody>
      </p:sp>
      <p:sp>
        <p:nvSpPr>
          <p:cNvPr id="67" name="PlaceHolder 3"/>
          <p:cNvSpPr>
            <a:spLocks noGrp="1"/>
          </p:cNvSpPr>
          <p:nvPr>
            <p:ph type="body"/>
          </p:nvPr>
        </p:nvSpPr>
        <p:spPr>
          <a:xfrm>
            <a:off x="4288320" y="1463040"/>
            <a:ext cx="3747960" cy="2253240"/>
          </a:xfrm>
          <a:prstGeom prst="rect">
            <a:avLst/>
          </a:prstGeom>
        </p:spPr>
        <p:txBody>
          <a:bodyPr lIns="0" rIns="0" tIns="0" bIns="0"/>
          <a:p>
            <a:endParaRPr/>
          </a:p>
        </p:txBody>
      </p:sp>
      <p:sp>
        <p:nvSpPr>
          <p:cNvPr id="68" name="PlaceHolder 4"/>
          <p:cNvSpPr>
            <a:spLocks noGrp="1"/>
          </p:cNvSpPr>
          <p:nvPr>
            <p:ph type="body"/>
          </p:nvPr>
        </p:nvSpPr>
        <p:spPr>
          <a:xfrm>
            <a:off x="352440" y="3930840"/>
            <a:ext cx="7680600" cy="22532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52440" y="228600"/>
            <a:ext cx="7680600" cy="1066320"/>
          </a:xfrm>
          <a:prstGeom prst="rect">
            <a:avLst/>
          </a:prstGeom>
        </p:spPr>
        <p:txBody>
          <a:bodyPr lIns="0" rIns="0" tIns="0" bIns="0" anchor="ctr"/>
          <a:p>
            <a:endParaRPr/>
          </a:p>
        </p:txBody>
      </p:sp>
      <p:sp>
        <p:nvSpPr>
          <p:cNvPr id="70" name="PlaceHolder 2"/>
          <p:cNvSpPr>
            <a:spLocks noGrp="1"/>
          </p:cNvSpPr>
          <p:nvPr>
            <p:ph type="body"/>
          </p:nvPr>
        </p:nvSpPr>
        <p:spPr>
          <a:xfrm>
            <a:off x="352440" y="1463040"/>
            <a:ext cx="7680600" cy="2253240"/>
          </a:xfrm>
          <a:prstGeom prst="rect">
            <a:avLst/>
          </a:prstGeom>
        </p:spPr>
        <p:txBody>
          <a:bodyPr lIns="0" rIns="0" tIns="0" bIns="0"/>
          <a:p>
            <a:endParaRPr/>
          </a:p>
        </p:txBody>
      </p:sp>
      <p:sp>
        <p:nvSpPr>
          <p:cNvPr id="71" name="PlaceHolder 3"/>
          <p:cNvSpPr>
            <a:spLocks noGrp="1"/>
          </p:cNvSpPr>
          <p:nvPr>
            <p:ph type="body"/>
          </p:nvPr>
        </p:nvSpPr>
        <p:spPr>
          <a:xfrm>
            <a:off x="352440" y="3930840"/>
            <a:ext cx="7680600" cy="22532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52440" y="228600"/>
            <a:ext cx="7680600" cy="1066320"/>
          </a:xfrm>
          <a:prstGeom prst="rect">
            <a:avLst/>
          </a:prstGeom>
        </p:spPr>
        <p:txBody>
          <a:bodyPr lIns="0" rIns="0" tIns="0" bIns="0" anchor="ctr"/>
          <a:p>
            <a:endParaRPr/>
          </a:p>
        </p:txBody>
      </p:sp>
      <p:sp>
        <p:nvSpPr>
          <p:cNvPr id="73" name="PlaceHolder 2"/>
          <p:cNvSpPr>
            <a:spLocks noGrp="1"/>
          </p:cNvSpPr>
          <p:nvPr>
            <p:ph type="body"/>
          </p:nvPr>
        </p:nvSpPr>
        <p:spPr>
          <a:xfrm>
            <a:off x="352440" y="1463040"/>
            <a:ext cx="3747960" cy="2253240"/>
          </a:xfrm>
          <a:prstGeom prst="rect">
            <a:avLst/>
          </a:prstGeom>
        </p:spPr>
        <p:txBody>
          <a:bodyPr lIns="0" rIns="0" tIns="0" bIns="0"/>
          <a:p>
            <a:endParaRPr/>
          </a:p>
        </p:txBody>
      </p:sp>
      <p:sp>
        <p:nvSpPr>
          <p:cNvPr id="74" name="PlaceHolder 3"/>
          <p:cNvSpPr>
            <a:spLocks noGrp="1"/>
          </p:cNvSpPr>
          <p:nvPr>
            <p:ph type="body"/>
          </p:nvPr>
        </p:nvSpPr>
        <p:spPr>
          <a:xfrm>
            <a:off x="4288320" y="1463040"/>
            <a:ext cx="3747960" cy="2253240"/>
          </a:xfrm>
          <a:prstGeom prst="rect">
            <a:avLst/>
          </a:prstGeom>
        </p:spPr>
        <p:txBody>
          <a:bodyPr lIns="0" rIns="0" tIns="0" bIns="0"/>
          <a:p>
            <a:endParaRPr/>
          </a:p>
        </p:txBody>
      </p:sp>
      <p:sp>
        <p:nvSpPr>
          <p:cNvPr id="75" name="PlaceHolder 4"/>
          <p:cNvSpPr>
            <a:spLocks noGrp="1"/>
          </p:cNvSpPr>
          <p:nvPr>
            <p:ph type="body"/>
          </p:nvPr>
        </p:nvSpPr>
        <p:spPr>
          <a:xfrm>
            <a:off x="4288320" y="3930840"/>
            <a:ext cx="3747960" cy="2253240"/>
          </a:xfrm>
          <a:prstGeom prst="rect">
            <a:avLst/>
          </a:prstGeom>
        </p:spPr>
        <p:txBody>
          <a:bodyPr lIns="0" rIns="0" tIns="0" bIns="0"/>
          <a:p>
            <a:endParaRPr/>
          </a:p>
        </p:txBody>
      </p:sp>
      <p:sp>
        <p:nvSpPr>
          <p:cNvPr id="76" name="PlaceHolder 5"/>
          <p:cNvSpPr>
            <a:spLocks noGrp="1"/>
          </p:cNvSpPr>
          <p:nvPr>
            <p:ph type="body"/>
          </p:nvPr>
        </p:nvSpPr>
        <p:spPr>
          <a:xfrm>
            <a:off x="352440" y="3930840"/>
            <a:ext cx="3747960" cy="22532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352440" y="228600"/>
            <a:ext cx="7680600" cy="1066320"/>
          </a:xfrm>
          <a:prstGeom prst="rect">
            <a:avLst/>
          </a:prstGeom>
        </p:spPr>
        <p:txBody>
          <a:bodyPr lIns="0" rIns="0" tIns="0" bIns="0" anchor="ctr"/>
          <a:p>
            <a:endParaRPr/>
          </a:p>
        </p:txBody>
      </p:sp>
      <p:sp>
        <p:nvSpPr>
          <p:cNvPr id="78" name="PlaceHolder 2"/>
          <p:cNvSpPr>
            <a:spLocks noGrp="1"/>
          </p:cNvSpPr>
          <p:nvPr>
            <p:ph type="body"/>
          </p:nvPr>
        </p:nvSpPr>
        <p:spPr>
          <a:xfrm>
            <a:off x="352440" y="1463040"/>
            <a:ext cx="7680600" cy="4723920"/>
          </a:xfrm>
          <a:prstGeom prst="rect">
            <a:avLst/>
          </a:prstGeom>
        </p:spPr>
        <p:txBody>
          <a:bodyPr lIns="0" rIns="0" tIns="0" bIns="0"/>
          <a:p>
            <a:endParaRPr/>
          </a:p>
        </p:txBody>
      </p:sp>
      <p:sp>
        <p:nvSpPr>
          <p:cNvPr id="79" name="PlaceHolder 3"/>
          <p:cNvSpPr>
            <a:spLocks noGrp="1"/>
          </p:cNvSpPr>
          <p:nvPr>
            <p:ph type="body"/>
          </p:nvPr>
        </p:nvSpPr>
        <p:spPr>
          <a:xfrm>
            <a:off x="352440" y="1463040"/>
            <a:ext cx="7680600" cy="4723920"/>
          </a:xfrm>
          <a:prstGeom prst="rect">
            <a:avLst/>
          </a:prstGeom>
        </p:spPr>
        <p:txBody>
          <a:bodyPr lIns="0" rIns="0" tIns="0" bIns="0"/>
          <a:p>
            <a:endParaRPr/>
          </a:p>
        </p:txBody>
      </p:sp>
      <p:pic>
        <p:nvPicPr>
          <p:cNvPr id="80" name="" descr=""/>
          <p:cNvPicPr/>
          <p:nvPr/>
        </p:nvPicPr>
        <p:blipFill>
          <a:blip r:embed="rId2"/>
          <a:stretch/>
        </p:blipFill>
        <p:spPr>
          <a:xfrm>
            <a:off x="1232280" y="1463040"/>
            <a:ext cx="5920560" cy="4723920"/>
          </a:xfrm>
          <a:prstGeom prst="rect">
            <a:avLst/>
          </a:prstGeom>
          <a:ln>
            <a:noFill/>
          </a:ln>
        </p:spPr>
      </p:pic>
      <p:pic>
        <p:nvPicPr>
          <p:cNvPr id="81" name="" descr=""/>
          <p:cNvPicPr/>
          <p:nvPr/>
        </p:nvPicPr>
        <p:blipFill>
          <a:blip r:embed="rId3"/>
          <a:stretch/>
        </p:blipFill>
        <p:spPr>
          <a:xfrm>
            <a:off x="1232280" y="1463040"/>
            <a:ext cx="5920560" cy="472392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52440" y="228600"/>
            <a:ext cx="7680600" cy="1066320"/>
          </a:xfrm>
          <a:prstGeom prst="rect">
            <a:avLst/>
          </a:prstGeom>
        </p:spPr>
        <p:txBody>
          <a:bodyPr lIns="0" rIns="0" tIns="0" bIns="0" anchor="ctr"/>
          <a:p>
            <a:endParaRPr/>
          </a:p>
        </p:txBody>
      </p:sp>
      <p:sp>
        <p:nvSpPr>
          <p:cNvPr id="11" name="PlaceHolder 2"/>
          <p:cNvSpPr>
            <a:spLocks noGrp="1"/>
          </p:cNvSpPr>
          <p:nvPr>
            <p:ph type="body"/>
          </p:nvPr>
        </p:nvSpPr>
        <p:spPr>
          <a:xfrm>
            <a:off x="352440" y="1463040"/>
            <a:ext cx="7680600" cy="472392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52440" y="228600"/>
            <a:ext cx="7680600" cy="1066320"/>
          </a:xfrm>
          <a:prstGeom prst="rect">
            <a:avLst/>
          </a:prstGeom>
        </p:spPr>
        <p:txBody>
          <a:bodyPr lIns="0" rIns="0" tIns="0" bIns="0" anchor="ctr"/>
          <a:p>
            <a:endParaRPr/>
          </a:p>
        </p:txBody>
      </p:sp>
      <p:sp>
        <p:nvSpPr>
          <p:cNvPr id="13" name="PlaceHolder 2"/>
          <p:cNvSpPr>
            <a:spLocks noGrp="1"/>
          </p:cNvSpPr>
          <p:nvPr>
            <p:ph type="body"/>
          </p:nvPr>
        </p:nvSpPr>
        <p:spPr>
          <a:xfrm>
            <a:off x="352440" y="1463040"/>
            <a:ext cx="3747960" cy="4723920"/>
          </a:xfrm>
          <a:prstGeom prst="rect">
            <a:avLst/>
          </a:prstGeom>
        </p:spPr>
        <p:txBody>
          <a:bodyPr lIns="0" rIns="0" tIns="0" bIns="0"/>
          <a:p>
            <a:endParaRPr/>
          </a:p>
        </p:txBody>
      </p:sp>
      <p:sp>
        <p:nvSpPr>
          <p:cNvPr id="14" name="PlaceHolder 3"/>
          <p:cNvSpPr>
            <a:spLocks noGrp="1"/>
          </p:cNvSpPr>
          <p:nvPr>
            <p:ph type="body"/>
          </p:nvPr>
        </p:nvSpPr>
        <p:spPr>
          <a:xfrm>
            <a:off x="4288320" y="1463040"/>
            <a:ext cx="3747960" cy="472392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352440" y="228600"/>
            <a:ext cx="7680600" cy="106632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352440" y="228600"/>
            <a:ext cx="7680600" cy="49442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52440" y="228600"/>
            <a:ext cx="7680600" cy="1066320"/>
          </a:xfrm>
          <a:prstGeom prst="rect">
            <a:avLst/>
          </a:prstGeom>
        </p:spPr>
        <p:txBody>
          <a:bodyPr lIns="0" rIns="0" tIns="0" bIns="0" anchor="ctr"/>
          <a:p>
            <a:endParaRPr/>
          </a:p>
        </p:txBody>
      </p:sp>
      <p:sp>
        <p:nvSpPr>
          <p:cNvPr id="18" name="PlaceHolder 2"/>
          <p:cNvSpPr>
            <a:spLocks noGrp="1"/>
          </p:cNvSpPr>
          <p:nvPr>
            <p:ph type="body"/>
          </p:nvPr>
        </p:nvSpPr>
        <p:spPr>
          <a:xfrm>
            <a:off x="352440" y="1463040"/>
            <a:ext cx="3747960" cy="2253240"/>
          </a:xfrm>
          <a:prstGeom prst="rect">
            <a:avLst/>
          </a:prstGeom>
        </p:spPr>
        <p:txBody>
          <a:bodyPr lIns="0" rIns="0" tIns="0" bIns="0"/>
          <a:p>
            <a:endParaRPr/>
          </a:p>
        </p:txBody>
      </p:sp>
      <p:sp>
        <p:nvSpPr>
          <p:cNvPr id="19" name="PlaceHolder 3"/>
          <p:cNvSpPr>
            <a:spLocks noGrp="1"/>
          </p:cNvSpPr>
          <p:nvPr>
            <p:ph type="body"/>
          </p:nvPr>
        </p:nvSpPr>
        <p:spPr>
          <a:xfrm>
            <a:off x="352440" y="3930840"/>
            <a:ext cx="3747960" cy="2253240"/>
          </a:xfrm>
          <a:prstGeom prst="rect">
            <a:avLst/>
          </a:prstGeom>
        </p:spPr>
        <p:txBody>
          <a:bodyPr lIns="0" rIns="0" tIns="0" bIns="0"/>
          <a:p>
            <a:endParaRPr/>
          </a:p>
        </p:txBody>
      </p:sp>
      <p:sp>
        <p:nvSpPr>
          <p:cNvPr id="20" name="PlaceHolder 4"/>
          <p:cNvSpPr>
            <a:spLocks noGrp="1"/>
          </p:cNvSpPr>
          <p:nvPr>
            <p:ph type="body"/>
          </p:nvPr>
        </p:nvSpPr>
        <p:spPr>
          <a:xfrm>
            <a:off x="4288320" y="1463040"/>
            <a:ext cx="3747960" cy="472392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52440" y="228600"/>
            <a:ext cx="7680600" cy="1066320"/>
          </a:xfrm>
          <a:prstGeom prst="rect">
            <a:avLst/>
          </a:prstGeom>
        </p:spPr>
        <p:txBody>
          <a:bodyPr lIns="0" rIns="0" tIns="0" bIns="0" anchor="ctr"/>
          <a:p>
            <a:endParaRPr/>
          </a:p>
        </p:txBody>
      </p:sp>
      <p:sp>
        <p:nvSpPr>
          <p:cNvPr id="22" name="PlaceHolder 2"/>
          <p:cNvSpPr>
            <a:spLocks noGrp="1"/>
          </p:cNvSpPr>
          <p:nvPr>
            <p:ph type="body"/>
          </p:nvPr>
        </p:nvSpPr>
        <p:spPr>
          <a:xfrm>
            <a:off x="352440" y="1463040"/>
            <a:ext cx="3747960" cy="4723920"/>
          </a:xfrm>
          <a:prstGeom prst="rect">
            <a:avLst/>
          </a:prstGeom>
        </p:spPr>
        <p:txBody>
          <a:bodyPr lIns="0" rIns="0" tIns="0" bIns="0"/>
          <a:p>
            <a:endParaRPr/>
          </a:p>
        </p:txBody>
      </p:sp>
      <p:sp>
        <p:nvSpPr>
          <p:cNvPr id="23" name="PlaceHolder 3"/>
          <p:cNvSpPr>
            <a:spLocks noGrp="1"/>
          </p:cNvSpPr>
          <p:nvPr>
            <p:ph type="body"/>
          </p:nvPr>
        </p:nvSpPr>
        <p:spPr>
          <a:xfrm>
            <a:off x="4288320" y="1463040"/>
            <a:ext cx="3747960" cy="2253240"/>
          </a:xfrm>
          <a:prstGeom prst="rect">
            <a:avLst/>
          </a:prstGeom>
        </p:spPr>
        <p:txBody>
          <a:bodyPr lIns="0" rIns="0" tIns="0" bIns="0"/>
          <a:p>
            <a:endParaRPr/>
          </a:p>
        </p:txBody>
      </p:sp>
      <p:sp>
        <p:nvSpPr>
          <p:cNvPr id="24" name="PlaceHolder 4"/>
          <p:cNvSpPr>
            <a:spLocks noGrp="1"/>
          </p:cNvSpPr>
          <p:nvPr>
            <p:ph type="body"/>
          </p:nvPr>
        </p:nvSpPr>
        <p:spPr>
          <a:xfrm>
            <a:off x="4288320" y="3930840"/>
            <a:ext cx="3747960" cy="22532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52440" y="228600"/>
            <a:ext cx="7680600" cy="1066320"/>
          </a:xfrm>
          <a:prstGeom prst="rect">
            <a:avLst/>
          </a:prstGeom>
        </p:spPr>
        <p:txBody>
          <a:bodyPr lIns="0" rIns="0" tIns="0" bIns="0" anchor="ctr"/>
          <a:p>
            <a:endParaRPr/>
          </a:p>
        </p:txBody>
      </p:sp>
      <p:sp>
        <p:nvSpPr>
          <p:cNvPr id="26" name="PlaceHolder 2"/>
          <p:cNvSpPr>
            <a:spLocks noGrp="1"/>
          </p:cNvSpPr>
          <p:nvPr>
            <p:ph type="body"/>
          </p:nvPr>
        </p:nvSpPr>
        <p:spPr>
          <a:xfrm>
            <a:off x="352440" y="1463040"/>
            <a:ext cx="3747960" cy="2253240"/>
          </a:xfrm>
          <a:prstGeom prst="rect">
            <a:avLst/>
          </a:prstGeom>
        </p:spPr>
        <p:txBody>
          <a:bodyPr lIns="0" rIns="0" tIns="0" bIns="0"/>
          <a:p>
            <a:endParaRPr/>
          </a:p>
        </p:txBody>
      </p:sp>
      <p:sp>
        <p:nvSpPr>
          <p:cNvPr id="27" name="PlaceHolder 3"/>
          <p:cNvSpPr>
            <a:spLocks noGrp="1"/>
          </p:cNvSpPr>
          <p:nvPr>
            <p:ph type="body"/>
          </p:nvPr>
        </p:nvSpPr>
        <p:spPr>
          <a:xfrm>
            <a:off x="4288320" y="1463040"/>
            <a:ext cx="3747960" cy="2253240"/>
          </a:xfrm>
          <a:prstGeom prst="rect">
            <a:avLst/>
          </a:prstGeom>
        </p:spPr>
        <p:txBody>
          <a:bodyPr lIns="0" rIns="0" tIns="0" bIns="0"/>
          <a:p>
            <a:endParaRPr/>
          </a:p>
        </p:txBody>
      </p:sp>
      <p:sp>
        <p:nvSpPr>
          <p:cNvPr id="28" name="PlaceHolder 4"/>
          <p:cNvSpPr>
            <a:spLocks noGrp="1"/>
          </p:cNvSpPr>
          <p:nvPr>
            <p:ph type="body"/>
          </p:nvPr>
        </p:nvSpPr>
        <p:spPr>
          <a:xfrm>
            <a:off x="352440" y="3930840"/>
            <a:ext cx="7680600" cy="22532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subTitle"/>
          </p:nvPr>
        </p:nvSpPr>
        <p:spPr>
          <a:xfrm>
            <a:off x="352440" y="2895480"/>
            <a:ext cx="4571640" cy="1368360"/>
          </a:xfrm>
          <a:prstGeom prst="rect">
            <a:avLst/>
          </a:prstGeom>
        </p:spPr>
        <p:txBody>
          <a:bodyPr/>
          <a:p>
            <a:pPr>
              <a:lnSpc>
                <a:spcPct val="100000"/>
              </a:lnSpc>
            </a:pPr>
            <a:r>
              <a:rPr i="1" lang="es-ES" sz="2000" strike="noStrike">
                <a:solidFill>
                  <a:srgbClr val="ffffff"/>
                </a:solidFill>
                <a:latin typeface="Corbel"/>
              </a:rPr>
              <a:t>Haga clic para modificar el estilo de subtítulo del patrón</a:t>
            </a:r>
            <a:endParaRPr/>
          </a:p>
        </p:txBody>
      </p:sp>
      <p:sp>
        <p:nvSpPr>
          <p:cNvPr id="1" name="CustomShape 2"/>
          <p:cNvSpPr/>
          <p:nvPr/>
        </p:nvSpPr>
        <p:spPr>
          <a:xfrm>
            <a:off x="0" y="4743360"/>
            <a:ext cx="9143640" cy="211428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0" y="4714560"/>
            <a:ext cx="9144000" cy="1800"/>
          </a:xfrm>
          <a:prstGeom prst="line">
            <a:avLst/>
          </a:prstGeom>
          <a:ln w="76320">
            <a:solidFill>
              <a:schemeClr val="tx1"/>
            </a:solidFill>
            <a:round/>
          </a:ln>
        </p:spPr>
      </p:sp>
      <p:sp>
        <p:nvSpPr>
          <p:cNvPr id="3" name="PlaceHolder 4"/>
          <p:cNvSpPr>
            <a:spLocks noGrp="1"/>
          </p:cNvSpPr>
          <p:nvPr>
            <p:ph type="dt"/>
          </p:nvPr>
        </p:nvSpPr>
        <p:spPr>
          <a:xfrm>
            <a:off x="352440" y="6543720"/>
            <a:ext cx="1466640" cy="247320"/>
          </a:xfrm>
          <a:prstGeom prst="rect">
            <a:avLst/>
          </a:prstGeom>
        </p:spPr>
        <p:txBody>
          <a:bodyPr anchor="ctr"/>
          <a:p>
            <a:pPr>
              <a:lnSpc>
                <a:spcPct val="100000"/>
              </a:lnSpc>
            </a:pPr>
            <a:r>
              <a:rPr b="1" lang="es-ES" sz="1000" strike="noStrike">
                <a:solidFill>
                  <a:srgbClr val="ffffff"/>
                </a:solidFill>
                <a:latin typeface="Corbel"/>
              </a:rPr>
              <a:t>1/06/15</a:t>
            </a:r>
            <a:endParaRPr/>
          </a:p>
        </p:txBody>
      </p:sp>
      <p:sp>
        <p:nvSpPr>
          <p:cNvPr id="4" name="PlaceHolder 5"/>
          <p:cNvSpPr>
            <a:spLocks noGrp="1"/>
          </p:cNvSpPr>
          <p:nvPr>
            <p:ph type="sldNum"/>
          </p:nvPr>
        </p:nvSpPr>
        <p:spPr>
          <a:xfrm>
            <a:off x="7886880" y="6543720"/>
            <a:ext cx="875880" cy="247320"/>
          </a:xfrm>
          <a:prstGeom prst="rect">
            <a:avLst/>
          </a:prstGeom>
        </p:spPr>
        <p:txBody>
          <a:bodyPr anchor="ctr"/>
          <a:p>
            <a:pPr algn="r">
              <a:lnSpc>
                <a:spcPct val="100000"/>
              </a:lnSpc>
            </a:pPr>
            <a:fld id="{2C3A8508-93FB-4DEE-9A21-971DDD9C40F0}" type="slidenum">
              <a:rPr b="1" lang="es-ES" sz="1000" strike="noStrike">
                <a:solidFill>
                  <a:srgbClr val="ffffff"/>
                </a:solidFill>
                <a:latin typeface="Corbel"/>
              </a:rPr>
              <a:t>&lt;número&gt;</a:t>
            </a:fld>
            <a:endParaRPr/>
          </a:p>
        </p:txBody>
      </p:sp>
      <p:sp>
        <p:nvSpPr>
          <p:cNvPr id="5" name="PlaceHolder 6"/>
          <p:cNvSpPr>
            <a:spLocks noGrp="1"/>
          </p:cNvSpPr>
          <p:nvPr>
            <p:ph type="ftr"/>
          </p:nvPr>
        </p:nvSpPr>
        <p:spPr>
          <a:xfrm>
            <a:off x="1809720" y="6543720"/>
            <a:ext cx="4086000" cy="247320"/>
          </a:xfrm>
          <a:prstGeom prst="rect">
            <a:avLst/>
          </a:prstGeom>
        </p:spPr>
        <p:txBody>
          <a:bodyPr anchor="ctr"/>
          <a:p>
            <a:endParaRPr/>
          </a:p>
        </p:txBody>
      </p:sp>
      <p:sp>
        <p:nvSpPr>
          <p:cNvPr id="6" name="PlaceHolder 7"/>
          <p:cNvSpPr>
            <a:spLocks noGrp="1"/>
          </p:cNvSpPr>
          <p:nvPr>
            <p:ph type="title"/>
          </p:nvPr>
        </p:nvSpPr>
        <p:spPr>
          <a:xfrm>
            <a:off x="352440" y="457200"/>
            <a:ext cx="7680600" cy="2437920"/>
          </a:xfrm>
          <a:prstGeom prst="rect">
            <a:avLst/>
          </a:prstGeom>
        </p:spPr>
        <p:txBody>
          <a:bodyPr anchor="b"/>
          <a:p>
            <a:pPr>
              <a:lnSpc>
                <a:spcPct val="100000"/>
              </a:lnSpc>
            </a:pPr>
            <a:r>
              <a:rPr b="1" lang="es-ES" sz="6000" strike="noStrike">
                <a:solidFill>
                  <a:srgbClr val="ffffff"/>
                </a:solidFill>
                <a:latin typeface="Corbel"/>
              </a:rPr>
              <a:t>Haga clic para modificar el estilo de título del patrón</a:t>
            </a:r>
            <a:endParaRPr/>
          </a:p>
        </p:txBody>
      </p:sp>
      <p:sp>
        <p:nvSpPr>
          <p:cNvPr id="7" name="PlaceHolder 8"/>
          <p:cNvSpPr>
            <a:spLocks noGrp="1"/>
          </p:cNvSpPr>
          <p:nvPr>
            <p:ph type="body"/>
          </p:nvPr>
        </p:nvSpPr>
        <p:spPr>
          <a:xfrm>
            <a:off x="457200" y="1604520"/>
            <a:ext cx="8229240" cy="3976920"/>
          </a:xfrm>
          <a:prstGeom prst="rect">
            <a:avLst/>
          </a:prstGeom>
        </p:spPr>
        <p:txBody>
          <a:bodyPr lIns="0" rIns="0" tIns="0" bIns="0"/>
          <a:p>
            <a:pPr>
              <a:buSzPct val="45000"/>
              <a:buFont typeface="StarSymbol"/>
              <a:buChar char=""/>
            </a:pPr>
            <a:r>
              <a:rPr lang="es-ES">
                <a:latin typeface="Corbel"/>
              </a:rPr>
              <a:t>Pulse para editar el formato de esquema del texto</a:t>
            </a:r>
            <a:endParaRPr/>
          </a:p>
          <a:p>
            <a:pPr lvl="1">
              <a:buSzPct val="75000"/>
              <a:buFont typeface="StarSymbol"/>
              <a:buChar char=""/>
            </a:pPr>
            <a:r>
              <a:rPr lang="es-ES" sz="1600">
                <a:latin typeface="Corbel"/>
              </a:rPr>
              <a:t>Segundo nivel del esquema</a:t>
            </a:r>
            <a:endParaRPr/>
          </a:p>
          <a:p>
            <a:pPr lvl="2">
              <a:buSzPct val="45000"/>
              <a:buFont typeface="StarSymbol"/>
              <a:buChar char=""/>
            </a:pPr>
            <a:r>
              <a:rPr lang="es-ES" sz="1600">
                <a:latin typeface="Corbel"/>
              </a:rPr>
              <a:t>Tercer nivel del esquema</a:t>
            </a:r>
            <a:endParaRPr/>
          </a:p>
          <a:p>
            <a:pPr lvl="3">
              <a:buSzPct val="75000"/>
              <a:buFont typeface="StarSymbol"/>
              <a:buChar char=""/>
            </a:pPr>
            <a:r>
              <a:rPr lang="es-ES" sz="1600">
                <a:latin typeface="Corbel"/>
              </a:rPr>
              <a:t>Cuarto nivel del esquema</a:t>
            </a:r>
            <a:endParaRPr/>
          </a:p>
          <a:p>
            <a:pPr lvl="4">
              <a:buSzPct val="45000"/>
              <a:buFont typeface="StarSymbol"/>
              <a:buChar char=""/>
            </a:pPr>
            <a:r>
              <a:rPr lang="es-ES" sz="2000">
                <a:latin typeface="Corbel"/>
              </a:rPr>
              <a:t>Quinto nivel del esquema</a:t>
            </a:r>
            <a:endParaRPr/>
          </a:p>
          <a:p>
            <a:pPr lvl="5">
              <a:buSzPct val="45000"/>
              <a:buFont typeface="StarSymbol"/>
              <a:buChar char=""/>
            </a:pPr>
            <a:r>
              <a:rPr lang="es-ES" sz="2000">
                <a:latin typeface="Corbel"/>
              </a:rPr>
              <a:t>Sexto nivel del esquema</a:t>
            </a:r>
            <a:endParaRPr/>
          </a:p>
          <a:p>
            <a:pPr lvl="6">
              <a:buSzPct val="45000"/>
              <a:buFont typeface="StarSymbol"/>
              <a:buChar char=""/>
            </a:pPr>
            <a:r>
              <a:rPr lang="es-ES" sz="2000">
                <a:latin typeface="Corbel"/>
              </a:rPr>
              <a:t>Séptimo nivel del esquema</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42" name="CustomShape 1"/>
          <p:cNvSpPr/>
          <p:nvPr/>
        </p:nvSpPr>
        <p:spPr>
          <a:xfrm>
            <a:off x="0" y="0"/>
            <a:ext cx="9143640" cy="685764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43" name="PlaceHolder 2"/>
          <p:cNvSpPr>
            <a:spLocks noGrp="1"/>
          </p:cNvSpPr>
          <p:nvPr>
            <p:ph type="body"/>
          </p:nvPr>
        </p:nvSpPr>
        <p:spPr>
          <a:xfrm>
            <a:off x="352440" y="1463040"/>
            <a:ext cx="7680600" cy="4723920"/>
          </a:xfrm>
          <a:prstGeom prst="rect">
            <a:avLst/>
          </a:prstGeom>
        </p:spPr>
        <p:txBody>
          <a:bodyPr/>
          <a:p>
            <a:pPr>
              <a:buSzPct val="45000"/>
              <a:buFont typeface="StarSymbol"/>
              <a:buChar char=""/>
            </a:pPr>
            <a:r>
              <a:rPr lang="es-ES" strike="noStrike">
                <a:solidFill>
                  <a:srgbClr val="ffffff"/>
                </a:solidFill>
                <a:latin typeface="Corbel"/>
              </a:rPr>
              <a:t>Pulse para editar el formato de esquema del texto</a:t>
            </a:r>
            <a:endParaRPr/>
          </a:p>
          <a:p>
            <a:pPr lvl="1">
              <a:buSzPct val="75000"/>
              <a:buFont typeface="StarSymbol"/>
              <a:buChar char=""/>
            </a:pPr>
            <a:r>
              <a:rPr lang="es-ES" strike="noStrike">
                <a:solidFill>
                  <a:srgbClr val="ffffff"/>
                </a:solidFill>
                <a:latin typeface="Corbel"/>
              </a:rPr>
              <a:t>Segundo nivel del esquema</a:t>
            </a:r>
            <a:endParaRPr/>
          </a:p>
          <a:p>
            <a:pPr lvl="2">
              <a:buSzPct val="45000"/>
              <a:buFont typeface="StarSymbol"/>
              <a:buChar char=""/>
            </a:pPr>
            <a:r>
              <a:rPr lang="es-ES" strike="noStrike">
                <a:solidFill>
                  <a:srgbClr val="ffffff"/>
                </a:solidFill>
                <a:latin typeface="Corbel"/>
              </a:rPr>
              <a:t>Tercer nivel del esquema</a:t>
            </a:r>
            <a:endParaRPr/>
          </a:p>
          <a:p>
            <a:pPr lvl="3">
              <a:buSzPct val="75000"/>
              <a:buFont typeface="StarSymbol"/>
              <a:buChar char=""/>
            </a:pPr>
            <a:r>
              <a:rPr lang="es-ES" strike="noStrike">
                <a:solidFill>
                  <a:srgbClr val="ffffff"/>
                </a:solidFill>
                <a:latin typeface="Corbel"/>
              </a:rPr>
              <a:t>Cuarto nivel del esquema</a:t>
            </a:r>
            <a:endParaRPr/>
          </a:p>
          <a:p>
            <a:pPr lvl="4">
              <a:buSzPct val="45000"/>
              <a:buFont typeface="StarSymbol"/>
              <a:buChar char=""/>
            </a:pPr>
            <a:r>
              <a:rPr lang="es-ES" strike="noStrike">
                <a:solidFill>
                  <a:srgbClr val="ffffff"/>
                </a:solidFill>
                <a:latin typeface="Corbel"/>
              </a:rPr>
              <a:t>Quinto nivel del esquema</a:t>
            </a:r>
            <a:endParaRPr/>
          </a:p>
          <a:p>
            <a:pPr lvl="5">
              <a:buSzPct val="45000"/>
              <a:buFont typeface="StarSymbol"/>
              <a:buChar char=""/>
            </a:pPr>
            <a:r>
              <a:rPr lang="es-ES" strike="noStrike">
                <a:solidFill>
                  <a:srgbClr val="ffffff"/>
                </a:solidFill>
                <a:latin typeface="Corbel"/>
              </a:rPr>
              <a:t>Sexto nivel del esquema</a:t>
            </a:r>
            <a:endParaRPr/>
          </a:p>
          <a:p>
            <a:pPr>
              <a:lnSpc>
                <a:spcPct val="100000"/>
              </a:lnSpc>
            </a:pPr>
            <a:r>
              <a:rPr lang="es-ES" strike="noStrike">
                <a:solidFill>
                  <a:srgbClr val="ffffff"/>
                </a:solidFill>
                <a:latin typeface="Corbel"/>
              </a:rPr>
              <a:t>Séptimo nivel del esquemaHaga clic para modificar el estilo de texto del patrón</a:t>
            </a:r>
            <a:endParaRPr/>
          </a:p>
          <a:p>
            <a:pPr lvl="1">
              <a:lnSpc>
                <a:spcPct val="100000"/>
              </a:lnSpc>
              <a:buFont typeface="Arial"/>
              <a:buChar char="•"/>
            </a:pPr>
            <a:r>
              <a:rPr lang="es-ES" sz="1600" strike="noStrike">
                <a:solidFill>
                  <a:srgbClr val="ffffff"/>
                </a:solidFill>
                <a:latin typeface="Corbel"/>
              </a:rPr>
              <a:t>Segundo nivel</a:t>
            </a:r>
            <a:endParaRPr/>
          </a:p>
          <a:p>
            <a:pPr lvl="2">
              <a:lnSpc>
                <a:spcPct val="100000"/>
              </a:lnSpc>
              <a:buFont typeface="Arial"/>
              <a:buChar char="•"/>
            </a:pPr>
            <a:r>
              <a:rPr lang="es-ES" sz="1600" strike="noStrike">
                <a:solidFill>
                  <a:srgbClr val="ffffff"/>
                </a:solidFill>
                <a:latin typeface="Corbel"/>
              </a:rPr>
              <a:t>Tercer nivel</a:t>
            </a:r>
            <a:endParaRPr/>
          </a:p>
          <a:p>
            <a:pPr lvl="3">
              <a:lnSpc>
                <a:spcPct val="100000"/>
              </a:lnSpc>
              <a:buFont typeface="Arial"/>
              <a:buChar char="•"/>
            </a:pPr>
            <a:r>
              <a:rPr lang="es-ES" sz="1600" strike="noStrike">
                <a:solidFill>
                  <a:srgbClr val="ffffff"/>
                </a:solidFill>
                <a:latin typeface="Corbel"/>
              </a:rPr>
              <a:t>Cuarto nivel</a:t>
            </a:r>
            <a:endParaRPr/>
          </a:p>
          <a:p>
            <a:pPr lvl="4">
              <a:lnSpc>
                <a:spcPct val="100000"/>
              </a:lnSpc>
              <a:buFont typeface="Arial"/>
              <a:buChar char="•"/>
            </a:pPr>
            <a:r>
              <a:rPr lang="es-ES" sz="1600" strike="noStrike">
                <a:solidFill>
                  <a:srgbClr val="ffffff"/>
                </a:solidFill>
                <a:latin typeface="Corbel"/>
              </a:rPr>
              <a:t>Quinto nivel</a:t>
            </a:r>
            <a:endParaRPr/>
          </a:p>
        </p:txBody>
      </p:sp>
      <p:sp>
        <p:nvSpPr>
          <p:cNvPr id="44" name="PlaceHolder 3"/>
          <p:cNvSpPr>
            <a:spLocks noGrp="1"/>
          </p:cNvSpPr>
          <p:nvPr>
            <p:ph type="dt"/>
          </p:nvPr>
        </p:nvSpPr>
        <p:spPr>
          <a:xfrm>
            <a:off x="352440" y="6543720"/>
            <a:ext cx="1466640" cy="247320"/>
          </a:xfrm>
          <a:prstGeom prst="rect">
            <a:avLst/>
          </a:prstGeom>
        </p:spPr>
        <p:txBody>
          <a:bodyPr anchor="ctr"/>
          <a:p>
            <a:pPr>
              <a:lnSpc>
                <a:spcPct val="100000"/>
              </a:lnSpc>
            </a:pPr>
            <a:r>
              <a:rPr b="1" lang="es-ES" sz="1000" strike="noStrike">
                <a:solidFill>
                  <a:srgbClr val="ffffff"/>
                </a:solidFill>
                <a:latin typeface="Corbel"/>
              </a:rPr>
              <a:t>1/06/15</a:t>
            </a:r>
            <a:endParaRPr/>
          </a:p>
        </p:txBody>
      </p:sp>
      <p:sp>
        <p:nvSpPr>
          <p:cNvPr id="45" name="PlaceHolder 4"/>
          <p:cNvSpPr>
            <a:spLocks noGrp="1"/>
          </p:cNvSpPr>
          <p:nvPr>
            <p:ph type="sldNum"/>
          </p:nvPr>
        </p:nvSpPr>
        <p:spPr>
          <a:xfrm>
            <a:off x="7886880" y="6543720"/>
            <a:ext cx="875880" cy="247320"/>
          </a:xfrm>
          <a:prstGeom prst="rect">
            <a:avLst/>
          </a:prstGeom>
        </p:spPr>
        <p:txBody>
          <a:bodyPr anchor="ctr"/>
          <a:p>
            <a:pPr algn="r">
              <a:lnSpc>
                <a:spcPct val="100000"/>
              </a:lnSpc>
            </a:pPr>
            <a:fld id="{18304103-C461-4881-A853-457A722551DB}" type="slidenum">
              <a:rPr b="1" lang="es-ES" sz="1000" strike="noStrike">
                <a:solidFill>
                  <a:srgbClr val="ffffff"/>
                </a:solidFill>
                <a:latin typeface="Corbel"/>
              </a:rPr>
              <a:t>&lt;número&gt;</a:t>
            </a:fld>
            <a:endParaRPr/>
          </a:p>
        </p:txBody>
      </p:sp>
      <p:sp>
        <p:nvSpPr>
          <p:cNvPr id="46" name="PlaceHolder 5"/>
          <p:cNvSpPr>
            <a:spLocks noGrp="1"/>
          </p:cNvSpPr>
          <p:nvPr>
            <p:ph type="ftr"/>
          </p:nvPr>
        </p:nvSpPr>
        <p:spPr>
          <a:xfrm>
            <a:off x="1809720" y="6543720"/>
            <a:ext cx="4086000" cy="247320"/>
          </a:xfrm>
          <a:prstGeom prst="rect">
            <a:avLst/>
          </a:prstGeom>
        </p:spPr>
        <p:txBody>
          <a:bodyPr anchor="ctr"/>
          <a:p>
            <a:endParaRPr/>
          </a:p>
        </p:txBody>
      </p:sp>
      <p:sp>
        <p:nvSpPr>
          <p:cNvPr id="47" name="PlaceHolder 6"/>
          <p:cNvSpPr>
            <a:spLocks noGrp="1"/>
          </p:cNvSpPr>
          <p:nvPr>
            <p:ph type="title"/>
          </p:nvPr>
        </p:nvSpPr>
        <p:spPr>
          <a:xfrm>
            <a:off x="352440" y="228600"/>
            <a:ext cx="7680600" cy="1066320"/>
          </a:xfrm>
          <a:prstGeom prst="rect">
            <a:avLst/>
          </a:prstGeom>
        </p:spPr>
        <p:txBody>
          <a:bodyPr anchor="b"/>
          <a:p>
            <a:pPr>
              <a:lnSpc>
                <a:spcPct val="100000"/>
              </a:lnSpc>
            </a:pPr>
            <a:r>
              <a:rPr lang="es-ES" sz="4000" strike="noStrike">
                <a:solidFill>
                  <a:srgbClr val="ffffff"/>
                </a:solidFill>
                <a:latin typeface="Corbel"/>
              </a:rPr>
              <a:t>Haga clic para modificar el estilo de título del patrón</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TextShape 1"/>
          <p:cNvSpPr txBox="1"/>
          <p:nvPr/>
        </p:nvSpPr>
        <p:spPr>
          <a:xfrm>
            <a:off x="1763640" y="2997000"/>
            <a:ext cx="5803560" cy="1368360"/>
          </a:xfrm>
          <a:prstGeom prst="rect">
            <a:avLst/>
          </a:prstGeom>
          <a:noFill/>
          <a:ln>
            <a:noFill/>
          </a:ln>
        </p:spPr>
        <p:txBody>
          <a:bodyPr/>
          <a:p>
            <a:pPr>
              <a:lnSpc>
                <a:spcPct val="100000"/>
              </a:lnSpc>
            </a:pPr>
            <a:r>
              <a:rPr i="1" lang="es-ES" sz="2000" strike="noStrike">
                <a:solidFill>
                  <a:srgbClr val="ffffff"/>
                </a:solidFill>
                <a:latin typeface="Corbel"/>
              </a:rPr>
              <a:t>Leopoldo Castillo Maldonado</a:t>
            </a:r>
            <a:endParaRPr/>
          </a:p>
          <a:p>
            <a:pPr>
              <a:lnSpc>
                <a:spcPct val="100000"/>
              </a:lnSpc>
            </a:pPr>
            <a:r>
              <a:rPr i="1" lang="es-ES" sz="2000" strike="noStrike">
                <a:solidFill>
                  <a:srgbClr val="ffffff"/>
                </a:solidFill>
                <a:latin typeface="Corbel"/>
              </a:rPr>
              <a:t>Juan Esteban Moreno López</a:t>
            </a:r>
            <a:endParaRPr/>
          </a:p>
          <a:p>
            <a:pPr>
              <a:lnSpc>
                <a:spcPct val="100000"/>
              </a:lnSpc>
            </a:pPr>
            <a:endParaRPr/>
          </a:p>
          <a:p>
            <a:pPr>
              <a:lnSpc>
                <a:spcPct val="100000"/>
              </a:lnSpc>
            </a:pPr>
            <a:endParaRPr/>
          </a:p>
        </p:txBody>
      </p:sp>
      <p:sp>
        <p:nvSpPr>
          <p:cNvPr id="83" name="TextShape 2"/>
          <p:cNvSpPr txBox="1"/>
          <p:nvPr/>
        </p:nvSpPr>
        <p:spPr>
          <a:xfrm>
            <a:off x="352440" y="457200"/>
            <a:ext cx="8467560" cy="2437920"/>
          </a:xfrm>
          <a:prstGeom prst="rect">
            <a:avLst/>
          </a:prstGeom>
          <a:noFill/>
          <a:ln>
            <a:noFill/>
          </a:ln>
        </p:spPr>
        <p:txBody>
          <a:bodyPr anchor="b"/>
          <a:p>
            <a:pPr>
              <a:lnSpc>
                <a:spcPct val="100000"/>
              </a:lnSpc>
            </a:pPr>
            <a:r>
              <a:rPr b="1" lang="es-ES" sz="6000" strike="noStrike">
                <a:solidFill>
                  <a:srgbClr val="ffffff"/>
                </a:solidFill>
                <a:latin typeface="Corbel"/>
              </a:rPr>
              <a:t>haproxy – heartbeat – nginx</a:t>
            </a:r>
            <a:r>
              <a:rPr b="1" lang="es-ES" sz="6000" strike="noStrike">
                <a:solidFill>
                  <a:srgbClr val="ffffff"/>
                </a:solidFill>
                <a:latin typeface="Corbel"/>
              </a:rPr>
              <a:t>
</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TextShape 1"/>
          <p:cNvSpPr txBox="1"/>
          <p:nvPr/>
        </p:nvSpPr>
        <p:spPr>
          <a:xfrm>
            <a:off x="369720" y="0"/>
            <a:ext cx="7680600" cy="1066320"/>
          </a:xfrm>
          <a:prstGeom prst="rect">
            <a:avLst/>
          </a:prstGeom>
          <a:noFill/>
          <a:ln>
            <a:noFill/>
          </a:ln>
        </p:spPr>
        <p:txBody>
          <a:bodyPr anchor="b"/>
          <a:p>
            <a:pPr>
              <a:lnSpc>
                <a:spcPct val="100000"/>
              </a:lnSpc>
            </a:pPr>
            <a:r>
              <a:rPr lang="es-ES" sz="4000" strike="noStrike">
                <a:solidFill>
                  <a:srgbClr val="ffffff"/>
                </a:solidFill>
                <a:latin typeface="Corbel"/>
              </a:rPr>
              <a:t>3.2 Instalación y configuración</a:t>
            </a:r>
            <a:endParaRPr/>
          </a:p>
        </p:txBody>
      </p:sp>
      <p:pic>
        <p:nvPicPr>
          <p:cNvPr id="109" name="Picture 2" descr=""/>
          <p:cNvPicPr/>
          <p:nvPr/>
        </p:nvPicPr>
        <p:blipFill>
          <a:blip r:embed="rId1"/>
          <a:stretch/>
        </p:blipFill>
        <p:spPr>
          <a:xfrm>
            <a:off x="4754880" y="1628640"/>
            <a:ext cx="4176000" cy="1780920"/>
          </a:xfrm>
          <a:prstGeom prst="rect">
            <a:avLst/>
          </a:prstGeom>
          <a:ln>
            <a:noFill/>
          </a:ln>
        </p:spPr>
      </p:pic>
      <p:pic>
        <p:nvPicPr>
          <p:cNvPr id="110" name="Picture 4" descr=""/>
          <p:cNvPicPr/>
          <p:nvPr/>
        </p:nvPicPr>
        <p:blipFill>
          <a:blip r:embed="rId2"/>
          <a:stretch/>
        </p:blipFill>
        <p:spPr>
          <a:xfrm>
            <a:off x="179640" y="1484640"/>
            <a:ext cx="4536000" cy="2592000"/>
          </a:xfrm>
          <a:prstGeom prst="rect">
            <a:avLst/>
          </a:prstGeom>
          <a:ln>
            <a:noFill/>
          </a:ln>
        </p:spPr>
      </p:pic>
      <p:pic>
        <p:nvPicPr>
          <p:cNvPr id="111" name="10 Imagen" descr=""/>
          <p:cNvPicPr/>
          <p:nvPr/>
        </p:nvPicPr>
        <p:blipFill>
          <a:blip r:embed="rId3"/>
          <a:stretch/>
        </p:blipFill>
        <p:spPr>
          <a:xfrm>
            <a:off x="215280" y="4509000"/>
            <a:ext cx="5399640" cy="104868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TextShape 1"/>
          <p:cNvSpPr txBox="1"/>
          <p:nvPr/>
        </p:nvSpPr>
        <p:spPr>
          <a:xfrm>
            <a:off x="474840" y="764640"/>
            <a:ext cx="7680600" cy="5232600"/>
          </a:xfrm>
          <a:prstGeom prst="rect">
            <a:avLst/>
          </a:prstGeom>
          <a:noFill/>
          <a:ln>
            <a:noFill/>
          </a:ln>
        </p:spPr>
        <p:txBody>
          <a:bodyPr/>
          <a:p>
            <a:pPr>
              <a:lnSpc>
                <a:spcPct val="100000"/>
              </a:lnSpc>
            </a:pPr>
            <a:r>
              <a:rPr lang="es-ES" strike="noStrike">
                <a:solidFill>
                  <a:srgbClr val="ffffff"/>
                </a:solidFill>
                <a:latin typeface="Corbel"/>
              </a:rPr>
              <a:t>La configuración en ambos servidores es idéntica de nuevo por lo que añadimos las siguientes líneas en el fichero “/etc/haproxy/haproxy.cfg” de ambos nodos.</a:t>
            </a:r>
            <a:endParaRPr/>
          </a:p>
          <a:p>
            <a:pPr>
              <a:lnSpc>
                <a:spcPct val="100000"/>
              </a:lnSpc>
            </a:pPr>
            <a:endParaRPr/>
          </a:p>
        </p:txBody>
      </p:sp>
      <p:sp>
        <p:nvSpPr>
          <p:cNvPr id="113" name="TextShape 2"/>
          <p:cNvSpPr txBox="1"/>
          <p:nvPr/>
        </p:nvSpPr>
        <p:spPr>
          <a:xfrm>
            <a:off x="395640" y="116640"/>
            <a:ext cx="7680600" cy="693720"/>
          </a:xfrm>
          <a:prstGeom prst="rect">
            <a:avLst/>
          </a:prstGeom>
          <a:noFill/>
          <a:ln>
            <a:noFill/>
          </a:ln>
        </p:spPr>
        <p:txBody>
          <a:bodyPr anchor="b"/>
          <a:p>
            <a:pPr>
              <a:lnSpc>
                <a:spcPct val="100000"/>
              </a:lnSpc>
            </a:pPr>
            <a:r>
              <a:rPr b="1" lang="es-ES" sz="4000" strike="noStrike">
                <a:solidFill>
                  <a:srgbClr val="ffffff"/>
                </a:solidFill>
                <a:latin typeface="Corbel"/>
              </a:rPr>
              <a:t>4.HAProxy</a:t>
            </a:r>
            <a:endParaRPr/>
          </a:p>
        </p:txBody>
      </p:sp>
      <p:pic>
        <p:nvPicPr>
          <p:cNvPr id="114" name="Picture 3" descr=""/>
          <p:cNvPicPr/>
          <p:nvPr/>
        </p:nvPicPr>
        <p:blipFill>
          <a:blip r:embed="rId1"/>
          <a:stretch/>
        </p:blipFill>
        <p:spPr>
          <a:xfrm>
            <a:off x="539640" y="1700640"/>
            <a:ext cx="7515000" cy="1944000"/>
          </a:xfrm>
          <a:prstGeom prst="rect">
            <a:avLst/>
          </a:prstGeom>
          <a:ln>
            <a:noFill/>
          </a:ln>
        </p:spPr>
      </p:pic>
      <p:sp>
        <p:nvSpPr>
          <p:cNvPr id="115" name="CustomShape 3"/>
          <p:cNvSpPr/>
          <p:nvPr/>
        </p:nvSpPr>
        <p:spPr>
          <a:xfrm>
            <a:off x="551160" y="3789000"/>
            <a:ext cx="8136720" cy="639000"/>
          </a:xfrm>
          <a:prstGeom prst="rect">
            <a:avLst/>
          </a:prstGeom>
          <a:noFill/>
          <a:ln>
            <a:noFill/>
          </a:ln>
        </p:spPr>
        <p:style>
          <a:lnRef idx="0"/>
          <a:fillRef idx="0"/>
          <a:effectRef idx="0"/>
          <a:fontRef idx="minor"/>
        </p:style>
        <p:txBody>
          <a:bodyPr lIns="90000" rIns="90000" tIns="45000" bIns="45000"/>
          <a:p>
            <a:pPr>
              <a:lnSpc>
                <a:spcPct val="100000"/>
              </a:lnSpc>
            </a:pPr>
            <a:r>
              <a:rPr lang="es-ES" strike="noStrike">
                <a:solidFill>
                  <a:srgbClr val="ffffff"/>
                </a:solidFill>
                <a:latin typeface="Corbel"/>
              </a:rPr>
              <a:t>Por último, antes de iniciar el servicio HAProxy es habilitar el demonio, de nuevo, este paso es el mismo en ambos servidores: </a:t>
            </a:r>
            <a:endParaRPr/>
          </a:p>
        </p:txBody>
      </p:sp>
      <p:sp>
        <p:nvSpPr>
          <p:cNvPr id="116" name="CustomShape 4"/>
          <p:cNvSpPr/>
          <p:nvPr/>
        </p:nvSpPr>
        <p:spPr>
          <a:xfrm>
            <a:off x="551160" y="4452120"/>
            <a:ext cx="7200360" cy="44676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lang="es-ES" strike="noStrike">
                <a:solidFill>
                  <a:srgbClr val="ffffff"/>
                </a:solidFill>
                <a:latin typeface="Corbel"/>
              </a:rPr>
              <a:t>$ sudo nano /etc/default/haproxy</a:t>
            </a:r>
            <a:endParaRPr/>
          </a:p>
        </p:txBody>
      </p:sp>
      <p:sp>
        <p:nvSpPr>
          <p:cNvPr id="117" name="CustomShape 5"/>
          <p:cNvSpPr/>
          <p:nvPr/>
        </p:nvSpPr>
        <p:spPr>
          <a:xfrm>
            <a:off x="551160" y="5085360"/>
            <a:ext cx="8064360" cy="730440"/>
          </a:xfrm>
          <a:prstGeom prst="rect">
            <a:avLst/>
          </a:prstGeom>
          <a:noFill/>
          <a:ln>
            <a:noFill/>
          </a:ln>
        </p:spPr>
        <p:style>
          <a:lnRef idx="0"/>
          <a:fillRef idx="0"/>
          <a:effectRef idx="0"/>
          <a:fontRef idx="minor"/>
        </p:style>
        <p:txBody>
          <a:bodyPr lIns="90000" rIns="90000" tIns="45000" bIns="45000"/>
          <a:p>
            <a:pPr>
              <a:lnSpc>
                <a:spcPct val="100000"/>
              </a:lnSpc>
            </a:pPr>
            <a:r>
              <a:rPr lang="es-ES" strike="noStrike">
                <a:solidFill>
                  <a:srgbClr val="ffffff"/>
                </a:solidFill>
                <a:latin typeface="Corbel"/>
              </a:rPr>
              <a:t>Y cambiamos: ENABLED=</a:t>
            </a:r>
            <a:r>
              <a:rPr lang="es-ES" sz="2400" strike="noStrike">
                <a:solidFill>
                  <a:srgbClr val="ffffff"/>
                </a:solidFill>
                <a:latin typeface="Corbel"/>
              </a:rPr>
              <a:t>0</a:t>
            </a:r>
            <a:r>
              <a:rPr lang="es-ES" strike="noStrike">
                <a:solidFill>
                  <a:srgbClr val="ffffff"/>
                </a:solidFill>
                <a:latin typeface="Corbel"/>
              </a:rPr>
              <a:t> a ENABLED=</a:t>
            </a:r>
            <a:r>
              <a:rPr lang="es-ES" sz="2400" strike="noStrike">
                <a:solidFill>
                  <a:srgbClr val="ffffff"/>
                </a:solidFill>
                <a:latin typeface="Corbel"/>
              </a:rPr>
              <a:t>1</a:t>
            </a:r>
            <a:endParaRPr/>
          </a:p>
          <a:p>
            <a:pPr>
              <a:lnSpc>
                <a:spcPct val="100000"/>
              </a:lnSpc>
            </a:pPr>
            <a:r>
              <a:rPr lang="es-ES" strike="noStrike">
                <a:solidFill>
                  <a:srgbClr val="ffffff"/>
                </a:solidFill>
                <a:latin typeface="Corbel"/>
              </a:rPr>
              <a:t>Ahora iniciamos haproxy  con el siguiente comando:</a:t>
            </a:r>
            <a:endParaRPr/>
          </a:p>
        </p:txBody>
      </p:sp>
      <p:sp>
        <p:nvSpPr>
          <p:cNvPr id="118" name="CustomShape 6"/>
          <p:cNvSpPr/>
          <p:nvPr/>
        </p:nvSpPr>
        <p:spPr>
          <a:xfrm>
            <a:off x="551160" y="5840640"/>
            <a:ext cx="7336440" cy="42120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lang="es-ES" strike="noStrike">
                <a:solidFill>
                  <a:srgbClr val="ffffff"/>
                </a:solidFill>
                <a:latin typeface="Corbel"/>
              </a:rPr>
              <a:t>$ sudo /etc/init.d/haproxy start</a:t>
            </a: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TextShape 1"/>
          <p:cNvSpPr txBox="1"/>
          <p:nvPr/>
        </p:nvSpPr>
        <p:spPr>
          <a:xfrm>
            <a:off x="352440" y="1463040"/>
            <a:ext cx="7680600" cy="4723920"/>
          </a:xfrm>
          <a:prstGeom prst="rect">
            <a:avLst/>
          </a:prstGeom>
          <a:noFill/>
          <a:ln>
            <a:noFill/>
          </a:ln>
        </p:spPr>
        <p:txBody>
          <a:bodyPr/>
          <a:p>
            <a:pPr>
              <a:lnSpc>
                <a:spcPct val="100000"/>
              </a:lnSpc>
            </a:pPr>
            <a:r>
              <a:rPr lang="es-ES" strike="noStrike">
                <a:solidFill>
                  <a:srgbClr val="ffffff"/>
                </a:solidFill>
                <a:latin typeface="Corbel"/>
              </a:rPr>
              <a:t>Instalación:</a:t>
            </a:r>
            <a:endParaRPr/>
          </a:p>
        </p:txBody>
      </p:sp>
      <p:sp>
        <p:nvSpPr>
          <p:cNvPr id="120" name="TextShape 2"/>
          <p:cNvSpPr txBox="1"/>
          <p:nvPr/>
        </p:nvSpPr>
        <p:spPr>
          <a:xfrm>
            <a:off x="352440" y="228600"/>
            <a:ext cx="7680600" cy="1066320"/>
          </a:xfrm>
          <a:prstGeom prst="rect">
            <a:avLst/>
          </a:prstGeom>
          <a:noFill/>
          <a:ln>
            <a:noFill/>
          </a:ln>
        </p:spPr>
        <p:txBody>
          <a:bodyPr anchor="b"/>
          <a:p>
            <a:pPr>
              <a:lnSpc>
                <a:spcPct val="100000"/>
              </a:lnSpc>
            </a:pPr>
            <a:r>
              <a:rPr lang="es-ES" sz="4000" strike="noStrike">
                <a:solidFill>
                  <a:srgbClr val="ffffff"/>
                </a:solidFill>
                <a:latin typeface="Corbel"/>
              </a:rPr>
              <a:t>5.Nginx</a:t>
            </a:r>
            <a:endParaRPr/>
          </a:p>
        </p:txBody>
      </p:sp>
      <p:sp>
        <p:nvSpPr>
          <p:cNvPr id="121" name="CustomShape 3"/>
          <p:cNvSpPr/>
          <p:nvPr/>
        </p:nvSpPr>
        <p:spPr>
          <a:xfrm>
            <a:off x="467640" y="1845000"/>
            <a:ext cx="7416360" cy="503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lang="es-ES" strike="noStrike">
                <a:solidFill>
                  <a:srgbClr val="ffffff"/>
                </a:solidFill>
                <a:latin typeface="Corbel"/>
              </a:rPr>
              <a:t>$ sudo apt-get install nginx</a:t>
            </a:r>
            <a:endParaRPr/>
          </a:p>
        </p:txBody>
      </p:sp>
      <p:sp>
        <p:nvSpPr>
          <p:cNvPr id="122" name="CustomShape 4"/>
          <p:cNvSpPr/>
          <p:nvPr/>
        </p:nvSpPr>
        <p:spPr>
          <a:xfrm>
            <a:off x="467640" y="2551680"/>
            <a:ext cx="8280720" cy="1186920"/>
          </a:xfrm>
          <a:prstGeom prst="rect">
            <a:avLst/>
          </a:prstGeom>
          <a:noFill/>
          <a:ln>
            <a:noFill/>
          </a:ln>
        </p:spPr>
        <p:style>
          <a:lnRef idx="0"/>
          <a:fillRef idx="0"/>
          <a:effectRef idx="0"/>
          <a:fontRef idx="minor"/>
        </p:style>
        <p:txBody>
          <a:bodyPr lIns="90000" rIns="90000" tIns="45000" bIns="45000"/>
          <a:p>
            <a:pPr>
              <a:lnSpc>
                <a:spcPct val="100000"/>
              </a:lnSpc>
            </a:pPr>
            <a:r>
              <a:rPr lang="es-ES" strike="noStrike">
                <a:solidFill>
                  <a:srgbClr val="ffffff"/>
                </a:solidFill>
                <a:latin typeface="Corbel"/>
              </a:rPr>
              <a:t>Para probar que el balanceador funciona correctamente editamos las páginas de cada servidor web. Para ello abrimos el archivo </a:t>
            </a:r>
            <a:r>
              <a:rPr b="1" lang="es-ES" strike="noStrike">
                <a:solidFill>
                  <a:srgbClr val="ffffff"/>
                </a:solidFill>
                <a:latin typeface="Corbel"/>
              </a:rPr>
              <a:t>“/usr/share/nginx/html/www/index.html” </a:t>
            </a:r>
            <a:r>
              <a:rPr lang="es-ES" strike="noStrike">
                <a:solidFill>
                  <a:srgbClr val="ffffff"/>
                </a:solidFill>
                <a:latin typeface="Corbel"/>
              </a:rPr>
              <a:t>y cambiamos el mensaje de bienvenida para cada servidor:</a:t>
            </a:r>
            <a:endParaRPr/>
          </a:p>
        </p:txBody>
      </p:sp>
      <p:pic>
        <p:nvPicPr>
          <p:cNvPr id="123" name="Picture 2" descr=""/>
          <p:cNvPicPr/>
          <p:nvPr/>
        </p:nvPicPr>
        <p:blipFill>
          <a:blip r:embed="rId1"/>
          <a:stretch/>
        </p:blipFill>
        <p:spPr>
          <a:xfrm>
            <a:off x="494280" y="3475080"/>
            <a:ext cx="7533720" cy="2685600"/>
          </a:xfrm>
          <a:prstGeom prst="rect">
            <a:avLst/>
          </a:prstGeom>
          <a:ln>
            <a:noFill/>
          </a:ln>
        </p:spPr>
      </p:pic>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TextShape 1"/>
          <p:cNvSpPr txBox="1"/>
          <p:nvPr/>
        </p:nvSpPr>
        <p:spPr>
          <a:xfrm>
            <a:off x="352440" y="1463040"/>
            <a:ext cx="8081640" cy="4723920"/>
          </a:xfrm>
          <a:prstGeom prst="rect">
            <a:avLst/>
          </a:prstGeom>
          <a:noFill/>
          <a:ln>
            <a:noFill/>
          </a:ln>
        </p:spPr>
        <p:txBody>
          <a:bodyPr/>
          <a:p>
            <a:pPr>
              <a:lnSpc>
                <a:spcPct val="100000"/>
              </a:lnSpc>
            </a:pPr>
            <a:r>
              <a:rPr lang="es-ES" strike="noStrike">
                <a:solidFill>
                  <a:srgbClr val="ffffff"/>
                </a:solidFill>
                <a:latin typeface="Corbel"/>
              </a:rPr>
              <a:t>Ahora, vamos a comprobar el funcionamiento accediendo desde el navegador web a la dirección: </a:t>
            </a:r>
            <a:r>
              <a:rPr lang="es-ES" strike="noStrike" u="sng">
                <a:solidFill>
                  <a:srgbClr val="b5740b"/>
                </a:solidFill>
                <a:latin typeface="Corbel"/>
              </a:rPr>
              <a:t>http://trabajoswap.com</a:t>
            </a:r>
            <a:r>
              <a:rPr lang="es-ES" strike="noStrike">
                <a:solidFill>
                  <a:srgbClr val="ffffff"/>
                </a:solidFill>
                <a:latin typeface="Corbel"/>
              </a:rPr>
              <a:t>.</a:t>
            </a:r>
            <a:endParaRPr/>
          </a:p>
          <a:p>
            <a:pPr>
              <a:lnSpc>
                <a:spcPct val="100000"/>
              </a:lnSpc>
            </a:pPr>
            <a:endParaRPr/>
          </a:p>
        </p:txBody>
      </p:sp>
      <p:sp>
        <p:nvSpPr>
          <p:cNvPr id="125" name="TextShape 2"/>
          <p:cNvSpPr txBox="1"/>
          <p:nvPr/>
        </p:nvSpPr>
        <p:spPr>
          <a:xfrm>
            <a:off x="352440" y="228600"/>
            <a:ext cx="7680600" cy="1066320"/>
          </a:xfrm>
          <a:prstGeom prst="rect">
            <a:avLst/>
          </a:prstGeom>
          <a:noFill/>
          <a:ln>
            <a:noFill/>
          </a:ln>
        </p:spPr>
        <p:txBody>
          <a:bodyPr anchor="b"/>
          <a:p>
            <a:pPr>
              <a:lnSpc>
                <a:spcPct val="100000"/>
              </a:lnSpc>
            </a:pPr>
            <a:r>
              <a:rPr lang="es-ES" sz="4000" strike="noStrike">
                <a:solidFill>
                  <a:srgbClr val="ffffff"/>
                </a:solidFill>
                <a:latin typeface="Corbel"/>
              </a:rPr>
              <a:t>6.Funcionamiento</a:t>
            </a:r>
            <a:endParaRPr/>
          </a:p>
        </p:txBody>
      </p:sp>
      <p:sp>
        <p:nvSpPr>
          <p:cNvPr id="126" name="CustomShape 3"/>
          <p:cNvSpPr/>
          <p:nvPr/>
        </p:nvSpPr>
        <p:spPr>
          <a:xfrm>
            <a:off x="369720" y="4395960"/>
            <a:ext cx="8064360" cy="913320"/>
          </a:xfrm>
          <a:prstGeom prst="rect">
            <a:avLst/>
          </a:prstGeom>
          <a:noFill/>
          <a:ln>
            <a:noFill/>
          </a:ln>
        </p:spPr>
        <p:style>
          <a:lnRef idx="0"/>
          <a:fillRef idx="0"/>
          <a:effectRef idx="0"/>
          <a:fontRef idx="minor"/>
        </p:style>
        <p:txBody>
          <a:bodyPr lIns="90000" rIns="90000" tIns="45000" bIns="45000"/>
          <a:p>
            <a:pPr>
              <a:lnSpc>
                <a:spcPct val="100000"/>
              </a:lnSpc>
            </a:pPr>
            <a:r>
              <a:rPr lang="es-ES" strike="noStrike">
                <a:solidFill>
                  <a:srgbClr val="ffffff"/>
                </a:solidFill>
                <a:latin typeface="Corbel"/>
              </a:rPr>
              <a:t>Si recargamos la página nos mostrará la página del servidor “web2” y después el “web3” y volvería a “web1” etc… Esto es debido a que en la configuración de haproxy pusimos “balance roundrobin”.</a:t>
            </a:r>
            <a:endParaRPr/>
          </a:p>
        </p:txBody>
      </p:sp>
      <p:pic>
        <p:nvPicPr>
          <p:cNvPr id="127" name="5 Imagen" descr=""/>
          <p:cNvPicPr/>
          <p:nvPr/>
        </p:nvPicPr>
        <p:blipFill>
          <a:blip r:embed="rId1"/>
          <a:stretch/>
        </p:blipFill>
        <p:spPr>
          <a:xfrm>
            <a:off x="536760" y="2277000"/>
            <a:ext cx="7419240" cy="1993320"/>
          </a:xfrm>
          <a:prstGeom prst="rect">
            <a:avLst/>
          </a:prstGeom>
          <a:ln>
            <a:noFill/>
          </a:ln>
        </p:spPr>
      </p:pic>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TextShape 1"/>
          <p:cNvSpPr txBox="1"/>
          <p:nvPr/>
        </p:nvSpPr>
        <p:spPr>
          <a:xfrm>
            <a:off x="352440" y="1463040"/>
            <a:ext cx="7680600" cy="4723920"/>
          </a:xfrm>
          <a:prstGeom prst="rect">
            <a:avLst/>
          </a:prstGeom>
          <a:noFill/>
          <a:ln>
            <a:noFill/>
          </a:ln>
        </p:spPr>
        <p:txBody>
          <a:bodyPr/>
          <a:p>
            <a:pPr>
              <a:lnSpc>
                <a:spcPct val="100000"/>
              </a:lnSpc>
            </a:pPr>
            <a:r>
              <a:rPr lang="es-ES" strike="noStrike">
                <a:solidFill>
                  <a:srgbClr val="ffffff"/>
                </a:solidFill>
                <a:latin typeface="Corbel"/>
              </a:rPr>
              <a:t>Para comprobar si el servidor está activo se envían paquetes UDP broadcast a través de la interface configurada con la directiva bcast en el archivo “/etc/ha.d/ha.cf” manteniendo un registro de la cantidad de tiempo transcurrido desde que cada ordenador conocido envió su último mensaje.</a:t>
            </a:r>
            <a:endParaRPr/>
          </a:p>
        </p:txBody>
      </p:sp>
      <p:sp>
        <p:nvSpPr>
          <p:cNvPr id="129" name="TextShape 2"/>
          <p:cNvSpPr txBox="1"/>
          <p:nvPr/>
        </p:nvSpPr>
        <p:spPr>
          <a:xfrm>
            <a:off x="352440" y="228600"/>
            <a:ext cx="7680600" cy="1066320"/>
          </a:xfrm>
          <a:prstGeom prst="rect">
            <a:avLst/>
          </a:prstGeom>
          <a:noFill/>
          <a:ln>
            <a:noFill/>
          </a:ln>
        </p:spPr>
        <p:txBody>
          <a:bodyPr anchor="b"/>
          <a:p>
            <a:pPr>
              <a:lnSpc>
                <a:spcPct val="100000"/>
              </a:lnSpc>
            </a:pPr>
            <a:r>
              <a:rPr lang="es-ES" sz="4000" strike="noStrike">
                <a:solidFill>
                  <a:srgbClr val="ffffff"/>
                </a:solidFill>
                <a:latin typeface="Corbel"/>
              </a:rPr>
              <a:t>7.Wireshark</a:t>
            </a:r>
            <a:endParaRPr/>
          </a:p>
        </p:txBody>
      </p:sp>
      <p:pic>
        <p:nvPicPr>
          <p:cNvPr id="130" name="3 Imagen" descr=""/>
          <p:cNvPicPr/>
          <p:nvPr/>
        </p:nvPicPr>
        <p:blipFill>
          <a:blip r:embed="rId1"/>
          <a:stretch/>
        </p:blipFill>
        <p:spPr>
          <a:xfrm>
            <a:off x="467640" y="2781000"/>
            <a:ext cx="7560360" cy="3600000"/>
          </a:xfrm>
          <a:prstGeom prst="rect">
            <a:avLst/>
          </a:prstGeom>
          <a:ln>
            <a:noFill/>
          </a:ln>
        </p:spPr>
      </p:pic>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TextShape 1"/>
          <p:cNvSpPr txBox="1"/>
          <p:nvPr/>
        </p:nvSpPr>
        <p:spPr>
          <a:xfrm>
            <a:off x="352440" y="1463040"/>
            <a:ext cx="7680600" cy="4723920"/>
          </a:xfrm>
          <a:prstGeom prst="rect">
            <a:avLst/>
          </a:prstGeom>
          <a:noFill/>
          <a:ln>
            <a:noFill/>
          </a:ln>
        </p:spPr>
        <p:txBody>
          <a:bodyPr/>
          <a:p>
            <a:pPr>
              <a:lnSpc>
                <a:spcPct val="100000"/>
              </a:lnSpc>
            </a:pPr>
            <a:r>
              <a:rPr lang="es-ES" sz="2000" strike="noStrike">
                <a:solidFill>
                  <a:srgbClr val="ffffff"/>
                </a:solidFill>
                <a:latin typeface="Corbel"/>
              </a:rPr>
              <a:t>[1]</a:t>
            </a:r>
            <a:r>
              <a:rPr lang="es-ES" sz="2000" strike="noStrike" u="sng">
                <a:solidFill>
                  <a:srgbClr val="b5740b"/>
                </a:solidFill>
                <a:latin typeface="Corbel"/>
              </a:rPr>
              <a:t>http://blog.bobbyallen.me/2013/01/21/installing-a-high-availability-web-server-cluster-on-ubuntu-12-04-lts-using-haproxy-heartbeat-and-nginx/</a:t>
            </a:r>
            <a:endParaRPr/>
          </a:p>
          <a:p>
            <a:pPr>
              <a:lnSpc>
                <a:spcPct val="100000"/>
              </a:lnSpc>
            </a:pPr>
            <a:r>
              <a:rPr lang="es-ES" sz="2000" strike="noStrike">
                <a:solidFill>
                  <a:srgbClr val="ffffff"/>
                </a:solidFill>
                <a:latin typeface="Corbel"/>
              </a:rPr>
              <a:t>[2]</a:t>
            </a:r>
            <a:r>
              <a:rPr lang="es-ES" sz="2000" strike="noStrike" u="sng">
                <a:solidFill>
                  <a:srgbClr val="b5740b"/>
                </a:solidFill>
                <a:latin typeface="Corbel"/>
              </a:rPr>
              <a:t>http://linux-ha.org/wiki/Ha.cf#node_directive</a:t>
            </a:r>
            <a:endParaRPr/>
          </a:p>
          <a:p>
            <a:pPr>
              <a:lnSpc>
                <a:spcPct val="100000"/>
              </a:lnSpc>
            </a:pPr>
            <a:r>
              <a:rPr lang="es-ES" sz="2000" strike="noStrike">
                <a:solidFill>
                  <a:srgbClr val="ffffff"/>
                </a:solidFill>
                <a:latin typeface="Corbel"/>
              </a:rPr>
              <a:t>[3]</a:t>
            </a:r>
            <a:r>
              <a:rPr lang="es-ES" sz="2000" strike="noStrike" u="sng">
                <a:solidFill>
                  <a:srgbClr val="b5740b"/>
                </a:solidFill>
                <a:latin typeface="Corbel"/>
              </a:rPr>
              <a:t>https://www.howtoforge.com/high-availability-load-balancer-haproxy-heartbeat-debian-etch</a:t>
            </a:r>
            <a:endParaRPr/>
          </a:p>
          <a:p>
            <a:pPr>
              <a:lnSpc>
                <a:spcPct val="100000"/>
              </a:lnSpc>
            </a:pPr>
            <a:r>
              <a:rPr lang="es-ES" sz="2000" strike="noStrike">
                <a:solidFill>
                  <a:srgbClr val="ffffff"/>
                </a:solidFill>
                <a:latin typeface="Corbel"/>
              </a:rPr>
              <a:t>[4] </a:t>
            </a:r>
            <a:r>
              <a:rPr lang="es-ES" sz="2000" strike="noStrike" u="sng">
                <a:solidFill>
                  <a:srgbClr val="b5740b"/>
                </a:solidFill>
                <a:latin typeface="Corbel"/>
              </a:rPr>
              <a:t>http://www.htforos.com/webmasters/balanceador-carga-alta-disponibilidad-con-haproxy-t3744.html</a:t>
            </a:r>
            <a:endParaRPr/>
          </a:p>
          <a:p>
            <a:pPr>
              <a:lnSpc>
                <a:spcPct val="100000"/>
              </a:lnSpc>
            </a:pPr>
            <a:r>
              <a:rPr lang="es-ES" sz="2000" strike="noStrike">
                <a:solidFill>
                  <a:srgbClr val="ffffff"/>
                </a:solidFill>
                <a:latin typeface="Corbel"/>
              </a:rPr>
              <a:t>[5]</a:t>
            </a:r>
            <a:r>
              <a:rPr lang="es-ES" sz="2000" strike="noStrike" u="sng">
                <a:solidFill>
                  <a:srgbClr val="b5740b"/>
                </a:solidFill>
                <a:latin typeface="Corbel"/>
              </a:rPr>
              <a:t>http://wiki.nginx.org/Main</a:t>
            </a:r>
            <a:endParaRPr/>
          </a:p>
          <a:p>
            <a:pPr>
              <a:lnSpc>
                <a:spcPct val="100000"/>
              </a:lnSpc>
            </a:pPr>
            <a:r>
              <a:rPr lang="es-ES" sz="2000" strike="noStrike">
                <a:solidFill>
                  <a:srgbClr val="ffffff"/>
                </a:solidFill>
                <a:latin typeface="Corbel"/>
              </a:rPr>
              <a:t>[6]</a:t>
            </a:r>
            <a:r>
              <a:rPr lang="es-ES" sz="2000" strike="noStrike" u="sng">
                <a:solidFill>
                  <a:srgbClr val="b5740b"/>
                </a:solidFill>
                <a:latin typeface="Corbel"/>
              </a:rPr>
              <a:t>http://www.haproxy.org/</a:t>
            </a:r>
            <a:endParaRPr/>
          </a:p>
          <a:p>
            <a:pPr>
              <a:lnSpc>
                <a:spcPct val="100000"/>
              </a:lnSpc>
            </a:pPr>
            <a:r>
              <a:rPr lang="es-ES" sz="2000" strike="noStrike">
                <a:solidFill>
                  <a:srgbClr val="ffffff"/>
                </a:solidFill>
                <a:latin typeface="Corbel"/>
              </a:rPr>
              <a:t>[7]</a:t>
            </a:r>
            <a:r>
              <a:rPr lang="es-ES" sz="2000" strike="noStrike" u="sng">
                <a:solidFill>
                  <a:srgbClr val="b5740b"/>
                </a:solidFill>
                <a:latin typeface="Corbel"/>
              </a:rPr>
              <a:t>https://www.wireshark.org/</a:t>
            </a:r>
            <a:endParaRPr/>
          </a:p>
          <a:p>
            <a:pPr>
              <a:lnSpc>
                <a:spcPct val="100000"/>
              </a:lnSpc>
            </a:pPr>
            <a:endParaRPr/>
          </a:p>
        </p:txBody>
      </p:sp>
      <p:sp>
        <p:nvSpPr>
          <p:cNvPr id="132" name="TextShape 2"/>
          <p:cNvSpPr txBox="1"/>
          <p:nvPr/>
        </p:nvSpPr>
        <p:spPr>
          <a:xfrm>
            <a:off x="352440" y="228600"/>
            <a:ext cx="7680600" cy="1066320"/>
          </a:xfrm>
          <a:prstGeom prst="rect">
            <a:avLst/>
          </a:prstGeom>
          <a:noFill/>
          <a:ln>
            <a:noFill/>
          </a:ln>
        </p:spPr>
        <p:txBody>
          <a:bodyPr anchor="b"/>
          <a:p>
            <a:pPr>
              <a:lnSpc>
                <a:spcPct val="100000"/>
              </a:lnSpc>
            </a:pPr>
            <a:r>
              <a:rPr lang="es-ES" sz="4000" strike="noStrike">
                <a:solidFill>
                  <a:srgbClr val="ffffff"/>
                </a:solidFill>
                <a:latin typeface="Corbel"/>
              </a:rPr>
              <a:t>8.Referencias</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TextShape 1"/>
          <p:cNvSpPr txBox="1"/>
          <p:nvPr/>
        </p:nvSpPr>
        <p:spPr>
          <a:xfrm>
            <a:off x="395640" y="1628640"/>
            <a:ext cx="7680600" cy="4723920"/>
          </a:xfrm>
          <a:prstGeom prst="rect">
            <a:avLst/>
          </a:prstGeom>
          <a:noFill/>
          <a:ln>
            <a:solidFill>
              <a:srgbClr val="002060"/>
            </a:solidFill>
          </a:ln>
        </p:spPr>
        <p:txBody>
          <a:bodyPr/>
          <a:p>
            <a:pPr>
              <a:lnSpc>
                <a:spcPct val="100000"/>
              </a:lnSpc>
            </a:pPr>
            <a:r>
              <a:rPr b="1" lang="es-ES" sz="4100" strike="noStrike">
                <a:solidFill>
                  <a:srgbClr val="ffffff"/>
                </a:solidFill>
                <a:latin typeface="Corbel"/>
              </a:rPr>
              <a:t>ÍNDICE</a:t>
            </a:r>
            <a:endParaRPr/>
          </a:p>
          <a:p>
            <a:pPr>
              <a:lnSpc>
                <a:spcPct val="100000"/>
              </a:lnSpc>
              <a:buFont typeface="Corbel"/>
              <a:buAutoNum type="arabicPeriod"/>
            </a:pPr>
            <a:r>
              <a:rPr b="1" lang="es-ES" sz="3400" strike="noStrike">
                <a:solidFill>
                  <a:srgbClr val="ffffff"/>
                </a:solidFill>
                <a:latin typeface="Corbel"/>
              </a:rPr>
              <a:t> </a:t>
            </a:r>
            <a:r>
              <a:rPr b="1" lang="es-ES" sz="3400" strike="noStrike">
                <a:solidFill>
                  <a:srgbClr val="ffffff"/>
                </a:solidFill>
                <a:latin typeface="Corbel"/>
              </a:rPr>
              <a:t>Introducción.</a:t>
            </a:r>
            <a:endParaRPr/>
          </a:p>
          <a:p>
            <a:r>
              <a:rPr b="1" lang="es-ES" sz="3000" strike="noStrike">
                <a:solidFill>
                  <a:srgbClr val="ff0000"/>
                </a:solidFill>
                <a:latin typeface="Corbel"/>
              </a:rPr>
              <a:t>1.1.  </a:t>
            </a:r>
            <a:r>
              <a:rPr b="1" lang="es-ES" sz="3000" strike="noStrike">
                <a:solidFill>
                  <a:srgbClr val="ffffff"/>
                </a:solidFill>
                <a:latin typeface="Corbel"/>
              </a:rPr>
              <a:t>Conexión de los servidores.</a:t>
            </a:r>
            <a:endParaRPr/>
          </a:p>
          <a:p>
            <a:r>
              <a:rPr b="1" lang="es-ES" sz="3000" strike="noStrike">
                <a:solidFill>
                  <a:srgbClr val="ff0000"/>
                </a:solidFill>
                <a:latin typeface="Corbel"/>
              </a:rPr>
              <a:t>1.2. </a:t>
            </a:r>
            <a:r>
              <a:rPr b="1" lang="es-ES" sz="3000" strike="noStrike">
                <a:solidFill>
                  <a:srgbClr val="ffffff"/>
                </a:solidFill>
                <a:latin typeface="Corbel"/>
              </a:rPr>
              <a:t> Configuración  fichero /etc/hosts</a:t>
            </a:r>
            <a:endParaRPr/>
          </a:p>
          <a:p>
            <a:pPr>
              <a:lnSpc>
                <a:spcPct val="100000"/>
              </a:lnSpc>
              <a:buFont typeface="Corbel"/>
              <a:buAutoNum type="arabicPeriod"/>
            </a:pPr>
            <a:r>
              <a:rPr b="1" lang="es-ES" sz="3400" strike="noStrike">
                <a:solidFill>
                  <a:srgbClr val="ffffff"/>
                </a:solidFill>
                <a:latin typeface="Corbel"/>
              </a:rPr>
              <a:t>Configuración interfaces.</a:t>
            </a:r>
            <a:endParaRPr/>
          </a:p>
          <a:p>
            <a:pPr>
              <a:lnSpc>
                <a:spcPct val="100000"/>
              </a:lnSpc>
              <a:buFont typeface="Corbel"/>
              <a:buAutoNum type="arabicPeriod"/>
            </a:pPr>
            <a:r>
              <a:rPr b="1" lang="es-ES" sz="3400" strike="noStrike">
                <a:solidFill>
                  <a:srgbClr val="ffffff"/>
                </a:solidFill>
                <a:latin typeface="Corbel"/>
              </a:rPr>
              <a:t>Heartbeat.</a:t>
            </a:r>
            <a:endParaRPr/>
          </a:p>
          <a:p>
            <a:r>
              <a:rPr b="1" lang="es-ES" sz="3200" strike="noStrike">
                <a:solidFill>
                  <a:srgbClr val="ffffff"/>
                </a:solidFill>
                <a:latin typeface="Corbel"/>
              </a:rPr>
              <a:t>	</a:t>
            </a:r>
            <a:r>
              <a:rPr b="1" lang="es-ES" sz="3200" strike="noStrike">
                <a:solidFill>
                  <a:srgbClr val="ff0000"/>
                </a:solidFill>
                <a:latin typeface="Corbel"/>
              </a:rPr>
              <a:t>3.1. </a:t>
            </a:r>
            <a:r>
              <a:rPr b="1" lang="es-ES" sz="3200" strike="noStrike">
                <a:solidFill>
                  <a:srgbClr val="ffffff"/>
                </a:solidFill>
                <a:latin typeface="Corbel"/>
              </a:rPr>
              <a:t>Definición.</a:t>
            </a:r>
            <a:endParaRPr/>
          </a:p>
          <a:p>
            <a:r>
              <a:rPr b="1" lang="es-ES" sz="3200" strike="noStrike">
                <a:solidFill>
                  <a:srgbClr val="ffffff"/>
                </a:solidFill>
                <a:latin typeface="Corbel"/>
              </a:rPr>
              <a:t>	</a:t>
            </a:r>
            <a:r>
              <a:rPr b="1" lang="es-ES" sz="3200" strike="noStrike">
                <a:solidFill>
                  <a:srgbClr val="ff0000"/>
                </a:solidFill>
                <a:latin typeface="Corbel"/>
              </a:rPr>
              <a:t>3.2. </a:t>
            </a:r>
            <a:r>
              <a:rPr b="1" lang="es-ES" sz="3200" strike="noStrike">
                <a:solidFill>
                  <a:srgbClr val="ffffff"/>
                </a:solidFill>
                <a:latin typeface="Corbel"/>
              </a:rPr>
              <a:t>Instalación y configuración.</a:t>
            </a:r>
            <a:endParaRPr/>
          </a:p>
          <a:p>
            <a:pPr>
              <a:lnSpc>
                <a:spcPct val="100000"/>
              </a:lnSpc>
              <a:buFont typeface="Corbel"/>
              <a:buAutoNum type="arabicPeriod"/>
            </a:pPr>
            <a:r>
              <a:rPr b="1" lang="es-ES" sz="3400" strike="noStrike">
                <a:solidFill>
                  <a:srgbClr val="ffffff"/>
                </a:solidFill>
                <a:latin typeface="Corbel"/>
              </a:rPr>
              <a:t>HAProxy.</a:t>
            </a:r>
            <a:endParaRPr/>
          </a:p>
          <a:p>
            <a:pPr>
              <a:lnSpc>
                <a:spcPct val="100000"/>
              </a:lnSpc>
              <a:buFont typeface="Corbel"/>
              <a:buAutoNum type="arabicPeriod"/>
            </a:pPr>
            <a:r>
              <a:rPr b="1" lang="es-ES" sz="3400" strike="noStrike">
                <a:solidFill>
                  <a:srgbClr val="ffffff"/>
                </a:solidFill>
                <a:latin typeface="Corbel"/>
              </a:rPr>
              <a:t>Nginx.</a:t>
            </a:r>
            <a:endParaRPr/>
          </a:p>
          <a:p>
            <a:pPr>
              <a:lnSpc>
                <a:spcPct val="100000"/>
              </a:lnSpc>
              <a:buFont typeface="Corbel"/>
              <a:buAutoNum type="arabicPeriod"/>
            </a:pPr>
            <a:r>
              <a:rPr b="1" lang="es-ES" sz="3400" strike="noStrike">
                <a:solidFill>
                  <a:srgbClr val="ffffff"/>
                </a:solidFill>
                <a:latin typeface="Corbel"/>
              </a:rPr>
              <a:t>Funcionamiento.</a:t>
            </a:r>
            <a:endParaRPr/>
          </a:p>
          <a:p>
            <a:pPr>
              <a:lnSpc>
                <a:spcPct val="100000"/>
              </a:lnSpc>
              <a:buFont typeface="Corbel"/>
              <a:buAutoNum type="arabicPeriod"/>
            </a:pPr>
            <a:r>
              <a:rPr b="1" lang="es-ES" sz="3400" strike="noStrike">
                <a:solidFill>
                  <a:srgbClr val="ffffff"/>
                </a:solidFill>
                <a:latin typeface="Corbel"/>
              </a:rPr>
              <a:t>Wireshark.</a:t>
            </a:r>
            <a:endParaRPr/>
          </a:p>
          <a:p>
            <a:pPr>
              <a:lnSpc>
                <a:spcPct val="100000"/>
              </a:lnSpc>
              <a:buFont typeface="Corbel"/>
              <a:buAutoNum type="arabicPeriod"/>
            </a:pPr>
            <a:r>
              <a:rPr b="1" lang="es-ES" sz="3400" strike="noStrike">
                <a:solidFill>
                  <a:srgbClr val="ffffff"/>
                </a:solidFill>
                <a:latin typeface="Corbel"/>
              </a:rPr>
              <a:t>Referencias</a:t>
            </a:r>
            <a:endParaRPr/>
          </a:p>
        </p:txBody>
      </p:sp>
      <p:sp>
        <p:nvSpPr>
          <p:cNvPr id="85" name="TextShape 2"/>
          <p:cNvSpPr txBox="1"/>
          <p:nvPr/>
        </p:nvSpPr>
        <p:spPr>
          <a:xfrm>
            <a:off x="352440" y="228600"/>
            <a:ext cx="7680600" cy="1066320"/>
          </a:xfrm>
          <a:prstGeom prst="rect">
            <a:avLst/>
          </a:prstGeom>
          <a:noFill/>
          <a:ln>
            <a:noFill/>
          </a:ln>
        </p:spPr>
        <p:txBody>
          <a:bodyPr anchor="b"/>
          <a:p>
            <a:pPr>
              <a:lnSpc>
                <a:spcPct val="100000"/>
              </a:lnSpc>
            </a:pPr>
            <a:r>
              <a:rPr lang="es-ES" sz="4000" strike="noStrike">
                <a:solidFill>
                  <a:srgbClr val="ffffff"/>
                </a:solidFill>
                <a:latin typeface="Corbel"/>
              </a:rPr>
              <a:t>haproxy – heartbeat – nginx</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TextShape 1"/>
          <p:cNvSpPr txBox="1"/>
          <p:nvPr/>
        </p:nvSpPr>
        <p:spPr>
          <a:xfrm>
            <a:off x="323640" y="1917000"/>
            <a:ext cx="7709400" cy="4270320"/>
          </a:xfrm>
          <a:prstGeom prst="rect">
            <a:avLst/>
          </a:prstGeom>
          <a:noFill/>
          <a:ln>
            <a:noFill/>
          </a:ln>
        </p:spPr>
        <p:txBody>
          <a:bodyPr/>
          <a:p>
            <a:pPr>
              <a:lnSpc>
                <a:spcPct val="100000"/>
              </a:lnSpc>
            </a:pPr>
            <a:r>
              <a:rPr lang="es-ES" sz="1900" strike="noStrike">
                <a:solidFill>
                  <a:srgbClr val="ffffff"/>
                </a:solidFill>
                <a:latin typeface="Corbel"/>
              </a:rPr>
              <a:t>Vamos a configurar una granja web con alta disponibilidad con balanceo de carga en Ubuntu Server 12.04 utilizando HAProxy, HeartBeat y Nginx.</a:t>
            </a:r>
            <a:endParaRPr/>
          </a:p>
          <a:p>
            <a:pPr>
              <a:lnSpc>
                <a:spcPct val="100000"/>
              </a:lnSpc>
            </a:pPr>
            <a:r>
              <a:rPr lang="es-ES" sz="1900" strike="noStrike">
                <a:solidFill>
                  <a:srgbClr val="ffffff"/>
                </a:solidFill>
                <a:latin typeface="Corbel"/>
              </a:rPr>
              <a:t>Para ello vamos a crear 5 máquinas virtuales:</a:t>
            </a:r>
            <a:endParaRPr/>
          </a:p>
          <a:p>
            <a:pPr>
              <a:lnSpc>
                <a:spcPct val="100000"/>
              </a:lnSpc>
              <a:buFont typeface="Arial"/>
              <a:buChar char="•"/>
            </a:pPr>
            <a:r>
              <a:rPr b="1" lang="es-ES" sz="1900" strike="noStrike">
                <a:solidFill>
                  <a:srgbClr val="ffffff"/>
                </a:solidFill>
                <a:latin typeface="Corbel"/>
              </a:rPr>
              <a:t>haproxy1</a:t>
            </a:r>
            <a:r>
              <a:rPr lang="es-ES" sz="1900" strike="noStrike">
                <a:solidFill>
                  <a:srgbClr val="ffffff"/>
                </a:solidFill>
                <a:latin typeface="Corbel"/>
              </a:rPr>
              <a:t> </a:t>
            </a:r>
            <a:r>
              <a:rPr i="1" lang="es-ES" sz="1900" strike="noStrike">
                <a:solidFill>
                  <a:srgbClr val="ffffff"/>
                </a:solidFill>
                <a:latin typeface="Corbel"/>
              </a:rPr>
              <a:t>– Es el balanceador maestro (ejecuta Heartbeat y HAProxy) [Dirección IP: 192.168.1.101]</a:t>
            </a:r>
            <a:endParaRPr/>
          </a:p>
          <a:p>
            <a:pPr>
              <a:lnSpc>
                <a:spcPct val="100000"/>
              </a:lnSpc>
              <a:buFont typeface="Arial"/>
              <a:buChar char="•"/>
            </a:pPr>
            <a:r>
              <a:rPr b="1" lang="es-ES" sz="1900" strike="noStrike">
                <a:solidFill>
                  <a:srgbClr val="ffffff"/>
                </a:solidFill>
                <a:latin typeface="Corbel"/>
              </a:rPr>
              <a:t>haproxy2</a:t>
            </a:r>
            <a:r>
              <a:rPr lang="es-ES" sz="1900" strike="noStrike">
                <a:solidFill>
                  <a:srgbClr val="ffffff"/>
                </a:solidFill>
                <a:latin typeface="Corbel"/>
              </a:rPr>
              <a:t> </a:t>
            </a:r>
            <a:r>
              <a:rPr i="1" lang="es-ES" sz="1900" strike="noStrike">
                <a:solidFill>
                  <a:srgbClr val="ffffff"/>
                </a:solidFill>
                <a:latin typeface="Corbel"/>
              </a:rPr>
              <a:t>– Es el balanceador secundario (failover) (ejecuta Heartbeat y HAProxy)  [Dirección IP: 192.168.1.102]</a:t>
            </a:r>
            <a:endParaRPr/>
          </a:p>
          <a:p>
            <a:pPr>
              <a:lnSpc>
                <a:spcPct val="100000"/>
              </a:lnSpc>
              <a:buFont typeface="Arial"/>
              <a:buChar char="•"/>
            </a:pPr>
            <a:r>
              <a:rPr b="1" lang="es-ES" sz="1900" strike="noStrike">
                <a:solidFill>
                  <a:srgbClr val="ffffff"/>
                </a:solidFill>
                <a:latin typeface="Corbel"/>
              </a:rPr>
              <a:t>web1</a:t>
            </a:r>
            <a:r>
              <a:rPr lang="es-ES" sz="1900" strike="noStrike">
                <a:solidFill>
                  <a:srgbClr val="ffffff"/>
                </a:solidFill>
                <a:latin typeface="Corbel"/>
              </a:rPr>
              <a:t> </a:t>
            </a:r>
            <a:r>
              <a:rPr i="1" lang="es-ES" sz="1900" strike="noStrike">
                <a:solidFill>
                  <a:srgbClr val="ffffff"/>
                </a:solidFill>
                <a:latin typeface="Corbel"/>
              </a:rPr>
              <a:t>– Primer servidor web (ejecuta nginx) [IP address: 192.168.1.103]</a:t>
            </a:r>
            <a:endParaRPr/>
          </a:p>
          <a:p>
            <a:pPr>
              <a:lnSpc>
                <a:spcPct val="100000"/>
              </a:lnSpc>
              <a:buFont typeface="Arial"/>
              <a:buChar char="•"/>
            </a:pPr>
            <a:r>
              <a:rPr b="1" lang="es-ES" sz="1900" strike="noStrike">
                <a:solidFill>
                  <a:srgbClr val="ffffff"/>
                </a:solidFill>
                <a:latin typeface="Corbel"/>
              </a:rPr>
              <a:t>web2</a:t>
            </a:r>
            <a:r>
              <a:rPr lang="es-ES" sz="1900" strike="noStrike">
                <a:solidFill>
                  <a:srgbClr val="ffffff"/>
                </a:solidFill>
                <a:latin typeface="Corbel"/>
              </a:rPr>
              <a:t> </a:t>
            </a:r>
            <a:r>
              <a:rPr i="1" lang="es-ES" sz="1900" strike="noStrike">
                <a:solidFill>
                  <a:srgbClr val="ffffff"/>
                </a:solidFill>
                <a:latin typeface="Corbel"/>
              </a:rPr>
              <a:t>– Segundo servidor web (ejecuta nginx) [IP address: 192.168.1.104]</a:t>
            </a:r>
            <a:endParaRPr/>
          </a:p>
          <a:p>
            <a:pPr>
              <a:lnSpc>
                <a:spcPct val="100000"/>
              </a:lnSpc>
              <a:buFont typeface="Arial"/>
              <a:buChar char="•"/>
            </a:pPr>
            <a:r>
              <a:rPr b="1" lang="es-ES" sz="1900" strike="noStrike">
                <a:solidFill>
                  <a:srgbClr val="ffffff"/>
                </a:solidFill>
                <a:latin typeface="Corbel"/>
              </a:rPr>
              <a:t>web3</a:t>
            </a:r>
            <a:r>
              <a:rPr lang="es-ES" sz="1900" strike="noStrike">
                <a:solidFill>
                  <a:srgbClr val="ffffff"/>
                </a:solidFill>
                <a:latin typeface="Corbel"/>
              </a:rPr>
              <a:t> </a:t>
            </a:r>
            <a:r>
              <a:rPr i="1" lang="es-ES" sz="1900" strike="noStrike">
                <a:solidFill>
                  <a:srgbClr val="ffffff"/>
                </a:solidFill>
                <a:latin typeface="Corbel"/>
              </a:rPr>
              <a:t>– Tercer servidor web (ejecuta nginx) [IP address: 192.168.1.105]</a:t>
            </a:r>
            <a:endParaRPr/>
          </a:p>
          <a:p>
            <a:pPr>
              <a:lnSpc>
                <a:spcPct val="100000"/>
              </a:lnSpc>
            </a:pPr>
            <a:endParaRPr/>
          </a:p>
        </p:txBody>
      </p:sp>
      <p:sp>
        <p:nvSpPr>
          <p:cNvPr id="87" name="TextShape 2"/>
          <p:cNvSpPr txBox="1"/>
          <p:nvPr/>
        </p:nvSpPr>
        <p:spPr>
          <a:xfrm>
            <a:off x="352440" y="228600"/>
            <a:ext cx="7680600" cy="1066320"/>
          </a:xfrm>
          <a:prstGeom prst="rect">
            <a:avLst/>
          </a:prstGeom>
          <a:noFill/>
          <a:ln>
            <a:noFill/>
          </a:ln>
        </p:spPr>
        <p:txBody>
          <a:bodyPr anchor="b"/>
          <a:p>
            <a:pPr algn="ctr">
              <a:lnSpc>
                <a:spcPct val="100000"/>
              </a:lnSpc>
            </a:pPr>
            <a:r>
              <a:rPr lang="es-ES" sz="4800" strike="noStrike">
                <a:solidFill>
                  <a:srgbClr val="ffffff"/>
                </a:solidFill>
                <a:latin typeface="Corbel"/>
              </a:rPr>
              <a:t>1. Introducción</a:t>
            </a:r>
            <a:endParaRPr/>
          </a:p>
        </p:txBody>
      </p:sp>
      <p:sp>
        <p:nvSpPr>
          <p:cNvPr id="88" name="CustomShape 3"/>
          <p:cNvSpPr/>
          <p:nvPr/>
        </p:nvSpPr>
        <p:spPr>
          <a:xfrm>
            <a:off x="539640" y="1412640"/>
            <a:ext cx="3816000" cy="364680"/>
          </a:xfrm>
          <a:prstGeom prst="rect">
            <a:avLst/>
          </a:prstGeom>
          <a:noFill/>
          <a:ln>
            <a:noFill/>
          </a:ln>
        </p:spPr>
        <p:style>
          <a:lnRef idx="0"/>
          <a:fillRef idx="0"/>
          <a:effectRef idx="0"/>
          <a:fontRef idx="minor"/>
        </p:style>
        <p:txBody>
          <a:bodyPr lIns="90000" rIns="90000" tIns="45000" bIns="45000"/>
          <a:p>
            <a:pPr>
              <a:lnSpc>
                <a:spcPct val="100000"/>
              </a:lnSpc>
            </a:pPr>
            <a:r>
              <a:rPr lang="es-ES" strike="noStrike">
                <a:solidFill>
                  <a:srgbClr val="ffffff"/>
                </a:solidFill>
                <a:latin typeface="Corbel"/>
              </a:rPr>
              <a:t>	</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352440" y="228600"/>
            <a:ext cx="7680600" cy="1066320"/>
          </a:xfrm>
          <a:prstGeom prst="rect">
            <a:avLst/>
          </a:prstGeom>
          <a:noFill/>
          <a:ln>
            <a:noFill/>
          </a:ln>
        </p:spPr>
        <p:txBody>
          <a:bodyPr anchor="b"/>
          <a:p>
            <a:pPr algn="ctr">
              <a:lnSpc>
                <a:spcPct val="100000"/>
              </a:lnSpc>
            </a:pPr>
            <a:r>
              <a:rPr lang="es-ES" sz="4000" strike="noStrike">
                <a:solidFill>
                  <a:srgbClr val="ffffff"/>
                </a:solidFill>
                <a:latin typeface="Corbel"/>
              </a:rPr>
              <a:t>1.1 Conexión de los servidores.</a:t>
            </a:r>
            <a:endParaRPr/>
          </a:p>
        </p:txBody>
      </p:sp>
      <p:pic>
        <p:nvPicPr>
          <p:cNvPr id="90" name="0 Imagen" descr=""/>
          <p:cNvPicPr/>
          <p:nvPr/>
        </p:nvPicPr>
        <p:blipFill>
          <a:blip r:embed="rId1"/>
          <a:stretch/>
        </p:blipFill>
        <p:spPr>
          <a:xfrm>
            <a:off x="107640" y="1556640"/>
            <a:ext cx="8928720" cy="518436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TextShape 1"/>
          <p:cNvSpPr txBox="1"/>
          <p:nvPr/>
        </p:nvSpPr>
        <p:spPr>
          <a:xfrm>
            <a:off x="352440" y="228600"/>
            <a:ext cx="8323560" cy="1066320"/>
          </a:xfrm>
          <a:prstGeom prst="rect">
            <a:avLst/>
          </a:prstGeom>
          <a:noFill/>
          <a:ln>
            <a:noFill/>
          </a:ln>
        </p:spPr>
        <p:txBody>
          <a:bodyPr anchor="b"/>
          <a:p>
            <a:pPr>
              <a:lnSpc>
                <a:spcPct val="100000"/>
              </a:lnSpc>
            </a:pPr>
            <a:r>
              <a:rPr lang="es-ES" sz="4800" strike="noStrike">
                <a:solidFill>
                  <a:srgbClr val="ffffff"/>
                </a:solidFill>
                <a:latin typeface="Corbel"/>
              </a:rPr>
              <a:t>1.2</a:t>
            </a:r>
            <a:r>
              <a:rPr lang="es-ES" sz="4000" strike="noStrike">
                <a:solidFill>
                  <a:srgbClr val="ffffff"/>
                </a:solidFill>
                <a:latin typeface="Corbel"/>
              </a:rPr>
              <a:t>. Configuración del fichero /etc/hosts.</a:t>
            </a:r>
            <a:endParaRPr/>
          </a:p>
        </p:txBody>
      </p:sp>
      <p:sp>
        <p:nvSpPr>
          <p:cNvPr id="92" name="CustomShape 2"/>
          <p:cNvSpPr/>
          <p:nvPr/>
        </p:nvSpPr>
        <p:spPr>
          <a:xfrm>
            <a:off x="323640" y="1412640"/>
            <a:ext cx="8064360" cy="912600"/>
          </a:xfrm>
          <a:prstGeom prst="rect">
            <a:avLst/>
          </a:prstGeom>
          <a:noFill/>
          <a:ln>
            <a:noFill/>
          </a:ln>
        </p:spPr>
        <p:style>
          <a:lnRef idx="0"/>
          <a:fillRef idx="0"/>
          <a:effectRef idx="0"/>
          <a:fontRef idx="minor"/>
        </p:style>
        <p:txBody>
          <a:bodyPr lIns="90000" rIns="90000" tIns="45000" bIns="45000"/>
          <a:p>
            <a:pPr>
              <a:lnSpc>
                <a:spcPct val="100000"/>
              </a:lnSpc>
            </a:pPr>
            <a:r>
              <a:rPr lang="es-ES" strike="noStrike">
                <a:solidFill>
                  <a:srgbClr val="ffffff"/>
                </a:solidFill>
                <a:latin typeface="Corbel"/>
              </a:rPr>
              <a:t>Añadimos lo siguiente en cada uno de los archivos “/etc/hosts” para asegurarnos de que todas las máquinas pueden resolver los nombres de host: </a:t>
            </a:r>
            <a:endParaRPr/>
          </a:p>
        </p:txBody>
      </p:sp>
      <p:pic>
        <p:nvPicPr>
          <p:cNvPr id="93" name="4 Marcador de contenido" descr=""/>
          <p:cNvPicPr/>
          <p:nvPr/>
        </p:nvPicPr>
        <p:blipFill>
          <a:blip r:embed="rId1"/>
          <a:stretch/>
        </p:blipFill>
        <p:spPr>
          <a:xfrm>
            <a:off x="107640" y="2059200"/>
            <a:ext cx="8928720" cy="468180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TextShape 1"/>
          <p:cNvSpPr txBox="1"/>
          <p:nvPr/>
        </p:nvSpPr>
        <p:spPr>
          <a:xfrm>
            <a:off x="352440" y="228600"/>
            <a:ext cx="7680600" cy="1066320"/>
          </a:xfrm>
          <a:prstGeom prst="rect">
            <a:avLst/>
          </a:prstGeom>
          <a:noFill/>
          <a:ln>
            <a:noFill/>
          </a:ln>
        </p:spPr>
        <p:txBody>
          <a:bodyPr anchor="b"/>
          <a:p>
            <a:pPr>
              <a:lnSpc>
                <a:spcPct val="100000"/>
              </a:lnSpc>
            </a:pPr>
            <a:r>
              <a:rPr lang="es-ES" sz="4000" strike="noStrike">
                <a:solidFill>
                  <a:srgbClr val="ffffff"/>
                </a:solidFill>
                <a:latin typeface="Corbel"/>
              </a:rPr>
              <a:t>2.Configuración de interfaces</a:t>
            </a:r>
            <a:endParaRPr/>
          </a:p>
        </p:txBody>
      </p:sp>
      <p:pic>
        <p:nvPicPr>
          <p:cNvPr id="95" name="4 Marcador de contenido" descr=""/>
          <p:cNvPicPr/>
          <p:nvPr/>
        </p:nvPicPr>
        <p:blipFill>
          <a:blip r:embed="rId1"/>
          <a:stretch/>
        </p:blipFill>
        <p:spPr>
          <a:xfrm>
            <a:off x="179640" y="1381320"/>
            <a:ext cx="8712720" cy="535968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TextShape 1"/>
          <p:cNvSpPr txBox="1"/>
          <p:nvPr/>
        </p:nvSpPr>
        <p:spPr>
          <a:xfrm>
            <a:off x="352440" y="1463040"/>
            <a:ext cx="7680600" cy="4723920"/>
          </a:xfrm>
          <a:prstGeom prst="rect">
            <a:avLst/>
          </a:prstGeom>
          <a:noFill/>
          <a:ln>
            <a:noFill/>
          </a:ln>
        </p:spPr>
        <p:txBody>
          <a:bodyPr/>
          <a:p>
            <a:pPr>
              <a:lnSpc>
                <a:spcPct val="100000"/>
              </a:lnSpc>
              <a:buFont typeface="Arial"/>
              <a:buChar char="•"/>
            </a:pPr>
            <a:r>
              <a:rPr lang="es-ES" strike="noStrike">
                <a:solidFill>
                  <a:srgbClr val="ffffff"/>
                </a:solidFill>
                <a:latin typeface="Corbel"/>
              </a:rPr>
              <a:t>Para nuestro segundo balanceador ponemos la misma configuración cambiando únicamente la ip de la interface eth1 por 192.168.1.102 y la ip de la interface eth2 por 10.100.100.2.</a:t>
            </a:r>
            <a:endParaRPr/>
          </a:p>
          <a:p>
            <a:pPr>
              <a:lnSpc>
                <a:spcPct val="100000"/>
              </a:lnSpc>
              <a:buFont typeface="Arial"/>
              <a:buChar char="•"/>
            </a:pPr>
            <a:r>
              <a:rPr lang="es-ES" strike="noStrike">
                <a:solidFill>
                  <a:srgbClr val="ffffff"/>
                </a:solidFill>
                <a:latin typeface="Corbel"/>
              </a:rPr>
              <a:t>En los servidores web, también cambiamos la ip de la eth1 por 192.168.1.103, 192.168.1.104, 192.168.1.105, respectivamente pero no configuramos la interface eth2 ya que esta la utilizan los balanceadores para el servicio heartbeat.</a:t>
            </a:r>
            <a:endParaRPr/>
          </a:p>
          <a:p>
            <a:pPr>
              <a:lnSpc>
                <a:spcPct val="100000"/>
              </a:lnSpc>
              <a:buFont typeface="Arial"/>
              <a:buChar char="•"/>
            </a:pPr>
            <a:r>
              <a:rPr lang="es-ES" strike="noStrike">
                <a:solidFill>
                  <a:srgbClr val="ffffff"/>
                </a:solidFill>
                <a:latin typeface="Corbel"/>
              </a:rPr>
              <a:t>Una vez finalizada la configuración reiniciamos el servicio de red con el siguiente comando:</a:t>
            </a:r>
            <a:endParaRPr/>
          </a:p>
          <a:p>
            <a:pPr>
              <a:lnSpc>
                <a:spcPct val="100000"/>
              </a:lnSpc>
            </a:pPr>
            <a:endParaRPr/>
          </a:p>
        </p:txBody>
      </p:sp>
      <p:sp>
        <p:nvSpPr>
          <p:cNvPr id="97" name="TextShape 2"/>
          <p:cNvSpPr txBox="1"/>
          <p:nvPr/>
        </p:nvSpPr>
        <p:spPr>
          <a:xfrm>
            <a:off x="352440" y="228600"/>
            <a:ext cx="7680600" cy="1066320"/>
          </a:xfrm>
          <a:prstGeom prst="rect">
            <a:avLst/>
          </a:prstGeom>
          <a:noFill/>
          <a:ln>
            <a:noFill/>
          </a:ln>
        </p:spPr>
        <p:txBody>
          <a:bodyPr anchor="b"/>
          <a:p>
            <a:pPr>
              <a:lnSpc>
                <a:spcPct val="100000"/>
              </a:lnSpc>
            </a:pPr>
            <a:r>
              <a:rPr lang="es-ES" sz="4000" strike="noStrike">
                <a:solidFill>
                  <a:srgbClr val="ffffff"/>
                </a:solidFill>
                <a:latin typeface="Corbel"/>
              </a:rPr>
              <a:t>2.Configuración de interfaces</a:t>
            </a:r>
            <a:endParaRPr/>
          </a:p>
        </p:txBody>
      </p:sp>
      <p:sp>
        <p:nvSpPr>
          <p:cNvPr id="98" name="CustomShape 3"/>
          <p:cNvSpPr/>
          <p:nvPr/>
        </p:nvSpPr>
        <p:spPr>
          <a:xfrm>
            <a:off x="576000" y="5184000"/>
            <a:ext cx="7416360" cy="863640"/>
          </a:xfrm>
          <a:prstGeom prst="rect">
            <a:avLst/>
          </a:prstGeom>
          <a:solidFill>
            <a:schemeClr val="accent1">
              <a:lumMod val="5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lang="es-ES" strike="noStrike">
                <a:solidFill>
                  <a:srgbClr val="ffffff"/>
                </a:solidFill>
                <a:latin typeface="Corbel"/>
              </a:rPr>
              <a:t>$ sudo service networking restart</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TextShape 1"/>
          <p:cNvSpPr txBox="1"/>
          <p:nvPr/>
        </p:nvSpPr>
        <p:spPr>
          <a:xfrm>
            <a:off x="179640" y="314640"/>
            <a:ext cx="7680600" cy="1066320"/>
          </a:xfrm>
          <a:prstGeom prst="rect">
            <a:avLst/>
          </a:prstGeom>
          <a:noFill/>
          <a:ln>
            <a:noFill/>
          </a:ln>
        </p:spPr>
        <p:txBody>
          <a:bodyPr anchor="b"/>
          <a:p>
            <a:pPr>
              <a:lnSpc>
                <a:spcPct val="100000"/>
              </a:lnSpc>
            </a:pPr>
            <a:r>
              <a:rPr lang="es-ES" sz="4000" strike="noStrike">
                <a:solidFill>
                  <a:srgbClr val="ffffff"/>
                </a:solidFill>
                <a:latin typeface="Corbel"/>
              </a:rPr>
              <a:t>3.Heartbeat: Definición</a:t>
            </a:r>
            <a:endParaRPr/>
          </a:p>
        </p:txBody>
      </p:sp>
      <p:pic>
        <p:nvPicPr>
          <p:cNvPr id="100" name="Picture 2" descr=""/>
          <p:cNvPicPr/>
          <p:nvPr/>
        </p:nvPicPr>
        <p:blipFill>
          <a:blip r:embed="rId1"/>
          <a:stretch/>
        </p:blipFill>
        <p:spPr>
          <a:xfrm>
            <a:off x="755640" y="1700640"/>
            <a:ext cx="7632360" cy="2330640"/>
          </a:xfrm>
          <a:prstGeom prst="rect">
            <a:avLst/>
          </a:prstGeom>
          <a:ln>
            <a:noFill/>
          </a:ln>
        </p:spPr>
      </p:pic>
      <p:sp>
        <p:nvSpPr>
          <p:cNvPr id="101" name="CustomShape 2"/>
          <p:cNvSpPr/>
          <p:nvPr/>
        </p:nvSpPr>
        <p:spPr>
          <a:xfrm>
            <a:off x="539640" y="4941000"/>
            <a:ext cx="8064360" cy="1614240"/>
          </a:xfrm>
          <a:prstGeom prst="rect">
            <a:avLst/>
          </a:prstGeom>
          <a:noFill/>
          <a:ln>
            <a:noFill/>
          </a:ln>
        </p:spPr>
        <p:style>
          <a:lnRef idx="0"/>
          <a:fillRef idx="0"/>
          <a:effectRef idx="0"/>
          <a:fontRef idx="minor"/>
        </p:style>
        <p:txBody>
          <a:bodyPr lIns="90000" rIns="90000" tIns="45000" bIns="45000"/>
          <a:p>
            <a:pPr>
              <a:lnSpc>
                <a:spcPct val="100000"/>
              </a:lnSpc>
            </a:pPr>
            <a:r>
              <a:rPr lang="es-ES" sz="2000" strike="noStrike">
                <a:solidFill>
                  <a:srgbClr val="ffffff"/>
                </a:solidFill>
                <a:latin typeface="Corbel"/>
              </a:rPr>
              <a:t>Heartbeat es un demonio que proporciona infraestructura de servicios de clúster a sus clientes. Esto permite a los clientes saber sobre la presencia (o desaparición) de los procesos en otras máquinas e intercambiar fácilmente mensajes con ellos.</a:t>
            </a:r>
            <a:endParaRPr/>
          </a:p>
        </p:txBody>
      </p:sp>
      <p:sp>
        <p:nvSpPr>
          <p:cNvPr id="102" name="CustomShape 3"/>
          <p:cNvSpPr/>
          <p:nvPr/>
        </p:nvSpPr>
        <p:spPr>
          <a:xfrm>
            <a:off x="611640" y="4217040"/>
            <a:ext cx="5616360" cy="516960"/>
          </a:xfrm>
          <a:prstGeom prst="rect">
            <a:avLst/>
          </a:prstGeom>
          <a:noFill/>
          <a:ln>
            <a:noFill/>
          </a:ln>
        </p:spPr>
        <p:style>
          <a:lnRef idx="0"/>
          <a:fillRef idx="0"/>
          <a:effectRef idx="0"/>
          <a:fontRef idx="minor"/>
        </p:style>
        <p:txBody>
          <a:bodyPr lIns="90000" rIns="90000" tIns="45000" bIns="45000"/>
          <a:p>
            <a:pPr>
              <a:lnSpc>
                <a:spcPct val="100000"/>
              </a:lnSpc>
            </a:pPr>
            <a:r>
              <a:rPr lang="es-ES" sz="2800" strike="noStrike">
                <a:solidFill>
                  <a:srgbClr val="ffab28"/>
                </a:solidFill>
                <a:latin typeface="Corbel"/>
              </a:rPr>
              <a:t>¿Qué  es heartbeat?</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TextShape 1"/>
          <p:cNvSpPr txBox="1"/>
          <p:nvPr/>
        </p:nvSpPr>
        <p:spPr>
          <a:xfrm>
            <a:off x="352440" y="1463040"/>
            <a:ext cx="7680600" cy="4723920"/>
          </a:xfrm>
          <a:prstGeom prst="rect">
            <a:avLst/>
          </a:prstGeom>
          <a:noFill/>
          <a:ln>
            <a:noFill/>
          </a:ln>
        </p:spPr>
        <p:txBody>
          <a:bodyPr/>
          <a:p>
            <a:pPr>
              <a:lnSpc>
                <a:spcPct val="100000"/>
              </a:lnSpc>
            </a:pPr>
            <a:r>
              <a:rPr lang="es-ES" sz="2400" strike="noStrike">
                <a:solidFill>
                  <a:srgbClr val="ffffff"/>
                </a:solidFill>
                <a:latin typeface="Corbel"/>
              </a:rPr>
              <a:t>Instalación.</a:t>
            </a:r>
            <a:endParaRPr/>
          </a:p>
          <a:p>
            <a:pPr>
              <a:lnSpc>
                <a:spcPct val="100000"/>
              </a:lnSpc>
              <a:buFont typeface="Arial"/>
              <a:buChar char="•"/>
            </a:pPr>
            <a:r>
              <a:rPr lang="es-ES" strike="noStrike">
                <a:solidFill>
                  <a:srgbClr val="ffffff"/>
                </a:solidFill>
                <a:latin typeface="Corbel"/>
              </a:rPr>
              <a:t>Para instalar heartbeat en Ubuntu ejecutamos el siguiente comando en ambos balanceadores:</a:t>
            </a:r>
            <a:endParaRPr/>
          </a:p>
          <a:p>
            <a:pPr>
              <a:lnSpc>
                <a:spcPct val="100000"/>
              </a:lnSpc>
            </a:pPr>
            <a:endParaRPr/>
          </a:p>
        </p:txBody>
      </p:sp>
      <p:sp>
        <p:nvSpPr>
          <p:cNvPr id="104" name="TextShape 2"/>
          <p:cNvSpPr txBox="1"/>
          <p:nvPr/>
        </p:nvSpPr>
        <p:spPr>
          <a:xfrm>
            <a:off x="352440" y="228600"/>
            <a:ext cx="7680600" cy="1066320"/>
          </a:xfrm>
          <a:prstGeom prst="rect">
            <a:avLst/>
          </a:prstGeom>
          <a:noFill/>
          <a:ln>
            <a:noFill/>
          </a:ln>
        </p:spPr>
        <p:txBody>
          <a:bodyPr anchor="b"/>
          <a:p>
            <a:pPr>
              <a:lnSpc>
                <a:spcPct val="100000"/>
              </a:lnSpc>
            </a:pPr>
            <a:r>
              <a:rPr lang="es-ES" sz="4000" strike="noStrike">
                <a:solidFill>
                  <a:srgbClr val="ffffff"/>
                </a:solidFill>
                <a:latin typeface="Corbel"/>
              </a:rPr>
              <a:t>3.2 Instalación y configuración</a:t>
            </a:r>
            <a:endParaRPr/>
          </a:p>
        </p:txBody>
      </p:sp>
      <p:sp>
        <p:nvSpPr>
          <p:cNvPr id="105" name="CustomShape 3"/>
          <p:cNvSpPr/>
          <p:nvPr/>
        </p:nvSpPr>
        <p:spPr>
          <a:xfrm>
            <a:off x="683640" y="2931840"/>
            <a:ext cx="7776360" cy="791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lang="es-ES" strike="noStrike">
                <a:solidFill>
                  <a:srgbClr val="ffffff"/>
                </a:solidFill>
                <a:latin typeface="Corbel"/>
              </a:rPr>
              <a:t>$ sudo apt-get install heartbeat </a:t>
            </a:r>
            <a:endParaRPr/>
          </a:p>
        </p:txBody>
      </p:sp>
      <p:sp>
        <p:nvSpPr>
          <p:cNvPr id="106" name="CustomShape 4"/>
          <p:cNvSpPr/>
          <p:nvPr/>
        </p:nvSpPr>
        <p:spPr>
          <a:xfrm>
            <a:off x="702720" y="3933000"/>
            <a:ext cx="7344360" cy="6390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s-ES" strike="noStrike">
                <a:solidFill>
                  <a:srgbClr val="ffffff"/>
                </a:solidFill>
                <a:latin typeface="Corbel"/>
              </a:rPr>
              <a:t>Esto creará un directorio en “/etc” llamado “ha.d”, donde vamos a crear. estos tres ficheros de configuración:</a:t>
            </a:r>
            <a:endParaRPr/>
          </a:p>
        </p:txBody>
      </p:sp>
      <p:sp>
        <p:nvSpPr>
          <p:cNvPr id="107" name="CustomShape 5"/>
          <p:cNvSpPr/>
          <p:nvPr/>
        </p:nvSpPr>
        <p:spPr>
          <a:xfrm>
            <a:off x="718920" y="4725000"/>
            <a:ext cx="4571640" cy="913320"/>
          </a:xfrm>
          <a:prstGeom prst="rect">
            <a:avLst/>
          </a:prstGeom>
          <a:noFill/>
          <a:ln>
            <a:noFill/>
          </a:ln>
        </p:spPr>
        <p:style>
          <a:lnRef idx="0"/>
          <a:fillRef idx="0"/>
          <a:effectRef idx="0"/>
          <a:fontRef idx="minor"/>
        </p:style>
        <p:txBody>
          <a:bodyPr lIns="90000" rIns="90000" tIns="45000" bIns="45000"/>
          <a:p>
            <a:pPr lvl="1">
              <a:lnSpc>
                <a:spcPct val="100000"/>
              </a:lnSpc>
              <a:buFont typeface="Arial"/>
              <a:buChar char="•"/>
            </a:pPr>
            <a:r>
              <a:rPr lang="es-ES" strike="noStrike">
                <a:solidFill>
                  <a:srgbClr val="ffffff"/>
                </a:solidFill>
                <a:latin typeface="Corbel"/>
              </a:rPr>
              <a:t>ha.cf </a:t>
            </a:r>
            <a:endParaRPr/>
          </a:p>
          <a:p>
            <a:pPr lvl="1">
              <a:lnSpc>
                <a:spcPct val="100000"/>
              </a:lnSpc>
              <a:buFont typeface="Arial"/>
              <a:buChar char="•"/>
            </a:pPr>
            <a:r>
              <a:rPr lang="es-ES" strike="noStrike">
                <a:solidFill>
                  <a:srgbClr val="ffffff"/>
                </a:solidFill>
                <a:latin typeface="Corbel"/>
              </a:rPr>
              <a:t>authkeys </a:t>
            </a:r>
            <a:endParaRPr/>
          </a:p>
          <a:p>
            <a:pPr lvl="1">
              <a:lnSpc>
                <a:spcPct val="100000"/>
              </a:lnSpc>
              <a:buFont typeface="Arial"/>
              <a:buChar char="•"/>
            </a:pPr>
            <a:r>
              <a:rPr lang="es-ES" strike="noStrike">
                <a:solidFill>
                  <a:srgbClr val="ffffff"/>
                </a:solidFill>
                <a:latin typeface="Corbel"/>
              </a:rPr>
              <a:t>haresources </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TM01790491[[fn=Mylar]]</Template>
  <TotalTime>218</TotalTime>
  <Application>LibreOffice/4.4.2.2$Linux_x86 LibreOffice_project/40m0$Build-2</Application>
  <Paragraphs>71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2015-06-01T14:24:26Z</dcterms:created>
  <dc:creator>l</dc:creator>
  <dc:language>es-ES</dc:language>
  <dcterms:modified xsi:type="dcterms:W3CDTF">2015-06-01T23:34:51Z</dcterms:modified>
  <cp:revision>19</cp:revision>
  <dc:title>haproxy – heartbeat – nginx</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Presentación en pantalla (4:3)</vt:lpwstr>
  </property>
  <property fmtid="{D5CDD505-2E9C-101B-9397-08002B2CF9AE}" pid="9" name="ScaleCrop">
    <vt:bool>0</vt:bool>
  </property>
  <property fmtid="{D5CDD505-2E9C-101B-9397-08002B2CF9AE}" pid="10" name="ShareDoc">
    <vt:bool>0</vt:bool>
  </property>
  <property fmtid="{D5CDD505-2E9C-101B-9397-08002B2CF9AE}" pid="11" name="Slides">
    <vt:i4>15</vt:i4>
  </property>
</Properties>
</file>