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3"/>
  </p:notesMasterIdLst>
  <p:handoutMasterIdLst>
    <p:handoutMasterId r:id="rId64"/>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1" autoAdjust="0"/>
    <p:restoredTop sz="94654" autoAdjust="0"/>
  </p:normalViewPr>
  <p:slideViewPr>
    <p:cSldViewPr snapToGrid="0" showGuides="1">
      <p:cViewPr varScale="1">
        <p:scale>
          <a:sx n="78" d="100"/>
          <a:sy n="78" d="100"/>
        </p:scale>
        <p:origin x="135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1" d="100"/>
          <a:sy n="51" d="100"/>
        </p:scale>
        <p:origin x="-126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9DFE2D-A569-48EC-88A4-F00BC6537108}"/>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atin typeface="Arial" charset="0"/>
                <a:cs typeface="Arial" charset="0"/>
              </a:defRPr>
            </a:lvl1pPr>
          </a:lstStyle>
          <a:p>
            <a:pPr>
              <a:defRPr/>
            </a:pPr>
            <a:r>
              <a:rPr lang="en-US"/>
              <a:t>Chapter 1</a:t>
            </a:r>
          </a:p>
        </p:txBody>
      </p:sp>
      <p:sp>
        <p:nvSpPr>
          <p:cNvPr id="4" name="Footer Placeholder 3">
            <a:extLst>
              <a:ext uri="{FF2B5EF4-FFF2-40B4-BE49-F238E27FC236}">
                <a16:creationId xmlns:a16="http://schemas.microsoft.com/office/drawing/2014/main" id="{E2D636EA-3C50-49DE-9A91-2590F765756A}"/>
              </a:ext>
            </a:extLst>
          </p:cNvPr>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a:defRPr sz="1200">
                <a:latin typeface="Arial" charset="0"/>
                <a:cs typeface="Arial" charset="0"/>
              </a:defRPr>
            </a:lvl1pPr>
          </a:lstStyle>
          <a:p>
            <a:pPr>
              <a:defRPr/>
            </a:pPr>
            <a:r>
              <a:rPr lang="en-US"/>
              <a:t>Larson/Farber 4th ed</a:t>
            </a:r>
          </a:p>
        </p:txBody>
      </p:sp>
      <p:sp>
        <p:nvSpPr>
          <p:cNvPr id="5" name="Slide Number Placeholder 4">
            <a:extLst>
              <a:ext uri="{FF2B5EF4-FFF2-40B4-BE49-F238E27FC236}">
                <a16:creationId xmlns:a16="http://schemas.microsoft.com/office/drawing/2014/main" id="{82138B6B-60B8-46D8-B3D7-405749715B69}"/>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B890C666-1133-47DD-BB87-D6F433F66BCA}" type="slidenum">
              <a:rPr lang="en-US" altLang="pt-BR"/>
              <a:pPr/>
              <a:t>‹nº›</a:t>
            </a:fld>
            <a:endParaRPr lang="en-US" altLang="pt-BR"/>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74DF54-1E82-4139-8D32-BE3324C4BD02}"/>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a:defRPr sz="1200">
                <a:latin typeface="Arial" charset="0"/>
                <a:cs typeface="Arial" charset="0"/>
              </a:defRPr>
            </a:lvl1pPr>
          </a:lstStyle>
          <a:p>
            <a:pPr>
              <a:defRPr/>
            </a:pPr>
            <a:r>
              <a:rPr lang="en-US"/>
              <a:t>Chapter 1</a:t>
            </a:r>
          </a:p>
        </p:txBody>
      </p:sp>
      <p:sp>
        <p:nvSpPr>
          <p:cNvPr id="4" name="Slide Image Placeholder 3">
            <a:extLst>
              <a:ext uri="{FF2B5EF4-FFF2-40B4-BE49-F238E27FC236}">
                <a16:creationId xmlns:a16="http://schemas.microsoft.com/office/drawing/2014/main" id="{5F0919A5-86CD-49A9-A6B7-4CC521546E7D}"/>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C9AA95C8-8E8F-4F14-821C-0EC2F7AD7199}"/>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8680C5B-2AB0-43A7-B931-961464D5C207}"/>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a:defRPr sz="1200">
                <a:latin typeface="Arial" charset="0"/>
                <a:cs typeface="Arial" charset="0"/>
              </a:defRPr>
            </a:lvl1pPr>
          </a:lstStyle>
          <a:p>
            <a:pPr>
              <a:defRPr/>
            </a:pPr>
            <a:r>
              <a:rPr lang="en-US"/>
              <a:t>Larson/Farber 4th ed</a:t>
            </a:r>
          </a:p>
        </p:txBody>
      </p:sp>
      <p:sp>
        <p:nvSpPr>
          <p:cNvPr id="7" name="Slide Number Placeholder 6">
            <a:extLst>
              <a:ext uri="{FF2B5EF4-FFF2-40B4-BE49-F238E27FC236}">
                <a16:creationId xmlns:a16="http://schemas.microsoft.com/office/drawing/2014/main" id="{ED15443F-D654-4EEF-B711-A97C816E8AD1}"/>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EF7B1076-CCF6-4735-BA62-CFCFCBE577B6}" type="slidenum">
              <a:rPr lang="en-US" altLang="pt-BR"/>
              <a:pPr/>
              <a:t>‹nº›</a:t>
            </a:fld>
            <a:endParaRPr lang="en-US" altLang="pt-B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258C51C0-C50E-49D3-989B-00E4F9CE92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C7CA2729-8619-4346-96F3-AAE6503FC5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70660" name="Slide Number Placeholder 3">
            <a:extLst>
              <a:ext uri="{FF2B5EF4-FFF2-40B4-BE49-F238E27FC236}">
                <a16:creationId xmlns:a16="http://schemas.microsoft.com/office/drawing/2014/main" id="{A4C180DD-D2AC-48F7-920E-1BEBBB927E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625A357-0F0E-47EB-B5EF-F7244D3C135F}" type="slidenum">
              <a:rPr lang="en-US" altLang="pt-BR">
                <a:latin typeface="Arial" panose="020B0604020202020204" pitchFamily="34" charset="0"/>
              </a:rPr>
              <a:pPr eaLnBrk="1" hangingPunct="1">
                <a:spcBef>
                  <a:spcPct val="0"/>
                </a:spcBef>
              </a:pPr>
              <a:t>1</a:t>
            </a:fld>
            <a:endParaRPr lang="en-US" altLang="pt-BR">
              <a:latin typeface="Arial" panose="020B0604020202020204" pitchFamily="34" charset="0"/>
            </a:endParaRPr>
          </a:p>
        </p:txBody>
      </p:sp>
      <p:sp>
        <p:nvSpPr>
          <p:cNvPr id="70661" name="Footer Placeholder 4">
            <a:extLst>
              <a:ext uri="{FF2B5EF4-FFF2-40B4-BE49-F238E27FC236}">
                <a16:creationId xmlns:a16="http://schemas.microsoft.com/office/drawing/2014/main" id="{B45CDBE6-FE7E-4BB3-9500-EA628FB4D47F}"/>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r>
              <a:rPr lang="en-US" altLang="pt-BR">
                <a:latin typeface="Arial" panose="020B0604020202020204" pitchFamily="34" charset="0"/>
                <a:cs typeface="Arial" panose="020B0604020202020204" pitchFamily="34" charset="0"/>
              </a:rPr>
              <a:t>Larson/Farber 4th ed</a:t>
            </a:r>
          </a:p>
        </p:txBody>
      </p:sp>
      <p:sp>
        <p:nvSpPr>
          <p:cNvPr id="70662" name="Header Placeholder 5">
            <a:extLst>
              <a:ext uri="{FF2B5EF4-FFF2-40B4-BE49-F238E27FC236}">
                <a16:creationId xmlns:a16="http://schemas.microsoft.com/office/drawing/2014/main" id="{B115F152-49A0-475A-BC9D-6D7A621B6739}"/>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r>
              <a:rPr lang="en-US" altLang="pt-BR">
                <a:latin typeface="Arial" panose="020B0604020202020204" pitchFamily="34" charset="0"/>
                <a:cs typeface="Arial" panose="020B0604020202020204" pitchFamily="34" charset="0"/>
              </a:rPr>
              <a:t>Chapter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5166098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52D4F8F3-8ED4-448E-985E-A7845C3F9E2A}"/>
              </a:ext>
            </a:extLst>
          </p:cNvPr>
          <p:cNvSpPr>
            <a:spLocks noGrp="1"/>
          </p:cNvSpPr>
          <p:nvPr>
            <p:ph type="ftr" sz="quarter" idx="10"/>
          </p:nvPr>
        </p:nvSpPr>
        <p:spPr>
          <a:xfrm>
            <a:off x="228600" y="6416675"/>
            <a:ext cx="2895600" cy="365125"/>
          </a:xfrm>
          <a:prstGeom prst="rect">
            <a:avLst/>
          </a:prstGeom>
        </p:spPr>
        <p:txBody>
          <a:bodyPr/>
          <a:lstStyle>
            <a:lvl1pPr>
              <a:defRPr>
                <a:solidFill>
                  <a:schemeClr val="tx2"/>
                </a:solidFill>
                <a:latin typeface="Arial" charset="0"/>
                <a:cs typeface="Arial" charset="0"/>
              </a:defRPr>
            </a:lvl1pPr>
          </a:lstStyle>
          <a:p>
            <a:pPr>
              <a:defRPr/>
            </a:pPr>
            <a:endParaRPr lang="en-US"/>
          </a:p>
        </p:txBody>
      </p:sp>
      <p:sp>
        <p:nvSpPr>
          <p:cNvPr id="5" name="Slide Number Placeholder 5">
            <a:extLst>
              <a:ext uri="{FF2B5EF4-FFF2-40B4-BE49-F238E27FC236}">
                <a16:creationId xmlns:a16="http://schemas.microsoft.com/office/drawing/2014/main" id="{B0A048B6-60E3-48AB-91FE-2F7FB1E35834}"/>
              </a:ext>
            </a:extLst>
          </p:cNvPr>
          <p:cNvSpPr>
            <a:spLocks noGrp="1"/>
          </p:cNvSpPr>
          <p:nvPr>
            <p:ph type="sldNum" sz="quarter" idx="11"/>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tx2"/>
                </a:solidFill>
              </a:defRPr>
            </a:lvl1pPr>
          </a:lstStyle>
          <a:p>
            <a:fld id="{D0A6B487-FC6B-4F03-90F5-6E69D1EE45DA}" type="slidenum">
              <a:rPr lang="en-US" altLang="pt-BR"/>
              <a:pPr/>
              <a:t>‹nº›</a:t>
            </a:fld>
            <a:endParaRPr lang="en-US" altLang="pt-BR"/>
          </a:p>
        </p:txBody>
      </p:sp>
    </p:spTree>
    <p:extLst>
      <p:ext uri="{BB962C8B-B14F-4D97-AF65-F5344CB8AC3E}">
        <p14:creationId xmlns:p14="http://schemas.microsoft.com/office/powerpoint/2010/main" val="337124318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382961E-FEEE-4F38-AF5F-1E916F263663}"/>
              </a:ext>
            </a:extLst>
          </p:cNvPr>
          <p:cNvSpPr>
            <a:spLocks noGrp="1"/>
          </p:cNvSpPr>
          <p:nvPr>
            <p:ph type="ftr" sz="quarter" idx="10"/>
          </p:nvPr>
        </p:nvSpPr>
        <p:spPr>
          <a:xfrm>
            <a:off x="228600" y="6416675"/>
            <a:ext cx="2895600" cy="365125"/>
          </a:xfrm>
          <a:prstGeom prst="rect">
            <a:avLst/>
          </a:prstGeom>
        </p:spPr>
        <p:txBody>
          <a:bodyPr/>
          <a:lstStyle>
            <a:lvl1pPr>
              <a:defRPr>
                <a:solidFill>
                  <a:schemeClr val="tx2"/>
                </a:solidFill>
                <a:latin typeface="Arial"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12A2B3B5-2A5C-4927-A81B-3DD57C0CFC42}"/>
              </a:ext>
            </a:extLst>
          </p:cNvPr>
          <p:cNvSpPr>
            <a:spLocks noGrp="1"/>
          </p:cNvSpPr>
          <p:nvPr>
            <p:ph type="sldNum" sz="quarter" idx="11"/>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tx2"/>
                </a:solidFill>
              </a:defRPr>
            </a:lvl1pPr>
          </a:lstStyle>
          <a:p>
            <a:fld id="{42ED00D1-189A-48CF-8C4A-AB61EBB854B4}" type="slidenum">
              <a:rPr lang="en-US" altLang="pt-BR"/>
              <a:pPr/>
              <a:t>‹nº›</a:t>
            </a:fld>
            <a:endParaRPr lang="en-US" altLang="pt-BR"/>
          </a:p>
        </p:txBody>
      </p:sp>
    </p:spTree>
    <p:extLst>
      <p:ext uri="{BB962C8B-B14F-4D97-AF65-F5344CB8AC3E}">
        <p14:creationId xmlns:p14="http://schemas.microsoft.com/office/powerpoint/2010/main" val="76939660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4B9C88CA-8CF4-494C-A366-CA401C995A90}"/>
              </a:ext>
            </a:extLst>
          </p:cNvPr>
          <p:cNvSpPr>
            <a:spLocks noGrp="1"/>
          </p:cNvSpPr>
          <p:nvPr>
            <p:ph type="ftr" sz="quarter" idx="10"/>
          </p:nvPr>
        </p:nvSpPr>
        <p:spPr>
          <a:xfrm>
            <a:off x="228600" y="6416675"/>
            <a:ext cx="2895600" cy="365125"/>
          </a:xfrm>
          <a:prstGeom prst="rect">
            <a:avLst/>
          </a:prstGeom>
        </p:spPr>
        <p:txBody>
          <a:bodyPr/>
          <a:lstStyle>
            <a:lvl1pPr>
              <a:defRPr>
                <a:solidFill>
                  <a:schemeClr val="tx2"/>
                </a:solidFill>
                <a:latin typeface="Arial" charset="0"/>
                <a:cs typeface="Arial" charset="0"/>
              </a:defRPr>
            </a:lvl1pPr>
          </a:lstStyle>
          <a:p>
            <a:pPr>
              <a:defRPr/>
            </a:pPr>
            <a:endParaRPr lang="en-US"/>
          </a:p>
        </p:txBody>
      </p:sp>
      <p:sp>
        <p:nvSpPr>
          <p:cNvPr id="8" name="Slide Number Placeholder 5">
            <a:extLst>
              <a:ext uri="{FF2B5EF4-FFF2-40B4-BE49-F238E27FC236}">
                <a16:creationId xmlns:a16="http://schemas.microsoft.com/office/drawing/2014/main" id="{01C14F28-5A82-4007-A7FD-66D2BEF29AD7}"/>
              </a:ext>
            </a:extLst>
          </p:cNvPr>
          <p:cNvSpPr>
            <a:spLocks noGrp="1"/>
          </p:cNvSpPr>
          <p:nvPr>
            <p:ph type="sldNum" sz="quarter" idx="11"/>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tx2"/>
                </a:solidFill>
              </a:defRPr>
            </a:lvl1pPr>
          </a:lstStyle>
          <a:p>
            <a:fld id="{0E8C2974-EB49-474F-B591-349B7B380F23}" type="slidenum">
              <a:rPr lang="en-US" altLang="pt-BR"/>
              <a:pPr/>
              <a:t>‹nº›</a:t>
            </a:fld>
            <a:endParaRPr lang="en-US" altLang="pt-BR"/>
          </a:p>
        </p:txBody>
      </p:sp>
    </p:spTree>
    <p:extLst>
      <p:ext uri="{BB962C8B-B14F-4D97-AF65-F5344CB8AC3E}">
        <p14:creationId xmlns:p14="http://schemas.microsoft.com/office/powerpoint/2010/main" val="56040406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Footer Placeholder 4">
            <a:extLst>
              <a:ext uri="{FF2B5EF4-FFF2-40B4-BE49-F238E27FC236}">
                <a16:creationId xmlns:a16="http://schemas.microsoft.com/office/drawing/2014/main" id="{96819FBB-12BE-4619-B66C-0C7167FA31C5}"/>
              </a:ext>
            </a:extLst>
          </p:cNvPr>
          <p:cNvSpPr>
            <a:spLocks noGrp="1"/>
          </p:cNvSpPr>
          <p:nvPr>
            <p:ph type="ftr" sz="quarter" idx="10"/>
          </p:nvPr>
        </p:nvSpPr>
        <p:spPr>
          <a:xfrm>
            <a:off x="228600" y="6416675"/>
            <a:ext cx="2895600" cy="365125"/>
          </a:xfrm>
          <a:prstGeom prst="rect">
            <a:avLst/>
          </a:prstGeom>
        </p:spPr>
        <p:txBody>
          <a:bodyPr/>
          <a:lstStyle>
            <a:lvl1pPr>
              <a:defRPr>
                <a:solidFill>
                  <a:schemeClr val="tx2"/>
                </a:solidFill>
                <a:latin typeface="Arial" charset="0"/>
                <a:cs typeface="Arial" charset="0"/>
              </a:defRPr>
            </a:lvl1pPr>
          </a:lstStyle>
          <a:p>
            <a:pPr>
              <a:defRPr/>
            </a:pPr>
            <a:endParaRPr lang="en-US"/>
          </a:p>
        </p:txBody>
      </p:sp>
      <p:sp>
        <p:nvSpPr>
          <p:cNvPr id="4" name="Slide Number Placeholder 5">
            <a:extLst>
              <a:ext uri="{FF2B5EF4-FFF2-40B4-BE49-F238E27FC236}">
                <a16:creationId xmlns:a16="http://schemas.microsoft.com/office/drawing/2014/main" id="{86990FD3-477F-4DD7-BC39-6458558FFF33}"/>
              </a:ext>
            </a:extLst>
          </p:cNvPr>
          <p:cNvSpPr>
            <a:spLocks noGrp="1"/>
          </p:cNvSpPr>
          <p:nvPr>
            <p:ph type="sldNum" sz="quarter" idx="11"/>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tx2"/>
                </a:solidFill>
              </a:defRPr>
            </a:lvl1pPr>
          </a:lstStyle>
          <a:p>
            <a:fld id="{D907D3F0-3AE4-436C-8166-3B60A7DF1A1A}" type="slidenum">
              <a:rPr lang="en-US" altLang="pt-BR"/>
              <a:pPr/>
              <a:t>‹nº›</a:t>
            </a:fld>
            <a:endParaRPr lang="en-US" altLang="pt-BR"/>
          </a:p>
        </p:txBody>
      </p:sp>
    </p:spTree>
    <p:extLst>
      <p:ext uri="{BB962C8B-B14F-4D97-AF65-F5344CB8AC3E}">
        <p14:creationId xmlns:p14="http://schemas.microsoft.com/office/powerpoint/2010/main" val="47547185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09600" y="457200"/>
            <a:ext cx="8077200" cy="10668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4">
            <a:extLst>
              <a:ext uri="{FF2B5EF4-FFF2-40B4-BE49-F238E27FC236}">
                <a16:creationId xmlns:a16="http://schemas.microsoft.com/office/drawing/2014/main" id="{D7F9FCA1-2D89-430A-A28A-8E4E41CBF0AE}"/>
              </a:ext>
            </a:extLst>
          </p:cNvPr>
          <p:cNvSpPr>
            <a:spLocks noGrp="1"/>
          </p:cNvSpPr>
          <p:nvPr>
            <p:ph type="ftr" sz="quarter" idx="13"/>
          </p:nvPr>
        </p:nvSpPr>
        <p:spPr>
          <a:xfrm>
            <a:off x="228600" y="6416675"/>
            <a:ext cx="2895600" cy="365125"/>
          </a:xfrm>
          <a:prstGeom prst="rect">
            <a:avLst/>
          </a:prstGeom>
        </p:spPr>
        <p:txBody>
          <a:bodyPr/>
          <a:lstStyle>
            <a:lvl1pPr>
              <a:defRPr>
                <a:solidFill>
                  <a:schemeClr val="tx2"/>
                </a:solidFill>
                <a:latin typeface="Arial" charset="0"/>
                <a:cs typeface="Arial" charset="0"/>
              </a:defRPr>
            </a:lvl1pPr>
          </a:lstStyle>
          <a:p>
            <a:pPr>
              <a:defRPr/>
            </a:pPr>
            <a:endParaRPr lang="en-US"/>
          </a:p>
        </p:txBody>
      </p:sp>
      <p:sp>
        <p:nvSpPr>
          <p:cNvPr id="4" name="Slide Number Placeholder 5">
            <a:extLst>
              <a:ext uri="{FF2B5EF4-FFF2-40B4-BE49-F238E27FC236}">
                <a16:creationId xmlns:a16="http://schemas.microsoft.com/office/drawing/2014/main" id="{F5D1638B-4FFC-4842-AAA6-337D1FA2C31C}"/>
              </a:ext>
            </a:extLst>
          </p:cNvPr>
          <p:cNvSpPr>
            <a:spLocks noGrp="1"/>
          </p:cNvSpPr>
          <p:nvPr>
            <p:ph type="sldNum" sz="quarter" idx="14"/>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tx2"/>
                </a:solidFill>
              </a:defRPr>
            </a:lvl1pPr>
          </a:lstStyle>
          <a:p>
            <a:fld id="{DBC81287-FDAB-474C-8DCC-D3BD0A9C15A8}" type="slidenum">
              <a:rPr lang="en-US" altLang="pt-BR"/>
              <a:pPr/>
              <a:t>‹nº›</a:t>
            </a:fld>
            <a:endParaRPr lang="en-US" altLang="pt-BR"/>
          </a:p>
        </p:txBody>
      </p:sp>
    </p:spTree>
    <p:extLst>
      <p:ext uri="{BB962C8B-B14F-4D97-AF65-F5344CB8AC3E}">
        <p14:creationId xmlns:p14="http://schemas.microsoft.com/office/powerpoint/2010/main" val="418774549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Tree>
    <p:extLst>
      <p:ext uri="{BB962C8B-B14F-4D97-AF65-F5344CB8AC3E}">
        <p14:creationId xmlns:p14="http://schemas.microsoft.com/office/powerpoint/2010/main" val="29579184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495FED4-28BD-49FF-87F6-B8AFA8D01F5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pt-BR"/>
              <a:t>Click to edit Master title style</a:t>
            </a:r>
          </a:p>
        </p:txBody>
      </p:sp>
      <p:sp>
        <p:nvSpPr>
          <p:cNvPr id="1027" name="Text Placeholder 2">
            <a:extLst>
              <a:ext uri="{FF2B5EF4-FFF2-40B4-BE49-F238E27FC236}">
                <a16:creationId xmlns:a16="http://schemas.microsoft.com/office/drawing/2014/main" id="{BDC362DC-B206-4EC7-8C5B-05895B66153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sp>
        <p:nvSpPr>
          <p:cNvPr id="10" name="Rectangle 8">
            <a:extLst>
              <a:ext uri="{FF2B5EF4-FFF2-40B4-BE49-F238E27FC236}">
                <a16:creationId xmlns:a16="http://schemas.microsoft.com/office/drawing/2014/main" id="{95D5E941-675E-4D88-BD68-480CE4DD25FA}"/>
              </a:ext>
            </a:extLst>
          </p:cNvPr>
          <p:cNvSpPr>
            <a:spLocks noGrp="1" noChangeArrowheads="1"/>
          </p:cNvSpPr>
          <p:nvPr userDrawn="1"/>
        </p:nvSpPr>
        <p:spPr bwMode="auto">
          <a:xfrm>
            <a:off x="5000625" y="6500813"/>
            <a:ext cx="3965575" cy="214312"/>
          </a:xfrm>
          <a:prstGeom prst="rect">
            <a:avLst/>
          </a:prstGeom>
          <a:noFill/>
          <a:ln w="9525">
            <a:noFill/>
            <a:miter lim="800000"/>
            <a:headEnd/>
            <a:tailEnd/>
          </a:ln>
          <a:effectLst/>
        </p:spPr>
        <p:txBody>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pt-BR" sz="1200" dirty="0">
                <a:solidFill>
                  <a:schemeClr val="bg1"/>
                </a:solidFill>
              </a:rPr>
              <a:t>© 2010 Pearson. Todos os direitos reservados.</a:t>
            </a:r>
          </a:p>
        </p:txBody>
      </p:sp>
      <p:sp>
        <p:nvSpPr>
          <p:cNvPr id="11" name="Rectangle 8">
            <a:extLst>
              <a:ext uri="{FF2B5EF4-FFF2-40B4-BE49-F238E27FC236}">
                <a16:creationId xmlns:a16="http://schemas.microsoft.com/office/drawing/2014/main" id="{5C9F0805-52C8-47A1-B0BD-62AE04738626}"/>
              </a:ext>
            </a:extLst>
          </p:cNvPr>
          <p:cNvSpPr>
            <a:spLocks noGrp="1" noChangeArrowheads="1"/>
          </p:cNvSpPr>
          <p:nvPr userDrawn="1"/>
        </p:nvSpPr>
        <p:spPr bwMode="auto">
          <a:xfrm>
            <a:off x="177800" y="6500813"/>
            <a:ext cx="3214688" cy="214312"/>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pt-BR" sz="1200">
                <a:solidFill>
                  <a:schemeClr val="bg1"/>
                </a:solidFill>
                <a:latin typeface="Times New Roman" panose="02020603050405020304" pitchFamily="18" charset="0"/>
              </a:rPr>
              <a:t>slide </a:t>
            </a:r>
            <a:fld id="{282D578A-719E-4F1D-97E4-7E5BAD27B12B}" type="slidenum">
              <a:rPr lang="pt-BR" altLang="pt-BR" sz="1200">
                <a:solidFill>
                  <a:schemeClr val="bg1"/>
                </a:solidFill>
                <a:latin typeface="Times New Roman" panose="02020603050405020304" pitchFamily="18" charset="0"/>
              </a:rPr>
              <a:pPr eaLnBrk="1" hangingPunct="1"/>
              <a:t>‹nº›</a:t>
            </a:fld>
            <a:endParaRPr lang="pt-BR" altLang="pt-BR" sz="1200">
              <a:solidFill>
                <a:schemeClr val="bg1"/>
              </a:solidFill>
              <a:latin typeface="Times New Roman" panose="02020603050405020304" pitchFamily="18" charset="0"/>
            </a:endParaRPr>
          </a:p>
          <a:p>
            <a:pPr eaLnBrk="1" hangingPunct="1"/>
            <a:endParaRPr lang="pt-BR" altLang="pt-BR" sz="1200">
              <a:solidFill>
                <a:schemeClr val="bg1"/>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889" r:id="rId1"/>
    <p:sldLayoutId id="2147483891" r:id="rId2"/>
    <p:sldLayoutId id="2147483892" r:id="rId3"/>
    <p:sldLayoutId id="2147483893" r:id="rId4"/>
    <p:sldLayoutId id="2147483894" r:id="rId5"/>
    <p:sldLayoutId id="2147483895" r:id="rId6"/>
    <p:sldLayoutId id="2147483890" r:id="rId7"/>
  </p:sldLayoutIdLst>
  <p:transition>
    <p:wipe dir="r"/>
  </p:transition>
  <p:hf sldNum="0" hdr="0" ftr="0" dt="0"/>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E54632E-E92D-48E3-B992-9E6627E1FE6E}"/>
              </a:ext>
            </a:extLst>
          </p:cNvPr>
          <p:cNvSpPr>
            <a:spLocks noGrp="1"/>
          </p:cNvSpPr>
          <p:nvPr>
            <p:ph type="ctrTitle"/>
          </p:nvPr>
        </p:nvSpPr>
        <p:spPr>
          <a:xfrm>
            <a:off x="685800" y="2501900"/>
            <a:ext cx="7772400" cy="727075"/>
          </a:xfrm>
        </p:spPr>
        <p:txBody>
          <a:bodyPr/>
          <a:lstStyle/>
          <a:p>
            <a:pPr algn="l" eaLnBrk="1" hangingPunct="1"/>
            <a:r>
              <a:rPr lang="en-US" altLang="pt-BR" sz="1800">
                <a:solidFill>
                  <a:schemeClr val="bg1"/>
                </a:solidFill>
              </a:rPr>
              <a:t>Capítulo 1 | Introdução à estatística</a:t>
            </a:r>
            <a:br>
              <a:rPr lang="en-US" altLang="pt-BR" sz="1800">
                <a:solidFill>
                  <a:schemeClr val="bg1"/>
                </a:solidFill>
              </a:rPr>
            </a:br>
            <a:r>
              <a:rPr lang="en-US" altLang="pt-BR" sz="1800">
                <a:solidFill>
                  <a:schemeClr val="bg1"/>
                </a:solidFill>
              </a:rPr>
              <a:t>	</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162B791-6CB9-4A16-A383-DEE8DB95D5E3}"/>
              </a:ext>
            </a:extLst>
          </p:cNvPr>
          <p:cNvSpPr>
            <a:spLocks noGrp="1"/>
          </p:cNvSpPr>
          <p:nvPr>
            <p:ph type="title"/>
          </p:nvPr>
        </p:nvSpPr>
        <p:spPr>
          <a:xfrm>
            <a:off x="369888" y="1389063"/>
            <a:ext cx="4849812" cy="1143000"/>
          </a:xfrm>
        </p:spPr>
        <p:txBody>
          <a:bodyPr/>
          <a:lstStyle/>
          <a:p>
            <a:pPr eaLnBrk="1" hangingPunct="1"/>
            <a:r>
              <a:rPr lang="en-US" altLang="pt-BR">
                <a:solidFill>
                  <a:schemeClr val="bg1"/>
                </a:solidFill>
              </a:rPr>
              <a:t>Parâmetro e estatística</a:t>
            </a:r>
          </a:p>
        </p:txBody>
      </p:sp>
      <p:sp>
        <p:nvSpPr>
          <p:cNvPr id="16387" name="Content Placeholder 2">
            <a:extLst>
              <a:ext uri="{FF2B5EF4-FFF2-40B4-BE49-F238E27FC236}">
                <a16:creationId xmlns:a16="http://schemas.microsoft.com/office/drawing/2014/main" id="{CE37BAE3-D6C5-4D51-B391-175795E48913}"/>
              </a:ext>
            </a:extLst>
          </p:cNvPr>
          <p:cNvSpPr>
            <a:spLocks noGrp="1"/>
          </p:cNvSpPr>
          <p:nvPr>
            <p:ph idx="1"/>
          </p:nvPr>
        </p:nvSpPr>
        <p:spPr>
          <a:xfrm>
            <a:off x="438150" y="3365500"/>
            <a:ext cx="5143500" cy="1428750"/>
          </a:xfrm>
        </p:spPr>
        <p:txBody>
          <a:bodyPr/>
          <a:lstStyle/>
          <a:p>
            <a:pPr eaLnBrk="1" hangingPunct="1">
              <a:buFont typeface="Arial" charset="0"/>
              <a:buNone/>
              <a:defRPr/>
            </a:pPr>
            <a:r>
              <a:rPr lang="en-US" sz="1800" b="1" u="sng" dirty="0" err="1">
                <a:solidFill>
                  <a:schemeClr val="accent6"/>
                </a:solidFill>
              </a:rPr>
              <a:t>P</a:t>
            </a:r>
            <a:r>
              <a:rPr lang="en-US" sz="1800" b="1" dirty="0" err="1">
                <a:solidFill>
                  <a:schemeClr val="accent6"/>
                </a:solidFill>
              </a:rPr>
              <a:t>arâmetro</a:t>
            </a:r>
            <a:endParaRPr lang="en-US" sz="1800" dirty="0">
              <a:solidFill>
                <a:schemeClr val="accent6"/>
              </a:solidFill>
            </a:endParaRPr>
          </a:p>
          <a:p>
            <a:pPr marL="0" indent="0" eaLnBrk="1" hangingPunct="1">
              <a:buFont typeface="Arial" charset="0"/>
              <a:buNone/>
              <a:defRPr/>
            </a:pPr>
            <a:r>
              <a:rPr lang="en-US" sz="1800" dirty="0">
                <a:solidFill>
                  <a:schemeClr val="bg1"/>
                </a:solidFill>
              </a:rPr>
              <a:t>Um </a:t>
            </a:r>
            <a:r>
              <a:rPr lang="en-US" sz="1800" dirty="0" err="1">
                <a:solidFill>
                  <a:schemeClr val="bg1"/>
                </a:solidFill>
              </a:rPr>
              <a:t>número</a:t>
            </a:r>
            <a:r>
              <a:rPr lang="en-US" sz="1800" dirty="0">
                <a:solidFill>
                  <a:schemeClr val="bg1"/>
                </a:solidFill>
              </a:rPr>
              <a:t> </a:t>
            </a:r>
            <a:r>
              <a:rPr lang="en-US" sz="1800" dirty="0" err="1">
                <a:solidFill>
                  <a:schemeClr val="bg1"/>
                </a:solidFill>
              </a:rPr>
              <a:t>que</a:t>
            </a:r>
            <a:r>
              <a:rPr lang="en-US" sz="1800" dirty="0">
                <a:solidFill>
                  <a:schemeClr val="bg1"/>
                </a:solidFill>
              </a:rPr>
              <a:t> </a:t>
            </a:r>
            <a:r>
              <a:rPr lang="en-US" sz="1800" dirty="0" err="1">
                <a:solidFill>
                  <a:schemeClr val="bg1"/>
                </a:solidFill>
              </a:rPr>
              <a:t>descreve</a:t>
            </a:r>
            <a:r>
              <a:rPr lang="en-US" sz="1800" dirty="0">
                <a:solidFill>
                  <a:schemeClr val="bg1"/>
                </a:solidFill>
              </a:rPr>
              <a:t> </a:t>
            </a:r>
            <a:r>
              <a:rPr lang="en-US" sz="1800" dirty="0" err="1">
                <a:solidFill>
                  <a:schemeClr val="bg1"/>
                </a:solidFill>
              </a:rPr>
              <a:t>uma</a:t>
            </a:r>
            <a:r>
              <a:rPr lang="en-US" sz="1800" dirty="0">
                <a:solidFill>
                  <a:schemeClr val="bg1"/>
                </a:solidFill>
              </a:rPr>
              <a:t> </a:t>
            </a:r>
            <a:r>
              <a:rPr lang="en-US" sz="1800" dirty="0" err="1">
                <a:solidFill>
                  <a:schemeClr val="bg1"/>
                </a:solidFill>
              </a:rPr>
              <a:t>característica</a:t>
            </a:r>
            <a:r>
              <a:rPr lang="en-US" sz="1800" dirty="0">
                <a:solidFill>
                  <a:schemeClr val="bg1"/>
                </a:solidFill>
              </a:rPr>
              <a:t> </a:t>
            </a:r>
            <a:r>
              <a:rPr lang="en-US" sz="1800" u="sng" dirty="0" err="1">
                <a:solidFill>
                  <a:schemeClr val="accent6"/>
                </a:solidFill>
              </a:rPr>
              <a:t>p</a:t>
            </a:r>
            <a:r>
              <a:rPr lang="en-US" sz="1800" dirty="0" err="1">
                <a:solidFill>
                  <a:schemeClr val="accent6"/>
                </a:solidFill>
              </a:rPr>
              <a:t>opulacional</a:t>
            </a:r>
            <a:r>
              <a:rPr lang="en-US" sz="1800" dirty="0">
                <a:solidFill>
                  <a:schemeClr val="bg1"/>
                </a:solidFill>
              </a:rPr>
              <a:t>.</a:t>
            </a:r>
          </a:p>
          <a:p>
            <a:pPr marL="0" indent="0" eaLnBrk="1" hangingPunct="1">
              <a:buFont typeface="Arial" charset="0"/>
              <a:buNone/>
              <a:defRPr/>
            </a:pPr>
            <a:r>
              <a:rPr lang="en-US" sz="1800" i="1" dirty="0" err="1">
                <a:solidFill>
                  <a:schemeClr val="bg1"/>
                </a:solidFill>
              </a:rPr>
              <a:t>Idade</a:t>
            </a:r>
            <a:r>
              <a:rPr lang="en-US" sz="1800" i="1" dirty="0">
                <a:solidFill>
                  <a:schemeClr val="bg1"/>
                </a:solidFill>
              </a:rPr>
              <a:t> </a:t>
            </a:r>
            <a:r>
              <a:rPr lang="en-US" sz="1800" i="1" dirty="0" err="1">
                <a:solidFill>
                  <a:schemeClr val="bg1"/>
                </a:solidFill>
              </a:rPr>
              <a:t>média</a:t>
            </a:r>
            <a:r>
              <a:rPr lang="en-US" sz="1800" i="1" dirty="0">
                <a:solidFill>
                  <a:schemeClr val="bg1"/>
                </a:solidFill>
              </a:rPr>
              <a:t> de </a:t>
            </a:r>
            <a:r>
              <a:rPr lang="en-US" sz="1800" i="1" dirty="0" err="1">
                <a:solidFill>
                  <a:schemeClr val="bg1"/>
                </a:solidFill>
              </a:rPr>
              <a:t>todas</a:t>
            </a:r>
            <a:r>
              <a:rPr lang="en-US" sz="1800" i="1" dirty="0">
                <a:solidFill>
                  <a:schemeClr val="bg1"/>
                </a:solidFill>
              </a:rPr>
              <a:t> as </a:t>
            </a:r>
            <a:r>
              <a:rPr lang="en-US" sz="1800" i="1" dirty="0" err="1">
                <a:solidFill>
                  <a:schemeClr val="bg1"/>
                </a:solidFill>
              </a:rPr>
              <a:t>pessoas</a:t>
            </a:r>
            <a:r>
              <a:rPr lang="en-US" sz="1800" i="1" dirty="0">
                <a:solidFill>
                  <a:schemeClr val="bg1"/>
                </a:solidFill>
              </a:rPr>
              <a:t> </a:t>
            </a:r>
            <a:r>
              <a:rPr lang="en-US" sz="1800" i="1" dirty="0" err="1">
                <a:solidFill>
                  <a:schemeClr val="bg1"/>
                </a:solidFill>
              </a:rPr>
              <a:t>nos</a:t>
            </a:r>
            <a:r>
              <a:rPr lang="en-US" sz="1800" i="1" dirty="0">
                <a:solidFill>
                  <a:schemeClr val="bg1"/>
                </a:solidFill>
              </a:rPr>
              <a:t> </a:t>
            </a:r>
            <a:r>
              <a:rPr lang="en-US" sz="1800" i="1" dirty="0" err="1">
                <a:solidFill>
                  <a:schemeClr val="bg1"/>
                </a:solidFill>
              </a:rPr>
              <a:t>Estados</a:t>
            </a:r>
            <a:r>
              <a:rPr lang="en-US" sz="1800" i="1" dirty="0">
                <a:solidFill>
                  <a:schemeClr val="bg1"/>
                </a:solidFill>
              </a:rPr>
              <a:t> </a:t>
            </a:r>
            <a:r>
              <a:rPr lang="en-US" sz="1800" i="1" dirty="0" err="1">
                <a:solidFill>
                  <a:schemeClr val="bg1"/>
                </a:solidFill>
              </a:rPr>
              <a:t>Unidos</a:t>
            </a:r>
            <a:endParaRPr lang="en-US" sz="1800" i="1" dirty="0">
              <a:solidFill>
                <a:schemeClr val="bg1"/>
              </a:solidFill>
            </a:endParaRPr>
          </a:p>
        </p:txBody>
      </p:sp>
      <p:grpSp>
        <p:nvGrpSpPr>
          <p:cNvPr id="16388" name="Group 340">
            <a:extLst>
              <a:ext uri="{FF2B5EF4-FFF2-40B4-BE49-F238E27FC236}">
                <a16:creationId xmlns:a16="http://schemas.microsoft.com/office/drawing/2014/main" id="{4B44C75F-0BE7-4F4A-BAE9-883AE52203DB}"/>
              </a:ext>
            </a:extLst>
          </p:cNvPr>
          <p:cNvGrpSpPr>
            <a:grpSpLocks/>
          </p:cNvGrpSpPr>
          <p:nvPr/>
        </p:nvGrpSpPr>
        <p:grpSpPr bwMode="auto">
          <a:xfrm>
            <a:off x="5734050" y="4116388"/>
            <a:ext cx="2998788" cy="1008062"/>
            <a:chOff x="2307" y="2066"/>
            <a:chExt cx="1444" cy="847"/>
          </a:xfrm>
        </p:grpSpPr>
        <p:grpSp>
          <p:nvGrpSpPr>
            <p:cNvPr id="16395" name="Group 339">
              <a:extLst>
                <a:ext uri="{FF2B5EF4-FFF2-40B4-BE49-F238E27FC236}">
                  <a16:creationId xmlns:a16="http://schemas.microsoft.com/office/drawing/2014/main" id="{1CEF9624-1AB9-4A14-8855-919956A6D8DF}"/>
                </a:ext>
              </a:extLst>
            </p:cNvPr>
            <p:cNvGrpSpPr>
              <a:grpSpLocks/>
            </p:cNvGrpSpPr>
            <p:nvPr/>
          </p:nvGrpSpPr>
          <p:grpSpPr bwMode="auto">
            <a:xfrm>
              <a:off x="2873" y="2066"/>
              <a:ext cx="878" cy="767"/>
              <a:chOff x="2873" y="2066"/>
              <a:chExt cx="878" cy="767"/>
            </a:xfrm>
          </p:grpSpPr>
          <p:sp>
            <p:nvSpPr>
              <p:cNvPr id="16458" name="Freeform 274">
                <a:extLst>
                  <a:ext uri="{FF2B5EF4-FFF2-40B4-BE49-F238E27FC236}">
                    <a16:creationId xmlns:a16="http://schemas.microsoft.com/office/drawing/2014/main" id="{309E4B50-2F86-4026-A604-38CDA575981B}"/>
                  </a:ext>
                </a:extLst>
              </p:cNvPr>
              <p:cNvSpPr>
                <a:spLocks/>
              </p:cNvSpPr>
              <p:nvPr/>
            </p:nvSpPr>
            <p:spPr bwMode="auto">
              <a:xfrm>
                <a:off x="2873" y="2804"/>
                <a:ext cx="35" cy="29"/>
              </a:xfrm>
              <a:custGeom>
                <a:avLst/>
                <a:gdLst>
                  <a:gd name="T0" fmla="*/ 0 w 104"/>
                  <a:gd name="T1" fmla="*/ 0 h 87"/>
                  <a:gd name="T2" fmla="*/ 0 w 104"/>
                  <a:gd name="T3" fmla="*/ 0 h 87"/>
                  <a:gd name="T4" fmla="*/ 0 w 104"/>
                  <a:gd name="T5" fmla="*/ 0 h 87"/>
                  <a:gd name="T6" fmla="*/ 0 w 104"/>
                  <a:gd name="T7" fmla="*/ 0 h 87"/>
                  <a:gd name="T8" fmla="*/ 0 w 104"/>
                  <a:gd name="T9" fmla="*/ 0 h 87"/>
                  <a:gd name="T10" fmla="*/ 0 w 104"/>
                  <a:gd name="T11" fmla="*/ 0 h 87"/>
                  <a:gd name="T12" fmla="*/ 0 w 104"/>
                  <a:gd name="T13" fmla="*/ 0 h 87"/>
                  <a:gd name="T14" fmla="*/ 0 w 104"/>
                  <a:gd name="T15" fmla="*/ 0 h 87"/>
                  <a:gd name="T16" fmla="*/ 0 w 104"/>
                  <a:gd name="T17" fmla="*/ 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
                  <a:gd name="T28" fmla="*/ 0 h 87"/>
                  <a:gd name="T29" fmla="*/ 104 w 104"/>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 h="87">
                    <a:moveTo>
                      <a:pt x="21" y="0"/>
                    </a:moveTo>
                    <a:lnTo>
                      <a:pt x="0" y="26"/>
                    </a:lnTo>
                    <a:lnTo>
                      <a:pt x="9" y="46"/>
                    </a:lnTo>
                    <a:lnTo>
                      <a:pt x="28" y="53"/>
                    </a:lnTo>
                    <a:lnTo>
                      <a:pt x="48" y="87"/>
                    </a:lnTo>
                    <a:lnTo>
                      <a:pt x="102" y="73"/>
                    </a:lnTo>
                    <a:lnTo>
                      <a:pt x="104" y="37"/>
                    </a:lnTo>
                    <a:lnTo>
                      <a:pt x="64" y="7"/>
                    </a:lnTo>
                    <a:lnTo>
                      <a:pt x="21" y="0"/>
                    </a:lnTo>
                    <a:close/>
                  </a:path>
                </a:pathLst>
              </a:custGeom>
              <a:solidFill>
                <a:srgbClr val="00FF00"/>
              </a:solidFill>
              <a:ln w="4763">
                <a:solidFill>
                  <a:srgbClr val="000000"/>
                </a:solidFill>
                <a:round/>
                <a:headEnd/>
                <a:tailEnd/>
              </a:ln>
            </p:spPr>
            <p:txBody>
              <a:bodyPr/>
              <a:lstStyle/>
              <a:p>
                <a:endParaRPr lang="pt-BR"/>
              </a:p>
            </p:txBody>
          </p:sp>
          <p:sp>
            <p:nvSpPr>
              <p:cNvPr id="16459" name="Freeform 277">
                <a:extLst>
                  <a:ext uri="{FF2B5EF4-FFF2-40B4-BE49-F238E27FC236}">
                    <a16:creationId xmlns:a16="http://schemas.microsoft.com/office/drawing/2014/main" id="{E6244307-0953-44C3-96EE-989A3D33A2B0}"/>
                  </a:ext>
                </a:extLst>
              </p:cNvPr>
              <p:cNvSpPr>
                <a:spLocks/>
              </p:cNvSpPr>
              <p:nvPr/>
            </p:nvSpPr>
            <p:spPr bwMode="auto">
              <a:xfrm>
                <a:off x="3673" y="2066"/>
                <a:ext cx="78" cy="121"/>
              </a:xfrm>
              <a:custGeom>
                <a:avLst/>
                <a:gdLst>
                  <a:gd name="T0" fmla="*/ 0 w 236"/>
                  <a:gd name="T1" fmla="*/ 0 h 361"/>
                  <a:gd name="T2" fmla="*/ 0 w 236"/>
                  <a:gd name="T3" fmla="*/ 0 h 361"/>
                  <a:gd name="T4" fmla="*/ 0 w 236"/>
                  <a:gd name="T5" fmla="*/ 0 h 361"/>
                  <a:gd name="T6" fmla="*/ 0 w 236"/>
                  <a:gd name="T7" fmla="*/ 0 h 361"/>
                  <a:gd name="T8" fmla="*/ 0 w 236"/>
                  <a:gd name="T9" fmla="*/ 0 h 361"/>
                  <a:gd name="T10" fmla="*/ 0 w 236"/>
                  <a:gd name="T11" fmla="*/ 0 h 361"/>
                  <a:gd name="T12" fmla="*/ 0 w 236"/>
                  <a:gd name="T13" fmla="*/ 0 h 361"/>
                  <a:gd name="T14" fmla="*/ 0 w 236"/>
                  <a:gd name="T15" fmla="*/ 0 h 361"/>
                  <a:gd name="T16" fmla="*/ 0 w 236"/>
                  <a:gd name="T17" fmla="*/ 0 h 361"/>
                  <a:gd name="T18" fmla="*/ 0 w 236"/>
                  <a:gd name="T19" fmla="*/ 0 h 361"/>
                  <a:gd name="T20" fmla="*/ 0 w 236"/>
                  <a:gd name="T21" fmla="*/ 0 h 361"/>
                  <a:gd name="T22" fmla="*/ 0 w 236"/>
                  <a:gd name="T23" fmla="*/ 0 h 361"/>
                  <a:gd name="T24" fmla="*/ 0 w 236"/>
                  <a:gd name="T25" fmla="*/ 0 h 361"/>
                  <a:gd name="T26" fmla="*/ 0 w 236"/>
                  <a:gd name="T27" fmla="*/ 0 h 361"/>
                  <a:gd name="T28" fmla="*/ 0 w 236"/>
                  <a:gd name="T29" fmla="*/ 0 h 361"/>
                  <a:gd name="T30" fmla="*/ 0 w 236"/>
                  <a:gd name="T31" fmla="*/ 0 h 361"/>
                  <a:gd name="T32" fmla="*/ 0 w 236"/>
                  <a:gd name="T33" fmla="*/ 0 h 361"/>
                  <a:gd name="T34" fmla="*/ 0 w 236"/>
                  <a:gd name="T35" fmla="*/ 0 h 361"/>
                  <a:gd name="T36" fmla="*/ 0 w 236"/>
                  <a:gd name="T37" fmla="*/ 0 h 361"/>
                  <a:gd name="T38" fmla="*/ 0 w 236"/>
                  <a:gd name="T39" fmla="*/ 0 h 361"/>
                  <a:gd name="T40" fmla="*/ 0 w 236"/>
                  <a:gd name="T41" fmla="*/ 0 h 361"/>
                  <a:gd name="T42" fmla="*/ 0 w 236"/>
                  <a:gd name="T43" fmla="*/ 0 h 361"/>
                  <a:gd name="T44" fmla="*/ 0 w 236"/>
                  <a:gd name="T45" fmla="*/ 0 h 361"/>
                  <a:gd name="T46" fmla="*/ 0 w 236"/>
                  <a:gd name="T47" fmla="*/ 0 h 361"/>
                  <a:gd name="T48" fmla="*/ 0 w 236"/>
                  <a:gd name="T49" fmla="*/ 0 h 361"/>
                  <a:gd name="T50" fmla="*/ 0 w 236"/>
                  <a:gd name="T51" fmla="*/ 0 h 361"/>
                  <a:gd name="T52" fmla="*/ 0 w 236"/>
                  <a:gd name="T53" fmla="*/ 0 h 361"/>
                  <a:gd name="T54" fmla="*/ 0 w 236"/>
                  <a:gd name="T55" fmla="*/ 0 h 3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6"/>
                  <a:gd name="T85" fmla="*/ 0 h 361"/>
                  <a:gd name="T86" fmla="*/ 236 w 236"/>
                  <a:gd name="T87" fmla="*/ 361 h 3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6" h="361">
                    <a:moveTo>
                      <a:pt x="55" y="11"/>
                    </a:moveTo>
                    <a:lnTo>
                      <a:pt x="20" y="78"/>
                    </a:lnTo>
                    <a:lnTo>
                      <a:pt x="37" y="102"/>
                    </a:lnTo>
                    <a:lnTo>
                      <a:pt x="20" y="133"/>
                    </a:lnTo>
                    <a:lnTo>
                      <a:pt x="30" y="143"/>
                    </a:lnTo>
                    <a:lnTo>
                      <a:pt x="23" y="163"/>
                    </a:lnTo>
                    <a:lnTo>
                      <a:pt x="23" y="197"/>
                    </a:lnTo>
                    <a:lnTo>
                      <a:pt x="0" y="209"/>
                    </a:lnTo>
                    <a:lnTo>
                      <a:pt x="9" y="219"/>
                    </a:lnTo>
                    <a:lnTo>
                      <a:pt x="58" y="346"/>
                    </a:lnTo>
                    <a:lnTo>
                      <a:pt x="98" y="361"/>
                    </a:lnTo>
                    <a:lnTo>
                      <a:pt x="96" y="336"/>
                    </a:lnTo>
                    <a:lnTo>
                      <a:pt x="115" y="315"/>
                    </a:lnTo>
                    <a:lnTo>
                      <a:pt x="108" y="294"/>
                    </a:lnTo>
                    <a:lnTo>
                      <a:pt x="156" y="268"/>
                    </a:lnTo>
                    <a:lnTo>
                      <a:pt x="159" y="233"/>
                    </a:lnTo>
                    <a:lnTo>
                      <a:pt x="187" y="231"/>
                    </a:lnTo>
                    <a:lnTo>
                      <a:pt x="209" y="204"/>
                    </a:lnTo>
                    <a:lnTo>
                      <a:pt x="236" y="186"/>
                    </a:lnTo>
                    <a:lnTo>
                      <a:pt x="236" y="163"/>
                    </a:lnTo>
                    <a:lnTo>
                      <a:pt x="199" y="156"/>
                    </a:lnTo>
                    <a:lnTo>
                      <a:pt x="193" y="132"/>
                    </a:lnTo>
                    <a:lnTo>
                      <a:pt x="155" y="128"/>
                    </a:lnTo>
                    <a:lnTo>
                      <a:pt x="125" y="21"/>
                    </a:lnTo>
                    <a:lnTo>
                      <a:pt x="111" y="0"/>
                    </a:lnTo>
                    <a:lnTo>
                      <a:pt x="74" y="9"/>
                    </a:lnTo>
                    <a:lnTo>
                      <a:pt x="67" y="19"/>
                    </a:lnTo>
                    <a:lnTo>
                      <a:pt x="55" y="11"/>
                    </a:lnTo>
                    <a:close/>
                  </a:path>
                </a:pathLst>
              </a:custGeom>
              <a:solidFill>
                <a:srgbClr val="001F9F"/>
              </a:solidFill>
              <a:ln w="4763">
                <a:solidFill>
                  <a:srgbClr val="000000"/>
                </a:solidFill>
                <a:round/>
                <a:headEnd/>
                <a:tailEnd/>
              </a:ln>
            </p:spPr>
            <p:txBody>
              <a:bodyPr/>
              <a:lstStyle/>
              <a:p>
                <a:endParaRPr lang="pt-BR"/>
              </a:p>
            </p:txBody>
          </p:sp>
        </p:grpSp>
        <p:grpSp>
          <p:nvGrpSpPr>
            <p:cNvPr id="16396" name="Group 338">
              <a:extLst>
                <a:ext uri="{FF2B5EF4-FFF2-40B4-BE49-F238E27FC236}">
                  <a16:creationId xmlns:a16="http://schemas.microsoft.com/office/drawing/2014/main" id="{C7032C76-C11F-4055-8262-092F9574280D}"/>
                </a:ext>
              </a:extLst>
            </p:cNvPr>
            <p:cNvGrpSpPr>
              <a:grpSpLocks/>
            </p:cNvGrpSpPr>
            <p:nvPr/>
          </p:nvGrpSpPr>
          <p:grpSpPr bwMode="auto">
            <a:xfrm>
              <a:off x="2307" y="2075"/>
              <a:ext cx="1423" cy="838"/>
              <a:chOff x="2307" y="2075"/>
              <a:chExt cx="1423" cy="838"/>
            </a:xfrm>
          </p:grpSpPr>
          <p:grpSp>
            <p:nvGrpSpPr>
              <p:cNvPr id="16397" name="Group 337">
                <a:extLst>
                  <a:ext uri="{FF2B5EF4-FFF2-40B4-BE49-F238E27FC236}">
                    <a16:creationId xmlns:a16="http://schemas.microsoft.com/office/drawing/2014/main" id="{A471A3E2-A302-4737-97B7-991EEC5870F1}"/>
                  </a:ext>
                </a:extLst>
              </p:cNvPr>
              <p:cNvGrpSpPr>
                <a:grpSpLocks/>
              </p:cNvGrpSpPr>
              <p:nvPr/>
            </p:nvGrpSpPr>
            <p:grpSpPr bwMode="auto">
              <a:xfrm>
                <a:off x="2307" y="2348"/>
                <a:ext cx="651" cy="565"/>
                <a:chOff x="2307" y="2348"/>
                <a:chExt cx="651" cy="565"/>
              </a:xfrm>
            </p:grpSpPr>
            <p:grpSp>
              <p:nvGrpSpPr>
                <p:cNvPr id="16449" name="Group 336">
                  <a:extLst>
                    <a:ext uri="{FF2B5EF4-FFF2-40B4-BE49-F238E27FC236}">
                      <a16:creationId xmlns:a16="http://schemas.microsoft.com/office/drawing/2014/main" id="{9E7FE91F-8B89-4340-8775-5F9ADAD14DA5}"/>
                    </a:ext>
                  </a:extLst>
                </p:cNvPr>
                <p:cNvGrpSpPr>
                  <a:grpSpLocks/>
                </p:cNvGrpSpPr>
                <p:nvPr/>
              </p:nvGrpSpPr>
              <p:grpSpPr bwMode="auto">
                <a:xfrm>
                  <a:off x="2741" y="2746"/>
                  <a:ext cx="217" cy="167"/>
                  <a:chOff x="2741" y="2746"/>
                  <a:chExt cx="217" cy="167"/>
                </a:xfrm>
              </p:grpSpPr>
              <p:sp>
                <p:nvSpPr>
                  <p:cNvPr id="16451" name="Freeform 266">
                    <a:extLst>
                      <a:ext uri="{FF2B5EF4-FFF2-40B4-BE49-F238E27FC236}">
                        <a16:creationId xmlns:a16="http://schemas.microsoft.com/office/drawing/2014/main" id="{47BE7DC2-CA57-44C2-A533-C19795B20458}"/>
                      </a:ext>
                    </a:extLst>
                  </p:cNvPr>
                  <p:cNvSpPr>
                    <a:spLocks/>
                  </p:cNvSpPr>
                  <p:nvPr/>
                </p:nvSpPr>
                <p:spPr bwMode="auto">
                  <a:xfrm>
                    <a:off x="2741" y="2767"/>
                    <a:ext cx="17" cy="24"/>
                  </a:xfrm>
                  <a:custGeom>
                    <a:avLst/>
                    <a:gdLst>
                      <a:gd name="T0" fmla="*/ 0 w 50"/>
                      <a:gd name="T1" fmla="*/ 0 h 73"/>
                      <a:gd name="T2" fmla="*/ 0 w 50"/>
                      <a:gd name="T3" fmla="*/ 0 h 73"/>
                      <a:gd name="T4" fmla="*/ 0 w 50"/>
                      <a:gd name="T5" fmla="*/ 0 h 73"/>
                      <a:gd name="T6" fmla="*/ 0 w 50"/>
                      <a:gd name="T7" fmla="*/ 0 h 73"/>
                      <a:gd name="T8" fmla="*/ 0 w 50"/>
                      <a:gd name="T9" fmla="*/ 0 h 73"/>
                      <a:gd name="T10" fmla="*/ 0 w 50"/>
                      <a:gd name="T11" fmla="*/ 0 h 73"/>
                      <a:gd name="T12" fmla="*/ 0 60000 65536"/>
                      <a:gd name="T13" fmla="*/ 0 60000 65536"/>
                      <a:gd name="T14" fmla="*/ 0 60000 65536"/>
                      <a:gd name="T15" fmla="*/ 0 60000 65536"/>
                      <a:gd name="T16" fmla="*/ 0 60000 65536"/>
                      <a:gd name="T17" fmla="*/ 0 60000 65536"/>
                      <a:gd name="T18" fmla="*/ 0 w 50"/>
                      <a:gd name="T19" fmla="*/ 0 h 73"/>
                      <a:gd name="T20" fmla="*/ 50 w 50"/>
                      <a:gd name="T21" fmla="*/ 73 h 73"/>
                    </a:gdLst>
                    <a:ahLst/>
                    <a:cxnLst>
                      <a:cxn ang="T12">
                        <a:pos x="T0" y="T1"/>
                      </a:cxn>
                      <a:cxn ang="T13">
                        <a:pos x="T2" y="T3"/>
                      </a:cxn>
                      <a:cxn ang="T14">
                        <a:pos x="T4" y="T5"/>
                      </a:cxn>
                      <a:cxn ang="T15">
                        <a:pos x="T6" y="T7"/>
                      </a:cxn>
                      <a:cxn ang="T16">
                        <a:pos x="T8" y="T9"/>
                      </a:cxn>
                      <a:cxn ang="T17">
                        <a:pos x="T10" y="T11"/>
                      </a:cxn>
                    </a:cxnLst>
                    <a:rect l="T18" t="T19" r="T20" b="T21"/>
                    <a:pathLst>
                      <a:path w="50" h="73">
                        <a:moveTo>
                          <a:pt x="0" y="73"/>
                        </a:moveTo>
                        <a:lnTo>
                          <a:pt x="0" y="51"/>
                        </a:lnTo>
                        <a:lnTo>
                          <a:pt x="28" y="0"/>
                        </a:lnTo>
                        <a:lnTo>
                          <a:pt x="50" y="15"/>
                        </a:lnTo>
                        <a:lnTo>
                          <a:pt x="26" y="73"/>
                        </a:lnTo>
                        <a:lnTo>
                          <a:pt x="0" y="73"/>
                        </a:lnTo>
                        <a:close/>
                      </a:path>
                    </a:pathLst>
                  </a:custGeom>
                  <a:solidFill>
                    <a:srgbClr val="00FF00"/>
                  </a:solidFill>
                  <a:ln w="4763">
                    <a:solidFill>
                      <a:srgbClr val="000000"/>
                    </a:solidFill>
                    <a:round/>
                    <a:headEnd/>
                    <a:tailEnd/>
                  </a:ln>
                </p:spPr>
                <p:txBody>
                  <a:bodyPr/>
                  <a:lstStyle/>
                  <a:p>
                    <a:endParaRPr lang="pt-BR"/>
                  </a:p>
                </p:txBody>
              </p:sp>
              <p:sp>
                <p:nvSpPr>
                  <p:cNvPr id="16452" name="Freeform 267">
                    <a:extLst>
                      <a:ext uri="{FF2B5EF4-FFF2-40B4-BE49-F238E27FC236}">
                        <a16:creationId xmlns:a16="http://schemas.microsoft.com/office/drawing/2014/main" id="{5F172CD8-E732-4CC3-9FDB-378E19A05391}"/>
                      </a:ext>
                    </a:extLst>
                  </p:cNvPr>
                  <p:cNvSpPr>
                    <a:spLocks/>
                  </p:cNvSpPr>
                  <p:nvPr/>
                </p:nvSpPr>
                <p:spPr bwMode="auto">
                  <a:xfrm>
                    <a:off x="2765" y="2746"/>
                    <a:ext cx="31" cy="31"/>
                  </a:xfrm>
                  <a:custGeom>
                    <a:avLst/>
                    <a:gdLst>
                      <a:gd name="T0" fmla="*/ 0 w 94"/>
                      <a:gd name="T1" fmla="*/ 0 h 92"/>
                      <a:gd name="T2" fmla="*/ 0 w 94"/>
                      <a:gd name="T3" fmla="*/ 0 h 92"/>
                      <a:gd name="T4" fmla="*/ 0 w 94"/>
                      <a:gd name="T5" fmla="*/ 0 h 92"/>
                      <a:gd name="T6" fmla="*/ 0 w 94"/>
                      <a:gd name="T7" fmla="*/ 0 h 92"/>
                      <a:gd name="T8" fmla="*/ 0 w 94"/>
                      <a:gd name="T9" fmla="*/ 0 h 92"/>
                      <a:gd name="T10" fmla="*/ 0 w 94"/>
                      <a:gd name="T11" fmla="*/ 0 h 92"/>
                      <a:gd name="T12" fmla="*/ 0 w 94"/>
                      <a:gd name="T13" fmla="*/ 0 h 92"/>
                      <a:gd name="T14" fmla="*/ 0 60000 65536"/>
                      <a:gd name="T15" fmla="*/ 0 60000 65536"/>
                      <a:gd name="T16" fmla="*/ 0 60000 65536"/>
                      <a:gd name="T17" fmla="*/ 0 60000 65536"/>
                      <a:gd name="T18" fmla="*/ 0 60000 65536"/>
                      <a:gd name="T19" fmla="*/ 0 60000 65536"/>
                      <a:gd name="T20" fmla="*/ 0 60000 65536"/>
                      <a:gd name="T21" fmla="*/ 0 w 94"/>
                      <a:gd name="T22" fmla="*/ 0 h 92"/>
                      <a:gd name="T23" fmla="*/ 94 w 94"/>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 h="92">
                        <a:moveTo>
                          <a:pt x="21" y="10"/>
                        </a:moveTo>
                        <a:lnTo>
                          <a:pt x="0" y="54"/>
                        </a:lnTo>
                        <a:lnTo>
                          <a:pt x="36" y="84"/>
                        </a:lnTo>
                        <a:lnTo>
                          <a:pt x="78" y="92"/>
                        </a:lnTo>
                        <a:lnTo>
                          <a:pt x="94" y="56"/>
                        </a:lnTo>
                        <a:lnTo>
                          <a:pt x="84" y="0"/>
                        </a:lnTo>
                        <a:lnTo>
                          <a:pt x="21" y="10"/>
                        </a:lnTo>
                        <a:close/>
                      </a:path>
                    </a:pathLst>
                  </a:custGeom>
                  <a:solidFill>
                    <a:srgbClr val="00FF00"/>
                  </a:solidFill>
                  <a:ln w="4763">
                    <a:solidFill>
                      <a:srgbClr val="000000"/>
                    </a:solidFill>
                    <a:round/>
                    <a:headEnd/>
                    <a:tailEnd/>
                  </a:ln>
                </p:spPr>
                <p:txBody>
                  <a:bodyPr/>
                  <a:lstStyle/>
                  <a:p>
                    <a:endParaRPr lang="pt-BR"/>
                  </a:p>
                </p:txBody>
              </p:sp>
              <p:sp>
                <p:nvSpPr>
                  <p:cNvPr id="16453" name="Freeform 268">
                    <a:extLst>
                      <a:ext uri="{FF2B5EF4-FFF2-40B4-BE49-F238E27FC236}">
                        <a16:creationId xmlns:a16="http://schemas.microsoft.com/office/drawing/2014/main" id="{F5380817-FAF0-4466-8134-DB30A4F3146F}"/>
                      </a:ext>
                    </a:extLst>
                  </p:cNvPr>
                  <p:cNvSpPr>
                    <a:spLocks/>
                  </p:cNvSpPr>
                  <p:nvPr/>
                </p:nvSpPr>
                <p:spPr bwMode="auto">
                  <a:xfrm>
                    <a:off x="2794" y="2767"/>
                    <a:ext cx="47" cy="34"/>
                  </a:xfrm>
                  <a:custGeom>
                    <a:avLst/>
                    <a:gdLst>
                      <a:gd name="T0" fmla="*/ 0 w 139"/>
                      <a:gd name="T1" fmla="*/ 0 h 103"/>
                      <a:gd name="T2" fmla="*/ 0 w 139"/>
                      <a:gd name="T3" fmla="*/ 0 h 103"/>
                      <a:gd name="T4" fmla="*/ 0 w 139"/>
                      <a:gd name="T5" fmla="*/ 0 h 103"/>
                      <a:gd name="T6" fmla="*/ 0 w 139"/>
                      <a:gd name="T7" fmla="*/ 0 h 103"/>
                      <a:gd name="T8" fmla="*/ 0 w 139"/>
                      <a:gd name="T9" fmla="*/ 0 h 103"/>
                      <a:gd name="T10" fmla="*/ 0 w 139"/>
                      <a:gd name="T11" fmla="*/ 0 h 103"/>
                      <a:gd name="T12" fmla="*/ 0 w 139"/>
                      <a:gd name="T13" fmla="*/ 0 h 103"/>
                      <a:gd name="T14" fmla="*/ 0 w 139"/>
                      <a:gd name="T15" fmla="*/ 0 h 103"/>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103"/>
                      <a:gd name="T26" fmla="*/ 139 w 139"/>
                      <a:gd name="T27" fmla="*/ 103 h 10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103">
                        <a:moveTo>
                          <a:pt x="0" y="36"/>
                        </a:moveTo>
                        <a:lnTo>
                          <a:pt x="95" y="0"/>
                        </a:lnTo>
                        <a:lnTo>
                          <a:pt x="113" y="44"/>
                        </a:lnTo>
                        <a:lnTo>
                          <a:pt x="131" y="54"/>
                        </a:lnTo>
                        <a:lnTo>
                          <a:pt x="139" y="91"/>
                        </a:lnTo>
                        <a:lnTo>
                          <a:pt x="91" y="96"/>
                        </a:lnTo>
                        <a:lnTo>
                          <a:pt x="58" y="103"/>
                        </a:lnTo>
                        <a:lnTo>
                          <a:pt x="0" y="36"/>
                        </a:lnTo>
                        <a:close/>
                      </a:path>
                    </a:pathLst>
                  </a:custGeom>
                  <a:solidFill>
                    <a:srgbClr val="00FF00"/>
                  </a:solidFill>
                  <a:ln w="4763">
                    <a:solidFill>
                      <a:srgbClr val="000000"/>
                    </a:solidFill>
                    <a:round/>
                    <a:headEnd/>
                    <a:tailEnd/>
                  </a:ln>
                </p:spPr>
                <p:txBody>
                  <a:bodyPr/>
                  <a:lstStyle/>
                  <a:p>
                    <a:endParaRPr lang="pt-BR"/>
                  </a:p>
                </p:txBody>
              </p:sp>
              <p:sp>
                <p:nvSpPr>
                  <p:cNvPr id="16454" name="Freeform 269">
                    <a:extLst>
                      <a:ext uri="{FF2B5EF4-FFF2-40B4-BE49-F238E27FC236}">
                        <a16:creationId xmlns:a16="http://schemas.microsoft.com/office/drawing/2014/main" id="{1CC3AE4F-0EBC-47E6-91CB-0B39A4437789}"/>
                      </a:ext>
                    </a:extLst>
                  </p:cNvPr>
                  <p:cNvSpPr>
                    <a:spLocks/>
                  </p:cNvSpPr>
                  <p:nvPr/>
                </p:nvSpPr>
                <p:spPr bwMode="auto">
                  <a:xfrm>
                    <a:off x="2842" y="2793"/>
                    <a:ext cx="37" cy="18"/>
                  </a:xfrm>
                  <a:custGeom>
                    <a:avLst/>
                    <a:gdLst>
                      <a:gd name="T0" fmla="*/ 0 w 111"/>
                      <a:gd name="T1" fmla="*/ 0 h 54"/>
                      <a:gd name="T2" fmla="*/ 0 w 111"/>
                      <a:gd name="T3" fmla="*/ 0 h 54"/>
                      <a:gd name="T4" fmla="*/ 0 w 111"/>
                      <a:gd name="T5" fmla="*/ 0 h 54"/>
                      <a:gd name="T6" fmla="*/ 0 w 111"/>
                      <a:gd name="T7" fmla="*/ 0 h 54"/>
                      <a:gd name="T8" fmla="*/ 0 w 111"/>
                      <a:gd name="T9" fmla="*/ 0 h 54"/>
                      <a:gd name="T10" fmla="*/ 0 w 111"/>
                      <a:gd name="T11" fmla="*/ 0 h 54"/>
                      <a:gd name="T12" fmla="*/ 0 w 111"/>
                      <a:gd name="T13" fmla="*/ 0 h 54"/>
                      <a:gd name="T14" fmla="*/ 0 w 111"/>
                      <a:gd name="T15" fmla="*/ 0 h 54"/>
                      <a:gd name="T16" fmla="*/ 0 w 111"/>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54"/>
                      <a:gd name="T29" fmla="*/ 111 w 111"/>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54">
                        <a:moveTo>
                          <a:pt x="17" y="2"/>
                        </a:moveTo>
                        <a:lnTo>
                          <a:pt x="0" y="51"/>
                        </a:lnTo>
                        <a:lnTo>
                          <a:pt x="30" y="54"/>
                        </a:lnTo>
                        <a:lnTo>
                          <a:pt x="48" y="43"/>
                        </a:lnTo>
                        <a:lnTo>
                          <a:pt x="82" y="44"/>
                        </a:lnTo>
                        <a:lnTo>
                          <a:pt x="111" y="23"/>
                        </a:lnTo>
                        <a:lnTo>
                          <a:pt x="92" y="15"/>
                        </a:lnTo>
                        <a:lnTo>
                          <a:pt x="77" y="0"/>
                        </a:lnTo>
                        <a:lnTo>
                          <a:pt x="17" y="2"/>
                        </a:lnTo>
                        <a:close/>
                      </a:path>
                    </a:pathLst>
                  </a:custGeom>
                  <a:solidFill>
                    <a:srgbClr val="00FF00"/>
                  </a:solidFill>
                  <a:ln w="4763">
                    <a:solidFill>
                      <a:srgbClr val="000000"/>
                    </a:solidFill>
                    <a:round/>
                    <a:headEnd/>
                    <a:tailEnd/>
                  </a:ln>
                </p:spPr>
                <p:txBody>
                  <a:bodyPr/>
                  <a:lstStyle/>
                  <a:p>
                    <a:endParaRPr lang="pt-BR"/>
                  </a:p>
                </p:txBody>
              </p:sp>
              <p:sp>
                <p:nvSpPr>
                  <p:cNvPr id="16455" name="Freeform 270">
                    <a:extLst>
                      <a:ext uri="{FF2B5EF4-FFF2-40B4-BE49-F238E27FC236}">
                        <a16:creationId xmlns:a16="http://schemas.microsoft.com/office/drawing/2014/main" id="{A34247C4-386F-45FF-A6CB-66185E265FB1}"/>
                      </a:ext>
                    </a:extLst>
                  </p:cNvPr>
                  <p:cNvSpPr>
                    <a:spLocks/>
                  </p:cNvSpPr>
                  <p:nvPr/>
                </p:nvSpPr>
                <p:spPr bwMode="auto">
                  <a:xfrm>
                    <a:off x="2853" y="2819"/>
                    <a:ext cx="15" cy="13"/>
                  </a:xfrm>
                  <a:custGeom>
                    <a:avLst/>
                    <a:gdLst>
                      <a:gd name="T0" fmla="*/ 0 w 45"/>
                      <a:gd name="T1" fmla="*/ 0 h 39"/>
                      <a:gd name="T2" fmla="*/ 0 w 45"/>
                      <a:gd name="T3" fmla="*/ 0 h 39"/>
                      <a:gd name="T4" fmla="*/ 0 w 45"/>
                      <a:gd name="T5" fmla="*/ 0 h 39"/>
                      <a:gd name="T6" fmla="*/ 0 w 45"/>
                      <a:gd name="T7" fmla="*/ 0 h 39"/>
                      <a:gd name="T8" fmla="*/ 0 w 45"/>
                      <a:gd name="T9" fmla="*/ 0 h 39"/>
                      <a:gd name="T10" fmla="*/ 0 60000 65536"/>
                      <a:gd name="T11" fmla="*/ 0 60000 65536"/>
                      <a:gd name="T12" fmla="*/ 0 60000 65536"/>
                      <a:gd name="T13" fmla="*/ 0 60000 65536"/>
                      <a:gd name="T14" fmla="*/ 0 60000 65536"/>
                      <a:gd name="T15" fmla="*/ 0 w 45"/>
                      <a:gd name="T16" fmla="*/ 0 h 39"/>
                      <a:gd name="T17" fmla="*/ 45 w 45"/>
                      <a:gd name="T18" fmla="*/ 39 h 39"/>
                    </a:gdLst>
                    <a:ahLst/>
                    <a:cxnLst>
                      <a:cxn ang="T10">
                        <a:pos x="T0" y="T1"/>
                      </a:cxn>
                      <a:cxn ang="T11">
                        <a:pos x="T2" y="T3"/>
                      </a:cxn>
                      <a:cxn ang="T12">
                        <a:pos x="T4" y="T5"/>
                      </a:cxn>
                      <a:cxn ang="T13">
                        <a:pos x="T6" y="T7"/>
                      </a:cxn>
                      <a:cxn ang="T14">
                        <a:pos x="T8" y="T9"/>
                      </a:cxn>
                    </a:cxnLst>
                    <a:rect l="T15" t="T16" r="T17" b="T18"/>
                    <a:pathLst>
                      <a:path w="45" h="39">
                        <a:moveTo>
                          <a:pt x="39" y="0"/>
                        </a:moveTo>
                        <a:lnTo>
                          <a:pt x="0" y="3"/>
                        </a:lnTo>
                        <a:lnTo>
                          <a:pt x="7" y="39"/>
                        </a:lnTo>
                        <a:lnTo>
                          <a:pt x="45" y="30"/>
                        </a:lnTo>
                        <a:lnTo>
                          <a:pt x="39" y="0"/>
                        </a:lnTo>
                        <a:close/>
                      </a:path>
                    </a:pathLst>
                  </a:custGeom>
                  <a:solidFill>
                    <a:srgbClr val="00FF00"/>
                  </a:solidFill>
                  <a:ln w="4763">
                    <a:solidFill>
                      <a:srgbClr val="000000"/>
                    </a:solidFill>
                    <a:round/>
                    <a:headEnd/>
                    <a:tailEnd/>
                  </a:ln>
                </p:spPr>
                <p:txBody>
                  <a:bodyPr/>
                  <a:lstStyle/>
                  <a:p>
                    <a:endParaRPr lang="pt-BR"/>
                  </a:p>
                </p:txBody>
              </p:sp>
              <p:sp>
                <p:nvSpPr>
                  <p:cNvPr id="16456" name="Freeform 271">
                    <a:extLst>
                      <a:ext uri="{FF2B5EF4-FFF2-40B4-BE49-F238E27FC236}">
                        <a16:creationId xmlns:a16="http://schemas.microsoft.com/office/drawing/2014/main" id="{E5A7E9AC-02F5-4123-AEF9-C8715332B0A6}"/>
                      </a:ext>
                    </a:extLst>
                  </p:cNvPr>
                  <p:cNvSpPr>
                    <a:spLocks/>
                  </p:cNvSpPr>
                  <p:nvPr/>
                </p:nvSpPr>
                <p:spPr bwMode="auto">
                  <a:xfrm>
                    <a:off x="2870" y="2833"/>
                    <a:ext cx="10" cy="13"/>
                  </a:xfrm>
                  <a:custGeom>
                    <a:avLst/>
                    <a:gdLst>
                      <a:gd name="T0" fmla="*/ 0 w 30"/>
                      <a:gd name="T1" fmla="*/ 0 h 38"/>
                      <a:gd name="T2" fmla="*/ 0 w 30"/>
                      <a:gd name="T3" fmla="*/ 0 h 38"/>
                      <a:gd name="T4" fmla="*/ 0 w 30"/>
                      <a:gd name="T5" fmla="*/ 0 h 38"/>
                      <a:gd name="T6" fmla="*/ 0 w 30"/>
                      <a:gd name="T7" fmla="*/ 0 h 38"/>
                      <a:gd name="T8" fmla="*/ 0 w 30"/>
                      <a:gd name="T9" fmla="*/ 0 h 38"/>
                      <a:gd name="T10" fmla="*/ 0 60000 65536"/>
                      <a:gd name="T11" fmla="*/ 0 60000 65536"/>
                      <a:gd name="T12" fmla="*/ 0 60000 65536"/>
                      <a:gd name="T13" fmla="*/ 0 60000 65536"/>
                      <a:gd name="T14" fmla="*/ 0 60000 65536"/>
                      <a:gd name="T15" fmla="*/ 0 w 30"/>
                      <a:gd name="T16" fmla="*/ 0 h 38"/>
                      <a:gd name="T17" fmla="*/ 30 w 30"/>
                      <a:gd name="T18" fmla="*/ 38 h 38"/>
                    </a:gdLst>
                    <a:ahLst/>
                    <a:cxnLst>
                      <a:cxn ang="T10">
                        <a:pos x="T0" y="T1"/>
                      </a:cxn>
                      <a:cxn ang="T11">
                        <a:pos x="T2" y="T3"/>
                      </a:cxn>
                      <a:cxn ang="T12">
                        <a:pos x="T4" y="T5"/>
                      </a:cxn>
                      <a:cxn ang="T13">
                        <a:pos x="T6" y="T7"/>
                      </a:cxn>
                      <a:cxn ang="T14">
                        <a:pos x="T8" y="T9"/>
                      </a:cxn>
                    </a:cxnLst>
                    <a:rect l="T15" t="T16" r="T17" b="T18"/>
                    <a:pathLst>
                      <a:path w="30" h="38">
                        <a:moveTo>
                          <a:pt x="0" y="14"/>
                        </a:moveTo>
                        <a:lnTo>
                          <a:pt x="30" y="0"/>
                        </a:lnTo>
                        <a:lnTo>
                          <a:pt x="30" y="33"/>
                        </a:lnTo>
                        <a:lnTo>
                          <a:pt x="10" y="38"/>
                        </a:lnTo>
                        <a:lnTo>
                          <a:pt x="0" y="14"/>
                        </a:lnTo>
                        <a:close/>
                      </a:path>
                    </a:pathLst>
                  </a:custGeom>
                  <a:solidFill>
                    <a:srgbClr val="00FF00"/>
                  </a:solidFill>
                  <a:ln w="4763">
                    <a:solidFill>
                      <a:srgbClr val="000000"/>
                    </a:solidFill>
                    <a:round/>
                    <a:headEnd/>
                    <a:tailEnd/>
                  </a:ln>
                </p:spPr>
                <p:txBody>
                  <a:bodyPr/>
                  <a:lstStyle/>
                  <a:p>
                    <a:endParaRPr lang="pt-BR"/>
                  </a:p>
                </p:txBody>
              </p:sp>
              <p:sp>
                <p:nvSpPr>
                  <p:cNvPr id="16457" name="Freeform 272">
                    <a:extLst>
                      <a:ext uri="{FF2B5EF4-FFF2-40B4-BE49-F238E27FC236}">
                        <a16:creationId xmlns:a16="http://schemas.microsoft.com/office/drawing/2014/main" id="{08C0ED2E-DF28-409F-B093-4484E3F8B2CC}"/>
                      </a:ext>
                    </a:extLst>
                  </p:cNvPr>
                  <p:cNvSpPr>
                    <a:spLocks/>
                  </p:cNvSpPr>
                  <p:nvPr/>
                </p:nvSpPr>
                <p:spPr bwMode="auto">
                  <a:xfrm>
                    <a:off x="2895" y="2839"/>
                    <a:ext cx="63" cy="74"/>
                  </a:xfrm>
                  <a:custGeom>
                    <a:avLst/>
                    <a:gdLst>
                      <a:gd name="T0" fmla="*/ 0 w 189"/>
                      <a:gd name="T1" fmla="*/ 0 h 222"/>
                      <a:gd name="T2" fmla="*/ 0 w 189"/>
                      <a:gd name="T3" fmla="*/ 0 h 222"/>
                      <a:gd name="T4" fmla="*/ 0 w 189"/>
                      <a:gd name="T5" fmla="*/ 0 h 222"/>
                      <a:gd name="T6" fmla="*/ 0 w 189"/>
                      <a:gd name="T7" fmla="*/ 0 h 222"/>
                      <a:gd name="T8" fmla="*/ 0 w 189"/>
                      <a:gd name="T9" fmla="*/ 0 h 222"/>
                      <a:gd name="T10" fmla="*/ 0 w 189"/>
                      <a:gd name="T11" fmla="*/ 0 h 222"/>
                      <a:gd name="T12" fmla="*/ 0 w 189"/>
                      <a:gd name="T13" fmla="*/ 0 h 222"/>
                      <a:gd name="T14" fmla="*/ 0 w 189"/>
                      <a:gd name="T15" fmla="*/ 0 h 222"/>
                      <a:gd name="T16" fmla="*/ 0 w 189"/>
                      <a:gd name="T17" fmla="*/ 0 h 222"/>
                      <a:gd name="T18" fmla="*/ 0 w 189"/>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222"/>
                      <a:gd name="T32" fmla="*/ 189 w 189"/>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222">
                        <a:moveTo>
                          <a:pt x="32" y="0"/>
                        </a:moveTo>
                        <a:lnTo>
                          <a:pt x="0" y="84"/>
                        </a:lnTo>
                        <a:lnTo>
                          <a:pt x="23" y="126"/>
                        </a:lnTo>
                        <a:lnTo>
                          <a:pt x="23" y="201"/>
                        </a:lnTo>
                        <a:lnTo>
                          <a:pt x="68" y="222"/>
                        </a:lnTo>
                        <a:lnTo>
                          <a:pt x="88" y="178"/>
                        </a:lnTo>
                        <a:lnTo>
                          <a:pt x="146" y="168"/>
                        </a:lnTo>
                        <a:lnTo>
                          <a:pt x="189" y="119"/>
                        </a:lnTo>
                        <a:lnTo>
                          <a:pt x="144" y="44"/>
                        </a:lnTo>
                        <a:lnTo>
                          <a:pt x="32" y="0"/>
                        </a:lnTo>
                        <a:close/>
                      </a:path>
                    </a:pathLst>
                  </a:custGeom>
                  <a:solidFill>
                    <a:srgbClr val="00FF00"/>
                  </a:solidFill>
                  <a:ln w="4763">
                    <a:solidFill>
                      <a:srgbClr val="000000"/>
                    </a:solidFill>
                    <a:round/>
                    <a:headEnd/>
                    <a:tailEnd/>
                  </a:ln>
                </p:spPr>
                <p:txBody>
                  <a:bodyPr/>
                  <a:lstStyle/>
                  <a:p>
                    <a:endParaRPr lang="pt-BR"/>
                  </a:p>
                </p:txBody>
              </p:sp>
            </p:grpSp>
            <p:sp>
              <p:nvSpPr>
                <p:cNvPr id="16450" name="Freeform 276">
                  <a:extLst>
                    <a:ext uri="{FF2B5EF4-FFF2-40B4-BE49-F238E27FC236}">
                      <a16:creationId xmlns:a16="http://schemas.microsoft.com/office/drawing/2014/main" id="{0F5A508E-C709-4E2A-8945-D41BCD718C98}"/>
                    </a:ext>
                  </a:extLst>
                </p:cNvPr>
                <p:cNvSpPr>
                  <a:spLocks/>
                </p:cNvSpPr>
                <p:nvPr/>
              </p:nvSpPr>
              <p:spPr bwMode="auto">
                <a:xfrm>
                  <a:off x="2307" y="2348"/>
                  <a:ext cx="396" cy="386"/>
                </a:xfrm>
                <a:custGeom>
                  <a:avLst/>
                  <a:gdLst>
                    <a:gd name="T0" fmla="*/ 0 w 1188"/>
                    <a:gd name="T1" fmla="*/ 0 h 1159"/>
                    <a:gd name="T2" fmla="*/ 0 w 1188"/>
                    <a:gd name="T3" fmla="*/ 0 h 1159"/>
                    <a:gd name="T4" fmla="*/ 0 w 1188"/>
                    <a:gd name="T5" fmla="*/ 0 h 1159"/>
                    <a:gd name="T6" fmla="*/ 0 w 1188"/>
                    <a:gd name="T7" fmla="*/ 0 h 1159"/>
                    <a:gd name="T8" fmla="*/ 0 w 1188"/>
                    <a:gd name="T9" fmla="*/ 0 h 1159"/>
                    <a:gd name="T10" fmla="*/ 0 w 1188"/>
                    <a:gd name="T11" fmla="*/ 0 h 1159"/>
                    <a:gd name="T12" fmla="*/ 0 w 1188"/>
                    <a:gd name="T13" fmla="*/ 0 h 1159"/>
                    <a:gd name="T14" fmla="*/ 0 w 1188"/>
                    <a:gd name="T15" fmla="*/ 0 h 1159"/>
                    <a:gd name="T16" fmla="*/ 0 w 1188"/>
                    <a:gd name="T17" fmla="*/ 0 h 1159"/>
                    <a:gd name="T18" fmla="*/ 0 w 1188"/>
                    <a:gd name="T19" fmla="*/ 0 h 1159"/>
                    <a:gd name="T20" fmla="*/ 0 w 1188"/>
                    <a:gd name="T21" fmla="*/ 0 h 1159"/>
                    <a:gd name="T22" fmla="*/ 0 w 1188"/>
                    <a:gd name="T23" fmla="*/ 0 h 1159"/>
                    <a:gd name="T24" fmla="*/ 0 w 1188"/>
                    <a:gd name="T25" fmla="*/ 0 h 1159"/>
                    <a:gd name="T26" fmla="*/ 0 w 1188"/>
                    <a:gd name="T27" fmla="*/ 0 h 1159"/>
                    <a:gd name="T28" fmla="*/ 0 w 1188"/>
                    <a:gd name="T29" fmla="*/ 0 h 1159"/>
                    <a:gd name="T30" fmla="*/ 0 w 1188"/>
                    <a:gd name="T31" fmla="*/ 0 h 1159"/>
                    <a:gd name="T32" fmla="*/ 0 w 1188"/>
                    <a:gd name="T33" fmla="*/ 0 h 1159"/>
                    <a:gd name="T34" fmla="*/ 0 w 1188"/>
                    <a:gd name="T35" fmla="*/ 0 h 1159"/>
                    <a:gd name="T36" fmla="*/ 0 w 1188"/>
                    <a:gd name="T37" fmla="*/ 0 h 1159"/>
                    <a:gd name="T38" fmla="*/ 0 w 1188"/>
                    <a:gd name="T39" fmla="*/ 0 h 1159"/>
                    <a:gd name="T40" fmla="*/ 0 w 1188"/>
                    <a:gd name="T41" fmla="*/ 0 h 1159"/>
                    <a:gd name="T42" fmla="*/ 0 w 1188"/>
                    <a:gd name="T43" fmla="*/ 0 h 1159"/>
                    <a:gd name="T44" fmla="*/ 0 w 1188"/>
                    <a:gd name="T45" fmla="*/ 0 h 1159"/>
                    <a:gd name="T46" fmla="*/ 0 w 1188"/>
                    <a:gd name="T47" fmla="*/ 0 h 1159"/>
                    <a:gd name="T48" fmla="*/ 0 w 1188"/>
                    <a:gd name="T49" fmla="*/ 0 h 1159"/>
                    <a:gd name="T50" fmla="*/ 0 w 1188"/>
                    <a:gd name="T51" fmla="*/ 0 h 1159"/>
                    <a:gd name="T52" fmla="*/ 0 w 1188"/>
                    <a:gd name="T53" fmla="*/ 0 h 1159"/>
                    <a:gd name="T54" fmla="*/ 0 w 1188"/>
                    <a:gd name="T55" fmla="*/ 0 h 1159"/>
                    <a:gd name="T56" fmla="*/ 0 w 1188"/>
                    <a:gd name="T57" fmla="*/ 0 h 1159"/>
                    <a:gd name="T58" fmla="*/ 0 w 1188"/>
                    <a:gd name="T59" fmla="*/ 0 h 1159"/>
                    <a:gd name="T60" fmla="*/ 0 w 1188"/>
                    <a:gd name="T61" fmla="*/ 0 h 1159"/>
                    <a:gd name="T62" fmla="*/ 0 w 1188"/>
                    <a:gd name="T63" fmla="*/ 0 h 1159"/>
                    <a:gd name="T64" fmla="*/ 0 w 1188"/>
                    <a:gd name="T65" fmla="*/ 0 h 1159"/>
                    <a:gd name="T66" fmla="*/ 0 w 1188"/>
                    <a:gd name="T67" fmla="*/ 0 h 1159"/>
                    <a:gd name="T68" fmla="*/ 0 w 1188"/>
                    <a:gd name="T69" fmla="*/ 0 h 1159"/>
                    <a:gd name="T70" fmla="*/ 0 w 1188"/>
                    <a:gd name="T71" fmla="*/ 0 h 1159"/>
                    <a:gd name="T72" fmla="*/ 0 w 1188"/>
                    <a:gd name="T73" fmla="*/ 0 h 1159"/>
                    <a:gd name="T74" fmla="*/ 0 w 1188"/>
                    <a:gd name="T75" fmla="*/ 0 h 1159"/>
                    <a:gd name="T76" fmla="*/ 0 w 1188"/>
                    <a:gd name="T77" fmla="*/ 0 h 1159"/>
                    <a:gd name="T78" fmla="*/ 0 w 1188"/>
                    <a:gd name="T79" fmla="*/ 0 h 1159"/>
                    <a:gd name="T80" fmla="*/ 0 w 1188"/>
                    <a:gd name="T81" fmla="*/ 0 h 1159"/>
                    <a:gd name="T82" fmla="*/ 0 w 1188"/>
                    <a:gd name="T83" fmla="*/ 0 h 11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88"/>
                    <a:gd name="T127" fmla="*/ 0 h 1159"/>
                    <a:gd name="T128" fmla="*/ 1188 w 1188"/>
                    <a:gd name="T129" fmla="*/ 1159 h 11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88" h="1159">
                      <a:moveTo>
                        <a:pt x="189" y="172"/>
                      </a:moveTo>
                      <a:lnTo>
                        <a:pt x="428" y="0"/>
                      </a:lnTo>
                      <a:lnTo>
                        <a:pt x="542" y="30"/>
                      </a:lnTo>
                      <a:lnTo>
                        <a:pt x="597" y="85"/>
                      </a:lnTo>
                      <a:lnTo>
                        <a:pt x="822" y="107"/>
                      </a:lnTo>
                      <a:lnTo>
                        <a:pt x="828" y="680"/>
                      </a:lnTo>
                      <a:lnTo>
                        <a:pt x="902" y="697"/>
                      </a:lnTo>
                      <a:lnTo>
                        <a:pt x="936" y="766"/>
                      </a:lnTo>
                      <a:lnTo>
                        <a:pt x="987" y="742"/>
                      </a:lnTo>
                      <a:lnTo>
                        <a:pt x="1096" y="898"/>
                      </a:lnTo>
                      <a:lnTo>
                        <a:pt x="1188" y="970"/>
                      </a:lnTo>
                      <a:lnTo>
                        <a:pt x="1185" y="1032"/>
                      </a:lnTo>
                      <a:lnTo>
                        <a:pt x="1067" y="1040"/>
                      </a:lnTo>
                      <a:lnTo>
                        <a:pt x="1016" y="849"/>
                      </a:lnTo>
                      <a:lnTo>
                        <a:pt x="646" y="662"/>
                      </a:lnTo>
                      <a:lnTo>
                        <a:pt x="656" y="721"/>
                      </a:lnTo>
                      <a:lnTo>
                        <a:pt x="573" y="798"/>
                      </a:lnTo>
                      <a:lnTo>
                        <a:pt x="559" y="769"/>
                      </a:lnTo>
                      <a:lnTo>
                        <a:pt x="535" y="769"/>
                      </a:lnTo>
                      <a:lnTo>
                        <a:pt x="469" y="928"/>
                      </a:lnTo>
                      <a:lnTo>
                        <a:pt x="263" y="1085"/>
                      </a:lnTo>
                      <a:lnTo>
                        <a:pt x="59" y="1159"/>
                      </a:lnTo>
                      <a:lnTo>
                        <a:pt x="0" y="1149"/>
                      </a:lnTo>
                      <a:lnTo>
                        <a:pt x="234" y="1015"/>
                      </a:lnTo>
                      <a:lnTo>
                        <a:pt x="263" y="1015"/>
                      </a:lnTo>
                      <a:lnTo>
                        <a:pt x="348" y="911"/>
                      </a:lnTo>
                      <a:lnTo>
                        <a:pt x="387" y="908"/>
                      </a:lnTo>
                      <a:lnTo>
                        <a:pt x="445" y="829"/>
                      </a:lnTo>
                      <a:lnTo>
                        <a:pt x="425" y="794"/>
                      </a:lnTo>
                      <a:lnTo>
                        <a:pt x="300" y="811"/>
                      </a:lnTo>
                      <a:lnTo>
                        <a:pt x="214" y="614"/>
                      </a:lnTo>
                      <a:lnTo>
                        <a:pt x="263" y="525"/>
                      </a:lnTo>
                      <a:lnTo>
                        <a:pt x="341" y="493"/>
                      </a:lnTo>
                      <a:lnTo>
                        <a:pt x="313" y="414"/>
                      </a:lnTo>
                      <a:lnTo>
                        <a:pt x="231" y="452"/>
                      </a:lnTo>
                      <a:lnTo>
                        <a:pt x="169" y="338"/>
                      </a:lnTo>
                      <a:lnTo>
                        <a:pt x="238" y="311"/>
                      </a:lnTo>
                      <a:lnTo>
                        <a:pt x="300" y="341"/>
                      </a:lnTo>
                      <a:lnTo>
                        <a:pt x="328" y="324"/>
                      </a:lnTo>
                      <a:lnTo>
                        <a:pt x="276" y="227"/>
                      </a:lnTo>
                      <a:lnTo>
                        <a:pt x="186" y="221"/>
                      </a:lnTo>
                      <a:lnTo>
                        <a:pt x="189" y="172"/>
                      </a:lnTo>
                      <a:close/>
                    </a:path>
                  </a:pathLst>
                </a:custGeom>
                <a:solidFill>
                  <a:srgbClr val="3F1F00"/>
                </a:solidFill>
                <a:ln w="4763">
                  <a:solidFill>
                    <a:srgbClr val="000000"/>
                  </a:solidFill>
                  <a:round/>
                  <a:headEnd/>
                  <a:tailEnd/>
                </a:ln>
              </p:spPr>
              <p:txBody>
                <a:bodyPr/>
                <a:lstStyle/>
                <a:p>
                  <a:endParaRPr lang="pt-BR"/>
                </a:p>
              </p:txBody>
            </p:sp>
          </p:grpSp>
          <p:grpSp>
            <p:nvGrpSpPr>
              <p:cNvPr id="16398" name="Group 333">
                <a:extLst>
                  <a:ext uri="{FF2B5EF4-FFF2-40B4-BE49-F238E27FC236}">
                    <a16:creationId xmlns:a16="http://schemas.microsoft.com/office/drawing/2014/main" id="{A8FA0BD8-051F-4059-B9DA-B754BC213D95}"/>
                  </a:ext>
                </a:extLst>
              </p:cNvPr>
              <p:cNvGrpSpPr>
                <a:grpSpLocks/>
              </p:cNvGrpSpPr>
              <p:nvPr/>
            </p:nvGrpSpPr>
            <p:grpSpPr bwMode="auto">
              <a:xfrm>
                <a:off x="2681" y="2075"/>
                <a:ext cx="1049" cy="641"/>
                <a:chOff x="2681" y="2075"/>
                <a:chExt cx="1049" cy="641"/>
              </a:xfrm>
            </p:grpSpPr>
            <p:sp>
              <p:nvSpPr>
                <p:cNvPr id="16399" name="Freeform 278">
                  <a:extLst>
                    <a:ext uri="{FF2B5EF4-FFF2-40B4-BE49-F238E27FC236}">
                      <a16:creationId xmlns:a16="http://schemas.microsoft.com/office/drawing/2014/main" id="{D44733E5-D2D8-4D8C-863F-82EDD7E91DD4}"/>
                    </a:ext>
                  </a:extLst>
                </p:cNvPr>
                <p:cNvSpPr>
                  <a:spLocks/>
                </p:cNvSpPr>
                <p:nvPr/>
              </p:nvSpPr>
              <p:spPr bwMode="auto">
                <a:xfrm>
                  <a:off x="3555" y="2304"/>
                  <a:ext cx="101" cy="42"/>
                </a:xfrm>
                <a:custGeom>
                  <a:avLst/>
                  <a:gdLst>
                    <a:gd name="T0" fmla="*/ 0 w 304"/>
                    <a:gd name="T1" fmla="*/ 0 h 125"/>
                    <a:gd name="T2" fmla="*/ 0 w 304"/>
                    <a:gd name="T3" fmla="*/ 0 h 125"/>
                    <a:gd name="T4" fmla="*/ 0 w 304"/>
                    <a:gd name="T5" fmla="*/ 0 h 125"/>
                    <a:gd name="T6" fmla="*/ 0 w 304"/>
                    <a:gd name="T7" fmla="*/ 0 h 125"/>
                    <a:gd name="T8" fmla="*/ 0 w 304"/>
                    <a:gd name="T9" fmla="*/ 0 h 125"/>
                    <a:gd name="T10" fmla="*/ 0 w 304"/>
                    <a:gd name="T11" fmla="*/ 0 h 125"/>
                    <a:gd name="T12" fmla="*/ 0 w 304"/>
                    <a:gd name="T13" fmla="*/ 0 h 125"/>
                    <a:gd name="T14" fmla="*/ 0 w 304"/>
                    <a:gd name="T15" fmla="*/ 0 h 125"/>
                    <a:gd name="T16" fmla="*/ 0 w 304"/>
                    <a:gd name="T17" fmla="*/ 0 h 125"/>
                    <a:gd name="T18" fmla="*/ 0 w 304"/>
                    <a:gd name="T19" fmla="*/ 0 h 125"/>
                    <a:gd name="T20" fmla="*/ 0 w 304"/>
                    <a:gd name="T21" fmla="*/ 0 h 125"/>
                    <a:gd name="T22" fmla="*/ 0 w 304"/>
                    <a:gd name="T23" fmla="*/ 0 h 125"/>
                    <a:gd name="T24" fmla="*/ 0 w 304"/>
                    <a:gd name="T25" fmla="*/ 0 h 125"/>
                    <a:gd name="T26" fmla="*/ 0 w 304"/>
                    <a:gd name="T27" fmla="*/ 0 h 125"/>
                    <a:gd name="T28" fmla="*/ 0 w 304"/>
                    <a:gd name="T29" fmla="*/ 0 h 125"/>
                    <a:gd name="T30" fmla="*/ 0 w 304"/>
                    <a:gd name="T31" fmla="*/ 0 h 125"/>
                    <a:gd name="T32" fmla="*/ 0 w 304"/>
                    <a:gd name="T33" fmla="*/ 0 h 1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4"/>
                    <a:gd name="T52" fmla="*/ 0 h 125"/>
                    <a:gd name="T53" fmla="*/ 304 w 304"/>
                    <a:gd name="T54" fmla="*/ 125 h 1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4" h="125">
                      <a:moveTo>
                        <a:pt x="0" y="43"/>
                      </a:moveTo>
                      <a:lnTo>
                        <a:pt x="226" y="0"/>
                      </a:lnTo>
                      <a:lnTo>
                        <a:pt x="264" y="86"/>
                      </a:lnTo>
                      <a:lnTo>
                        <a:pt x="303" y="77"/>
                      </a:lnTo>
                      <a:lnTo>
                        <a:pt x="304" y="120"/>
                      </a:lnTo>
                      <a:lnTo>
                        <a:pt x="273" y="125"/>
                      </a:lnTo>
                      <a:lnTo>
                        <a:pt x="245" y="97"/>
                      </a:lnTo>
                      <a:lnTo>
                        <a:pt x="226" y="63"/>
                      </a:lnTo>
                      <a:lnTo>
                        <a:pt x="223" y="16"/>
                      </a:lnTo>
                      <a:lnTo>
                        <a:pt x="210" y="40"/>
                      </a:lnTo>
                      <a:lnTo>
                        <a:pt x="225" y="111"/>
                      </a:lnTo>
                      <a:lnTo>
                        <a:pt x="159" y="121"/>
                      </a:lnTo>
                      <a:lnTo>
                        <a:pt x="157" y="69"/>
                      </a:lnTo>
                      <a:lnTo>
                        <a:pt x="116" y="46"/>
                      </a:lnTo>
                      <a:lnTo>
                        <a:pt x="81" y="41"/>
                      </a:lnTo>
                      <a:lnTo>
                        <a:pt x="9" y="77"/>
                      </a:lnTo>
                      <a:lnTo>
                        <a:pt x="0" y="43"/>
                      </a:lnTo>
                      <a:close/>
                    </a:path>
                  </a:pathLst>
                </a:custGeom>
                <a:solidFill>
                  <a:srgbClr val="BFBFDF"/>
                </a:solidFill>
                <a:ln w="4763">
                  <a:solidFill>
                    <a:srgbClr val="000000"/>
                  </a:solidFill>
                  <a:round/>
                  <a:headEnd/>
                  <a:tailEnd/>
                </a:ln>
              </p:spPr>
              <p:txBody>
                <a:bodyPr/>
                <a:lstStyle/>
                <a:p>
                  <a:endParaRPr lang="pt-BR"/>
                </a:p>
              </p:txBody>
            </p:sp>
            <p:sp>
              <p:nvSpPr>
                <p:cNvPr id="16400" name="Freeform 279">
                  <a:extLst>
                    <a:ext uri="{FF2B5EF4-FFF2-40B4-BE49-F238E27FC236}">
                      <a16:creationId xmlns:a16="http://schemas.microsoft.com/office/drawing/2014/main" id="{D0B8AA0F-AB57-4EB7-890F-6B8F3620743E}"/>
                    </a:ext>
                  </a:extLst>
                </p:cNvPr>
                <p:cNvSpPr>
                  <a:spLocks/>
                </p:cNvSpPr>
                <p:nvPr/>
              </p:nvSpPr>
              <p:spPr bwMode="auto">
                <a:xfrm>
                  <a:off x="2726" y="2075"/>
                  <a:ext cx="134" cy="98"/>
                </a:xfrm>
                <a:custGeom>
                  <a:avLst/>
                  <a:gdLst>
                    <a:gd name="T0" fmla="*/ 0 w 401"/>
                    <a:gd name="T1" fmla="*/ 0 h 294"/>
                    <a:gd name="T2" fmla="*/ 0 w 401"/>
                    <a:gd name="T3" fmla="*/ 0 h 294"/>
                    <a:gd name="T4" fmla="*/ 0 w 401"/>
                    <a:gd name="T5" fmla="*/ 0 h 294"/>
                    <a:gd name="T6" fmla="*/ 0 w 401"/>
                    <a:gd name="T7" fmla="*/ 0 h 294"/>
                    <a:gd name="T8" fmla="*/ 0 w 401"/>
                    <a:gd name="T9" fmla="*/ 0 h 294"/>
                    <a:gd name="T10" fmla="*/ 0 w 401"/>
                    <a:gd name="T11" fmla="*/ 0 h 294"/>
                    <a:gd name="T12" fmla="*/ 0 w 401"/>
                    <a:gd name="T13" fmla="*/ 0 h 294"/>
                    <a:gd name="T14" fmla="*/ 0 w 401"/>
                    <a:gd name="T15" fmla="*/ 0 h 294"/>
                    <a:gd name="T16" fmla="*/ 0 w 401"/>
                    <a:gd name="T17" fmla="*/ 0 h 294"/>
                    <a:gd name="T18" fmla="*/ 0 w 401"/>
                    <a:gd name="T19" fmla="*/ 0 h 294"/>
                    <a:gd name="T20" fmla="*/ 0 w 401"/>
                    <a:gd name="T21" fmla="*/ 0 h 294"/>
                    <a:gd name="T22" fmla="*/ 0 w 401"/>
                    <a:gd name="T23" fmla="*/ 0 h 294"/>
                    <a:gd name="T24" fmla="*/ 0 w 401"/>
                    <a:gd name="T25" fmla="*/ 0 h 294"/>
                    <a:gd name="T26" fmla="*/ 0 w 401"/>
                    <a:gd name="T27" fmla="*/ 0 h 294"/>
                    <a:gd name="T28" fmla="*/ 0 w 401"/>
                    <a:gd name="T29" fmla="*/ 0 h 294"/>
                    <a:gd name="T30" fmla="*/ 0 w 401"/>
                    <a:gd name="T31" fmla="*/ 0 h 294"/>
                    <a:gd name="T32" fmla="*/ 0 w 401"/>
                    <a:gd name="T33" fmla="*/ 0 h 294"/>
                    <a:gd name="T34" fmla="*/ 0 w 401"/>
                    <a:gd name="T35" fmla="*/ 0 h 294"/>
                    <a:gd name="T36" fmla="*/ 0 w 401"/>
                    <a:gd name="T37" fmla="*/ 0 h 294"/>
                    <a:gd name="T38" fmla="*/ 0 w 401"/>
                    <a:gd name="T39" fmla="*/ 0 h 294"/>
                    <a:gd name="T40" fmla="*/ 0 w 401"/>
                    <a:gd name="T41" fmla="*/ 0 h 294"/>
                    <a:gd name="T42" fmla="*/ 0 w 401"/>
                    <a:gd name="T43" fmla="*/ 0 h 294"/>
                    <a:gd name="T44" fmla="*/ 0 w 401"/>
                    <a:gd name="T45" fmla="*/ 0 h 294"/>
                    <a:gd name="T46" fmla="*/ 0 w 401"/>
                    <a:gd name="T47" fmla="*/ 0 h 294"/>
                    <a:gd name="T48" fmla="*/ 0 w 401"/>
                    <a:gd name="T49" fmla="*/ 0 h 294"/>
                    <a:gd name="T50" fmla="*/ 0 w 401"/>
                    <a:gd name="T51" fmla="*/ 0 h 294"/>
                    <a:gd name="T52" fmla="*/ 0 w 401"/>
                    <a:gd name="T53" fmla="*/ 0 h 294"/>
                    <a:gd name="T54" fmla="*/ 0 w 401"/>
                    <a:gd name="T55" fmla="*/ 0 h 294"/>
                    <a:gd name="T56" fmla="*/ 0 w 401"/>
                    <a:gd name="T57" fmla="*/ 0 h 294"/>
                    <a:gd name="T58" fmla="*/ 0 w 401"/>
                    <a:gd name="T59" fmla="*/ 0 h 294"/>
                    <a:gd name="T60" fmla="*/ 0 w 401"/>
                    <a:gd name="T61" fmla="*/ 0 h 294"/>
                    <a:gd name="T62" fmla="*/ 0 w 401"/>
                    <a:gd name="T63" fmla="*/ 0 h 294"/>
                    <a:gd name="T64" fmla="*/ 0 w 401"/>
                    <a:gd name="T65" fmla="*/ 0 h 294"/>
                    <a:gd name="T66" fmla="*/ 0 w 401"/>
                    <a:gd name="T67" fmla="*/ 0 h 294"/>
                    <a:gd name="T68" fmla="*/ 0 w 401"/>
                    <a:gd name="T69" fmla="*/ 0 h 294"/>
                    <a:gd name="T70" fmla="*/ 0 w 401"/>
                    <a:gd name="T71" fmla="*/ 0 h 294"/>
                    <a:gd name="T72" fmla="*/ 0 w 401"/>
                    <a:gd name="T73" fmla="*/ 0 h 294"/>
                    <a:gd name="T74" fmla="*/ 0 w 401"/>
                    <a:gd name="T75" fmla="*/ 0 h 2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1"/>
                    <a:gd name="T115" fmla="*/ 0 h 294"/>
                    <a:gd name="T116" fmla="*/ 401 w 401"/>
                    <a:gd name="T117" fmla="*/ 294 h 2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1" h="294">
                      <a:moveTo>
                        <a:pt x="102" y="0"/>
                      </a:moveTo>
                      <a:lnTo>
                        <a:pt x="184" y="22"/>
                      </a:lnTo>
                      <a:lnTo>
                        <a:pt x="247" y="37"/>
                      </a:lnTo>
                      <a:lnTo>
                        <a:pt x="277" y="44"/>
                      </a:lnTo>
                      <a:lnTo>
                        <a:pt x="309" y="48"/>
                      </a:lnTo>
                      <a:lnTo>
                        <a:pt x="351" y="56"/>
                      </a:lnTo>
                      <a:lnTo>
                        <a:pt x="401" y="65"/>
                      </a:lnTo>
                      <a:lnTo>
                        <a:pt x="369" y="294"/>
                      </a:lnTo>
                      <a:lnTo>
                        <a:pt x="213" y="261"/>
                      </a:lnTo>
                      <a:lnTo>
                        <a:pt x="192" y="276"/>
                      </a:lnTo>
                      <a:lnTo>
                        <a:pt x="164" y="253"/>
                      </a:lnTo>
                      <a:lnTo>
                        <a:pt x="139" y="276"/>
                      </a:lnTo>
                      <a:lnTo>
                        <a:pt x="116" y="257"/>
                      </a:lnTo>
                      <a:lnTo>
                        <a:pt x="52" y="253"/>
                      </a:lnTo>
                      <a:lnTo>
                        <a:pt x="61" y="216"/>
                      </a:lnTo>
                      <a:lnTo>
                        <a:pt x="15" y="213"/>
                      </a:lnTo>
                      <a:lnTo>
                        <a:pt x="10" y="191"/>
                      </a:lnTo>
                      <a:lnTo>
                        <a:pt x="19" y="169"/>
                      </a:lnTo>
                      <a:lnTo>
                        <a:pt x="8" y="149"/>
                      </a:lnTo>
                      <a:lnTo>
                        <a:pt x="9" y="91"/>
                      </a:lnTo>
                      <a:lnTo>
                        <a:pt x="0" y="47"/>
                      </a:lnTo>
                      <a:lnTo>
                        <a:pt x="6" y="30"/>
                      </a:lnTo>
                      <a:lnTo>
                        <a:pt x="26" y="37"/>
                      </a:lnTo>
                      <a:lnTo>
                        <a:pt x="47" y="63"/>
                      </a:lnTo>
                      <a:lnTo>
                        <a:pt x="87" y="69"/>
                      </a:lnTo>
                      <a:lnTo>
                        <a:pt x="97" y="90"/>
                      </a:lnTo>
                      <a:lnTo>
                        <a:pt x="78" y="90"/>
                      </a:lnTo>
                      <a:lnTo>
                        <a:pt x="76" y="108"/>
                      </a:lnTo>
                      <a:lnTo>
                        <a:pt x="87" y="110"/>
                      </a:lnTo>
                      <a:lnTo>
                        <a:pt x="91" y="128"/>
                      </a:lnTo>
                      <a:lnTo>
                        <a:pt x="68" y="142"/>
                      </a:lnTo>
                      <a:lnTo>
                        <a:pt x="68" y="154"/>
                      </a:lnTo>
                      <a:lnTo>
                        <a:pt x="95" y="154"/>
                      </a:lnTo>
                      <a:lnTo>
                        <a:pt x="102" y="123"/>
                      </a:lnTo>
                      <a:lnTo>
                        <a:pt x="122" y="103"/>
                      </a:lnTo>
                      <a:lnTo>
                        <a:pt x="97" y="54"/>
                      </a:lnTo>
                      <a:lnTo>
                        <a:pt x="113" y="38"/>
                      </a:lnTo>
                      <a:lnTo>
                        <a:pt x="102" y="0"/>
                      </a:lnTo>
                      <a:close/>
                    </a:path>
                  </a:pathLst>
                </a:custGeom>
                <a:solidFill>
                  <a:srgbClr val="007F9F"/>
                </a:solidFill>
                <a:ln w="4763">
                  <a:solidFill>
                    <a:srgbClr val="000000"/>
                  </a:solidFill>
                  <a:round/>
                  <a:headEnd/>
                  <a:tailEnd/>
                </a:ln>
              </p:spPr>
              <p:txBody>
                <a:bodyPr/>
                <a:lstStyle/>
                <a:p>
                  <a:endParaRPr lang="pt-BR"/>
                </a:p>
              </p:txBody>
            </p:sp>
            <p:sp>
              <p:nvSpPr>
                <p:cNvPr id="16401" name="Freeform 280">
                  <a:extLst>
                    <a:ext uri="{FF2B5EF4-FFF2-40B4-BE49-F238E27FC236}">
                      <a16:creationId xmlns:a16="http://schemas.microsoft.com/office/drawing/2014/main" id="{CCD00E89-A13E-4F4A-888E-AAA2AB38537A}"/>
                    </a:ext>
                  </a:extLst>
                </p:cNvPr>
                <p:cNvSpPr>
                  <a:spLocks/>
                </p:cNvSpPr>
                <p:nvPr/>
              </p:nvSpPr>
              <p:spPr bwMode="auto">
                <a:xfrm>
                  <a:off x="2695" y="2146"/>
                  <a:ext cx="167" cy="128"/>
                </a:xfrm>
                <a:custGeom>
                  <a:avLst/>
                  <a:gdLst>
                    <a:gd name="T0" fmla="*/ 0 w 501"/>
                    <a:gd name="T1" fmla="*/ 0 h 382"/>
                    <a:gd name="T2" fmla="*/ 0 w 501"/>
                    <a:gd name="T3" fmla="*/ 0 h 382"/>
                    <a:gd name="T4" fmla="*/ 0 w 501"/>
                    <a:gd name="T5" fmla="*/ 0 h 382"/>
                    <a:gd name="T6" fmla="*/ 0 w 501"/>
                    <a:gd name="T7" fmla="*/ 0 h 382"/>
                    <a:gd name="T8" fmla="*/ 0 w 501"/>
                    <a:gd name="T9" fmla="*/ 0 h 382"/>
                    <a:gd name="T10" fmla="*/ 0 w 501"/>
                    <a:gd name="T11" fmla="*/ 0 h 382"/>
                    <a:gd name="T12" fmla="*/ 0 w 501"/>
                    <a:gd name="T13" fmla="*/ 0 h 382"/>
                    <a:gd name="T14" fmla="*/ 0 w 501"/>
                    <a:gd name="T15" fmla="*/ 0 h 382"/>
                    <a:gd name="T16" fmla="*/ 0 w 501"/>
                    <a:gd name="T17" fmla="*/ 0 h 382"/>
                    <a:gd name="T18" fmla="*/ 0 w 501"/>
                    <a:gd name="T19" fmla="*/ 0 h 382"/>
                    <a:gd name="T20" fmla="*/ 0 w 501"/>
                    <a:gd name="T21" fmla="*/ 0 h 382"/>
                    <a:gd name="T22" fmla="*/ 0 w 501"/>
                    <a:gd name="T23" fmla="*/ 0 h 382"/>
                    <a:gd name="T24" fmla="*/ 0 w 501"/>
                    <a:gd name="T25" fmla="*/ 0 h 382"/>
                    <a:gd name="T26" fmla="*/ 0 w 501"/>
                    <a:gd name="T27" fmla="*/ 0 h 382"/>
                    <a:gd name="T28" fmla="*/ 0 w 501"/>
                    <a:gd name="T29" fmla="*/ 0 h 382"/>
                    <a:gd name="T30" fmla="*/ 0 w 501"/>
                    <a:gd name="T31" fmla="*/ 0 h 382"/>
                    <a:gd name="T32" fmla="*/ 0 w 501"/>
                    <a:gd name="T33" fmla="*/ 0 h 382"/>
                    <a:gd name="T34" fmla="*/ 0 w 501"/>
                    <a:gd name="T35" fmla="*/ 0 h 382"/>
                    <a:gd name="T36" fmla="*/ 0 w 501"/>
                    <a:gd name="T37" fmla="*/ 0 h 382"/>
                    <a:gd name="T38" fmla="*/ 0 w 501"/>
                    <a:gd name="T39" fmla="*/ 0 h 382"/>
                    <a:gd name="T40" fmla="*/ 0 w 501"/>
                    <a:gd name="T41" fmla="*/ 0 h 382"/>
                    <a:gd name="T42" fmla="*/ 0 w 501"/>
                    <a:gd name="T43" fmla="*/ 0 h 382"/>
                    <a:gd name="T44" fmla="*/ 0 w 501"/>
                    <a:gd name="T45" fmla="*/ 0 h 382"/>
                    <a:gd name="T46" fmla="*/ 0 w 501"/>
                    <a:gd name="T47" fmla="*/ 0 h 382"/>
                    <a:gd name="T48" fmla="*/ 0 w 501"/>
                    <a:gd name="T49" fmla="*/ 0 h 382"/>
                    <a:gd name="T50" fmla="*/ 0 w 501"/>
                    <a:gd name="T51" fmla="*/ 0 h 382"/>
                    <a:gd name="T52" fmla="*/ 0 w 501"/>
                    <a:gd name="T53" fmla="*/ 0 h 3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1"/>
                    <a:gd name="T82" fmla="*/ 0 h 382"/>
                    <a:gd name="T83" fmla="*/ 501 w 501"/>
                    <a:gd name="T84" fmla="*/ 382 h 3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1" h="382">
                      <a:moveTo>
                        <a:pt x="110" y="0"/>
                      </a:moveTo>
                      <a:lnTo>
                        <a:pt x="95" y="8"/>
                      </a:lnTo>
                      <a:lnTo>
                        <a:pt x="86" y="41"/>
                      </a:lnTo>
                      <a:lnTo>
                        <a:pt x="77" y="70"/>
                      </a:lnTo>
                      <a:lnTo>
                        <a:pt x="70" y="92"/>
                      </a:lnTo>
                      <a:lnTo>
                        <a:pt x="61" y="117"/>
                      </a:lnTo>
                      <a:lnTo>
                        <a:pt x="51" y="142"/>
                      </a:lnTo>
                      <a:lnTo>
                        <a:pt x="38" y="169"/>
                      </a:lnTo>
                      <a:lnTo>
                        <a:pt x="20" y="200"/>
                      </a:lnTo>
                      <a:lnTo>
                        <a:pt x="0" y="231"/>
                      </a:lnTo>
                      <a:lnTo>
                        <a:pt x="0" y="297"/>
                      </a:lnTo>
                      <a:lnTo>
                        <a:pt x="281" y="355"/>
                      </a:lnTo>
                      <a:lnTo>
                        <a:pt x="411" y="382"/>
                      </a:lnTo>
                      <a:lnTo>
                        <a:pt x="438" y="249"/>
                      </a:lnTo>
                      <a:lnTo>
                        <a:pt x="455" y="238"/>
                      </a:lnTo>
                      <a:lnTo>
                        <a:pt x="439" y="208"/>
                      </a:lnTo>
                      <a:lnTo>
                        <a:pt x="447" y="178"/>
                      </a:lnTo>
                      <a:lnTo>
                        <a:pt x="501" y="127"/>
                      </a:lnTo>
                      <a:lnTo>
                        <a:pt x="464" y="81"/>
                      </a:lnTo>
                      <a:lnTo>
                        <a:pt x="308" y="48"/>
                      </a:lnTo>
                      <a:lnTo>
                        <a:pt x="287" y="62"/>
                      </a:lnTo>
                      <a:lnTo>
                        <a:pt x="259" y="39"/>
                      </a:lnTo>
                      <a:lnTo>
                        <a:pt x="234" y="63"/>
                      </a:lnTo>
                      <a:lnTo>
                        <a:pt x="210" y="39"/>
                      </a:lnTo>
                      <a:lnTo>
                        <a:pt x="148" y="40"/>
                      </a:lnTo>
                      <a:lnTo>
                        <a:pt x="156" y="3"/>
                      </a:lnTo>
                      <a:lnTo>
                        <a:pt x="110" y="0"/>
                      </a:lnTo>
                      <a:close/>
                    </a:path>
                  </a:pathLst>
                </a:custGeom>
                <a:solidFill>
                  <a:srgbClr val="3F5F00"/>
                </a:solidFill>
                <a:ln w="4763">
                  <a:solidFill>
                    <a:srgbClr val="000000"/>
                  </a:solidFill>
                  <a:round/>
                  <a:headEnd/>
                  <a:tailEnd/>
                </a:ln>
              </p:spPr>
              <p:txBody>
                <a:bodyPr/>
                <a:lstStyle/>
                <a:p>
                  <a:endParaRPr lang="pt-BR"/>
                </a:p>
              </p:txBody>
            </p:sp>
            <p:sp>
              <p:nvSpPr>
                <p:cNvPr id="16402" name="Freeform 281">
                  <a:extLst>
                    <a:ext uri="{FF2B5EF4-FFF2-40B4-BE49-F238E27FC236}">
                      <a16:creationId xmlns:a16="http://schemas.microsoft.com/office/drawing/2014/main" id="{EC94DFDA-0964-4C97-B23B-8C637586E798}"/>
                    </a:ext>
                  </a:extLst>
                </p:cNvPr>
                <p:cNvSpPr>
                  <a:spLocks/>
                </p:cNvSpPr>
                <p:nvPr/>
              </p:nvSpPr>
              <p:spPr bwMode="auto">
                <a:xfrm>
                  <a:off x="2681" y="2245"/>
                  <a:ext cx="176" cy="271"/>
                </a:xfrm>
                <a:custGeom>
                  <a:avLst/>
                  <a:gdLst>
                    <a:gd name="T0" fmla="*/ 0 w 527"/>
                    <a:gd name="T1" fmla="*/ 0 h 815"/>
                    <a:gd name="T2" fmla="*/ 0 w 527"/>
                    <a:gd name="T3" fmla="*/ 0 h 815"/>
                    <a:gd name="T4" fmla="*/ 0 w 527"/>
                    <a:gd name="T5" fmla="*/ 0 h 815"/>
                    <a:gd name="T6" fmla="*/ 0 w 527"/>
                    <a:gd name="T7" fmla="*/ 0 h 815"/>
                    <a:gd name="T8" fmla="*/ 0 w 527"/>
                    <a:gd name="T9" fmla="*/ 0 h 815"/>
                    <a:gd name="T10" fmla="*/ 0 w 527"/>
                    <a:gd name="T11" fmla="*/ 0 h 815"/>
                    <a:gd name="T12" fmla="*/ 0 w 527"/>
                    <a:gd name="T13" fmla="*/ 0 h 815"/>
                    <a:gd name="T14" fmla="*/ 0 w 527"/>
                    <a:gd name="T15" fmla="*/ 0 h 815"/>
                    <a:gd name="T16" fmla="*/ 0 w 527"/>
                    <a:gd name="T17" fmla="*/ 0 h 815"/>
                    <a:gd name="T18" fmla="*/ 0 w 527"/>
                    <a:gd name="T19" fmla="*/ 0 h 815"/>
                    <a:gd name="T20" fmla="*/ 0 w 527"/>
                    <a:gd name="T21" fmla="*/ 0 h 815"/>
                    <a:gd name="T22" fmla="*/ 0 w 527"/>
                    <a:gd name="T23" fmla="*/ 0 h 815"/>
                    <a:gd name="T24" fmla="*/ 0 w 527"/>
                    <a:gd name="T25" fmla="*/ 0 h 815"/>
                    <a:gd name="T26" fmla="*/ 0 w 527"/>
                    <a:gd name="T27" fmla="*/ 0 h 815"/>
                    <a:gd name="T28" fmla="*/ 0 w 527"/>
                    <a:gd name="T29" fmla="*/ 0 h 815"/>
                    <a:gd name="T30" fmla="*/ 0 w 527"/>
                    <a:gd name="T31" fmla="*/ 0 h 815"/>
                    <a:gd name="T32" fmla="*/ 0 w 527"/>
                    <a:gd name="T33" fmla="*/ 0 h 815"/>
                    <a:gd name="T34" fmla="*/ 0 w 527"/>
                    <a:gd name="T35" fmla="*/ 0 h 815"/>
                    <a:gd name="T36" fmla="*/ 0 w 527"/>
                    <a:gd name="T37" fmla="*/ 0 h 815"/>
                    <a:gd name="T38" fmla="*/ 0 w 527"/>
                    <a:gd name="T39" fmla="*/ 0 h 815"/>
                    <a:gd name="T40" fmla="*/ 0 w 527"/>
                    <a:gd name="T41" fmla="*/ 0 h 815"/>
                    <a:gd name="T42" fmla="*/ 0 w 527"/>
                    <a:gd name="T43" fmla="*/ 0 h 815"/>
                    <a:gd name="T44" fmla="*/ 0 w 527"/>
                    <a:gd name="T45" fmla="*/ 0 h 815"/>
                    <a:gd name="T46" fmla="*/ 0 w 527"/>
                    <a:gd name="T47" fmla="*/ 0 h 815"/>
                    <a:gd name="T48" fmla="*/ 0 w 527"/>
                    <a:gd name="T49" fmla="*/ 0 h 815"/>
                    <a:gd name="T50" fmla="*/ 0 w 527"/>
                    <a:gd name="T51" fmla="*/ 0 h 815"/>
                    <a:gd name="T52" fmla="*/ 0 w 527"/>
                    <a:gd name="T53" fmla="*/ 0 h 815"/>
                    <a:gd name="T54" fmla="*/ 0 w 527"/>
                    <a:gd name="T55" fmla="*/ 0 h 815"/>
                    <a:gd name="T56" fmla="*/ 0 w 527"/>
                    <a:gd name="T57" fmla="*/ 0 h 815"/>
                    <a:gd name="T58" fmla="*/ 0 w 527"/>
                    <a:gd name="T59" fmla="*/ 0 h 815"/>
                    <a:gd name="T60" fmla="*/ 0 w 527"/>
                    <a:gd name="T61" fmla="*/ 0 h 815"/>
                    <a:gd name="T62" fmla="*/ 0 w 527"/>
                    <a:gd name="T63" fmla="*/ 0 h 815"/>
                    <a:gd name="T64" fmla="*/ 0 w 527"/>
                    <a:gd name="T65" fmla="*/ 0 h 815"/>
                    <a:gd name="T66" fmla="*/ 0 w 527"/>
                    <a:gd name="T67" fmla="*/ 0 h 815"/>
                    <a:gd name="T68" fmla="*/ 0 w 527"/>
                    <a:gd name="T69" fmla="*/ 0 h 815"/>
                    <a:gd name="T70" fmla="*/ 0 w 527"/>
                    <a:gd name="T71" fmla="*/ 0 h 815"/>
                    <a:gd name="T72" fmla="*/ 0 w 527"/>
                    <a:gd name="T73" fmla="*/ 0 h 815"/>
                    <a:gd name="T74" fmla="*/ 0 w 527"/>
                    <a:gd name="T75" fmla="*/ 0 h 815"/>
                    <a:gd name="T76" fmla="*/ 0 w 527"/>
                    <a:gd name="T77" fmla="*/ 0 h 815"/>
                    <a:gd name="T78" fmla="*/ 0 w 527"/>
                    <a:gd name="T79" fmla="*/ 0 h 815"/>
                    <a:gd name="T80" fmla="*/ 0 w 527"/>
                    <a:gd name="T81" fmla="*/ 0 h 815"/>
                    <a:gd name="T82" fmla="*/ 0 w 527"/>
                    <a:gd name="T83" fmla="*/ 0 h 815"/>
                    <a:gd name="T84" fmla="*/ 0 w 527"/>
                    <a:gd name="T85" fmla="*/ 0 h 815"/>
                    <a:gd name="T86" fmla="*/ 0 w 527"/>
                    <a:gd name="T87" fmla="*/ 0 h 815"/>
                    <a:gd name="T88" fmla="*/ 0 w 527"/>
                    <a:gd name="T89" fmla="*/ 0 h 815"/>
                    <a:gd name="T90" fmla="*/ 0 w 527"/>
                    <a:gd name="T91" fmla="*/ 0 h 815"/>
                    <a:gd name="T92" fmla="*/ 0 w 527"/>
                    <a:gd name="T93" fmla="*/ 0 h 815"/>
                    <a:gd name="T94" fmla="*/ 0 w 527"/>
                    <a:gd name="T95" fmla="*/ 0 h 8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7"/>
                    <a:gd name="T145" fmla="*/ 0 h 815"/>
                    <a:gd name="T146" fmla="*/ 527 w 527"/>
                    <a:gd name="T147" fmla="*/ 815 h 8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7" h="815">
                      <a:moveTo>
                        <a:pt x="40" y="0"/>
                      </a:moveTo>
                      <a:lnTo>
                        <a:pt x="283" y="48"/>
                      </a:lnTo>
                      <a:lnTo>
                        <a:pt x="230" y="288"/>
                      </a:lnTo>
                      <a:lnTo>
                        <a:pt x="503" y="654"/>
                      </a:lnTo>
                      <a:lnTo>
                        <a:pt x="527" y="700"/>
                      </a:lnTo>
                      <a:lnTo>
                        <a:pt x="502" y="722"/>
                      </a:lnTo>
                      <a:lnTo>
                        <a:pt x="485" y="763"/>
                      </a:lnTo>
                      <a:lnTo>
                        <a:pt x="469" y="787"/>
                      </a:lnTo>
                      <a:lnTo>
                        <a:pt x="486" y="808"/>
                      </a:lnTo>
                      <a:lnTo>
                        <a:pt x="458" y="815"/>
                      </a:lnTo>
                      <a:lnTo>
                        <a:pt x="297" y="809"/>
                      </a:lnTo>
                      <a:lnTo>
                        <a:pt x="287" y="762"/>
                      </a:lnTo>
                      <a:lnTo>
                        <a:pt x="259" y="727"/>
                      </a:lnTo>
                      <a:lnTo>
                        <a:pt x="239" y="714"/>
                      </a:lnTo>
                      <a:lnTo>
                        <a:pt x="233" y="690"/>
                      </a:lnTo>
                      <a:lnTo>
                        <a:pt x="216" y="676"/>
                      </a:lnTo>
                      <a:lnTo>
                        <a:pt x="199" y="659"/>
                      </a:lnTo>
                      <a:lnTo>
                        <a:pt x="194" y="640"/>
                      </a:lnTo>
                      <a:lnTo>
                        <a:pt x="178" y="628"/>
                      </a:lnTo>
                      <a:lnTo>
                        <a:pt x="153" y="634"/>
                      </a:lnTo>
                      <a:lnTo>
                        <a:pt x="125" y="624"/>
                      </a:lnTo>
                      <a:lnTo>
                        <a:pt x="125" y="614"/>
                      </a:lnTo>
                      <a:lnTo>
                        <a:pt x="124" y="592"/>
                      </a:lnTo>
                      <a:lnTo>
                        <a:pt x="113" y="567"/>
                      </a:lnTo>
                      <a:lnTo>
                        <a:pt x="111" y="547"/>
                      </a:lnTo>
                      <a:lnTo>
                        <a:pt x="99" y="528"/>
                      </a:lnTo>
                      <a:lnTo>
                        <a:pt x="102" y="512"/>
                      </a:lnTo>
                      <a:lnTo>
                        <a:pt x="67" y="470"/>
                      </a:lnTo>
                      <a:lnTo>
                        <a:pt x="67" y="446"/>
                      </a:lnTo>
                      <a:lnTo>
                        <a:pt x="86" y="437"/>
                      </a:lnTo>
                      <a:lnTo>
                        <a:pt x="86" y="423"/>
                      </a:lnTo>
                      <a:lnTo>
                        <a:pt x="67" y="418"/>
                      </a:lnTo>
                      <a:lnTo>
                        <a:pt x="60" y="396"/>
                      </a:lnTo>
                      <a:lnTo>
                        <a:pt x="51" y="356"/>
                      </a:lnTo>
                      <a:lnTo>
                        <a:pt x="76" y="377"/>
                      </a:lnTo>
                      <a:lnTo>
                        <a:pt x="66" y="349"/>
                      </a:lnTo>
                      <a:lnTo>
                        <a:pt x="86" y="349"/>
                      </a:lnTo>
                      <a:lnTo>
                        <a:pt x="86" y="329"/>
                      </a:lnTo>
                      <a:lnTo>
                        <a:pt x="66" y="316"/>
                      </a:lnTo>
                      <a:lnTo>
                        <a:pt x="57" y="335"/>
                      </a:lnTo>
                      <a:lnTo>
                        <a:pt x="40" y="328"/>
                      </a:lnTo>
                      <a:lnTo>
                        <a:pt x="7" y="237"/>
                      </a:lnTo>
                      <a:lnTo>
                        <a:pt x="16" y="171"/>
                      </a:lnTo>
                      <a:lnTo>
                        <a:pt x="0" y="134"/>
                      </a:lnTo>
                      <a:lnTo>
                        <a:pt x="8" y="106"/>
                      </a:lnTo>
                      <a:lnTo>
                        <a:pt x="25" y="100"/>
                      </a:lnTo>
                      <a:lnTo>
                        <a:pt x="40" y="55"/>
                      </a:lnTo>
                      <a:lnTo>
                        <a:pt x="40" y="0"/>
                      </a:lnTo>
                      <a:close/>
                    </a:path>
                  </a:pathLst>
                </a:custGeom>
                <a:solidFill>
                  <a:srgbClr val="00DFBF"/>
                </a:solidFill>
                <a:ln w="4763">
                  <a:solidFill>
                    <a:srgbClr val="000000"/>
                  </a:solidFill>
                  <a:round/>
                  <a:headEnd/>
                  <a:tailEnd/>
                </a:ln>
              </p:spPr>
              <p:txBody>
                <a:bodyPr/>
                <a:lstStyle/>
                <a:p>
                  <a:endParaRPr lang="pt-BR"/>
                </a:p>
              </p:txBody>
            </p:sp>
            <p:sp>
              <p:nvSpPr>
                <p:cNvPr id="16403" name="Freeform 282">
                  <a:extLst>
                    <a:ext uri="{FF2B5EF4-FFF2-40B4-BE49-F238E27FC236}">
                      <a16:creationId xmlns:a16="http://schemas.microsoft.com/office/drawing/2014/main" id="{D8364D84-FE86-4FE3-BD8C-74C1FCEDEF35}"/>
                    </a:ext>
                  </a:extLst>
                </p:cNvPr>
                <p:cNvSpPr>
                  <a:spLocks/>
                </p:cNvSpPr>
                <p:nvPr/>
              </p:nvSpPr>
              <p:spPr bwMode="auto">
                <a:xfrm>
                  <a:off x="2758" y="2262"/>
                  <a:ext cx="133" cy="201"/>
                </a:xfrm>
                <a:custGeom>
                  <a:avLst/>
                  <a:gdLst>
                    <a:gd name="T0" fmla="*/ 0 w 399"/>
                    <a:gd name="T1" fmla="*/ 0 h 603"/>
                    <a:gd name="T2" fmla="*/ 0 w 399"/>
                    <a:gd name="T3" fmla="*/ 0 h 603"/>
                    <a:gd name="T4" fmla="*/ 0 w 399"/>
                    <a:gd name="T5" fmla="*/ 0 h 603"/>
                    <a:gd name="T6" fmla="*/ 0 w 399"/>
                    <a:gd name="T7" fmla="*/ 0 h 603"/>
                    <a:gd name="T8" fmla="*/ 0 w 399"/>
                    <a:gd name="T9" fmla="*/ 0 h 603"/>
                    <a:gd name="T10" fmla="*/ 0 w 399"/>
                    <a:gd name="T11" fmla="*/ 0 h 603"/>
                    <a:gd name="T12" fmla="*/ 0 w 399"/>
                    <a:gd name="T13" fmla="*/ 0 h 603"/>
                    <a:gd name="T14" fmla="*/ 0 w 399"/>
                    <a:gd name="T15" fmla="*/ 0 h 603"/>
                    <a:gd name="T16" fmla="*/ 0 w 399"/>
                    <a:gd name="T17" fmla="*/ 0 h 603"/>
                    <a:gd name="T18" fmla="*/ 0 w 399"/>
                    <a:gd name="T19" fmla="*/ 0 h 603"/>
                    <a:gd name="T20" fmla="*/ 0 w 399"/>
                    <a:gd name="T21" fmla="*/ 0 h 603"/>
                    <a:gd name="T22" fmla="*/ 0 w 399"/>
                    <a:gd name="T23" fmla="*/ 0 h 6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9"/>
                    <a:gd name="T37" fmla="*/ 0 h 603"/>
                    <a:gd name="T38" fmla="*/ 399 w 399"/>
                    <a:gd name="T39" fmla="*/ 603 h 6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9" h="603">
                      <a:moveTo>
                        <a:pt x="51" y="0"/>
                      </a:moveTo>
                      <a:lnTo>
                        <a:pt x="0" y="239"/>
                      </a:lnTo>
                      <a:lnTo>
                        <a:pt x="272" y="603"/>
                      </a:lnTo>
                      <a:lnTo>
                        <a:pt x="288" y="587"/>
                      </a:lnTo>
                      <a:lnTo>
                        <a:pt x="287" y="515"/>
                      </a:lnTo>
                      <a:lnTo>
                        <a:pt x="321" y="520"/>
                      </a:lnTo>
                      <a:lnTo>
                        <a:pt x="356" y="299"/>
                      </a:lnTo>
                      <a:lnTo>
                        <a:pt x="380" y="150"/>
                      </a:lnTo>
                      <a:lnTo>
                        <a:pt x="386" y="104"/>
                      </a:lnTo>
                      <a:lnTo>
                        <a:pt x="399" y="64"/>
                      </a:lnTo>
                      <a:lnTo>
                        <a:pt x="220" y="36"/>
                      </a:lnTo>
                      <a:lnTo>
                        <a:pt x="51" y="0"/>
                      </a:lnTo>
                      <a:close/>
                    </a:path>
                  </a:pathLst>
                </a:custGeom>
                <a:solidFill>
                  <a:srgbClr val="5FDF00"/>
                </a:solidFill>
                <a:ln w="4763">
                  <a:solidFill>
                    <a:srgbClr val="000000"/>
                  </a:solidFill>
                  <a:round/>
                  <a:headEnd/>
                  <a:tailEnd/>
                </a:ln>
              </p:spPr>
              <p:txBody>
                <a:bodyPr/>
                <a:lstStyle/>
                <a:p>
                  <a:endParaRPr lang="pt-BR"/>
                </a:p>
              </p:txBody>
            </p:sp>
            <p:sp>
              <p:nvSpPr>
                <p:cNvPr id="16404" name="Freeform 283">
                  <a:extLst>
                    <a:ext uri="{FF2B5EF4-FFF2-40B4-BE49-F238E27FC236}">
                      <a16:creationId xmlns:a16="http://schemas.microsoft.com/office/drawing/2014/main" id="{C83A0B4E-54FF-4D8A-AE06-C29D1C44E771}"/>
                    </a:ext>
                  </a:extLst>
                </p:cNvPr>
                <p:cNvSpPr>
                  <a:spLocks/>
                </p:cNvSpPr>
                <p:nvPr/>
              </p:nvSpPr>
              <p:spPr bwMode="auto">
                <a:xfrm>
                  <a:off x="2831" y="2097"/>
                  <a:ext cx="120" cy="194"/>
                </a:xfrm>
                <a:custGeom>
                  <a:avLst/>
                  <a:gdLst>
                    <a:gd name="T0" fmla="*/ 0 w 359"/>
                    <a:gd name="T1" fmla="*/ 0 h 583"/>
                    <a:gd name="T2" fmla="*/ 0 w 359"/>
                    <a:gd name="T3" fmla="*/ 0 h 583"/>
                    <a:gd name="T4" fmla="*/ 0 w 359"/>
                    <a:gd name="T5" fmla="*/ 0 h 583"/>
                    <a:gd name="T6" fmla="*/ 0 w 359"/>
                    <a:gd name="T7" fmla="*/ 0 h 583"/>
                    <a:gd name="T8" fmla="*/ 0 w 359"/>
                    <a:gd name="T9" fmla="*/ 0 h 583"/>
                    <a:gd name="T10" fmla="*/ 0 w 359"/>
                    <a:gd name="T11" fmla="*/ 0 h 583"/>
                    <a:gd name="T12" fmla="*/ 0 w 359"/>
                    <a:gd name="T13" fmla="*/ 0 h 583"/>
                    <a:gd name="T14" fmla="*/ 0 w 359"/>
                    <a:gd name="T15" fmla="*/ 0 h 583"/>
                    <a:gd name="T16" fmla="*/ 0 w 359"/>
                    <a:gd name="T17" fmla="*/ 0 h 583"/>
                    <a:gd name="T18" fmla="*/ 0 w 359"/>
                    <a:gd name="T19" fmla="*/ 0 h 583"/>
                    <a:gd name="T20" fmla="*/ 0 w 359"/>
                    <a:gd name="T21" fmla="*/ 0 h 583"/>
                    <a:gd name="T22" fmla="*/ 0 w 359"/>
                    <a:gd name="T23" fmla="*/ 0 h 583"/>
                    <a:gd name="T24" fmla="*/ 0 w 359"/>
                    <a:gd name="T25" fmla="*/ 0 h 583"/>
                    <a:gd name="T26" fmla="*/ 0 w 359"/>
                    <a:gd name="T27" fmla="*/ 0 h 583"/>
                    <a:gd name="T28" fmla="*/ 0 w 359"/>
                    <a:gd name="T29" fmla="*/ 0 h 583"/>
                    <a:gd name="T30" fmla="*/ 0 w 359"/>
                    <a:gd name="T31" fmla="*/ 0 h 583"/>
                    <a:gd name="T32" fmla="*/ 0 w 359"/>
                    <a:gd name="T33" fmla="*/ 0 h 583"/>
                    <a:gd name="T34" fmla="*/ 0 w 359"/>
                    <a:gd name="T35" fmla="*/ 0 h 583"/>
                    <a:gd name="T36" fmla="*/ 0 w 359"/>
                    <a:gd name="T37" fmla="*/ 0 h 583"/>
                    <a:gd name="T38" fmla="*/ 0 w 359"/>
                    <a:gd name="T39" fmla="*/ 0 h 583"/>
                    <a:gd name="T40" fmla="*/ 0 w 359"/>
                    <a:gd name="T41" fmla="*/ 0 h 583"/>
                    <a:gd name="T42" fmla="*/ 0 w 359"/>
                    <a:gd name="T43" fmla="*/ 0 h 58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9"/>
                    <a:gd name="T67" fmla="*/ 0 h 583"/>
                    <a:gd name="T68" fmla="*/ 359 w 359"/>
                    <a:gd name="T69" fmla="*/ 583 h 58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9" h="583">
                      <a:moveTo>
                        <a:pt x="86" y="0"/>
                      </a:moveTo>
                      <a:lnTo>
                        <a:pt x="54" y="228"/>
                      </a:lnTo>
                      <a:lnTo>
                        <a:pt x="88" y="276"/>
                      </a:lnTo>
                      <a:lnTo>
                        <a:pt x="35" y="327"/>
                      </a:lnTo>
                      <a:lnTo>
                        <a:pt x="28" y="362"/>
                      </a:lnTo>
                      <a:lnTo>
                        <a:pt x="42" y="387"/>
                      </a:lnTo>
                      <a:lnTo>
                        <a:pt x="28" y="399"/>
                      </a:lnTo>
                      <a:lnTo>
                        <a:pt x="0" y="531"/>
                      </a:lnTo>
                      <a:lnTo>
                        <a:pt x="171" y="561"/>
                      </a:lnTo>
                      <a:lnTo>
                        <a:pt x="333" y="583"/>
                      </a:lnTo>
                      <a:lnTo>
                        <a:pt x="350" y="462"/>
                      </a:lnTo>
                      <a:lnTo>
                        <a:pt x="359" y="396"/>
                      </a:lnTo>
                      <a:lnTo>
                        <a:pt x="343" y="372"/>
                      </a:lnTo>
                      <a:lnTo>
                        <a:pt x="306" y="379"/>
                      </a:lnTo>
                      <a:lnTo>
                        <a:pt x="258" y="384"/>
                      </a:lnTo>
                      <a:lnTo>
                        <a:pt x="249" y="330"/>
                      </a:lnTo>
                      <a:lnTo>
                        <a:pt x="190" y="286"/>
                      </a:lnTo>
                      <a:lnTo>
                        <a:pt x="198" y="258"/>
                      </a:lnTo>
                      <a:lnTo>
                        <a:pt x="204" y="208"/>
                      </a:lnTo>
                      <a:lnTo>
                        <a:pt x="128" y="101"/>
                      </a:lnTo>
                      <a:lnTo>
                        <a:pt x="138" y="7"/>
                      </a:lnTo>
                      <a:lnTo>
                        <a:pt x="86" y="0"/>
                      </a:lnTo>
                      <a:close/>
                    </a:path>
                  </a:pathLst>
                </a:custGeom>
                <a:solidFill>
                  <a:srgbClr val="5F7FFF"/>
                </a:solidFill>
                <a:ln w="4763">
                  <a:solidFill>
                    <a:srgbClr val="000000"/>
                  </a:solidFill>
                  <a:round/>
                  <a:headEnd/>
                  <a:tailEnd/>
                </a:ln>
              </p:spPr>
              <p:txBody>
                <a:bodyPr/>
                <a:lstStyle/>
                <a:p>
                  <a:endParaRPr lang="pt-BR"/>
                </a:p>
              </p:txBody>
            </p:sp>
            <p:sp>
              <p:nvSpPr>
                <p:cNvPr id="16405" name="Freeform 284">
                  <a:extLst>
                    <a:ext uri="{FF2B5EF4-FFF2-40B4-BE49-F238E27FC236}">
                      <a16:creationId xmlns:a16="http://schemas.microsoft.com/office/drawing/2014/main" id="{F690CB23-9B42-4E55-B332-E531E209907E}"/>
                    </a:ext>
                  </a:extLst>
                </p:cNvPr>
                <p:cNvSpPr>
                  <a:spLocks/>
                </p:cNvSpPr>
                <p:nvPr/>
              </p:nvSpPr>
              <p:spPr bwMode="auto">
                <a:xfrm>
                  <a:off x="2868" y="2283"/>
                  <a:ext cx="111" cy="144"/>
                </a:xfrm>
                <a:custGeom>
                  <a:avLst/>
                  <a:gdLst>
                    <a:gd name="T0" fmla="*/ 0 w 334"/>
                    <a:gd name="T1" fmla="*/ 0 h 431"/>
                    <a:gd name="T2" fmla="*/ 0 w 334"/>
                    <a:gd name="T3" fmla="*/ 0 h 431"/>
                    <a:gd name="T4" fmla="*/ 0 w 334"/>
                    <a:gd name="T5" fmla="*/ 0 h 431"/>
                    <a:gd name="T6" fmla="*/ 0 w 334"/>
                    <a:gd name="T7" fmla="*/ 0 h 431"/>
                    <a:gd name="T8" fmla="*/ 0 w 334"/>
                    <a:gd name="T9" fmla="*/ 0 h 431"/>
                    <a:gd name="T10" fmla="*/ 0 w 334"/>
                    <a:gd name="T11" fmla="*/ 0 h 431"/>
                    <a:gd name="T12" fmla="*/ 0 w 334"/>
                    <a:gd name="T13" fmla="*/ 0 h 431"/>
                    <a:gd name="T14" fmla="*/ 0 w 334"/>
                    <a:gd name="T15" fmla="*/ 0 h 431"/>
                    <a:gd name="T16" fmla="*/ 0 60000 65536"/>
                    <a:gd name="T17" fmla="*/ 0 60000 65536"/>
                    <a:gd name="T18" fmla="*/ 0 60000 65536"/>
                    <a:gd name="T19" fmla="*/ 0 60000 65536"/>
                    <a:gd name="T20" fmla="*/ 0 60000 65536"/>
                    <a:gd name="T21" fmla="*/ 0 60000 65536"/>
                    <a:gd name="T22" fmla="*/ 0 60000 65536"/>
                    <a:gd name="T23" fmla="*/ 0 60000 65536"/>
                    <a:gd name="T24" fmla="*/ 0 w 334"/>
                    <a:gd name="T25" fmla="*/ 0 h 431"/>
                    <a:gd name="T26" fmla="*/ 334 w 334"/>
                    <a:gd name="T27" fmla="*/ 431 h 4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 h="431">
                      <a:moveTo>
                        <a:pt x="62" y="0"/>
                      </a:moveTo>
                      <a:lnTo>
                        <a:pt x="226" y="23"/>
                      </a:lnTo>
                      <a:lnTo>
                        <a:pt x="214" y="105"/>
                      </a:lnTo>
                      <a:lnTo>
                        <a:pt x="334" y="116"/>
                      </a:lnTo>
                      <a:lnTo>
                        <a:pt x="301" y="431"/>
                      </a:lnTo>
                      <a:lnTo>
                        <a:pt x="0" y="398"/>
                      </a:lnTo>
                      <a:lnTo>
                        <a:pt x="31" y="197"/>
                      </a:lnTo>
                      <a:lnTo>
                        <a:pt x="62" y="0"/>
                      </a:lnTo>
                      <a:close/>
                    </a:path>
                  </a:pathLst>
                </a:custGeom>
                <a:solidFill>
                  <a:srgbClr val="3F7FFF"/>
                </a:solidFill>
                <a:ln w="4763">
                  <a:solidFill>
                    <a:srgbClr val="000000"/>
                  </a:solidFill>
                  <a:round/>
                  <a:headEnd/>
                  <a:tailEnd/>
                </a:ln>
              </p:spPr>
              <p:txBody>
                <a:bodyPr/>
                <a:lstStyle/>
                <a:p>
                  <a:endParaRPr lang="pt-BR"/>
                </a:p>
              </p:txBody>
            </p:sp>
            <p:sp>
              <p:nvSpPr>
                <p:cNvPr id="16406" name="Freeform 285">
                  <a:extLst>
                    <a:ext uri="{FF2B5EF4-FFF2-40B4-BE49-F238E27FC236}">
                      <a16:creationId xmlns:a16="http://schemas.microsoft.com/office/drawing/2014/main" id="{31CBE099-2AEB-4060-A46B-C2C4EB75657F}"/>
                    </a:ext>
                  </a:extLst>
                </p:cNvPr>
                <p:cNvSpPr>
                  <a:spLocks/>
                </p:cNvSpPr>
                <p:nvPr/>
              </p:nvSpPr>
              <p:spPr bwMode="auto">
                <a:xfrm>
                  <a:off x="2873" y="2099"/>
                  <a:ext cx="209" cy="130"/>
                </a:xfrm>
                <a:custGeom>
                  <a:avLst/>
                  <a:gdLst>
                    <a:gd name="T0" fmla="*/ 0 w 626"/>
                    <a:gd name="T1" fmla="*/ 0 h 390"/>
                    <a:gd name="T2" fmla="*/ 0 w 626"/>
                    <a:gd name="T3" fmla="*/ 0 h 390"/>
                    <a:gd name="T4" fmla="*/ 0 w 626"/>
                    <a:gd name="T5" fmla="*/ 0 h 390"/>
                    <a:gd name="T6" fmla="*/ 0 w 626"/>
                    <a:gd name="T7" fmla="*/ 0 h 390"/>
                    <a:gd name="T8" fmla="*/ 0 w 626"/>
                    <a:gd name="T9" fmla="*/ 0 h 390"/>
                    <a:gd name="T10" fmla="*/ 0 w 626"/>
                    <a:gd name="T11" fmla="*/ 0 h 390"/>
                    <a:gd name="T12" fmla="*/ 0 w 626"/>
                    <a:gd name="T13" fmla="*/ 0 h 390"/>
                    <a:gd name="T14" fmla="*/ 0 w 626"/>
                    <a:gd name="T15" fmla="*/ 0 h 390"/>
                    <a:gd name="T16" fmla="*/ 0 w 626"/>
                    <a:gd name="T17" fmla="*/ 0 h 390"/>
                    <a:gd name="T18" fmla="*/ 0 w 626"/>
                    <a:gd name="T19" fmla="*/ 0 h 390"/>
                    <a:gd name="T20" fmla="*/ 0 w 626"/>
                    <a:gd name="T21" fmla="*/ 0 h 390"/>
                    <a:gd name="T22" fmla="*/ 0 w 626"/>
                    <a:gd name="T23" fmla="*/ 0 h 390"/>
                    <a:gd name="T24" fmla="*/ 0 w 626"/>
                    <a:gd name="T25" fmla="*/ 0 h 390"/>
                    <a:gd name="T26" fmla="*/ 0 w 626"/>
                    <a:gd name="T27" fmla="*/ 0 h 390"/>
                    <a:gd name="T28" fmla="*/ 0 w 626"/>
                    <a:gd name="T29" fmla="*/ 0 h 390"/>
                    <a:gd name="T30" fmla="*/ 0 w 626"/>
                    <a:gd name="T31" fmla="*/ 0 h 390"/>
                    <a:gd name="T32" fmla="*/ 0 w 626"/>
                    <a:gd name="T33" fmla="*/ 0 h 390"/>
                    <a:gd name="T34" fmla="*/ 0 w 626"/>
                    <a:gd name="T35" fmla="*/ 0 h 390"/>
                    <a:gd name="T36" fmla="*/ 0 w 626"/>
                    <a:gd name="T37" fmla="*/ 0 h 3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6"/>
                    <a:gd name="T58" fmla="*/ 0 h 390"/>
                    <a:gd name="T59" fmla="*/ 626 w 626"/>
                    <a:gd name="T60" fmla="*/ 390 h 3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6" h="390">
                      <a:moveTo>
                        <a:pt x="10" y="0"/>
                      </a:moveTo>
                      <a:lnTo>
                        <a:pt x="133" y="15"/>
                      </a:lnTo>
                      <a:lnTo>
                        <a:pt x="207" y="26"/>
                      </a:lnTo>
                      <a:lnTo>
                        <a:pt x="305" y="36"/>
                      </a:lnTo>
                      <a:lnTo>
                        <a:pt x="396" y="45"/>
                      </a:lnTo>
                      <a:lnTo>
                        <a:pt x="552" y="56"/>
                      </a:lnTo>
                      <a:lnTo>
                        <a:pt x="626" y="62"/>
                      </a:lnTo>
                      <a:lnTo>
                        <a:pt x="623" y="379"/>
                      </a:lnTo>
                      <a:lnTo>
                        <a:pt x="240" y="347"/>
                      </a:lnTo>
                      <a:lnTo>
                        <a:pt x="232" y="390"/>
                      </a:lnTo>
                      <a:lnTo>
                        <a:pt x="217" y="369"/>
                      </a:lnTo>
                      <a:lnTo>
                        <a:pt x="183" y="373"/>
                      </a:lnTo>
                      <a:lnTo>
                        <a:pt x="132" y="381"/>
                      </a:lnTo>
                      <a:lnTo>
                        <a:pt x="123" y="325"/>
                      </a:lnTo>
                      <a:lnTo>
                        <a:pt x="63" y="281"/>
                      </a:lnTo>
                      <a:lnTo>
                        <a:pt x="72" y="240"/>
                      </a:lnTo>
                      <a:lnTo>
                        <a:pt x="78" y="206"/>
                      </a:lnTo>
                      <a:lnTo>
                        <a:pt x="0" y="97"/>
                      </a:lnTo>
                      <a:lnTo>
                        <a:pt x="10" y="0"/>
                      </a:lnTo>
                      <a:close/>
                    </a:path>
                  </a:pathLst>
                </a:custGeom>
                <a:solidFill>
                  <a:srgbClr val="9FBFFF"/>
                </a:solidFill>
                <a:ln w="4763">
                  <a:solidFill>
                    <a:srgbClr val="000000"/>
                  </a:solidFill>
                  <a:round/>
                  <a:headEnd/>
                  <a:tailEnd/>
                </a:ln>
              </p:spPr>
              <p:txBody>
                <a:bodyPr/>
                <a:lstStyle/>
                <a:p>
                  <a:endParaRPr lang="pt-BR"/>
                </a:p>
              </p:txBody>
            </p:sp>
            <p:sp>
              <p:nvSpPr>
                <p:cNvPr id="16407" name="Freeform 286">
                  <a:extLst>
                    <a:ext uri="{FF2B5EF4-FFF2-40B4-BE49-F238E27FC236}">
                      <a16:creationId xmlns:a16="http://schemas.microsoft.com/office/drawing/2014/main" id="{A3544184-BCD5-4602-899B-C20600D164C4}"/>
                    </a:ext>
                  </a:extLst>
                </p:cNvPr>
                <p:cNvSpPr>
                  <a:spLocks/>
                </p:cNvSpPr>
                <p:nvPr/>
              </p:nvSpPr>
              <p:spPr bwMode="auto">
                <a:xfrm>
                  <a:off x="2938" y="2213"/>
                  <a:ext cx="143" cy="117"/>
                </a:xfrm>
                <a:custGeom>
                  <a:avLst/>
                  <a:gdLst>
                    <a:gd name="T0" fmla="*/ 0 w 428"/>
                    <a:gd name="T1" fmla="*/ 0 h 351"/>
                    <a:gd name="T2" fmla="*/ 0 w 428"/>
                    <a:gd name="T3" fmla="*/ 0 h 351"/>
                    <a:gd name="T4" fmla="*/ 0 w 428"/>
                    <a:gd name="T5" fmla="*/ 0 h 351"/>
                    <a:gd name="T6" fmla="*/ 0 w 428"/>
                    <a:gd name="T7" fmla="*/ 0 h 351"/>
                    <a:gd name="T8" fmla="*/ 0 w 428"/>
                    <a:gd name="T9" fmla="*/ 0 h 351"/>
                    <a:gd name="T10" fmla="*/ 0 w 428"/>
                    <a:gd name="T11" fmla="*/ 0 h 351"/>
                    <a:gd name="T12" fmla="*/ 0 w 428"/>
                    <a:gd name="T13" fmla="*/ 0 h 351"/>
                    <a:gd name="T14" fmla="*/ 0 60000 65536"/>
                    <a:gd name="T15" fmla="*/ 0 60000 65536"/>
                    <a:gd name="T16" fmla="*/ 0 60000 65536"/>
                    <a:gd name="T17" fmla="*/ 0 60000 65536"/>
                    <a:gd name="T18" fmla="*/ 0 60000 65536"/>
                    <a:gd name="T19" fmla="*/ 0 60000 65536"/>
                    <a:gd name="T20" fmla="*/ 0 60000 65536"/>
                    <a:gd name="T21" fmla="*/ 0 w 428"/>
                    <a:gd name="T22" fmla="*/ 0 h 351"/>
                    <a:gd name="T23" fmla="*/ 428 w 428"/>
                    <a:gd name="T24" fmla="*/ 351 h 3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8" h="351">
                      <a:moveTo>
                        <a:pt x="42" y="0"/>
                      </a:moveTo>
                      <a:lnTo>
                        <a:pt x="26" y="131"/>
                      </a:lnTo>
                      <a:lnTo>
                        <a:pt x="0" y="318"/>
                      </a:lnTo>
                      <a:lnTo>
                        <a:pt x="124" y="328"/>
                      </a:lnTo>
                      <a:lnTo>
                        <a:pt x="414" y="351"/>
                      </a:lnTo>
                      <a:lnTo>
                        <a:pt x="428" y="36"/>
                      </a:lnTo>
                      <a:lnTo>
                        <a:pt x="42" y="0"/>
                      </a:lnTo>
                      <a:close/>
                    </a:path>
                  </a:pathLst>
                </a:custGeom>
                <a:solidFill>
                  <a:srgbClr val="9F7F5F"/>
                </a:solidFill>
                <a:ln w="4763">
                  <a:solidFill>
                    <a:srgbClr val="000000"/>
                  </a:solidFill>
                  <a:round/>
                  <a:headEnd/>
                  <a:tailEnd/>
                </a:ln>
              </p:spPr>
              <p:txBody>
                <a:bodyPr/>
                <a:lstStyle/>
                <a:p>
                  <a:endParaRPr lang="pt-BR"/>
                </a:p>
              </p:txBody>
            </p:sp>
            <p:sp>
              <p:nvSpPr>
                <p:cNvPr id="16408" name="Freeform 287">
                  <a:extLst>
                    <a:ext uri="{FF2B5EF4-FFF2-40B4-BE49-F238E27FC236}">
                      <a16:creationId xmlns:a16="http://schemas.microsoft.com/office/drawing/2014/main" id="{02A5ED53-F291-47AC-B87D-5492320F0418}"/>
                    </a:ext>
                  </a:extLst>
                </p:cNvPr>
                <p:cNvSpPr>
                  <a:spLocks/>
                </p:cNvSpPr>
                <p:nvPr/>
              </p:nvSpPr>
              <p:spPr bwMode="auto">
                <a:xfrm>
                  <a:off x="2967" y="2322"/>
                  <a:ext cx="149" cy="111"/>
                </a:xfrm>
                <a:custGeom>
                  <a:avLst/>
                  <a:gdLst>
                    <a:gd name="T0" fmla="*/ 0 w 446"/>
                    <a:gd name="T1" fmla="*/ 0 h 333"/>
                    <a:gd name="T2" fmla="*/ 0 w 446"/>
                    <a:gd name="T3" fmla="*/ 0 h 333"/>
                    <a:gd name="T4" fmla="*/ 0 w 446"/>
                    <a:gd name="T5" fmla="*/ 0 h 333"/>
                    <a:gd name="T6" fmla="*/ 0 w 446"/>
                    <a:gd name="T7" fmla="*/ 0 h 333"/>
                    <a:gd name="T8" fmla="*/ 0 w 446"/>
                    <a:gd name="T9" fmla="*/ 0 h 333"/>
                    <a:gd name="T10" fmla="*/ 0 w 446"/>
                    <a:gd name="T11" fmla="*/ 0 h 333"/>
                    <a:gd name="T12" fmla="*/ 0 w 446"/>
                    <a:gd name="T13" fmla="*/ 0 h 333"/>
                    <a:gd name="T14" fmla="*/ 0 w 446"/>
                    <a:gd name="T15" fmla="*/ 0 h 333"/>
                    <a:gd name="T16" fmla="*/ 0 w 446"/>
                    <a:gd name="T17" fmla="*/ 0 h 3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6"/>
                    <a:gd name="T28" fmla="*/ 0 h 333"/>
                    <a:gd name="T29" fmla="*/ 446 w 446"/>
                    <a:gd name="T30" fmla="*/ 333 h 3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6" h="333">
                      <a:moveTo>
                        <a:pt x="37" y="0"/>
                      </a:moveTo>
                      <a:lnTo>
                        <a:pt x="14" y="200"/>
                      </a:lnTo>
                      <a:lnTo>
                        <a:pt x="0" y="315"/>
                      </a:lnTo>
                      <a:lnTo>
                        <a:pt x="223" y="326"/>
                      </a:lnTo>
                      <a:lnTo>
                        <a:pt x="436" y="333"/>
                      </a:lnTo>
                      <a:lnTo>
                        <a:pt x="443" y="177"/>
                      </a:lnTo>
                      <a:lnTo>
                        <a:pt x="446" y="25"/>
                      </a:lnTo>
                      <a:lnTo>
                        <a:pt x="324" y="23"/>
                      </a:lnTo>
                      <a:lnTo>
                        <a:pt x="37" y="0"/>
                      </a:lnTo>
                      <a:close/>
                    </a:path>
                  </a:pathLst>
                </a:custGeom>
                <a:solidFill>
                  <a:srgbClr val="9F9FBF"/>
                </a:solidFill>
                <a:ln w="4763">
                  <a:solidFill>
                    <a:srgbClr val="000000"/>
                  </a:solidFill>
                  <a:round/>
                  <a:headEnd/>
                  <a:tailEnd/>
                </a:ln>
              </p:spPr>
              <p:txBody>
                <a:bodyPr/>
                <a:lstStyle/>
                <a:p>
                  <a:endParaRPr lang="pt-BR"/>
                </a:p>
              </p:txBody>
            </p:sp>
            <p:sp>
              <p:nvSpPr>
                <p:cNvPr id="16409" name="Freeform 288">
                  <a:extLst>
                    <a:ext uri="{FF2B5EF4-FFF2-40B4-BE49-F238E27FC236}">
                      <a16:creationId xmlns:a16="http://schemas.microsoft.com/office/drawing/2014/main" id="{0C6F787B-30C2-4C2B-B876-D5AF7AB46500}"/>
                    </a:ext>
                  </a:extLst>
                </p:cNvPr>
                <p:cNvSpPr>
                  <a:spLocks/>
                </p:cNvSpPr>
                <p:nvPr/>
              </p:nvSpPr>
              <p:spPr bwMode="auto">
                <a:xfrm>
                  <a:off x="2833" y="2415"/>
                  <a:ext cx="135" cy="150"/>
                </a:xfrm>
                <a:custGeom>
                  <a:avLst/>
                  <a:gdLst>
                    <a:gd name="T0" fmla="*/ 0 w 405"/>
                    <a:gd name="T1" fmla="*/ 0 h 449"/>
                    <a:gd name="T2" fmla="*/ 0 w 405"/>
                    <a:gd name="T3" fmla="*/ 0 h 449"/>
                    <a:gd name="T4" fmla="*/ 0 w 405"/>
                    <a:gd name="T5" fmla="*/ 0 h 449"/>
                    <a:gd name="T6" fmla="*/ 0 w 405"/>
                    <a:gd name="T7" fmla="*/ 0 h 449"/>
                    <a:gd name="T8" fmla="*/ 0 w 405"/>
                    <a:gd name="T9" fmla="*/ 0 h 449"/>
                    <a:gd name="T10" fmla="*/ 0 w 405"/>
                    <a:gd name="T11" fmla="*/ 0 h 449"/>
                    <a:gd name="T12" fmla="*/ 0 w 405"/>
                    <a:gd name="T13" fmla="*/ 0 h 449"/>
                    <a:gd name="T14" fmla="*/ 0 w 405"/>
                    <a:gd name="T15" fmla="*/ 0 h 449"/>
                    <a:gd name="T16" fmla="*/ 0 w 405"/>
                    <a:gd name="T17" fmla="*/ 0 h 449"/>
                    <a:gd name="T18" fmla="*/ 0 w 405"/>
                    <a:gd name="T19" fmla="*/ 0 h 449"/>
                    <a:gd name="T20" fmla="*/ 0 w 405"/>
                    <a:gd name="T21" fmla="*/ 0 h 449"/>
                    <a:gd name="T22" fmla="*/ 0 w 405"/>
                    <a:gd name="T23" fmla="*/ 0 h 449"/>
                    <a:gd name="T24" fmla="*/ 0 w 405"/>
                    <a:gd name="T25" fmla="*/ 0 h 449"/>
                    <a:gd name="T26" fmla="*/ 0 w 405"/>
                    <a:gd name="T27" fmla="*/ 0 h 449"/>
                    <a:gd name="T28" fmla="*/ 0 w 405"/>
                    <a:gd name="T29" fmla="*/ 0 h 449"/>
                    <a:gd name="T30" fmla="*/ 0 w 405"/>
                    <a:gd name="T31" fmla="*/ 0 h 4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5"/>
                    <a:gd name="T49" fmla="*/ 0 h 449"/>
                    <a:gd name="T50" fmla="*/ 405 w 405"/>
                    <a:gd name="T51" fmla="*/ 449 h 4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5" h="449">
                      <a:moveTo>
                        <a:pt x="103" y="0"/>
                      </a:moveTo>
                      <a:lnTo>
                        <a:pt x="95" y="58"/>
                      </a:lnTo>
                      <a:lnTo>
                        <a:pt x="60" y="51"/>
                      </a:lnTo>
                      <a:lnTo>
                        <a:pt x="62" y="127"/>
                      </a:lnTo>
                      <a:lnTo>
                        <a:pt x="46" y="142"/>
                      </a:lnTo>
                      <a:lnTo>
                        <a:pt x="70" y="188"/>
                      </a:lnTo>
                      <a:lnTo>
                        <a:pt x="46" y="208"/>
                      </a:lnTo>
                      <a:lnTo>
                        <a:pt x="32" y="242"/>
                      </a:lnTo>
                      <a:lnTo>
                        <a:pt x="13" y="275"/>
                      </a:lnTo>
                      <a:lnTo>
                        <a:pt x="26" y="294"/>
                      </a:lnTo>
                      <a:lnTo>
                        <a:pt x="3" y="302"/>
                      </a:lnTo>
                      <a:lnTo>
                        <a:pt x="0" y="332"/>
                      </a:lnTo>
                      <a:lnTo>
                        <a:pt x="228" y="447"/>
                      </a:lnTo>
                      <a:lnTo>
                        <a:pt x="357" y="449"/>
                      </a:lnTo>
                      <a:lnTo>
                        <a:pt x="405" y="35"/>
                      </a:lnTo>
                      <a:lnTo>
                        <a:pt x="103" y="0"/>
                      </a:lnTo>
                      <a:close/>
                    </a:path>
                  </a:pathLst>
                </a:custGeom>
                <a:solidFill>
                  <a:srgbClr val="BFBF00"/>
                </a:solidFill>
                <a:ln w="4763">
                  <a:solidFill>
                    <a:srgbClr val="000000"/>
                  </a:solidFill>
                  <a:round/>
                  <a:headEnd/>
                  <a:tailEnd/>
                </a:ln>
              </p:spPr>
              <p:txBody>
                <a:bodyPr/>
                <a:lstStyle/>
                <a:p>
                  <a:endParaRPr lang="pt-BR"/>
                </a:p>
              </p:txBody>
            </p:sp>
            <p:sp>
              <p:nvSpPr>
                <p:cNvPr id="16410" name="Freeform 289">
                  <a:extLst>
                    <a:ext uri="{FF2B5EF4-FFF2-40B4-BE49-F238E27FC236}">
                      <a16:creationId xmlns:a16="http://schemas.microsoft.com/office/drawing/2014/main" id="{C46E5266-F7D2-4A8F-A269-C8D110994B43}"/>
                    </a:ext>
                  </a:extLst>
                </p:cNvPr>
                <p:cNvSpPr>
                  <a:spLocks/>
                </p:cNvSpPr>
                <p:nvPr/>
              </p:nvSpPr>
              <p:spPr bwMode="auto">
                <a:xfrm>
                  <a:off x="2951" y="2426"/>
                  <a:ext cx="143" cy="142"/>
                </a:xfrm>
                <a:custGeom>
                  <a:avLst/>
                  <a:gdLst>
                    <a:gd name="T0" fmla="*/ 0 w 430"/>
                    <a:gd name="T1" fmla="*/ 0 h 426"/>
                    <a:gd name="T2" fmla="*/ 0 w 430"/>
                    <a:gd name="T3" fmla="*/ 0 h 426"/>
                    <a:gd name="T4" fmla="*/ 0 w 430"/>
                    <a:gd name="T5" fmla="*/ 0 h 426"/>
                    <a:gd name="T6" fmla="*/ 0 w 430"/>
                    <a:gd name="T7" fmla="*/ 0 h 426"/>
                    <a:gd name="T8" fmla="*/ 0 w 430"/>
                    <a:gd name="T9" fmla="*/ 0 h 426"/>
                    <a:gd name="T10" fmla="*/ 0 w 430"/>
                    <a:gd name="T11" fmla="*/ 0 h 426"/>
                    <a:gd name="T12" fmla="*/ 0 w 430"/>
                    <a:gd name="T13" fmla="*/ 0 h 426"/>
                    <a:gd name="T14" fmla="*/ 0 w 430"/>
                    <a:gd name="T15" fmla="*/ 0 h 426"/>
                    <a:gd name="T16" fmla="*/ 0 w 430"/>
                    <a:gd name="T17" fmla="*/ 0 h 426"/>
                    <a:gd name="T18" fmla="*/ 0 w 430"/>
                    <a:gd name="T19" fmla="*/ 0 h 426"/>
                    <a:gd name="T20" fmla="*/ 0 w 430"/>
                    <a:gd name="T21" fmla="*/ 0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0"/>
                    <a:gd name="T34" fmla="*/ 0 h 426"/>
                    <a:gd name="T35" fmla="*/ 430 w 430"/>
                    <a:gd name="T36" fmla="*/ 426 h 4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0" h="426">
                      <a:moveTo>
                        <a:pt x="52" y="0"/>
                      </a:moveTo>
                      <a:lnTo>
                        <a:pt x="430" y="17"/>
                      </a:lnTo>
                      <a:lnTo>
                        <a:pt x="412" y="393"/>
                      </a:lnTo>
                      <a:lnTo>
                        <a:pt x="289" y="387"/>
                      </a:lnTo>
                      <a:lnTo>
                        <a:pt x="174" y="383"/>
                      </a:lnTo>
                      <a:lnTo>
                        <a:pt x="174" y="398"/>
                      </a:lnTo>
                      <a:lnTo>
                        <a:pt x="78" y="398"/>
                      </a:lnTo>
                      <a:lnTo>
                        <a:pt x="72" y="426"/>
                      </a:lnTo>
                      <a:lnTo>
                        <a:pt x="0" y="417"/>
                      </a:lnTo>
                      <a:lnTo>
                        <a:pt x="41" y="98"/>
                      </a:lnTo>
                      <a:lnTo>
                        <a:pt x="52" y="0"/>
                      </a:lnTo>
                      <a:close/>
                    </a:path>
                  </a:pathLst>
                </a:custGeom>
                <a:solidFill>
                  <a:srgbClr val="800080"/>
                </a:solidFill>
                <a:ln w="4763">
                  <a:solidFill>
                    <a:srgbClr val="000000"/>
                  </a:solidFill>
                  <a:round/>
                  <a:headEnd/>
                  <a:tailEnd/>
                </a:ln>
              </p:spPr>
              <p:txBody>
                <a:bodyPr/>
                <a:lstStyle/>
                <a:p>
                  <a:endParaRPr lang="pt-BR"/>
                </a:p>
              </p:txBody>
            </p:sp>
            <p:sp>
              <p:nvSpPr>
                <p:cNvPr id="16411" name="Freeform 290">
                  <a:extLst>
                    <a:ext uri="{FF2B5EF4-FFF2-40B4-BE49-F238E27FC236}">
                      <a16:creationId xmlns:a16="http://schemas.microsoft.com/office/drawing/2014/main" id="{44786C08-6245-4210-9387-2556911166BE}"/>
                    </a:ext>
                  </a:extLst>
                </p:cNvPr>
                <p:cNvSpPr>
                  <a:spLocks/>
                </p:cNvSpPr>
                <p:nvPr/>
              </p:nvSpPr>
              <p:spPr bwMode="auto">
                <a:xfrm>
                  <a:off x="3008" y="2447"/>
                  <a:ext cx="290" cy="269"/>
                </a:xfrm>
                <a:custGeom>
                  <a:avLst/>
                  <a:gdLst>
                    <a:gd name="T0" fmla="*/ 0 w 872"/>
                    <a:gd name="T1" fmla="*/ 0 h 807"/>
                    <a:gd name="T2" fmla="*/ 0 w 872"/>
                    <a:gd name="T3" fmla="*/ 0 h 807"/>
                    <a:gd name="T4" fmla="*/ 0 w 872"/>
                    <a:gd name="T5" fmla="*/ 0 h 807"/>
                    <a:gd name="T6" fmla="*/ 0 w 872"/>
                    <a:gd name="T7" fmla="*/ 0 h 807"/>
                    <a:gd name="T8" fmla="*/ 0 w 872"/>
                    <a:gd name="T9" fmla="*/ 0 h 807"/>
                    <a:gd name="T10" fmla="*/ 0 w 872"/>
                    <a:gd name="T11" fmla="*/ 0 h 807"/>
                    <a:gd name="T12" fmla="*/ 0 w 872"/>
                    <a:gd name="T13" fmla="*/ 0 h 807"/>
                    <a:gd name="T14" fmla="*/ 0 w 872"/>
                    <a:gd name="T15" fmla="*/ 0 h 807"/>
                    <a:gd name="T16" fmla="*/ 0 w 872"/>
                    <a:gd name="T17" fmla="*/ 0 h 807"/>
                    <a:gd name="T18" fmla="*/ 0 w 872"/>
                    <a:gd name="T19" fmla="*/ 0 h 807"/>
                    <a:gd name="T20" fmla="*/ 0 w 872"/>
                    <a:gd name="T21" fmla="*/ 0 h 807"/>
                    <a:gd name="T22" fmla="*/ 0 w 872"/>
                    <a:gd name="T23" fmla="*/ 0 h 807"/>
                    <a:gd name="T24" fmla="*/ 0 w 872"/>
                    <a:gd name="T25" fmla="*/ 0 h 807"/>
                    <a:gd name="T26" fmla="*/ 0 w 872"/>
                    <a:gd name="T27" fmla="*/ 0 h 807"/>
                    <a:gd name="T28" fmla="*/ 0 w 872"/>
                    <a:gd name="T29" fmla="*/ 0 h 807"/>
                    <a:gd name="T30" fmla="*/ 0 w 872"/>
                    <a:gd name="T31" fmla="*/ 0 h 807"/>
                    <a:gd name="T32" fmla="*/ 0 w 872"/>
                    <a:gd name="T33" fmla="*/ 0 h 807"/>
                    <a:gd name="T34" fmla="*/ 0 w 872"/>
                    <a:gd name="T35" fmla="*/ 0 h 807"/>
                    <a:gd name="T36" fmla="*/ 0 w 872"/>
                    <a:gd name="T37" fmla="*/ 0 h 807"/>
                    <a:gd name="T38" fmla="*/ 0 w 872"/>
                    <a:gd name="T39" fmla="*/ 0 h 807"/>
                    <a:gd name="T40" fmla="*/ 0 w 872"/>
                    <a:gd name="T41" fmla="*/ 0 h 807"/>
                    <a:gd name="T42" fmla="*/ 0 w 872"/>
                    <a:gd name="T43" fmla="*/ 0 h 807"/>
                    <a:gd name="T44" fmla="*/ 0 w 872"/>
                    <a:gd name="T45" fmla="*/ 0 h 807"/>
                    <a:gd name="T46" fmla="*/ 0 w 872"/>
                    <a:gd name="T47" fmla="*/ 0 h 807"/>
                    <a:gd name="T48" fmla="*/ 0 w 872"/>
                    <a:gd name="T49" fmla="*/ 0 h 807"/>
                    <a:gd name="T50" fmla="*/ 0 w 872"/>
                    <a:gd name="T51" fmla="*/ 0 h 807"/>
                    <a:gd name="T52" fmla="*/ 0 w 872"/>
                    <a:gd name="T53" fmla="*/ 0 h 807"/>
                    <a:gd name="T54" fmla="*/ 0 w 872"/>
                    <a:gd name="T55" fmla="*/ 0 h 807"/>
                    <a:gd name="T56" fmla="*/ 0 w 872"/>
                    <a:gd name="T57" fmla="*/ 0 h 807"/>
                    <a:gd name="T58" fmla="*/ 0 w 872"/>
                    <a:gd name="T59" fmla="*/ 0 h 807"/>
                    <a:gd name="T60" fmla="*/ 0 w 872"/>
                    <a:gd name="T61" fmla="*/ 0 h 807"/>
                    <a:gd name="T62" fmla="*/ 0 w 872"/>
                    <a:gd name="T63" fmla="*/ 0 h 807"/>
                    <a:gd name="T64" fmla="*/ 0 w 872"/>
                    <a:gd name="T65" fmla="*/ 0 h 807"/>
                    <a:gd name="T66" fmla="*/ 0 w 872"/>
                    <a:gd name="T67" fmla="*/ 0 h 807"/>
                    <a:gd name="T68" fmla="*/ 0 w 872"/>
                    <a:gd name="T69" fmla="*/ 0 h 807"/>
                    <a:gd name="T70" fmla="*/ 0 w 872"/>
                    <a:gd name="T71" fmla="*/ 0 h 807"/>
                    <a:gd name="T72" fmla="*/ 0 w 872"/>
                    <a:gd name="T73" fmla="*/ 0 h 807"/>
                    <a:gd name="T74" fmla="*/ 0 w 872"/>
                    <a:gd name="T75" fmla="*/ 0 h 807"/>
                    <a:gd name="T76" fmla="*/ 0 w 872"/>
                    <a:gd name="T77" fmla="*/ 0 h 807"/>
                    <a:gd name="T78" fmla="*/ 0 w 872"/>
                    <a:gd name="T79" fmla="*/ 0 h 807"/>
                    <a:gd name="T80" fmla="*/ 0 w 872"/>
                    <a:gd name="T81" fmla="*/ 0 h 807"/>
                    <a:gd name="T82" fmla="*/ 0 w 872"/>
                    <a:gd name="T83" fmla="*/ 0 h 807"/>
                    <a:gd name="T84" fmla="*/ 0 w 872"/>
                    <a:gd name="T85" fmla="*/ 0 h 807"/>
                    <a:gd name="T86" fmla="*/ 0 w 872"/>
                    <a:gd name="T87" fmla="*/ 0 h 807"/>
                    <a:gd name="T88" fmla="*/ 0 w 872"/>
                    <a:gd name="T89" fmla="*/ 0 h 807"/>
                    <a:gd name="T90" fmla="*/ 0 w 872"/>
                    <a:gd name="T91" fmla="*/ 0 h 807"/>
                    <a:gd name="T92" fmla="*/ 0 w 872"/>
                    <a:gd name="T93" fmla="*/ 0 h 807"/>
                    <a:gd name="T94" fmla="*/ 0 w 872"/>
                    <a:gd name="T95" fmla="*/ 0 h 807"/>
                    <a:gd name="T96" fmla="*/ 0 w 872"/>
                    <a:gd name="T97" fmla="*/ 0 h 807"/>
                    <a:gd name="T98" fmla="*/ 0 w 872"/>
                    <a:gd name="T99" fmla="*/ 0 h 807"/>
                    <a:gd name="T100" fmla="*/ 0 w 872"/>
                    <a:gd name="T101" fmla="*/ 0 h 8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72"/>
                    <a:gd name="T154" fmla="*/ 0 h 807"/>
                    <a:gd name="T155" fmla="*/ 872 w 872"/>
                    <a:gd name="T156" fmla="*/ 807 h 8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72" h="807">
                      <a:moveTo>
                        <a:pt x="253" y="0"/>
                      </a:moveTo>
                      <a:lnTo>
                        <a:pt x="446" y="7"/>
                      </a:lnTo>
                      <a:lnTo>
                        <a:pt x="446" y="153"/>
                      </a:lnTo>
                      <a:lnTo>
                        <a:pt x="544" y="194"/>
                      </a:lnTo>
                      <a:lnTo>
                        <a:pt x="571" y="181"/>
                      </a:lnTo>
                      <a:lnTo>
                        <a:pt x="635" y="212"/>
                      </a:lnTo>
                      <a:lnTo>
                        <a:pt x="674" y="210"/>
                      </a:lnTo>
                      <a:lnTo>
                        <a:pt x="748" y="178"/>
                      </a:lnTo>
                      <a:lnTo>
                        <a:pt x="791" y="209"/>
                      </a:lnTo>
                      <a:lnTo>
                        <a:pt x="828" y="217"/>
                      </a:lnTo>
                      <a:lnTo>
                        <a:pt x="828" y="336"/>
                      </a:lnTo>
                      <a:lnTo>
                        <a:pt x="872" y="410"/>
                      </a:lnTo>
                      <a:lnTo>
                        <a:pt x="862" y="512"/>
                      </a:lnTo>
                      <a:lnTo>
                        <a:pt x="814" y="552"/>
                      </a:lnTo>
                      <a:lnTo>
                        <a:pt x="804" y="515"/>
                      </a:lnTo>
                      <a:lnTo>
                        <a:pt x="791" y="532"/>
                      </a:lnTo>
                      <a:lnTo>
                        <a:pt x="801" y="556"/>
                      </a:lnTo>
                      <a:lnTo>
                        <a:pt x="716" y="617"/>
                      </a:lnTo>
                      <a:lnTo>
                        <a:pt x="696" y="620"/>
                      </a:lnTo>
                      <a:lnTo>
                        <a:pt x="652" y="650"/>
                      </a:lnTo>
                      <a:lnTo>
                        <a:pt x="652" y="667"/>
                      </a:lnTo>
                      <a:lnTo>
                        <a:pt x="639" y="671"/>
                      </a:lnTo>
                      <a:lnTo>
                        <a:pt x="649" y="691"/>
                      </a:lnTo>
                      <a:lnTo>
                        <a:pt x="625" y="721"/>
                      </a:lnTo>
                      <a:lnTo>
                        <a:pt x="639" y="765"/>
                      </a:lnTo>
                      <a:lnTo>
                        <a:pt x="652" y="780"/>
                      </a:lnTo>
                      <a:lnTo>
                        <a:pt x="649" y="807"/>
                      </a:lnTo>
                      <a:lnTo>
                        <a:pt x="615" y="807"/>
                      </a:lnTo>
                      <a:lnTo>
                        <a:pt x="584" y="794"/>
                      </a:lnTo>
                      <a:lnTo>
                        <a:pt x="564" y="797"/>
                      </a:lnTo>
                      <a:lnTo>
                        <a:pt x="497" y="773"/>
                      </a:lnTo>
                      <a:lnTo>
                        <a:pt x="466" y="681"/>
                      </a:lnTo>
                      <a:lnTo>
                        <a:pt x="419" y="637"/>
                      </a:lnTo>
                      <a:lnTo>
                        <a:pt x="377" y="556"/>
                      </a:lnTo>
                      <a:lnTo>
                        <a:pt x="358" y="548"/>
                      </a:lnTo>
                      <a:lnTo>
                        <a:pt x="335" y="528"/>
                      </a:lnTo>
                      <a:lnTo>
                        <a:pt x="314" y="528"/>
                      </a:lnTo>
                      <a:lnTo>
                        <a:pt x="281" y="521"/>
                      </a:lnTo>
                      <a:lnTo>
                        <a:pt x="256" y="528"/>
                      </a:lnTo>
                      <a:lnTo>
                        <a:pt x="239" y="568"/>
                      </a:lnTo>
                      <a:lnTo>
                        <a:pt x="214" y="575"/>
                      </a:lnTo>
                      <a:lnTo>
                        <a:pt x="158" y="543"/>
                      </a:lnTo>
                      <a:lnTo>
                        <a:pt x="126" y="505"/>
                      </a:lnTo>
                      <a:lnTo>
                        <a:pt x="120" y="459"/>
                      </a:lnTo>
                      <a:lnTo>
                        <a:pt x="96" y="427"/>
                      </a:lnTo>
                      <a:lnTo>
                        <a:pt x="41" y="383"/>
                      </a:lnTo>
                      <a:lnTo>
                        <a:pt x="0" y="337"/>
                      </a:lnTo>
                      <a:lnTo>
                        <a:pt x="0" y="318"/>
                      </a:lnTo>
                      <a:lnTo>
                        <a:pt x="132" y="319"/>
                      </a:lnTo>
                      <a:lnTo>
                        <a:pt x="239" y="328"/>
                      </a:lnTo>
                      <a:lnTo>
                        <a:pt x="253" y="0"/>
                      </a:lnTo>
                      <a:close/>
                    </a:path>
                  </a:pathLst>
                </a:custGeom>
                <a:solidFill>
                  <a:srgbClr val="7FFF00"/>
                </a:solidFill>
                <a:ln w="4763">
                  <a:solidFill>
                    <a:srgbClr val="000000"/>
                  </a:solidFill>
                  <a:round/>
                  <a:headEnd/>
                  <a:tailEnd/>
                </a:ln>
              </p:spPr>
              <p:txBody>
                <a:bodyPr/>
                <a:lstStyle/>
                <a:p>
                  <a:endParaRPr lang="pt-BR"/>
                </a:p>
              </p:txBody>
            </p:sp>
            <p:sp>
              <p:nvSpPr>
                <p:cNvPr id="16412" name="Freeform 291">
                  <a:extLst>
                    <a:ext uri="{FF2B5EF4-FFF2-40B4-BE49-F238E27FC236}">
                      <a16:creationId xmlns:a16="http://schemas.microsoft.com/office/drawing/2014/main" id="{BD7E5026-248C-4E35-A038-F362903723A4}"/>
                    </a:ext>
                  </a:extLst>
                </p:cNvPr>
                <p:cNvSpPr>
                  <a:spLocks/>
                </p:cNvSpPr>
                <p:nvPr/>
              </p:nvSpPr>
              <p:spPr bwMode="auto">
                <a:xfrm>
                  <a:off x="3081" y="2119"/>
                  <a:ext cx="140" cy="82"/>
                </a:xfrm>
                <a:custGeom>
                  <a:avLst/>
                  <a:gdLst>
                    <a:gd name="T0" fmla="*/ 0 w 420"/>
                    <a:gd name="T1" fmla="*/ 0 h 245"/>
                    <a:gd name="T2" fmla="*/ 0 w 420"/>
                    <a:gd name="T3" fmla="*/ 0 h 245"/>
                    <a:gd name="T4" fmla="*/ 0 w 420"/>
                    <a:gd name="T5" fmla="*/ 0 h 245"/>
                    <a:gd name="T6" fmla="*/ 0 w 420"/>
                    <a:gd name="T7" fmla="*/ 0 h 245"/>
                    <a:gd name="T8" fmla="*/ 0 w 420"/>
                    <a:gd name="T9" fmla="*/ 0 h 245"/>
                    <a:gd name="T10" fmla="*/ 0 w 420"/>
                    <a:gd name="T11" fmla="*/ 0 h 245"/>
                    <a:gd name="T12" fmla="*/ 0 w 420"/>
                    <a:gd name="T13" fmla="*/ 0 h 245"/>
                    <a:gd name="T14" fmla="*/ 0 w 420"/>
                    <a:gd name="T15" fmla="*/ 0 h 245"/>
                    <a:gd name="T16" fmla="*/ 0 w 420"/>
                    <a:gd name="T17" fmla="*/ 0 h 2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0"/>
                    <a:gd name="T28" fmla="*/ 0 h 245"/>
                    <a:gd name="T29" fmla="*/ 420 w 420"/>
                    <a:gd name="T30" fmla="*/ 245 h 2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0" h="245">
                      <a:moveTo>
                        <a:pt x="2" y="0"/>
                      </a:moveTo>
                      <a:lnTo>
                        <a:pt x="352" y="8"/>
                      </a:lnTo>
                      <a:lnTo>
                        <a:pt x="378" y="80"/>
                      </a:lnTo>
                      <a:lnTo>
                        <a:pt x="403" y="135"/>
                      </a:lnTo>
                      <a:lnTo>
                        <a:pt x="420" y="225"/>
                      </a:lnTo>
                      <a:lnTo>
                        <a:pt x="410" y="245"/>
                      </a:lnTo>
                      <a:lnTo>
                        <a:pt x="280" y="242"/>
                      </a:lnTo>
                      <a:lnTo>
                        <a:pt x="0" y="237"/>
                      </a:lnTo>
                      <a:lnTo>
                        <a:pt x="2" y="0"/>
                      </a:lnTo>
                      <a:close/>
                    </a:path>
                  </a:pathLst>
                </a:custGeom>
                <a:solidFill>
                  <a:srgbClr val="800000"/>
                </a:solidFill>
                <a:ln w="4763">
                  <a:solidFill>
                    <a:srgbClr val="000000"/>
                  </a:solidFill>
                  <a:round/>
                  <a:headEnd/>
                  <a:tailEnd/>
                </a:ln>
              </p:spPr>
              <p:txBody>
                <a:bodyPr/>
                <a:lstStyle/>
                <a:p>
                  <a:endParaRPr lang="pt-BR"/>
                </a:p>
              </p:txBody>
            </p:sp>
            <p:sp>
              <p:nvSpPr>
                <p:cNvPr id="16413" name="Freeform 292">
                  <a:extLst>
                    <a:ext uri="{FF2B5EF4-FFF2-40B4-BE49-F238E27FC236}">
                      <a16:creationId xmlns:a16="http://schemas.microsoft.com/office/drawing/2014/main" id="{DE3BB072-A3A3-4707-A81B-FBBF38576E70}"/>
                    </a:ext>
                  </a:extLst>
                </p:cNvPr>
                <p:cNvSpPr>
                  <a:spLocks/>
                </p:cNvSpPr>
                <p:nvPr/>
              </p:nvSpPr>
              <p:spPr bwMode="auto">
                <a:xfrm>
                  <a:off x="3078" y="2198"/>
                  <a:ext cx="147" cy="96"/>
                </a:xfrm>
                <a:custGeom>
                  <a:avLst/>
                  <a:gdLst>
                    <a:gd name="T0" fmla="*/ 0 w 441"/>
                    <a:gd name="T1" fmla="*/ 0 h 288"/>
                    <a:gd name="T2" fmla="*/ 0 w 441"/>
                    <a:gd name="T3" fmla="*/ 0 h 288"/>
                    <a:gd name="T4" fmla="*/ 0 w 441"/>
                    <a:gd name="T5" fmla="*/ 0 h 288"/>
                    <a:gd name="T6" fmla="*/ 0 w 441"/>
                    <a:gd name="T7" fmla="*/ 0 h 288"/>
                    <a:gd name="T8" fmla="*/ 0 w 441"/>
                    <a:gd name="T9" fmla="*/ 0 h 288"/>
                    <a:gd name="T10" fmla="*/ 0 w 441"/>
                    <a:gd name="T11" fmla="*/ 0 h 288"/>
                    <a:gd name="T12" fmla="*/ 0 w 441"/>
                    <a:gd name="T13" fmla="*/ 0 h 288"/>
                    <a:gd name="T14" fmla="*/ 0 w 441"/>
                    <a:gd name="T15" fmla="*/ 0 h 288"/>
                    <a:gd name="T16" fmla="*/ 0 w 441"/>
                    <a:gd name="T17" fmla="*/ 0 h 288"/>
                    <a:gd name="T18" fmla="*/ 0 w 441"/>
                    <a:gd name="T19" fmla="*/ 0 h 288"/>
                    <a:gd name="T20" fmla="*/ 0 w 441"/>
                    <a:gd name="T21" fmla="*/ 0 h 288"/>
                    <a:gd name="T22" fmla="*/ 0 w 441"/>
                    <a:gd name="T23" fmla="*/ 0 h 288"/>
                    <a:gd name="T24" fmla="*/ 0 w 441"/>
                    <a:gd name="T25" fmla="*/ 0 h 288"/>
                    <a:gd name="T26" fmla="*/ 0 w 441"/>
                    <a:gd name="T27" fmla="*/ 0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41"/>
                    <a:gd name="T43" fmla="*/ 0 h 288"/>
                    <a:gd name="T44" fmla="*/ 441 w 44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41" h="288">
                      <a:moveTo>
                        <a:pt x="8" y="0"/>
                      </a:moveTo>
                      <a:lnTo>
                        <a:pt x="7" y="112"/>
                      </a:lnTo>
                      <a:lnTo>
                        <a:pt x="0" y="243"/>
                      </a:lnTo>
                      <a:lnTo>
                        <a:pt x="320" y="247"/>
                      </a:lnTo>
                      <a:lnTo>
                        <a:pt x="354" y="265"/>
                      </a:lnTo>
                      <a:lnTo>
                        <a:pt x="378" y="240"/>
                      </a:lnTo>
                      <a:lnTo>
                        <a:pt x="441" y="288"/>
                      </a:lnTo>
                      <a:lnTo>
                        <a:pt x="432" y="238"/>
                      </a:lnTo>
                      <a:lnTo>
                        <a:pt x="438" y="200"/>
                      </a:lnTo>
                      <a:lnTo>
                        <a:pt x="441" y="69"/>
                      </a:lnTo>
                      <a:lnTo>
                        <a:pt x="413" y="41"/>
                      </a:lnTo>
                      <a:lnTo>
                        <a:pt x="424" y="5"/>
                      </a:lnTo>
                      <a:lnTo>
                        <a:pt x="214" y="4"/>
                      </a:lnTo>
                      <a:lnTo>
                        <a:pt x="8" y="0"/>
                      </a:lnTo>
                      <a:close/>
                    </a:path>
                  </a:pathLst>
                </a:custGeom>
                <a:solidFill>
                  <a:srgbClr val="808000"/>
                </a:solidFill>
                <a:ln w="4763">
                  <a:solidFill>
                    <a:srgbClr val="000000"/>
                  </a:solidFill>
                  <a:round/>
                  <a:headEnd/>
                  <a:tailEnd/>
                </a:ln>
              </p:spPr>
              <p:txBody>
                <a:bodyPr/>
                <a:lstStyle/>
                <a:p>
                  <a:endParaRPr lang="pt-BR"/>
                </a:p>
              </p:txBody>
            </p:sp>
            <p:sp>
              <p:nvSpPr>
                <p:cNvPr id="16414" name="Freeform 293">
                  <a:extLst>
                    <a:ext uri="{FF2B5EF4-FFF2-40B4-BE49-F238E27FC236}">
                      <a16:creationId xmlns:a16="http://schemas.microsoft.com/office/drawing/2014/main" id="{00F43C65-EFBC-43C4-9A90-6FBED98C704F}"/>
                    </a:ext>
                  </a:extLst>
                </p:cNvPr>
                <p:cNvSpPr>
                  <a:spLocks/>
                </p:cNvSpPr>
                <p:nvPr/>
              </p:nvSpPr>
              <p:spPr bwMode="auto">
                <a:xfrm>
                  <a:off x="3075" y="2278"/>
                  <a:ext cx="176" cy="79"/>
                </a:xfrm>
                <a:custGeom>
                  <a:avLst/>
                  <a:gdLst>
                    <a:gd name="T0" fmla="*/ 0 w 526"/>
                    <a:gd name="T1" fmla="*/ 0 h 237"/>
                    <a:gd name="T2" fmla="*/ 0 w 526"/>
                    <a:gd name="T3" fmla="*/ 0 h 237"/>
                    <a:gd name="T4" fmla="*/ 0 w 526"/>
                    <a:gd name="T5" fmla="*/ 0 h 237"/>
                    <a:gd name="T6" fmla="*/ 0 w 526"/>
                    <a:gd name="T7" fmla="*/ 0 h 237"/>
                    <a:gd name="T8" fmla="*/ 0 w 526"/>
                    <a:gd name="T9" fmla="*/ 0 h 237"/>
                    <a:gd name="T10" fmla="*/ 0 w 526"/>
                    <a:gd name="T11" fmla="*/ 0 h 237"/>
                    <a:gd name="T12" fmla="*/ 0 w 526"/>
                    <a:gd name="T13" fmla="*/ 0 h 237"/>
                    <a:gd name="T14" fmla="*/ 0 w 526"/>
                    <a:gd name="T15" fmla="*/ 0 h 237"/>
                    <a:gd name="T16" fmla="*/ 0 w 526"/>
                    <a:gd name="T17" fmla="*/ 0 h 237"/>
                    <a:gd name="T18" fmla="*/ 0 w 526"/>
                    <a:gd name="T19" fmla="*/ 0 h 237"/>
                    <a:gd name="T20" fmla="*/ 0 w 526"/>
                    <a:gd name="T21" fmla="*/ 0 h 237"/>
                    <a:gd name="T22" fmla="*/ 0 w 526"/>
                    <a:gd name="T23" fmla="*/ 0 h 237"/>
                    <a:gd name="T24" fmla="*/ 0 w 526"/>
                    <a:gd name="T25" fmla="*/ 0 h 237"/>
                    <a:gd name="T26" fmla="*/ 0 w 526"/>
                    <a:gd name="T27" fmla="*/ 0 h 237"/>
                    <a:gd name="T28" fmla="*/ 0 w 526"/>
                    <a:gd name="T29" fmla="*/ 0 h 2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6"/>
                    <a:gd name="T46" fmla="*/ 0 h 237"/>
                    <a:gd name="T47" fmla="*/ 526 w 526"/>
                    <a:gd name="T48" fmla="*/ 237 h 2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6" h="237">
                      <a:moveTo>
                        <a:pt x="6" y="0"/>
                      </a:moveTo>
                      <a:lnTo>
                        <a:pt x="0" y="157"/>
                      </a:lnTo>
                      <a:lnTo>
                        <a:pt x="119" y="160"/>
                      </a:lnTo>
                      <a:lnTo>
                        <a:pt x="118" y="237"/>
                      </a:lnTo>
                      <a:lnTo>
                        <a:pt x="278" y="235"/>
                      </a:lnTo>
                      <a:lnTo>
                        <a:pt x="421" y="232"/>
                      </a:lnTo>
                      <a:lnTo>
                        <a:pt x="526" y="235"/>
                      </a:lnTo>
                      <a:lnTo>
                        <a:pt x="493" y="168"/>
                      </a:lnTo>
                      <a:lnTo>
                        <a:pt x="471" y="106"/>
                      </a:lnTo>
                      <a:lnTo>
                        <a:pt x="446" y="42"/>
                      </a:lnTo>
                      <a:lnTo>
                        <a:pt x="386" y="1"/>
                      </a:lnTo>
                      <a:lnTo>
                        <a:pt x="359" y="25"/>
                      </a:lnTo>
                      <a:lnTo>
                        <a:pt x="326" y="8"/>
                      </a:lnTo>
                      <a:lnTo>
                        <a:pt x="183" y="4"/>
                      </a:lnTo>
                      <a:lnTo>
                        <a:pt x="6" y="0"/>
                      </a:lnTo>
                      <a:close/>
                    </a:path>
                  </a:pathLst>
                </a:custGeom>
                <a:solidFill>
                  <a:srgbClr val="FF7F3F"/>
                </a:solidFill>
                <a:ln w="4763">
                  <a:solidFill>
                    <a:srgbClr val="000000"/>
                  </a:solidFill>
                  <a:round/>
                  <a:headEnd/>
                  <a:tailEnd/>
                </a:ln>
              </p:spPr>
              <p:txBody>
                <a:bodyPr/>
                <a:lstStyle/>
                <a:p>
                  <a:endParaRPr lang="pt-BR"/>
                </a:p>
              </p:txBody>
            </p:sp>
            <p:sp>
              <p:nvSpPr>
                <p:cNvPr id="16415" name="Freeform 294">
                  <a:extLst>
                    <a:ext uri="{FF2B5EF4-FFF2-40B4-BE49-F238E27FC236}">
                      <a16:creationId xmlns:a16="http://schemas.microsoft.com/office/drawing/2014/main" id="{585C9419-3D16-4E89-853B-137C710CCD60}"/>
                    </a:ext>
                  </a:extLst>
                </p:cNvPr>
                <p:cNvSpPr>
                  <a:spLocks/>
                </p:cNvSpPr>
                <p:nvPr/>
              </p:nvSpPr>
              <p:spPr bwMode="auto">
                <a:xfrm>
                  <a:off x="3113" y="2355"/>
                  <a:ext cx="154" cy="78"/>
                </a:xfrm>
                <a:custGeom>
                  <a:avLst/>
                  <a:gdLst>
                    <a:gd name="T0" fmla="*/ 0 w 462"/>
                    <a:gd name="T1" fmla="*/ 0 h 236"/>
                    <a:gd name="T2" fmla="*/ 0 w 462"/>
                    <a:gd name="T3" fmla="*/ 0 h 236"/>
                    <a:gd name="T4" fmla="*/ 0 w 462"/>
                    <a:gd name="T5" fmla="*/ 0 h 236"/>
                    <a:gd name="T6" fmla="*/ 0 w 462"/>
                    <a:gd name="T7" fmla="*/ 0 h 236"/>
                    <a:gd name="T8" fmla="*/ 0 w 462"/>
                    <a:gd name="T9" fmla="*/ 0 h 236"/>
                    <a:gd name="T10" fmla="*/ 0 w 462"/>
                    <a:gd name="T11" fmla="*/ 0 h 236"/>
                    <a:gd name="T12" fmla="*/ 0 w 462"/>
                    <a:gd name="T13" fmla="*/ 0 h 236"/>
                    <a:gd name="T14" fmla="*/ 0 w 462"/>
                    <a:gd name="T15" fmla="*/ 0 h 236"/>
                    <a:gd name="T16" fmla="*/ 0 w 462"/>
                    <a:gd name="T17" fmla="*/ 0 h 236"/>
                    <a:gd name="T18" fmla="*/ 0 w 462"/>
                    <a:gd name="T19" fmla="*/ 0 h 236"/>
                    <a:gd name="T20" fmla="*/ 0 w 462"/>
                    <a:gd name="T21" fmla="*/ 0 h 2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62"/>
                    <a:gd name="T34" fmla="*/ 0 h 236"/>
                    <a:gd name="T35" fmla="*/ 462 w 462"/>
                    <a:gd name="T36" fmla="*/ 236 h 2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62" h="236">
                      <a:moveTo>
                        <a:pt x="5" y="2"/>
                      </a:moveTo>
                      <a:lnTo>
                        <a:pt x="3" y="138"/>
                      </a:lnTo>
                      <a:lnTo>
                        <a:pt x="0" y="233"/>
                      </a:lnTo>
                      <a:lnTo>
                        <a:pt x="462" y="236"/>
                      </a:lnTo>
                      <a:lnTo>
                        <a:pt x="453" y="113"/>
                      </a:lnTo>
                      <a:lnTo>
                        <a:pt x="453" y="67"/>
                      </a:lnTo>
                      <a:lnTo>
                        <a:pt x="416" y="38"/>
                      </a:lnTo>
                      <a:lnTo>
                        <a:pt x="427" y="14"/>
                      </a:lnTo>
                      <a:lnTo>
                        <a:pt x="411" y="0"/>
                      </a:lnTo>
                      <a:lnTo>
                        <a:pt x="202" y="2"/>
                      </a:lnTo>
                      <a:lnTo>
                        <a:pt x="5" y="2"/>
                      </a:lnTo>
                      <a:close/>
                    </a:path>
                  </a:pathLst>
                </a:custGeom>
                <a:solidFill>
                  <a:srgbClr val="005F7F"/>
                </a:solidFill>
                <a:ln w="4763">
                  <a:solidFill>
                    <a:srgbClr val="000000"/>
                  </a:solidFill>
                  <a:round/>
                  <a:headEnd/>
                  <a:tailEnd/>
                </a:ln>
              </p:spPr>
              <p:txBody>
                <a:bodyPr/>
                <a:lstStyle/>
                <a:p>
                  <a:endParaRPr lang="pt-BR"/>
                </a:p>
              </p:txBody>
            </p:sp>
            <p:sp>
              <p:nvSpPr>
                <p:cNvPr id="16416" name="Freeform 295">
                  <a:extLst>
                    <a:ext uri="{FF2B5EF4-FFF2-40B4-BE49-F238E27FC236}">
                      <a16:creationId xmlns:a16="http://schemas.microsoft.com/office/drawing/2014/main" id="{280C7108-EC38-499D-A903-FCD27D842B1F}"/>
                    </a:ext>
                  </a:extLst>
                </p:cNvPr>
                <p:cNvSpPr>
                  <a:spLocks/>
                </p:cNvSpPr>
                <p:nvPr/>
              </p:nvSpPr>
              <p:spPr bwMode="auto">
                <a:xfrm>
                  <a:off x="3092" y="2431"/>
                  <a:ext cx="180" cy="87"/>
                </a:xfrm>
                <a:custGeom>
                  <a:avLst/>
                  <a:gdLst>
                    <a:gd name="T0" fmla="*/ 0 w 539"/>
                    <a:gd name="T1" fmla="*/ 0 h 259"/>
                    <a:gd name="T2" fmla="*/ 0 w 539"/>
                    <a:gd name="T3" fmla="*/ 0 h 259"/>
                    <a:gd name="T4" fmla="*/ 0 w 539"/>
                    <a:gd name="T5" fmla="*/ 0 h 259"/>
                    <a:gd name="T6" fmla="*/ 0 w 539"/>
                    <a:gd name="T7" fmla="*/ 0 h 259"/>
                    <a:gd name="T8" fmla="*/ 0 w 539"/>
                    <a:gd name="T9" fmla="*/ 0 h 259"/>
                    <a:gd name="T10" fmla="*/ 0 w 539"/>
                    <a:gd name="T11" fmla="*/ 0 h 259"/>
                    <a:gd name="T12" fmla="*/ 0 w 539"/>
                    <a:gd name="T13" fmla="*/ 0 h 259"/>
                    <a:gd name="T14" fmla="*/ 0 w 539"/>
                    <a:gd name="T15" fmla="*/ 0 h 259"/>
                    <a:gd name="T16" fmla="*/ 0 w 539"/>
                    <a:gd name="T17" fmla="*/ 0 h 259"/>
                    <a:gd name="T18" fmla="*/ 0 w 539"/>
                    <a:gd name="T19" fmla="*/ 0 h 259"/>
                    <a:gd name="T20" fmla="*/ 0 w 539"/>
                    <a:gd name="T21" fmla="*/ 0 h 259"/>
                    <a:gd name="T22" fmla="*/ 0 w 539"/>
                    <a:gd name="T23" fmla="*/ 0 h 259"/>
                    <a:gd name="T24" fmla="*/ 0 w 539"/>
                    <a:gd name="T25" fmla="*/ 0 h 2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9"/>
                    <a:gd name="T40" fmla="*/ 0 h 259"/>
                    <a:gd name="T41" fmla="*/ 539 w 539"/>
                    <a:gd name="T42" fmla="*/ 259 h 2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9" h="259">
                      <a:moveTo>
                        <a:pt x="3" y="0"/>
                      </a:moveTo>
                      <a:lnTo>
                        <a:pt x="0" y="46"/>
                      </a:lnTo>
                      <a:lnTo>
                        <a:pt x="192" y="53"/>
                      </a:lnTo>
                      <a:lnTo>
                        <a:pt x="193" y="201"/>
                      </a:lnTo>
                      <a:lnTo>
                        <a:pt x="291" y="241"/>
                      </a:lnTo>
                      <a:lnTo>
                        <a:pt x="318" y="227"/>
                      </a:lnTo>
                      <a:lnTo>
                        <a:pt x="380" y="259"/>
                      </a:lnTo>
                      <a:lnTo>
                        <a:pt x="421" y="258"/>
                      </a:lnTo>
                      <a:lnTo>
                        <a:pt x="495" y="227"/>
                      </a:lnTo>
                      <a:lnTo>
                        <a:pt x="539" y="257"/>
                      </a:lnTo>
                      <a:lnTo>
                        <a:pt x="539" y="97"/>
                      </a:lnTo>
                      <a:lnTo>
                        <a:pt x="525" y="3"/>
                      </a:lnTo>
                      <a:lnTo>
                        <a:pt x="3" y="0"/>
                      </a:lnTo>
                      <a:close/>
                    </a:path>
                  </a:pathLst>
                </a:custGeom>
                <a:solidFill>
                  <a:srgbClr val="9FBFFF"/>
                </a:solidFill>
                <a:ln w="4763">
                  <a:solidFill>
                    <a:srgbClr val="000000"/>
                  </a:solidFill>
                  <a:round/>
                  <a:headEnd/>
                  <a:tailEnd/>
                </a:ln>
              </p:spPr>
              <p:txBody>
                <a:bodyPr/>
                <a:lstStyle/>
                <a:p>
                  <a:endParaRPr lang="pt-BR"/>
                </a:p>
              </p:txBody>
            </p:sp>
            <p:sp>
              <p:nvSpPr>
                <p:cNvPr id="16417" name="Freeform 296">
                  <a:extLst>
                    <a:ext uri="{FF2B5EF4-FFF2-40B4-BE49-F238E27FC236}">
                      <a16:creationId xmlns:a16="http://schemas.microsoft.com/office/drawing/2014/main" id="{7B62CC41-5B68-40D0-9054-78BA0C3C03BB}"/>
                    </a:ext>
                  </a:extLst>
                </p:cNvPr>
                <p:cNvSpPr>
                  <a:spLocks/>
                </p:cNvSpPr>
                <p:nvPr/>
              </p:nvSpPr>
              <p:spPr bwMode="auto">
                <a:xfrm>
                  <a:off x="3268" y="2435"/>
                  <a:ext cx="101" cy="95"/>
                </a:xfrm>
                <a:custGeom>
                  <a:avLst/>
                  <a:gdLst>
                    <a:gd name="T0" fmla="*/ 0 w 303"/>
                    <a:gd name="T1" fmla="*/ 0 h 283"/>
                    <a:gd name="T2" fmla="*/ 0 w 303"/>
                    <a:gd name="T3" fmla="*/ 0 h 283"/>
                    <a:gd name="T4" fmla="*/ 0 w 303"/>
                    <a:gd name="T5" fmla="*/ 0 h 283"/>
                    <a:gd name="T6" fmla="*/ 0 w 303"/>
                    <a:gd name="T7" fmla="*/ 0 h 283"/>
                    <a:gd name="T8" fmla="*/ 0 w 303"/>
                    <a:gd name="T9" fmla="*/ 0 h 283"/>
                    <a:gd name="T10" fmla="*/ 0 w 303"/>
                    <a:gd name="T11" fmla="*/ 0 h 283"/>
                    <a:gd name="T12" fmla="*/ 0 w 303"/>
                    <a:gd name="T13" fmla="*/ 0 h 283"/>
                    <a:gd name="T14" fmla="*/ 0 w 303"/>
                    <a:gd name="T15" fmla="*/ 0 h 283"/>
                    <a:gd name="T16" fmla="*/ 0 w 303"/>
                    <a:gd name="T17" fmla="*/ 0 h 283"/>
                    <a:gd name="T18" fmla="*/ 0 w 303"/>
                    <a:gd name="T19" fmla="*/ 0 h 283"/>
                    <a:gd name="T20" fmla="*/ 0 w 303"/>
                    <a:gd name="T21" fmla="*/ 0 h 283"/>
                    <a:gd name="T22" fmla="*/ 0 w 303"/>
                    <a:gd name="T23" fmla="*/ 0 h 283"/>
                    <a:gd name="T24" fmla="*/ 0 w 303"/>
                    <a:gd name="T25" fmla="*/ 0 h 283"/>
                    <a:gd name="T26" fmla="*/ 0 w 303"/>
                    <a:gd name="T27" fmla="*/ 0 h 283"/>
                    <a:gd name="T28" fmla="*/ 0 w 303"/>
                    <a:gd name="T29" fmla="*/ 0 h 283"/>
                    <a:gd name="T30" fmla="*/ 0 w 303"/>
                    <a:gd name="T31" fmla="*/ 0 h 2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3"/>
                    <a:gd name="T49" fmla="*/ 0 h 283"/>
                    <a:gd name="T50" fmla="*/ 303 w 303"/>
                    <a:gd name="T51" fmla="*/ 283 h 2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3" h="283">
                      <a:moveTo>
                        <a:pt x="0" y="26"/>
                      </a:moveTo>
                      <a:lnTo>
                        <a:pt x="119" y="12"/>
                      </a:lnTo>
                      <a:lnTo>
                        <a:pt x="267" y="0"/>
                      </a:lnTo>
                      <a:lnTo>
                        <a:pt x="259" y="38"/>
                      </a:lnTo>
                      <a:lnTo>
                        <a:pt x="292" y="30"/>
                      </a:lnTo>
                      <a:lnTo>
                        <a:pt x="303" y="55"/>
                      </a:lnTo>
                      <a:lnTo>
                        <a:pt x="269" y="77"/>
                      </a:lnTo>
                      <a:lnTo>
                        <a:pt x="277" y="116"/>
                      </a:lnTo>
                      <a:lnTo>
                        <a:pt x="242" y="182"/>
                      </a:lnTo>
                      <a:lnTo>
                        <a:pt x="216" y="222"/>
                      </a:lnTo>
                      <a:lnTo>
                        <a:pt x="231" y="274"/>
                      </a:lnTo>
                      <a:lnTo>
                        <a:pt x="44" y="283"/>
                      </a:lnTo>
                      <a:lnTo>
                        <a:pt x="43" y="252"/>
                      </a:lnTo>
                      <a:lnTo>
                        <a:pt x="5" y="245"/>
                      </a:lnTo>
                      <a:lnTo>
                        <a:pt x="5" y="77"/>
                      </a:lnTo>
                      <a:lnTo>
                        <a:pt x="0" y="26"/>
                      </a:lnTo>
                      <a:close/>
                    </a:path>
                  </a:pathLst>
                </a:custGeom>
                <a:solidFill>
                  <a:srgbClr val="7FFFDF"/>
                </a:solidFill>
                <a:ln w="4763">
                  <a:solidFill>
                    <a:srgbClr val="000000"/>
                  </a:solidFill>
                  <a:round/>
                  <a:headEnd/>
                  <a:tailEnd/>
                </a:ln>
              </p:spPr>
              <p:txBody>
                <a:bodyPr/>
                <a:lstStyle/>
                <a:p>
                  <a:endParaRPr lang="pt-BR"/>
                </a:p>
              </p:txBody>
            </p:sp>
            <p:sp>
              <p:nvSpPr>
                <p:cNvPr id="16418" name="Freeform 297">
                  <a:extLst>
                    <a:ext uri="{FF2B5EF4-FFF2-40B4-BE49-F238E27FC236}">
                      <a16:creationId xmlns:a16="http://schemas.microsoft.com/office/drawing/2014/main" id="{1093517D-1FBD-4F15-91B5-970BA27A2067}"/>
                    </a:ext>
                  </a:extLst>
                </p:cNvPr>
                <p:cNvSpPr>
                  <a:spLocks/>
                </p:cNvSpPr>
                <p:nvPr/>
              </p:nvSpPr>
              <p:spPr bwMode="auto">
                <a:xfrm>
                  <a:off x="3283" y="2526"/>
                  <a:ext cx="123" cy="99"/>
                </a:xfrm>
                <a:custGeom>
                  <a:avLst/>
                  <a:gdLst>
                    <a:gd name="T0" fmla="*/ 0 w 369"/>
                    <a:gd name="T1" fmla="*/ 0 h 296"/>
                    <a:gd name="T2" fmla="*/ 0 w 369"/>
                    <a:gd name="T3" fmla="*/ 0 h 296"/>
                    <a:gd name="T4" fmla="*/ 0 w 369"/>
                    <a:gd name="T5" fmla="*/ 0 h 296"/>
                    <a:gd name="T6" fmla="*/ 0 w 369"/>
                    <a:gd name="T7" fmla="*/ 0 h 296"/>
                    <a:gd name="T8" fmla="*/ 0 w 369"/>
                    <a:gd name="T9" fmla="*/ 0 h 296"/>
                    <a:gd name="T10" fmla="*/ 0 w 369"/>
                    <a:gd name="T11" fmla="*/ 0 h 296"/>
                    <a:gd name="T12" fmla="*/ 0 w 369"/>
                    <a:gd name="T13" fmla="*/ 0 h 296"/>
                    <a:gd name="T14" fmla="*/ 0 w 369"/>
                    <a:gd name="T15" fmla="*/ 0 h 296"/>
                    <a:gd name="T16" fmla="*/ 0 w 369"/>
                    <a:gd name="T17" fmla="*/ 0 h 296"/>
                    <a:gd name="T18" fmla="*/ 0 w 369"/>
                    <a:gd name="T19" fmla="*/ 0 h 296"/>
                    <a:gd name="T20" fmla="*/ 0 w 369"/>
                    <a:gd name="T21" fmla="*/ 0 h 296"/>
                    <a:gd name="T22" fmla="*/ 0 w 369"/>
                    <a:gd name="T23" fmla="*/ 0 h 296"/>
                    <a:gd name="T24" fmla="*/ 0 w 369"/>
                    <a:gd name="T25" fmla="*/ 0 h 296"/>
                    <a:gd name="T26" fmla="*/ 0 w 369"/>
                    <a:gd name="T27" fmla="*/ 0 h 296"/>
                    <a:gd name="T28" fmla="*/ 0 w 369"/>
                    <a:gd name="T29" fmla="*/ 0 h 296"/>
                    <a:gd name="T30" fmla="*/ 0 w 369"/>
                    <a:gd name="T31" fmla="*/ 0 h 296"/>
                    <a:gd name="T32" fmla="*/ 0 w 369"/>
                    <a:gd name="T33" fmla="*/ 0 h 296"/>
                    <a:gd name="T34" fmla="*/ 0 w 369"/>
                    <a:gd name="T35" fmla="*/ 0 h 296"/>
                    <a:gd name="T36" fmla="*/ 0 w 369"/>
                    <a:gd name="T37" fmla="*/ 0 h 296"/>
                    <a:gd name="T38" fmla="*/ 0 w 369"/>
                    <a:gd name="T39" fmla="*/ 0 h 296"/>
                    <a:gd name="T40" fmla="*/ 0 w 369"/>
                    <a:gd name="T41" fmla="*/ 0 h 296"/>
                    <a:gd name="T42" fmla="*/ 0 w 369"/>
                    <a:gd name="T43" fmla="*/ 0 h 296"/>
                    <a:gd name="T44" fmla="*/ 0 w 369"/>
                    <a:gd name="T45" fmla="*/ 0 h 296"/>
                    <a:gd name="T46" fmla="*/ 0 w 369"/>
                    <a:gd name="T47" fmla="*/ 0 h 296"/>
                    <a:gd name="T48" fmla="*/ 0 w 369"/>
                    <a:gd name="T49" fmla="*/ 0 h 296"/>
                    <a:gd name="T50" fmla="*/ 0 w 369"/>
                    <a:gd name="T51" fmla="*/ 0 h 296"/>
                    <a:gd name="T52" fmla="*/ 0 w 369"/>
                    <a:gd name="T53" fmla="*/ 0 h 296"/>
                    <a:gd name="T54" fmla="*/ 0 w 369"/>
                    <a:gd name="T55" fmla="*/ 0 h 296"/>
                    <a:gd name="T56" fmla="*/ 0 w 369"/>
                    <a:gd name="T57" fmla="*/ 0 h 296"/>
                    <a:gd name="T58" fmla="*/ 0 w 369"/>
                    <a:gd name="T59" fmla="*/ 0 h 296"/>
                    <a:gd name="T60" fmla="*/ 0 w 369"/>
                    <a:gd name="T61" fmla="*/ 0 h 296"/>
                    <a:gd name="T62" fmla="*/ 0 w 369"/>
                    <a:gd name="T63" fmla="*/ 0 h 296"/>
                    <a:gd name="T64" fmla="*/ 0 w 369"/>
                    <a:gd name="T65" fmla="*/ 0 h 296"/>
                    <a:gd name="T66" fmla="*/ 0 w 369"/>
                    <a:gd name="T67" fmla="*/ 0 h 296"/>
                    <a:gd name="T68" fmla="*/ 0 w 369"/>
                    <a:gd name="T69" fmla="*/ 0 h 2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9"/>
                    <a:gd name="T106" fmla="*/ 0 h 296"/>
                    <a:gd name="T107" fmla="*/ 369 w 369"/>
                    <a:gd name="T108" fmla="*/ 296 h 2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9" h="296">
                      <a:moveTo>
                        <a:pt x="0" y="7"/>
                      </a:moveTo>
                      <a:lnTo>
                        <a:pt x="185" y="0"/>
                      </a:lnTo>
                      <a:lnTo>
                        <a:pt x="217" y="61"/>
                      </a:lnTo>
                      <a:lnTo>
                        <a:pt x="189" y="133"/>
                      </a:lnTo>
                      <a:lnTo>
                        <a:pt x="180" y="166"/>
                      </a:lnTo>
                      <a:lnTo>
                        <a:pt x="304" y="152"/>
                      </a:lnTo>
                      <a:lnTo>
                        <a:pt x="312" y="200"/>
                      </a:lnTo>
                      <a:lnTo>
                        <a:pt x="275" y="195"/>
                      </a:lnTo>
                      <a:lnTo>
                        <a:pt x="258" y="215"/>
                      </a:lnTo>
                      <a:lnTo>
                        <a:pt x="277" y="229"/>
                      </a:lnTo>
                      <a:lnTo>
                        <a:pt x="311" y="213"/>
                      </a:lnTo>
                      <a:lnTo>
                        <a:pt x="312" y="236"/>
                      </a:lnTo>
                      <a:lnTo>
                        <a:pt x="332" y="216"/>
                      </a:lnTo>
                      <a:lnTo>
                        <a:pt x="346" y="216"/>
                      </a:lnTo>
                      <a:lnTo>
                        <a:pt x="330" y="256"/>
                      </a:lnTo>
                      <a:lnTo>
                        <a:pt x="360" y="263"/>
                      </a:lnTo>
                      <a:lnTo>
                        <a:pt x="369" y="284"/>
                      </a:lnTo>
                      <a:lnTo>
                        <a:pt x="356" y="291"/>
                      </a:lnTo>
                      <a:lnTo>
                        <a:pt x="337" y="277"/>
                      </a:lnTo>
                      <a:lnTo>
                        <a:pt x="301" y="267"/>
                      </a:lnTo>
                      <a:lnTo>
                        <a:pt x="309" y="293"/>
                      </a:lnTo>
                      <a:lnTo>
                        <a:pt x="291" y="296"/>
                      </a:lnTo>
                      <a:lnTo>
                        <a:pt x="276" y="273"/>
                      </a:lnTo>
                      <a:lnTo>
                        <a:pt x="267" y="287"/>
                      </a:lnTo>
                      <a:lnTo>
                        <a:pt x="213" y="287"/>
                      </a:lnTo>
                      <a:lnTo>
                        <a:pt x="213" y="273"/>
                      </a:lnTo>
                      <a:lnTo>
                        <a:pt x="192" y="256"/>
                      </a:lnTo>
                      <a:lnTo>
                        <a:pt x="152" y="254"/>
                      </a:lnTo>
                      <a:lnTo>
                        <a:pt x="186" y="273"/>
                      </a:lnTo>
                      <a:lnTo>
                        <a:pt x="138" y="283"/>
                      </a:lnTo>
                      <a:lnTo>
                        <a:pt x="64" y="269"/>
                      </a:lnTo>
                      <a:lnTo>
                        <a:pt x="36" y="273"/>
                      </a:lnTo>
                      <a:lnTo>
                        <a:pt x="46" y="174"/>
                      </a:lnTo>
                      <a:lnTo>
                        <a:pt x="1" y="95"/>
                      </a:lnTo>
                      <a:lnTo>
                        <a:pt x="0" y="7"/>
                      </a:lnTo>
                      <a:close/>
                    </a:path>
                  </a:pathLst>
                </a:custGeom>
                <a:solidFill>
                  <a:srgbClr val="FF7F9F"/>
                </a:solidFill>
                <a:ln w="4763">
                  <a:solidFill>
                    <a:srgbClr val="000000"/>
                  </a:solidFill>
                  <a:round/>
                  <a:headEnd/>
                  <a:tailEnd/>
                </a:ln>
              </p:spPr>
              <p:txBody>
                <a:bodyPr/>
                <a:lstStyle/>
                <a:p>
                  <a:endParaRPr lang="pt-BR"/>
                </a:p>
              </p:txBody>
            </p:sp>
            <p:sp>
              <p:nvSpPr>
                <p:cNvPr id="16419" name="Freeform 298">
                  <a:extLst>
                    <a:ext uri="{FF2B5EF4-FFF2-40B4-BE49-F238E27FC236}">
                      <a16:creationId xmlns:a16="http://schemas.microsoft.com/office/drawing/2014/main" id="{CDB8ECA8-5201-4902-8AAA-9628115A7DDD}"/>
                    </a:ext>
                  </a:extLst>
                </p:cNvPr>
                <p:cNvSpPr>
                  <a:spLocks/>
                </p:cNvSpPr>
                <p:nvPr/>
              </p:nvSpPr>
              <p:spPr bwMode="auto">
                <a:xfrm>
                  <a:off x="3198" y="2109"/>
                  <a:ext cx="138" cy="155"/>
                </a:xfrm>
                <a:custGeom>
                  <a:avLst/>
                  <a:gdLst>
                    <a:gd name="T0" fmla="*/ 0 w 413"/>
                    <a:gd name="T1" fmla="*/ 0 h 465"/>
                    <a:gd name="T2" fmla="*/ 0 w 413"/>
                    <a:gd name="T3" fmla="*/ 0 h 465"/>
                    <a:gd name="T4" fmla="*/ 0 w 413"/>
                    <a:gd name="T5" fmla="*/ 0 h 465"/>
                    <a:gd name="T6" fmla="*/ 0 w 413"/>
                    <a:gd name="T7" fmla="*/ 0 h 465"/>
                    <a:gd name="T8" fmla="*/ 0 w 413"/>
                    <a:gd name="T9" fmla="*/ 0 h 465"/>
                    <a:gd name="T10" fmla="*/ 0 w 413"/>
                    <a:gd name="T11" fmla="*/ 0 h 465"/>
                    <a:gd name="T12" fmla="*/ 0 w 413"/>
                    <a:gd name="T13" fmla="*/ 0 h 465"/>
                    <a:gd name="T14" fmla="*/ 0 w 413"/>
                    <a:gd name="T15" fmla="*/ 0 h 465"/>
                    <a:gd name="T16" fmla="*/ 0 w 413"/>
                    <a:gd name="T17" fmla="*/ 0 h 465"/>
                    <a:gd name="T18" fmla="*/ 0 w 413"/>
                    <a:gd name="T19" fmla="*/ 0 h 465"/>
                    <a:gd name="T20" fmla="*/ 0 w 413"/>
                    <a:gd name="T21" fmla="*/ 0 h 465"/>
                    <a:gd name="T22" fmla="*/ 0 w 413"/>
                    <a:gd name="T23" fmla="*/ 0 h 465"/>
                    <a:gd name="T24" fmla="*/ 0 w 413"/>
                    <a:gd name="T25" fmla="*/ 0 h 465"/>
                    <a:gd name="T26" fmla="*/ 0 w 413"/>
                    <a:gd name="T27" fmla="*/ 0 h 465"/>
                    <a:gd name="T28" fmla="*/ 0 w 413"/>
                    <a:gd name="T29" fmla="*/ 0 h 465"/>
                    <a:gd name="T30" fmla="*/ 0 w 413"/>
                    <a:gd name="T31" fmla="*/ 0 h 465"/>
                    <a:gd name="T32" fmla="*/ 0 w 413"/>
                    <a:gd name="T33" fmla="*/ 0 h 465"/>
                    <a:gd name="T34" fmla="*/ 0 w 413"/>
                    <a:gd name="T35" fmla="*/ 0 h 465"/>
                    <a:gd name="T36" fmla="*/ 0 w 413"/>
                    <a:gd name="T37" fmla="*/ 0 h 465"/>
                    <a:gd name="T38" fmla="*/ 0 w 413"/>
                    <a:gd name="T39" fmla="*/ 0 h 465"/>
                    <a:gd name="T40" fmla="*/ 0 w 413"/>
                    <a:gd name="T41" fmla="*/ 0 h 465"/>
                    <a:gd name="T42" fmla="*/ 0 w 413"/>
                    <a:gd name="T43" fmla="*/ 0 h 465"/>
                    <a:gd name="T44" fmla="*/ 0 w 413"/>
                    <a:gd name="T45" fmla="*/ 0 h 465"/>
                    <a:gd name="T46" fmla="*/ 0 w 413"/>
                    <a:gd name="T47" fmla="*/ 0 h 465"/>
                    <a:gd name="T48" fmla="*/ 0 w 413"/>
                    <a:gd name="T49" fmla="*/ 0 h 465"/>
                    <a:gd name="T50" fmla="*/ 0 w 413"/>
                    <a:gd name="T51" fmla="*/ 0 h 465"/>
                    <a:gd name="T52" fmla="*/ 0 w 413"/>
                    <a:gd name="T53" fmla="*/ 0 h 465"/>
                    <a:gd name="T54" fmla="*/ 0 w 413"/>
                    <a:gd name="T55" fmla="*/ 0 h 465"/>
                    <a:gd name="T56" fmla="*/ 0 w 413"/>
                    <a:gd name="T57" fmla="*/ 0 h 465"/>
                    <a:gd name="T58" fmla="*/ 0 w 413"/>
                    <a:gd name="T59" fmla="*/ 0 h 465"/>
                    <a:gd name="T60" fmla="*/ 0 w 413"/>
                    <a:gd name="T61" fmla="*/ 0 h 46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465"/>
                    <a:gd name="T95" fmla="*/ 413 w 413"/>
                    <a:gd name="T96" fmla="*/ 465 h 46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465">
                      <a:moveTo>
                        <a:pt x="0" y="36"/>
                      </a:moveTo>
                      <a:lnTo>
                        <a:pt x="108" y="36"/>
                      </a:lnTo>
                      <a:lnTo>
                        <a:pt x="107" y="0"/>
                      </a:lnTo>
                      <a:lnTo>
                        <a:pt x="131" y="10"/>
                      </a:lnTo>
                      <a:lnTo>
                        <a:pt x="135" y="39"/>
                      </a:lnTo>
                      <a:lnTo>
                        <a:pt x="187" y="69"/>
                      </a:lnTo>
                      <a:lnTo>
                        <a:pt x="203" y="56"/>
                      </a:lnTo>
                      <a:lnTo>
                        <a:pt x="233" y="56"/>
                      </a:lnTo>
                      <a:lnTo>
                        <a:pt x="257" y="83"/>
                      </a:lnTo>
                      <a:lnTo>
                        <a:pt x="273" y="72"/>
                      </a:lnTo>
                      <a:lnTo>
                        <a:pt x="318" y="84"/>
                      </a:lnTo>
                      <a:lnTo>
                        <a:pt x="334" y="63"/>
                      </a:lnTo>
                      <a:lnTo>
                        <a:pt x="362" y="79"/>
                      </a:lnTo>
                      <a:lnTo>
                        <a:pt x="413" y="77"/>
                      </a:lnTo>
                      <a:lnTo>
                        <a:pt x="330" y="134"/>
                      </a:lnTo>
                      <a:lnTo>
                        <a:pt x="290" y="185"/>
                      </a:lnTo>
                      <a:lnTo>
                        <a:pt x="298" y="258"/>
                      </a:lnTo>
                      <a:lnTo>
                        <a:pt x="269" y="289"/>
                      </a:lnTo>
                      <a:lnTo>
                        <a:pt x="281" y="310"/>
                      </a:lnTo>
                      <a:lnTo>
                        <a:pt x="281" y="364"/>
                      </a:lnTo>
                      <a:lnTo>
                        <a:pt x="309" y="364"/>
                      </a:lnTo>
                      <a:lnTo>
                        <a:pt x="351" y="404"/>
                      </a:lnTo>
                      <a:lnTo>
                        <a:pt x="368" y="451"/>
                      </a:lnTo>
                      <a:lnTo>
                        <a:pt x="76" y="465"/>
                      </a:lnTo>
                      <a:lnTo>
                        <a:pt x="77" y="336"/>
                      </a:lnTo>
                      <a:lnTo>
                        <a:pt x="51" y="308"/>
                      </a:lnTo>
                      <a:lnTo>
                        <a:pt x="60" y="274"/>
                      </a:lnTo>
                      <a:lnTo>
                        <a:pt x="69" y="255"/>
                      </a:lnTo>
                      <a:lnTo>
                        <a:pt x="51" y="166"/>
                      </a:lnTo>
                      <a:lnTo>
                        <a:pt x="26" y="107"/>
                      </a:lnTo>
                      <a:lnTo>
                        <a:pt x="0" y="36"/>
                      </a:lnTo>
                      <a:close/>
                    </a:path>
                  </a:pathLst>
                </a:custGeom>
                <a:solidFill>
                  <a:srgbClr val="5FC000"/>
                </a:solidFill>
                <a:ln w="4763">
                  <a:solidFill>
                    <a:srgbClr val="000000"/>
                  </a:solidFill>
                  <a:round/>
                  <a:headEnd/>
                  <a:tailEnd/>
                </a:ln>
              </p:spPr>
              <p:txBody>
                <a:bodyPr/>
                <a:lstStyle/>
                <a:p>
                  <a:endParaRPr lang="pt-BR"/>
                </a:p>
              </p:txBody>
            </p:sp>
            <p:sp>
              <p:nvSpPr>
                <p:cNvPr id="16420" name="Freeform 299">
                  <a:extLst>
                    <a:ext uri="{FF2B5EF4-FFF2-40B4-BE49-F238E27FC236}">
                      <a16:creationId xmlns:a16="http://schemas.microsoft.com/office/drawing/2014/main" id="{C8212724-1ACF-4482-8FB0-69BCA27E0B6D}"/>
                    </a:ext>
                  </a:extLst>
                </p:cNvPr>
                <p:cNvSpPr>
                  <a:spLocks/>
                </p:cNvSpPr>
                <p:nvPr/>
              </p:nvSpPr>
              <p:spPr bwMode="auto">
                <a:xfrm>
                  <a:off x="3287" y="2163"/>
                  <a:ext cx="105" cy="122"/>
                </a:xfrm>
                <a:custGeom>
                  <a:avLst/>
                  <a:gdLst>
                    <a:gd name="T0" fmla="*/ 0 w 314"/>
                    <a:gd name="T1" fmla="*/ 0 h 367"/>
                    <a:gd name="T2" fmla="*/ 0 w 314"/>
                    <a:gd name="T3" fmla="*/ 0 h 367"/>
                    <a:gd name="T4" fmla="*/ 0 w 314"/>
                    <a:gd name="T5" fmla="*/ 0 h 367"/>
                    <a:gd name="T6" fmla="*/ 0 w 314"/>
                    <a:gd name="T7" fmla="*/ 0 h 367"/>
                    <a:gd name="T8" fmla="*/ 0 w 314"/>
                    <a:gd name="T9" fmla="*/ 0 h 367"/>
                    <a:gd name="T10" fmla="*/ 0 w 314"/>
                    <a:gd name="T11" fmla="*/ 0 h 367"/>
                    <a:gd name="T12" fmla="*/ 0 w 314"/>
                    <a:gd name="T13" fmla="*/ 0 h 367"/>
                    <a:gd name="T14" fmla="*/ 0 w 314"/>
                    <a:gd name="T15" fmla="*/ 0 h 367"/>
                    <a:gd name="T16" fmla="*/ 0 w 314"/>
                    <a:gd name="T17" fmla="*/ 0 h 367"/>
                    <a:gd name="T18" fmla="*/ 0 w 314"/>
                    <a:gd name="T19" fmla="*/ 0 h 367"/>
                    <a:gd name="T20" fmla="*/ 0 w 314"/>
                    <a:gd name="T21" fmla="*/ 0 h 367"/>
                    <a:gd name="T22" fmla="*/ 0 w 314"/>
                    <a:gd name="T23" fmla="*/ 0 h 367"/>
                    <a:gd name="T24" fmla="*/ 0 w 314"/>
                    <a:gd name="T25" fmla="*/ 0 h 367"/>
                    <a:gd name="T26" fmla="*/ 0 w 314"/>
                    <a:gd name="T27" fmla="*/ 0 h 367"/>
                    <a:gd name="T28" fmla="*/ 0 w 314"/>
                    <a:gd name="T29" fmla="*/ 0 h 367"/>
                    <a:gd name="T30" fmla="*/ 0 w 314"/>
                    <a:gd name="T31" fmla="*/ 0 h 367"/>
                    <a:gd name="T32" fmla="*/ 0 w 314"/>
                    <a:gd name="T33" fmla="*/ 0 h 367"/>
                    <a:gd name="T34" fmla="*/ 0 w 314"/>
                    <a:gd name="T35" fmla="*/ 0 h 367"/>
                    <a:gd name="T36" fmla="*/ 0 w 314"/>
                    <a:gd name="T37" fmla="*/ 0 h 367"/>
                    <a:gd name="T38" fmla="*/ 0 w 314"/>
                    <a:gd name="T39" fmla="*/ 0 h 367"/>
                    <a:gd name="T40" fmla="*/ 0 w 314"/>
                    <a:gd name="T41" fmla="*/ 0 h 367"/>
                    <a:gd name="T42" fmla="*/ 0 w 314"/>
                    <a:gd name="T43" fmla="*/ 0 h 367"/>
                    <a:gd name="T44" fmla="*/ 0 w 314"/>
                    <a:gd name="T45" fmla="*/ 0 h 367"/>
                    <a:gd name="T46" fmla="*/ 0 w 314"/>
                    <a:gd name="T47" fmla="*/ 0 h 367"/>
                    <a:gd name="T48" fmla="*/ 0 w 314"/>
                    <a:gd name="T49" fmla="*/ 0 h 367"/>
                    <a:gd name="T50" fmla="*/ 0 w 314"/>
                    <a:gd name="T51" fmla="*/ 0 h 367"/>
                    <a:gd name="T52" fmla="*/ 0 w 314"/>
                    <a:gd name="T53" fmla="*/ 0 h 367"/>
                    <a:gd name="T54" fmla="*/ 0 w 314"/>
                    <a:gd name="T55" fmla="*/ 0 h 367"/>
                    <a:gd name="T56" fmla="*/ 0 w 314"/>
                    <a:gd name="T57" fmla="*/ 0 h 367"/>
                    <a:gd name="T58" fmla="*/ 0 w 314"/>
                    <a:gd name="T59" fmla="*/ 0 h 367"/>
                    <a:gd name="T60" fmla="*/ 0 w 314"/>
                    <a:gd name="T61" fmla="*/ 0 h 367"/>
                    <a:gd name="T62" fmla="*/ 0 w 314"/>
                    <a:gd name="T63" fmla="*/ 0 h 367"/>
                    <a:gd name="T64" fmla="*/ 0 w 314"/>
                    <a:gd name="T65" fmla="*/ 0 h 367"/>
                    <a:gd name="T66" fmla="*/ 0 w 314"/>
                    <a:gd name="T67" fmla="*/ 0 h 367"/>
                    <a:gd name="T68" fmla="*/ 0 w 314"/>
                    <a:gd name="T69" fmla="*/ 0 h 367"/>
                    <a:gd name="T70" fmla="*/ 0 w 314"/>
                    <a:gd name="T71" fmla="*/ 0 h 3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4"/>
                    <a:gd name="T109" fmla="*/ 0 h 367"/>
                    <a:gd name="T110" fmla="*/ 314 w 314"/>
                    <a:gd name="T111" fmla="*/ 367 h 3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4" h="367">
                      <a:moveTo>
                        <a:pt x="23" y="25"/>
                      </a:moveTo>
                      <a:lnTo>
                        <a:pt x="46" y="22"/>
                      </a:lnTo>
                      <a:lnTo>
                        <a:pt x="68" y="22"/>
                      </a:lnTo>
                      <a:lnTo>
                        <a:pt x="81" y="0"/>
                      </a:lnTo>
                      <a:lnTo>
                        <a:pt x="92" y="27"/>
                      </a:lnTo>
                      <a:lnTo>
                        <a:pt x="125" y="27"/>
                      </a:lnTo>
                      <a:lnTo>
                        <a:pt x="143" y="52"/>
                      </a:lnTo>
                      <a:lnTo>
                        <a:pt x="178" y="45"/>
                      </a:lnTo>
                      <a:lnTo>
                        <a:pt x="202" y="61"/>
                      </a:lnTo>
                      <a:lnTo>
                        <a:pt x="246" y="72"/>
                      </a:lnTo>
                      <a:lnTo>
                        <a:pt x="254" y="92"/>
                      </a:lnTo>
                      <a:lnTo>
                        <a:pt x="276" y="93"/>
                      </a:lnTo>
                      <a:lnTo>
                        <a:pt x="270" y="112"/>
                      </a:lnTo>
                      <a:lnTo>
                        <a:pt x="278" y="133"/>
                      </a:lnTo>
                      <a:lnTo>
                        <a:pt x="263" y="160"/>
                      </a:lnTo>
                      <a:lnTo>
                        <a:pt x="273" y="166"/>
                      </a:lnTo>
                      <a:lnTo>
                        <a:pt x="298" y="137"/>
                      </a:lnTo>
                      <a:lnTo>
                        <a:pt x="297" y="127"/>
                      </a:lnTo>
                      <a:lnTo>
                        <a:pt x="307" y="122"/>
                      </a:lnTo>
                      <a:lnTo>
                        <a:pt x="314" y="137"/>
                      </a:lnTo>
                      <a:lnTo>
                        <a:pt x="294" y="157"/>
                      </a:lnTo>
                      <a:lnTo>
                        <a:pt x="287" y="203"/>
                      </a:lnTo>
                      <a:lnTo>
                        <a:pt x="287" y="281"/>
                      </a:lnTo>
                      <a:lnTo>
                        <a:pt x="298" y="294"/>
                      </a:lnTo>
                      <a:lnTo>
                        <a:pt x="293" y="343"/>
                      </a:lnTo>
                      <a:lnTo>
                        <a:pt x="145" y="367"/>
                      </a:lnTo>
                      <a:lnTo>
                        <a:pt x="107" y="344"/>
                      </a:lnTo>
                      <a:lnTo>
                        <a:pt x="115" y="315"/>
                      </a:lnTo>
                      <a:lnTo>
                        <a:pt x="97" y="283"/>
                      </a:lnTo>
                      <a:lnTo>
                        <a:pt x="81" y="244"/>
                      </a:lnTo>
                      <a:lnTo>
                        <a:pt x="40" y="204"/>
                      </a:lnTo>
                      <a:lnTo>
                        <a:pt x="14" y="204"/>
                      </a:lnTo>
                      <a:lnTo>
                        <a:pt x="14" y="150"/>
                      </a:lnTo>
                      <a:lnTo>
                        <a:pt x="0" y="130"/>
                      </a:lnTo>
                      <a:lnTo>
                        <a:pt x="30" y="98"/>
                      </a:lnTo>
                      <a:lnTo>
                        <a:pt x="23" y="25"/>
                      </a:lnTo>
                      <a:close/>
                    </a:path>
                  </a:pathLst>
                </a:custGeom>
                <a:solidFill>
                  <a:srgbClr val="000080"/>
                </a:solidFill>
                <a:ln w="4763">
                  <a:solidFill>
                    <a:srgbClr val="000000"/>
                  </a:solidFill>
                  <a:round/>
                  <a:headEnd/>
                  <a:tailEnd/>
                </a:ln>
              </p:spPr>
              <p:txBody>
                <a:bodyPr/>
                <a:lstStyle/>
                <a:p>
                  <a:endParaRPr lang="pt-BR"/>
                </a:p>
              </p:txBody>
            </p:sp>
            <p:sp>
              <p:nvSpPr>
                <p:cNvPr id="16421" name="Freeform 300">
                  <a:extLst>
                    <a:ext uri="{FF2B5EF4-FFF2-40B4-BE49-F238E27FC236}">
                      <a16:creationId xmlns:a16="http://schemas.microsoft.com/office/drawing/2014/main" id="{CF6E79ED-6A15-4BF9-8FD7-03891E457D9A}"/>
                    </a:ext>
                  </a:extLst>
                </p:cNvPr>
                <p:cNvSpPr>
                  <a:spLocks/>
                </p:cNvSpPr>
                <p:nvPr/>
              </p:nvSpPr>
              <p:spPr bwMode="auto">
                <a:xfrm>
                  <a:off x="3221" y="2259"/>
                  <a:ext cx="122" cy="79"/>
                </a:xfrm>
                <a:custGeom>
                  <a:avLst/>
                  <a:gdLst>
                    <a:gd name="T0" fmla="*/ 0 w 364"/>
                    <a:gd name="T1" fmla="*/ 0 h 237"/>
                    <a:gd name="T2" fmla="*/ 0 w 364"/>
                    <a:gd name="T3" fmla="*/ 0 h 237"/>
                    <a:gd name="T4" fmla="*/ 0 w 364"/>
                    <a:gd name="T5" fmla="*/ 0 h 237"/>
                    <a:gd name="T6" fmla="*/ 0 w 364"/>
                    <a:gd name="T7" fmla="*/ 0 h 237"/>
                    <a:gd name="T8" fmla="*/ 0 w 364"/>
                    <a:gd name="T9" fmla="*/ 0 h 237"/>
                    <a:gd name="T10" fmla="*/ 0 w 364"/>
                    <a:gd name="T11" fmla="*/ 0 h 237"/>
                    <a:gd name="T12" fmla="*/ 0 w 364"/>
                    <a:gd name="T13" fmla="*/ 0 h 237"/>
                    <a:gd name="T14" fmla="*/ 0 w 364"/>
                    <a:gd name="T15" fmla="*/ 0 h 237"/>
                    <a:gd name="T16" fmla="*/ 0 w 364"/>
                    <a:gd name="T17" fmla="*/ 0 h 237"/>
                    <a:gd name="T18" fmla="*/ 0 w 364"/>
                    <a:gd name="T19" fmla="*/ 0 h 237"/>
                    <a:gd name="T20" fmla="*/ 0 w 364"/>
                    <a:gd name="T21" fmla="*/ 0 h 237"/>
                    <a:gd name="T22" fmla="*/ 0 w 364"/>
                    <a:gd name="T23" fmla="*/ 0 h 237"/>
                    <a:gd name="T24" fmla="*/ 0 w 364"/>
                    <a:gd name="T25" fmla="*/ 0 h 237"/>
                    <a:gd name="T26" fmla="*/ 0 w 364"/>
                    <a:gd name="T27" fmla="*/ 0 h 237"/>
                    <a:gd name="T28" fmla="*/ 0 w 364"/>
                    <a:gd name="T29" fmla="*/ 0 h 237"/>
                    <a:gd name="T30" fmla="*/ 0 w 364"/>
                    <a:gd name="T31" fmla="*/ 0 h 237"/>
                    <a:gd name="T32" fmla="*/ 0 w 364"/>
                    <a:gd name="T33" fmla="*/ 0 h 237"/>
                    <a:gd name="T34" fmla="*/ 0 w 36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4"/>
                    <a:gd name="T55" fmla="*/ 0 h 237"/>
                    <a:gd name="T56" fmla="*/ 364 w 364"/>
                    <a:gd name="T57" fmla="*/ 237 h 2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4" h="237">
                      <a:moveTo>
                        <a:pt x="5" y="12"/>
                      </a:moveTo>
                      <a:lnTo>
                        <a:pt x="0" y="54"/>
                      </a:lnTo>
                      <a:lnTo>
                        <a:pt x="8" y="98"/>
                      </a:lnTo>
                      <a:lnTo>
                        <a:pt x="42" y="188"/>
                      </a:lnTo>
                      <a:lnTo>
                        <a:pt x="61" y="237"/>
                      </a:lnTo>
                      <a:lnTo>
                        <a:pt x="275" y="225"/>
                      </a:lnTo>
                      <a:lnTo>
                        <a:pt x="310" y="237"/>
                      </a:lnTo>
                      <a:lnTo>
                        <a:pt x="331" y="190"/>
                      </a:lnTo>
                      <a:lnTo>
                        <a:pt x="323" y="158"/>
                      </a:lnTo>
                      <a:lnTo>
                        <a:pt x="359" y="151"/>
                      </a:lnTo>
                      <a:lnTo>
                        <a:pt x="364" y="99"/>
                      </a:lnTo>
                      <a:lnTo>
                        <a:pt x="343" y="77"/>
                      </a:lnTo>
                      <a:lnTo>
                        <a:pt x="305" y="54"/>
                      </a:lnTo>
                      <a:lnTo>
                        <a:pt x="313" y="22"/>
                      </a:lnTo>
                      <a:lnTo>
                        <a:pt x="297" y="0"/>
                      </a:lnTo>
                      <a:lnTo>
                        <a:pt x="217" y="3"/>
                      </a:lnTo>
                      <a:lnTo>
                        <a:pt x="136" y="7"/>
                      </a:lnTo>
                      <a:lnTo>
                        <a:pt x="5" y="12"/>
                      </a:lnTo>
                      <a:close/>
                    </a:path>
                  </a:pathLst>
                </a:custGeom>
                <a:solidFill>
                  <a:srgbClr val="00BFDF"/>
                </a:solidFill>
                <a:ln w="4763">
                  <a:solidFill>
                    <a:srgbClr val="000000"/>
                  </a:solidFill>
                  <a:round/>
                  <a:headEnd/>
                  <a:tailEnd/>
                </a:ln>
              </p:spPr>
              <p:txBody>
                <a:bodyPr/>
                <a:lstStyle/>
                <a:p>
                  <a:endParaRPr lang="pt-BR"/>
                </a:p>
              </p:txBody>
            </p:sp>
            <p:sp>
              <p:nvSpPr>
                <p:cNvPr id="16422" name="Freeform 301">
                  <a:extLst>
                    <a:ext uri="{FF2B5EF4-FFF2-40B4-BE49-F238E27FC236}">
                      <a16:creationId xmlns:a16="http://schemas.microsoft.com/office/drawing/2014/main" id="{50B59A76-E4E9-4D3D-B307-83D31044EDC2}"/>
                    </a:ext>
                  </a:extLst>
                </p:cNvPr>
                <p:cNvSpPr>
                  <a:spLocks/>
                </p:cNvSpPr>
                <p:nvPr/>
              </p:nvSpPr>
              <p:spPr bwMode="auto">
                <a:xfrm>
                  <a:off x="3328" y="2146"/>
                  <a:ext cx="113" cy="48"/>
                </a:xfrm>
                <a:custGeom>
                  <a:avLst/>
                  <a:gdLst>
                    <a:gd name="T0" fmla="*/ 0 w 337"/>
                    <a:gd name="T1" fmla="*/ 0 h 145"/>
                    <a:gd name="T2" fmla="*/ 0 w 337"/>
                    <a:gd name="T3" fmla="*/ 0 h 145"/>
                    <a:gd name="T4" fmla="*/ 0 w 337"/>
                    <a:gd name="T5" fmla="*/ 0 h 145"/>
                    <a:gd name="T6" fmla="*/ 0 w 337"/>
                    <a:gd name="T7" fmla="*/ 0 h 145"/>
                    <a:gd name="T8" fmla="*/ 0 w 337"/>
                    <a:gd name="T9" fmla="*/ 0 h 145"/>
                    <a:gd name="T10" fmla="*/ 0 w 337"/>
                    <a:gd name="T11" fmla="*/ 0 h 145"/>
                    <a:gd name="T12" fmla="*/ 0 w 337"/>
                    <a:gd name="T13" fmla="*/ 0 h 145"/>
                    <a:gd name="T14" fmla="*/ 0 w 337"/>
                    <a:gd name="T15" fmla="*/ 0 h 145"/>
                    <a:gd name="T16" fmla="*/ 0 w 337"/>
                    <a:gd name="T17" fmla="*/ 0 h 145"/>
                    <a:gd name="T18" fmla="*/ 0 w 337"/>
                    <a:gd name="T19" fmla="*/ 0 h 145"/>
                    <a:gd name="T20" fmla="*/ 0 w 337"/>
                    <a:gd name="T21" fmla="*/ 0 h 145"/>
                    <a:gd name="T22" fmla="*/ 0 w 337"/>
                    <a:gd name="T23" fmla="*/ 0 h 145"/>
                    <a:gd name="T24" fmla="*/ 0 w 337"/>
                    <a:gd name="T25" fmla="*/ 0 h 145"/>
                    <a:gd name="T26" fmla="*/ 0 w 337"/>
                    <a:gd name="T27" fmla="*/ 0 h 145"/>
                    <a:gd name="T28" fmla="*/ 0 w 337"/>
                    <a:gd name="T29" fmla="*/ 0 h 145"/>
                    <a:gd name="T30" fmla="*/ 0 w 337"/>
                    <a:gd name="T31" fmla="*/ 0 h 145"/>
                    <a:gd name="T32" fmla="*/ 0 w 337"/>
                    <a:gd name="T33" fmla="*/ 0 h 145"/>
                    <a:gd name="T34" fmla="*/ 0 w 337"/>
                    <a:gd name="T35" fmla="*/ 0 h 145"/>
                    <a:gd name="T36" fmla="*/ 0 w 337"/>
                    <a:gd name="T37" fmla="*/ 0 h 145"/>
                    <a:gd name="T38" fmla="*/ 0 w 337"/>
                    <a:gd name="T39" fmla="*/ 0 h 145"/>
                    <a:gd name="T40" fmla="*/ 0 w 337"/>
                    <a:gd name="T41" fmla="*/ 0 h 145"/>
                    <a:gd name="T42" fmla="*/ 0 w 337"/>
                    <a:gd name="T43" fmla="*/ 0 h 145"/>
                    <a:gd name="T44" fmla="*/ 0 w 337"/>
                    <a:gd name="T45" fmla="*/ 0 h 145"/>
                    <a:gd name="T46" fmla="*/ 0 w 337"/>
                    <a:gd name="T47" fmla="*/ 0 h 145"/>
                    <a:gd name="T48" fmla="*/ 0 w 337"/>
                    <a:gd name="T49" fmla="*/ 0 h 1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7"/>
                    <a:gd name="T76" fmla="*/ 0 h 145"/>
                    <a:gd name="T77" fmla="*/ 337 w 337"/>
                    <a:gd name="T78" fmla="*/ 145 h 14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7" h="145">
                      <a:moveTo>
                        <a:pt x="0" y="80"/>
                      </a:moveTo>
                      <a:lnTo>
                        <a:pt x="76" y="0"/>
                      </a:lnTo>
                      <a:lnTo>
                        <a:pt x="62" y="32"/>
                      </a:lnTo>
                      <a:lnTo>
                        <a:pt x="72" y="42"/>
                      </a:lnTo>
                      <a:lnTo>
                        <a:pt x="96" y="29"/>
                      </a:lnTo>
                      <a:lnTo>
                        <a:pt x="148" y="49"/>
                      </a:lnTo>
                      <a:lnTo>
                        <a:pt x="170" y="32"/>
                      </a:lnTo>
                      <a:lnTo>
                        <a:pt x="240" y="23"/>
                      </a:lnTo>
                      <a:lnTo>
                        <a:pt x="254" y="43"/>
                      </a:lnTo>
                      <a:lnTo>
                        <a:pt x="281" y="39"/>
                      </a:lnTo>
                      <a:lnTo>
                        <a:pt x="334" y="60"/>
                      </a:lnTo>
                      <a:lnTo>
                        <a:pt x="337" y="76"/>
                      </a:lnTo>
                      <a:lnTo>
                        <a:pt x="280" y="90"/>
                      </a:lnTo>
                      <a:lnTo>
                        <a:pt x="263" y="80"/>
                      </a:lnTo>
                      <a:lnTo>
                        <a:pt x="233" y="83"/>
                      </a:lnTo>
                      <a:lnTo>
                        <a:pt x="200" y="103"/>
                      </a:lnTo>
                      <a:lnTo>
                        <a:pt x="184" y="104"/>
                      </a:lnTo>
                      <a:lnTo>
                        <a:pt x="171" y="90"/>
                      </a:lnTo>
                      <a:lnTo>
                        <a:pt x="152" y="144"/>
                      </a:lnTo>
                      <a:lnTo>
                        <a:pt x="131" y="145"/>
                      </a:lnTo>
                      <a:lnTo>
                        <a:pt x="122" y="123"/>
                      </a:lnTo>
                      <a:lnTo>
                        <a:pt x="77" y="113"/>
                      </a:lnTo>
                      <a:lnTo>
                        <a:pt x="55" y="98"/>
                      </a:lnTo>
                      <a:lnTo>
                        <a:pt x="18" y="103"/>
                      </a:lnTo>
                      <a:lnTo>
                        <a:pt x="0" y="80"/>
                      </a:lnTo>
                      <a:close/>
                    </a:path>
                  </a:pathLst>
                </a:custGeom>
                <a:solidFill>
                  <a:srgbClr val="9F3F00"/>
                </a:solidFill>
                <a:ln w="4763">
                  <a:solidFill>
                    <a:srgbClr val="000000"/>
                  </a:solidFill>
                  <a:round/>
                  <a:headEnd/>
                  <a:tailEnd/>
                </a:ln>
              </p:spPr>
              <p:txBody>
                <a:bodyPr/>
                <a:lstStyle/>
                <a:p>
                  <a:endParaRPr lang="pt-BR"/>
                </a:p>
              </p:txBody>
            </p:sp>
            <p:sp>
              <p:nvSpPr>
                <p:cNvPr id="16423" name="Freeform 302">
                  <a:extLst>
                    <a:ext uri="{FF2B5EF4-FFF2-40B4-BE49-F238E27FC236}">
                      <a16:creationId xmlns:a16="http://schemas.microsoft.com/office/drawing/2014/main" id="{A73F23D6-03F4-4B59-9E70-339955BDE622}"/>
                    </a:ext>
                  </a:extLst>
                </p:cNvPr>
                <p:cNvSpPr>
                  <a:spLocks/>
                </p:cNvSpPr>
                <p:nvPr/>
              </p:nvSpPr>
              <p:spPr bwMode="auto">
                <a:xfrm>
                  <a:off x="3406" y="2180"/>
                  <a:ext cx="81" cy="109"/>
                </a:xfrm>
                <a:custGeom>
                  <a:avLst/>
                  <a:gdLst>
                    <a:gd name="T0" fmla="*/ 0 w 242"/>
                    <a:gd name="T1" fmla="*/ 0 h 327"/>
                    <a:gd name="T2" fmla="*/ 0 w 242"/>
                    <a:gd name="T3" fmla="*/ 0 h 327"/>
                    <a:gd name="T4" fmla="*/ 0 w 242"/>
                    <a:gd name="T5" fmla="*/ 0 h 327"/>
                    <a:gd name="T6" fmla="*/ 0 w 242"/>
                    <a:gd name="T7" fmla="*/ 0 h 327"/>
                    <a:gd name="T8" fmla="*/ 0 w 242"/>
                    <a:gd name="T9" fmla="*/ 0 h 327"/>
                    <a:gd name="T10" fmla="*/ 0 w 242"/>
                    <a:gd name="T11" fmla="*/ 0 h 327"/>
                    <a:gd name="T12" fmla="*/ 0 w 242"/>
                    <a:gd name="T13" fmla="*/ 0 h 327"/>
                    <a:gd name="T14" fmla="*/ 0 w 242"/>
                    <a:gd name="T15" fmla="*/ 0 h 327"/>
                    <a:gd name="T16" fmla="*/ 0 w 242"/>
                    <a:gd name="T17" fmla="*/ 0 h 327"/>
                    <a:gd name="T18" fmla="*/ 0 w 242"/>
                    <a:gd name="T19" fmla="*/ 0 h 327"/>
                    <a:gd name="T20" fmla="*/ 0 w 242"/>
                    <a:gd name="T21" fmla="*/ 0 h 327"/>
                    <a:gd name="T22" fmla="*/ 0 w 242"/>
                    <a:gd name="T23" fmla="*/ 0 h 327"/>
                    <a:gd name="T24" fmla="*/ 0 w 242"/>
                    <a:gd name="T25" fmla="*/ 0 h 327"/>
                    <a:gd name="T26" fmla="*/ 0 w 242"/>
                    <a:gd name="T27" fmla="*/ 0 h 327"/>
                    <a:gd name="T28" fmla="*/ 0 w 242"/>
                    <a:gd name="T29" fmla="*/ 0 h 327"/>
                    <a:gd name="T30" fmla="*/ 0 w 242"/>
                    <a:gd name="T31" fmla="*/ 0 h 327"/>
                    <a:gd name="T32" fmla="*/ 0 w 242"/>
                    <a:gd name="T33" fmla="*/ 0 h 327"/>
                    <a:gd name="T34" fmla="*/ 0 w 242"/>
                    <a:gd name="T35" fmla="*/ 0 h 327"/>
                    <a:gd name="T36" fmla="*/ 0 w 242"/>
                    <a:gd name="T37" fmla="*/ 0 h 327"/>
                    <a:gd name="T38" fmla="*/ 0 w 242"/>
                    <a:gd name="T39" fmla="*/ 0 h 327"/>
                    <a:gd name="T40" fmla="*/ 0 w 242"/>
                    <a:gd name="T41" fmla="*/ 0 h 327"/>
                    <a:gd name="T42" fmla="*/ 0 w 242"/>
                    <a:gd name="T43" fmla="*/ 0 h 327"/>
                    <a:gd name="T44" fmla="*/ 0 w 242"/>
                    <a:gd name="T45" fmla="*/ 0 h 327"/>
                    <a:gd name="T46" fmla="*/ 0 w 242"/>
                    <a:gd name="T47" fmla="*/ 0 h 327"/>
                    <a:gd name="T48" fmla="*/ 0 w 242"/>
                    <a:gd name="T49" fmla="*/ 0 h 327"/>
                    <a:gd name="T50" fmla="*/ 0 w 242"/>
                    <a:gd name="T51" fmla="*/ 0 h 327"/>
                    <a:gd name="T52" fmla="*/ 0 w 242"/>
                    <a:gd name="T53" fmla="*/ 0 h 327"/>
                    <a:gd name="T54" fmla="*/ 0 w 242"/>
                    <a:gd name="T55" fmla="*/ 0 h 327"/>
                    <a:gd name="T56" fmla="*/ 0 w 242"/>
                    <a:gd name="T57" fmla="*/ 0 h 327"/>
                    <a:gd name="T58" fmla="*/ 0 w 242"/>
                    <a:gd name="T59" fmla="*/ 0 h 327"/>
                    <a:gd name="T60" fmla="*/ 0 w 242"/>
                    <a:gd name="T61" fmla="*/ 0 h 327"/>
                    <a:gd name="T62" fmla="*/ 0 w 242"/>
                    <a:gd name="T63" fmla="*/ 0 h 327"/>
                    <a:gd name="T64" fmla="*/ 0 w 242"/>
                    <a:gd name="T65" fmla="*/ 0 h 327"/>
                    <a:gd name="T66" fmla="*/ 0 w 242"/>
                    <a:gd name="T67" fmla="*/ 0 h 327"/>
                    <a:gd name="T68" fmla="*/ 0 w 242"/>
                    <a:gd name="T69" fmla="*/ 0 h 327"/>
                    <a:gd name="T70" fmla="*/ 0 w 242"/>
                    <a:gd name="T71" fmla="*/ 0 h 327"/>
                    <a:gd name="T72" fmla="*/ 0 w 242"/>
                    <a:gd name="T73" fmla="*/ 0 h 327"/>
                    <a:gd name="T74" fmla="*/ 0 w 242"/>
                    <a:gd name="T75" fmla="*/ 0 h 327"/>
                    <a:gd name="T76" fmla="*/ 0 w 242"/>
                    <a:gd name="T77" fmla="*/ 0 h 327"/>
                    <a:gd name="T78" fmla="*/ 0 w 242"/>
                    <a:gd name="T79" fmla="*/ 0 h 327"/>
                    <a:gd name="T80" fmla="*/ 0 w 242"/>
                    <a:gd name="T81" fmla="*/ 0 h 327"/>
                    <a:gd name="T82" fmla="*/ 0 w 242"/>
                    <a:gd name="T83" fmla="*/ 0 h 327"/>
                    <a:gd name="T84" fmla="*/ 0 w 242"/>
                    <a:gd name="T85" fmla="*/ 0 h 32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2"/>
                    <a:gd name="T130" fmla="*/ 0 h 327"/>
                    <a:gd name="T131" fmla="*/ 242 w 242"/>
                    <a:gd name="T132" fmla="*/ 327 h 32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2" h="327">
                      <a:moveTo>
                        <a:pt x="61" y="14"/>
                      </a:moveTo>
                      <a:lnTo>
                        <a:pt x="70" y="34"/>
                      </a:lnTo>
                      <a:lnTo>
                        <a:pt x="53" y="46"/>
                      </a:lnTo>
                      <a:lnTo>
                        <a:pt x="52" y="98"/>
                      </a:lnTo>
                      <a:lnTo>
                        <a:pt x="43" y="64"/>
                      </a:lnTo>
                      <a:lnTo>
                        <a:pt x="8" y="97"/>
                      </a:lnTo>
                      <a:lnTo>
                        <a:pt x="0" y="190"/>
                      </a:lnTo>
                      <a:lnTo>
                        <a:pt x="23" y="237"/>
                      </a:lnTo>
                      <a:lnTo>
                        <a:pt x="25" y="260"/>
                      </a:lnTo>
                      <a:lnTo>
                        <a:pt x="26" y="280"/>
                      </a:lnTo>
                      <a:lnTo>
                        <a:pt x="25" y="296"/>
                      </a:lnTo>
                      <a:lnTo>
                        <a:pt x="21" y="327"/>
                      </a:lnTo>
                      <a:lnTo>
                        <a:pt x="115" y="321"/>
                      </a:lnTo>
                      <a:lnTo>
                        <a:pt x="241" y="310"/>
                      </a:lnTo>
                      <a:lnTo>
                        <a:pt x="218" y="303"/>
                      </a:lnTo>
                      <a:lnTo>
                        <a:pt x="206" y="286"/>
                      </a:lnTo>
                      <a:lnTo>
                        <a:pt x="225" y="272"/>
                      </a:lnTo>
                      <a:lnTo>
                        <a:pt x="225" y="254"/>
                      </a:lnTo>
                      <a:lnTo>
                        <a:pt x="216" y="238"/>
                      </a:lnTo>
                      <a:lnTo>
                        <a:pt x="225" y="227"/>
                      </a:lnTo>
                      <a:lnTo>
                        <a:pt x="242" y="228"/>
                      </a:lnTo>
                      <a:lnTo>
                        <a:pt x="238" y="183"/>
                      </a:lnTo>
                      <a:lnTo>
                        <a:pt x="234" y="156"/>
                      </a:lnTo>
                      <a:lnTo>
                        <a:pt x="224" y="139"/>
                      </a:lnTo>
                      <a:lnTo>
                        <a:pt x="214" y="129"/>
                      </a:lnTo>
                      <a:lnTo>
                        <a:pt x="198" y="125"/>
                      </a:lnTo>
                      <a:lnTo>
                        <a:pt x="183" y="125"/>
                      </a:lnTo>
                      <a:lnTo>
                        <a:pt x="167" y="147"/>
                      </a:lnTo>
                      <a:lnTo>
                        <a:pt x="157" y="153"/>
                      </a:lnTo>
                      <a:lnTo>
                        <a:pt x="150" y="156"/>
                      </a:lnTo>
                      <a:lnTo>
                        <a:pt x="143" y="152"/>
                      </a:lnTo>
                      <a:lnTo>
                        <a:pt x="140" y="142"/>
                      </a:lnTo>
                      <a:lnTo>
                        <a:pt x="143" y="135"/>
                      </a:lnTo>
                      <a:lnTo>
                        <a:pt x="149" y="129"/>
                      </a:lnTo>
                      <a:lnTo>
                        <a:pt x="156" y="125"/>
                      </a:lnTo>
                      <a:lnTo>
                        <a:pt x="163" y="124"/>
                      </a:lnTo>
                      <a:lnTo>
                        <a:pt x="163" y="112"/>
                      </a:lnTo>
                      <a:lnTo>
                        <a:pt x="181" y="98"/>
                      </a:lnTo>
                      <a:lnTo>
                        <a:pt x="163" y="55"/>
                      </a:lnTo>
                      <a:lnTo>
                        <a:pt x="163" y="35"/>
                      </a:lnTo>
                      <a:lnTo>
                        <a:pt x="132" y="27"/>
                      </a:lnTo>
                      <a:lnTo>
                        <a:pt x="88" y="0"/>
                      </a:lnTo>
                      <a:lnTo>
                        <a:pt x="61" y="14"/>
                      </a:lnTo>
                      <a:close/>
                    </a:path>
                  </a:pathLst>
                </a:custGeom>
                <a:solidFill>
                  <a:srgbClr val="9F3F00"/>
                </a:solidFill>
                <a:ln w="4763">
                  <a:solidFill>
                    <a:srgbClr val="000000"/>
                  </a:solidFill>
                  <a:round/>
                  <a:headEnd/>
                  <a:tailEnd/>
                </a:ln>
              </p:spPr>
              <p:txBody>
                <a:bodyPr/>
                <a:lstStyle/>
                <a:p>
                  <a:endParaRPr lang="pt-BR"/>
                </a:p>
              </p:txBody>
            </p:sp>
            <p:sp>
              <p:nvSpPr>
                <p:cNvPr id="16424" name="Freeform 303">
                  <a:extLst>
                    <a:ext uri="{FF2B5EF4-FFF2-40B4-BE49-F238E27FC236}">
                      <a16:creationId xmlns:a16="http://schemas.microsoft.com/office/drawing/2014/main" id="{81FFE15E-273F-4189-8896-DC75071E918A}"/>
                    </a:ext>
                  </a:extLst>
                </p:cNvPr>
                <p:cNvSpPr>
                  <a:spLocks/>
                </p:cNvSpPr>
                <p:nvPr/>
              </p:nvSpPr>
              <p:spPr bwMode="auto">
                <a:xfrm>
                  <a:off x="3319" y="2276"/>
                  <a:ext cx="87" cy="144"/>
                </a:xfrm>
                <a:custGeom>
                  <a:avLst/>
                  <a:gdLst>
                    <a:gd name="T0" fmla="*/ 0 w 261"/>
                    <a:gd name="T1" fmla="*/ 0 h 431"/>
                    <a:gd name="T2" fmla="*/ 0 w 261"/>
                    <a:gd name="T3" fmla="*/ 0 h 431"/>
                    <a:gd name="T4" fmla="*/ 0 w 261"/>
                    <a:gd name="T5" fmla="*/ 0 h 431"/>
                    <a:gd name="T6" fmla="*/ 0 w 261"/>
                    <a:gd name="T7" fmla="*/ 0 h 431"/>
                    <a:gd name="T8" fmla="*/ 0 w 261"/>
                    <a:gd name="T9" fmla="*/ 0 h 431"/>
                    <a:gd name="T10" fmla="*/ 0 w 261"/>
                    <a:gd name="T11" fmla="*/ 0 h 431"/>
                    <a:gd name="T12" fmla="*/ 0 w 261"/>
                    <a:gd name="T13" fmla="*/ 0 h 431"/>
                    <a:gd name="T14" fmla="*/ 0 w 261"/>
                    <a:gd name="T15" fmla="*/ 0 h 431"/>
                    <a:gd name="T16" fmla="*/ 0 w 261"/>
                    <a:gd name="T17" fmla="*/ 0 h 431"/>
                    <a:gd name="T18" fmla="*/ 0 w 261"/>
                    <a:gd name="T19" fmla="*/ 0 h 431"/>
                    <a:gd name="T20" fmla="*/ 0 w 261"/>
                    <a:gd name="T21" fmla="*/ 0 h 431"/>
                    <a:gd name="T22" fmla="*/ 0 w 261"/>
                    <a:gd name="T23" fmla="*/ 0 h 431"/>
                    <a:gd name="T24" fmla="*/ 0 w 261"/>
                    <a:gd name="T25" fmla="*/ 0 h 431"/>
                    <a:gd name="T26" fmla="*/ 0 w 261"/>
                    <a:gd name="T27" fmla="*/ 0 h 431"/>
                    <a:gd name="T28" fmla="*/ 0 w 261"/>
                    <a:gd name="T29" fmla="*/ 0 h 431"/>
                    <a:gd name="T30" fmla="*/ 0 w 261"/>
                    <a:gd name="T31" fmla="*/ 0 h 431"/>
                    <a:gd name="T32" fmla="*/ 0 w 261"/>
                    <a:gd name="T33" fmla="*/ 0 h 431"/>
                    <a:gd name="T34" fmla="*/ 0 w 261"/>
                    <a:gd name="T35" fmla="*/ 0 h 431"/>
                    <a:gd name="T36" fmla="*/ 0 w 261"/>
                    <a:gd name="T37" fmla="*/ 0 h 431"/>
                    <a:gd name="T38" fmla="*/ 0 w 261"/>
                    <a:gd name="T39" fmla="*/ 0 h 431"/>
                    <a:gd name="T40" fmla="*/ 0 w 261"/>
                    <a:gd name="T41" fmla="*/ 0 h 431"/>
                    <a:gd name="T42" fmla="*/ 0 w 261"/>
                    <a:gd name="T43" fmla="*/ 0 h 431"/>
                    <a:gd name="T44" fmla="*/ 0 w 261"/>
                    <a:gd name="T45" fmla="*/ 0 h 4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1"/>
                    <a:gd name="T70" fmla="*/ 0 h 431"/>
                    <a:gd name="T71" fmla="*/ 261 w 261"/>
                    <a:gd name="T72" fmla="*/ 431 h 4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1" h="431">
                      <a:moveTo>
                        <a:pt x="48" y="24"/>
                      </a:moveTo>
                      <a:lnTo>
                        <a:pt x="198" y="0"/>
                      </a:lnTo>
                      <a:lnTo>
                        <a:pt x="222" y="53"/>
                      </a:lnTo>
                      <a:lnTo>
                        <a:pt x="252" y="273"/>
                      </a:lnTo>
                      <a:lnTo>
                        <a:pt x="261" y="303"/>
                      </a:lnTo>
                      <a:lnTo>
                        <a:pt x="238" y="361"/>
                      </a:lnTo>
                      <a:lnTo>
                        <a:pt x="238" y="402"/>
                      </a:lnTo>
                      <a:lnTo>
                        <a:pt x="211" y="397"/>
                      </a:lnTo>
                      <a:lnTo>
                        <a:pt x="212" y="431"/>
                      </a:lnTo>
                      <a:lnTo>
                        <a:pt x="184" y="418"/>
                      </a:lnTo>
                      <a:lnTo>
                        <a:pt x="169" y="422"/>
                      </a:lnTo>
                      <a:lnTo>
                        <a:pt x="147" y="419"/>
                      </a:lnTo>
                      <a:lnTo>
                        <a:pt x="132" y="367"/>
                      </a:lnTo>
                      <a:lnTo>
                        <a:pt x="101" y="351"/>
                      </a:lnTo>
                      <a:lnTo>
                        <a:pt x="101" y="296"/>
                      </a:lnTo>
                      <a:lnTo>
                        <a:pt x="71" y="303"/>
                      </a:lnTo>
                      <a:lnTo>
                        <a:pt x="54" y="262"/>
                      </a:lnTo>
                      <a:lnTo>
                        <a:pt x="0" y="215"/>
                      </a:lnTo>
                      <a:lnTo>
                        <a:pt x="39" y="141"/>
                      </a:lnTo>
                      <a:lnTo>
                        <a:pt x="28" y="106"/>
                      </a:lnTo>
                      <a:lnTo>
                        <a:pt x="67" y="99"/>
                      </a:lnTo>
                      <a:lnTo>
                        <a:pt x="71" y="50"/>
                      </a:lnTo>
                      <a:lnTo>
                        <a:pt x="48" y="24"/>
                      </a:lnTo>
                      <a:close/>
                    </a:path>
                  </a:pathLst>
                </a:custGeom>
                <a:solidFill>
                  <a:srgbClr val="7F5F3F"/>
                </a:solidFill>
                <a:ln w="4763">
                  <a:solidFill>
                    <a:srgbClr val="000000"/>
                  </a:solidFill>
                  <a:round/>
                  <a:headEnd/>
                  <a:tailEnd/>
                </a:ln>
              </p:spPr>
              <p:txBody>
                <a:bodyPr/>
                <a:lstStyle/>
                <a:p>
                  <a:endParaRPr lang="pt-BR"/>
                </a:p>
              </p:txBody>
            </p:sp>
            <p:sp>
              <p:nvSpPr>
                <p:cNvPr id="16425" name="Freeform 304">
                  <a:extLst>
                    <a:ext uri="{FF2B5EF4-FFF2-40B4-BE49-F238E27FC236}">
                      <a16:creationId xmlns:a16="http://schemas.microsoft.com/office/drawing/2014/main" id="{DF02E28B-1E0C-467A-818F-14A34B99DB0F}"/>
                    </a:ext>
                  </a:extLst>
                </p:cNvPr>
                <p:cNvSpPr>
                  <a:spLocks/>
                </p:cNvSpPr>
                <p:nvPr/>
              </p:nvSpPr>
              <p:spPr bwMode="auto">
                <a:xfrm>
                  <a:off x="3241" y="2334"/>
                  <a:ext cx="138" cy="114"/>
                </a:xfrm>
                <a:custGeom>
                  <a:avLst/>
                  <a:gdLst>
                    <a:gd name="T0" fmla="*/ 0 w 414"/>
                    <a:gd name="T1" fmla="*/ 0 h 342"/>
                    <a:gd name="T2" fmla="*/ 0 w 414"/>
                    <a:gd name="T3" fmla="*/ 0 h 342"/>
                    <a:gd name="T4" fmla="*/ 0 w 414"/>
                    <a:gd name="T5" fmla="*/ 0 h 342"/>
                    <a:gd name="T6" fmla="*/ 0 w 414"/>
                    <a:gd name="T7" fmla="*/ 0 h 342"/>
                    <a:gd name="T8" fmla="*/ 0 w 414"/>
                    <a:gd name="T9" fmla="*/ 0 h 342"/>
                    <a:gd name="T10" fmla="*/ 0 w 414"/>
                    <a:gd name="T11" fmla="*/ 0 h 342"/>
                    <a:gd name="T12" fmla="*/ 0 w 414"/>
                    <a:gd name="T13" fmla="*/ 0 h 342"/>
                    <a:gd name="T14" fmla="*/ 0 w 414"/>
                    <a:gd name="T15" fmla="*/ 0 h 342"/>
                    <a:gd name="T16" fmla="*/ 0 w 414"/>
                    <a:gd name="T17" fmla="*/ 0 h 342"/>
                    <a:gd name="T18" fmla="*/ 0 w 414"/>
                    <a:gd name="T19" fmla="*/ 0 h 342"/>
                    <a:gd name="T20" fmla="*/ 0 w 414"/>
                    <a:gd name="T21" fmla="*/ 0 h 342"/>
                    <a:gd name="T22" fmla="*/ 0 w 414"/>
                    <a:gd name="T23" fmla="*/ 0 h 342"/>
                    <a:gd name="T24" fmla="*/ 0 w 414"/>
                    <a:gd name="T25" fmla="*/ 0 h 342"/>
                    <a:gd name="T26" fmla="*/ 0 w 414"/>
                    <a:gd name="T27" fmla="*/ 0 h 342"/>
                    <a:gd name="T28" fmla="*/ 0 w 414"/>
                    <a:gd name="T29" fmla="*/ 0 h 342"/>
                    <a:gd name="T30" fmla="*/ 0 w 414"/>
                    <a:gd name="T31" fmla="*/ 0 h 342"/>
                    <a:gd name="T32" fmla="*/ 0 w 414"/>
                    <a:gd name="T33" fmla="*/ 0 h 342"/>
                    <a:gd name="T34" fmla="*/ 0 w 414"/>
                    <a:gd name="T35" fmla="*/ 0 h 342"/>
                    <a:gd name="T36" fmla="*/ 0 w 414"/>
                    <a:gd name="T37" fmla="*/ 0 h 342"/>
                    <a:gd name="T38" fmla="*/ 0 w 414"/>
                    <a:gd name="T39" fmla="*/ 0 h 342"/>
                    <a:gd name="T40" fmla="*/ 0 w 414"/>
                    <a:gd name="T41" fmla="*/ 0 h 342"/>
                    <a:gd name="T42" fmla="*/ 0 w 414"/>
                    <a:gd name="T43" fmla="*/ 0 h 342"/>
                    <a:gd name="T44" fmla="*/ 0 w 414"/>
                    <a:gd name="T45" fmla="*/ 0 h 342"/>
                    <a:gd name="T46" fmla="*/ 0 w 414"/>
                    <a:gd name="T47" fmla="*/ 0 h 342"/>
                    <a:gd name="T48" fmla="*/ 0 w 414"/>
                    <a:gd name="T49" fmla="*/ 0 h 342"/>
                    <a:gd name="T50" fmla="*/ 0 w 414"/>
                    <a:gd name="T51" fmla="*/ 0 h 3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4"/>
                    <a:gd name="T79" fmla="*/ 0 h 342"/>
                    <a:gd name="T80" fmla="*/ 414 w 414"/>
                    <a:gd name="T81" fmla="*/ 342 h 3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4" h="342">
                      <a:moveTo>
                        <a:pt x="0" y="12"/>
                      </a:moveTo>
                      <a:lnTo>
                        <a:pt x="181" y="0"/>
                      </a:lnTo>
                      <a:lnTo>
                        <a:pt x="219" y="0"/>
                      </a:lnTo>
                      <a:lnTo>
                        <a:pt x="249" y="10"/>
                      </a:lnTo>
                      <a:lnTo>
                        <a:pt x="233" y="40"/>
                      </a:lnTo>
                      <a:lnTo>
                        <a:pt x="286" y="88"/>
                      </a:lnTo>
                      <a:lnTo>
                        <a:pt x="303" y="129"/>
                      </a:lnTo>
                      <a:lnTo>
                        <a:pt x="334" y="119"/>
                      </a:lnTo>
                      <a:lnTo>
                        <a:pt x="333" y="176"/>
                      </a:lnTo>
                      <a:lnTo>
                        <a:pt x="365" y="193"/>
                      </a:lnTo>
                      <a:lnTo>
                        <a:pt x="379" y="244"/>
                      </a:lnTo>
                      <a:lnTo>
                        <a:pt x="402" y="248"/>
                      </a:lnTo>
                      <a:lnTo>
                        <a:pt x="414" y="270"/>
                      </a:lnTo>
                      <a:lnTo>
                        <a:pt x="386" y="299"/>
                      </a:lnTo>
                      <a:lnTo>
                        <a:pt x="377" y="333"/>
                      </a:lnTo>
                      <a:lnTo>
                        <a:pt x="338" y="342"/>
                      </a:lnTo>
                      <a:lnTo>
                        <a:pt x="348" y="305"/>
                      </a:lnTo>
                      <a:lnTo>
                        <a:pt x="192" y="318"/>
                      </a:lnTo>
                      <a:lnTo>
                        <a:pt x="81" y="332"/>
                      </a:lnTo>
                      <a:lnTo>
                        <a:pt x="74" y="296"/>
                      </a:lnTo>
                      <a:lnTo>
                        <a:pt x="66" y="186"/>
                      </a:lnTo>
                      <a:lnTo>
                        <a:pt x="65" y="127"/>
                      </a:lnTo>
                      <a:lnTo>
                        <a:pt x="28" y="99"/>
                      </a:lnTo>
                      <a:lnTo>
                        <a:pt x="41" y="75"/>
                      </a:lnTo>
                      <a:lnTo>
                        <a:pt x="23" y="61"/>
                      </a:lnTo>
                      <a:lnTo>
                        <a:pt x="0" y="12"/>
                      </a:lnTo>
                      <a:close/>
                    </a:path>
                  </a:pathLst>
                </a:custGeom>
                <a:solidFill>
                  <a:srgbClr val="00FFFF"/>
                </a:solidFill>
                <a:ln w="4763">
                  <a:solidFill>
                    <a:srgbClr val="000000"/>
                  </a:solidFill>
                  <a:round/>
                  <a:headEnd/>
                  <a:tailEnd/>
                </a:ln>
              </p:spPr>
              <p:txBody>
                <a:bodyPr/>
                <a:lstStyle/>
                <a:p>
                  <a:endParaRPr lang="pt-BR"/>
                </a:p>
              </p:txBody>
            </p:sp>
            <p:sp>
              <p:nvSpPr>
                <p:cNvPr id="16426" name="Freeform 305">
                  <a:extLst>
                    <a:ext uri="{FF2B5EF4-FFF2-40B4-BE49-F238E27FC236}">
                      <a16:creationId xmlns:a16="http://schemas.microsoft.com/office/drawing/2014/main" id="{97F60B6D-7182-4975-AB7B-659A16F50208}"/>
                    </a:ext>
                  </a:extLst>
                </p:cNvPr>
                <p:cNvSpPr>
                  <a:spLocks/>
                </p:cNvSpPr>
                <p:nvPr/>
              </p:nvSpPr>
              <p:spPr bwMode="auto">
                <a:xfrm>
                  <a:off x="3393" y="2286"/>
                  <a:ext cx="67" cy="112"/>
                </a:xfrm>
                <a:custGeom>
                  <a:avLst/>
                  <a:gdLst>
                    <a:gd name="T0" fmla="*/ 0 w 203"/>
                    <a:gd name="T1" fmla="*/ 0 h 334"/>
                    <a:gd name="T2" fmla="*/ 0 w 203"/>
                    <a:gd name="T3" fmla="*/ 0 h 334"/>
                    <a:gd name="T4" fmla="*/ 0 w 203"/>
                    <a:gd name="T5" fmla="*/ 0 h 334"/>
                    <a:gd name="T6" fmla="*/ 0 w 203"/>
                    <a:gd name="T7" fmla="*/ 0 h 334"/>
                    <a:gd name="T8" fmla="*/ 0 w 203"/>
                    <a:gd name="T9" fmla="*/ 0 h 334"/>
                    <a:gd name="T10" fmla="*/ 0 w 203"/>
                    <a:gd name="T11" fmla="*/ 0 h 334"/>
                    <a:gd name="T12" fmla="*/ 0 w 203"/>
                    <a:gd name="T13" fmla="*/ 0 h 334"/>
                    <a:gd name="T14" fmla="*/ 0 w 203"/>
                    <a:gd name="T15" fmla="*/ 0 h 334"/>
                    <a:gd name="T16" fmla="*/ 0 w 203"/>
                    <a:gd name="T17" fmla="*/ 0 h 334"/>
                    <a:gd name="T18" fmla="*/ 0 w 203"/>
                    <a:gd name="T19" fmla="*/ 0 h 334"/>
                    <a:gd name="T20" fmla="*/ 0 w 203"/>
                    <a:gd name="T21" fmla="*/ 0 h 334"/>
                    <a:gd name="T22" fmla="*/ 0 w 203"/>
                    <a:gd name="T23" fmla="*/ 0 h 334"/>
                    <a:gd name="T24" fmla="*/ 0 w 203"/>
                    <a:gd name="T25" fmla="*/ 0 h 334"/>
                    <a:gd name="T26" fmla="*/ 0 w 203"/>
                    <a:gd name="T27" fmla="*/ 0 h 334"/>
                    <a:gd name="T28" fmla="*/ 0 w 203"/>
                    <a:gd name="T29" fmla="*/ 0 h 334"/>
                    <a:gd name="T30" fmla="*/ 0 w 203"/>
                    <a:gd name="T31" fmla="*/ 0 h 3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
                    <a:gd name="T49" fmla="*/ 0 h 334"/>
                    <a:gd name="T50" fmla="*/ 203 w 203"/>
                    <a:gd name="T51" fmla="*/ 334 h 3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 h="334">
                      <a:moveTo>
                        <a:pt x="0" y="24"/>
                      </a:moveTo>
                      <a:lnTo>
                        <a:pt x="24" y="36"/>
                      </a:lnTo>
                      <a:lnTo>
                        <a:pt x="46" y="34"/>
                      </a:lnTo>
                      <a:lnTo>
                        <a:pt x="54" y="27"/>
                      </a:lnTo>
                      <a:lnTo>
                        <a:pt x="60" y="7"/>
                      </a:lnTo>
                      <a:lnTo>
                        <a:pt x="158" y="0"/>
                      </a:lnTo>
                      <a:lnTo>
                        <a:pt x="203" y="236"/>
                      </a:lnTo>
                      <a:lnTo>
                        <a:pt x="199" y="233"/>
                      </a:lnTo>
                      <a:lnTo>
                        <a:pt x="166" y="247"/>
                      </a:lnTo>
                      <a:lnTo>
                        <a:pt x="142" y="310"/>
                      </a:lnTo>
                      <a:lnTo>
                        <a:pt x="107" y="301"/>
                      </a:lnTo>
                      <a:lnTo>
                        <a:pt x="66" y="325"/>
                      </a:lnTo>
                      <a:lnTo>
                        <a:pt x="13" y="334"/>
                      </a:lnTo>
                      <a:lnTo>
                        <a:pt x="37" y="272"/>
                      </a:lnTo>
                      <a:lnTo>
                        <a:pt x="27" y="237"/>
                      </a:lnTo>
                      <a:lnTo>
                        <a:pt x="0" y="24"/>
                      </a:lnTo>
                      <a:close/>
                    </a:path>
                  </a:pathLst>
                </a:custGeom>
                <a:solidFill>
                  <a:srgbClr val="007F9F"/>
                </a:solidFill>
                <a:ln w="4763">
                  <a:solidFill>
                    <a:srgbClr val="000000"/>
                  </a:solidFill>
                  <a:round/>
                  <a:headEnd/>
                  <a:tailEnd/>
                </a:ln>
              </p:spPr>
              <p:txBody>
                <a:bodyPr/>
                <a:lstStyle/>
                <a:p>
                  <a:endParaRPr lang="pt-BR"/>
                </a:p>
              </p:txBody>
            </p:sp>
            <p:sp>
              <p:nvSpPr>
                <p:cNvPr id="16427" name="Freeform 306">
                  <a:extLst>
                    <a:ext uri="{FF2B5EF4-FFF2-40B4-BE49-F238E27FC236}">
                      <a16:creationId xmlns:a16="http://schemas.microsoft.com/office/drawing/2014/main" id="{AEB765C1-E46B-4074-BAAE-688734E8B84F}"/>
                    </a:ext>
                  </a:extLst>
                </p:cNvPr>
                <p:cNvSpPr>
                  <a:spLocks/>
                </p:cNvSpPr>
                <p:nvPr/>
              </p:nvSpPr>
              <p:spPr bwMode="auto">
                <a:xfrm>
                  <a:off x="3445" y="2264"/>
                  <a:ext cx="87" cy="100"/>
                </a:xfrm>
                <a:custGeom>
                  <a:avLst/>
                  <a:gdLst>
                    <a:gd name="T0" fmla="*/ 0 w 260"/>
                    <a:gd name="T1" fmla="*/ 0 h 301"/>
                    <a:gd name="T2" fmla="*/ 0 w 260"/>
                    <a:gd name="T3" fmla="*/ 0 h 301"/>
                    <a:gd name="T4" fmla="*/ 0 w 260"/>
                    <a:gd name="T5" fmla="*/ 0 h 301"/>
                    <a:gd name="T6" fmla="*/ 0 w 260"/>
                    <a:gd name="T7" fmla="*/ 0 h 301"/>
                    <a:gd name="T8" fmla="*/ 0 w 260"/>
                    <a:gd name="T9" fmla="*/ 0 h 301"/>
                    <a:gd name="T10" fmla="*/ 0 w 260"/>
                    <a:gd name="T11" fmla="*/ 0 h 301"/>
                    <a:gd name="T12" fmla="*/ 0 w 260"/>
                    <a:gd name="T13" fmla="*/ 0 h 301"/>
                    <a:gd name="T14" fmla="*/ 0 w 260"/>
                    <a:gd name="T15" fmla="*/ 0 h 301"/>
                    <a:gd name="T16" fmla="*/ 0 w 260"/>
                    <a:gd name="T17" fmla="*/ 0 h 301"/>
                    <a:gd name="T18" fmla="*/ 0 w 260"/>
                    <a:gd name="T19" fmla="*/ 0 h 301"/>
                    <a:gd name="T20" fmla="*/ 0 w 260"/>
                    <a:gd name="T21" fmla="*/ 0 h 301"/>
                    <a:gd name="T22" fmla="*/ 0 w 260"/>
                    <a:gd name="T23" fmla="*/ 0 h 301"/>
                    <a:gd name="T24" fmla="*/ 0 w 260"/>
                    <a:gd name="T25" fmla="*/ 0 h 301"/>
                    <a:gd name="T26" fmla="*/ 0 w 260"/>
                    <a:gd name="T27" fmla="*/ 0 h 301"/>
                    <a:gd name="T28" fmla="*/ 0 w 260"/>
                    <a:gd name="T29" fmla="*/ 0 h 301"/>
                    <a:gd name="T30" fmla="*/ 0 w 260"/>
                    <a:gd name="T31" fmla="*/ 0 h 301"/>
                    <a:gd name="T32" fmla="*/ 0 w 260"/>
                    <a:gd name="T33" fmla="*/ 0 h 301"/>
                    <a:gd name="T34" fmla="*/ 0 w 260"/>
                    <a:gd name="T35" fmla="*/ 0 h 301"/>
                    <a:gd name="T36" fmla="*/ 0 w 260"/>
                    <a:gd name="T37" fmla="*/ 0 h 3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0"/>
                    <a:gd name="T58" fmla="*/ 0 h 301"/>
                    <a:gd name="T59" fmla="*/ 260 w 260"/>
                    <a:gd name="T60" fmla="*/ 301 h 3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0" h="301">
                      <a:moveTo>
                        <a:pt x="0" y="68"/>
                      </a:moveTo>
                      <a:lnTo>
                        <a:pt x="117" y="57"/>
                      </a:lnTo>
                      <a:lnTo>
                        <a:pt x="142" y="61"/>
                      </a:lnTo>
                      <a:lnTo>
                        <a:pt x="197" y="35"/>
                      </a:lnTo>
                      <a:lnTo>
                        <a:pt x="209" y="12"/>
                      </a:lnTo>
                      <a:lnTo>
                        <a:pt x="242" y="0"/>
                      </a:lnTo>
                      <a:lnTo>
                        <a:pt x="260" y="114"/>
                      </a:lnTo>
                      <a:lnTo>
                        <a:pt x="247" y="127"/>
                      </a:lnTo>
                      <a:lnTo>
                        <a:pt x="250" y="206"/>
                      </a:lnTo>
                      <a:lnTo>
                        <a:pt x="224" y="212"/>
                      </a:lnTo>
                      <a:lnTo>
                        <a:pt x="209" y="256"/>
                      </a:lnTo>
                      <a:lnTo>
                        <a:pt x="189" y="251"/>
                      </a:lnTo>
                      <a:lnTo>
                        <a:pt x="182" y="301"/>
                      </a:lnTo>
                      <a:lnTo>
                        <a:pt x="153" y="280"/>
                      </a:lnTo>
                      <a:lnTo>
                        <a:pt x="96" y="293"/>
                      </a:lnTo>
                      <a:lnTo>
                        <a:pt x="71" y="274"/>
                      </a:lnTo>
                      <a:lnTo>
                        <a:pt x="38" y="273"/>
                      </a:lnTo>
                      <a:lnTo>
                        <a:pt x="21" y="189"/>
                      </a:lnTo>
                      <a:lnTo>
                        <a:pt x="0" y="68"/>
                      </a:lnTo>
                      <a:close/>
                    </a:path>
                  </a:pathLst>
                </a:custGeom>
                <a:solidFill>
                  <a:srgbClr val="FF9F7F"/>
                </a:solidFill>
                <a:ln w="4763">
                  <a:solidFill>
                    <a:srgbClr val="000000"/>
                  </a:solidFill>
                  <a:round/>
                  <a:headEnd/>
                  <a:tailEnd/>
                </a:ln>
              </p:spPr>
              <p:txBody>
                <a:bodyPr/>
                <a:lstStyle/>
                <a:p>
                  <a:endParaRPr lang="pt-BR"/>
                </a:p>
              </p:txBody>
            </p:sp>
            <p:sp>
              <p:nvSpPr>
                <p:cNvPr id="16428" name="Freeform 307">
                  <a:extLst>
                    <a:ext uri="{FF2B5EF4-FFF2-40B4-BE49-F238E27FC236}">
                      <a16:creationId xmlns:a16="http://schemas.microsoft.com/office/drawing/2014/main" id="{D6E46992-6258-4900-9905-97CE49B09A6F}"/>
                    </a:ext>
                  </a:extLst>
                </p:cNvPr>
                <p:cNvSpPr>
                  <a:spLocks/>
                </p:cNvSpPr>
                <p:nvPr/>
              </p:nvSpPr>
              <p:spPr bwMode="auto">
                <a:xfrm>
                  <a:off x="3368" y="2354"/>
                  <a:ext cx="153" cy="85"/>
                </a:xfrm>
                <a:custGeom>
                  <a:avLst/>
                  <a:gdLst>
                    <a:gd name="T0" fmla="*/ 0 w 459"/>
                    <a:gd name="T1" fmla="*/ 0 h 255"/>
                    <a:gd name="T2" fmla="*/ 0 w 459"/>
                    <a:gd name="T3" fmla="*/ 0 h 255"/>
                    <a:gd name="T4" fmla="*/ 0 w 459"/>
                    <a:gd name="T5" fmla="*/ 0 h 255"/>
                    <a:gd name="T6" fmla="*/ 0 w 459"/>
                    <a:gd name="T7" fmla="*/ 0 h 255"/>
                    <a:gd name="T8" fmla="*/ 0 w 459"/>
                    <a:gd name="T9" fmla="*/ 0 h 255"/>
                    <a:gd name="T10" fmla="*/ 0 w 459"/>
                    <a:gd name="T11" fmla="*/ 0 h 255"/>
                    <a:gd name="T12" fmla="*/ 0 w 459"/>
                    <a:gd name="T13" fmla="*/ 0 h 255"/>
                    <a:gd name="T14" fmla="*/ 0 w 459"/>
                    <a:gd name="T15" fmla="*/ 0 h 255"/>
                    <a:gd name="T16" fmla="*/ 0 w 459"/>
                    <a:gd name="T17" fmla="*/ 0 h 255"/>
                    <a:gd name="T18" fmla="*/ 0 w 459"/>
                    <a:gd name="T19" fmla="*/ 0 h 255"/>
                    <a:gd name="T20" fmla="*/ 0 w 459"/>
                    <a:gd name="T21" fmla="*/ 0 h 255"/>
                    <a:gd name="T22" fmla="*/ 0 w 459"/>
                    <a:gd name="T23" fmla="*/ 0 h 255"/>
                    <a:gd name="T24" fmla="*/ 0 w 459"/>
                    <a:gd name="T25" fmla="*/ 0 h 255"/>
                    <a:gd name="T26" fmla="*/ 0 w 459"/>
                    <a:gd name="T27" fmla="*/ 0 h 255"/>
                    <a:gd name="T28" fmla="*/ 0 w 459"/>
                    <a:gd name="T29" fmla="*/ 0 h 255"/>
                    <a:gd name="T30" fmla="*/ 0 w 459"/>
                    <a:gd name="T31" fmla="*/ 0 h 255"/>
                    <a:gd name="T32" fmla="*/ 0 w 459"/>
                    <a:gd name="T33" fmla="*/ 0 h 255"/>
                    <a:gd name="T34" fmla="*/ 0 w 459"/>
                    <a:gd name="T35" fmla="*/ 0 h 255"/>
                    <a:gd name="T36" fmla="*/ 0 w 459"/>
                    <a:gd name="T37" fmla="*/ 0 h 255"/>
                    <a:gd name="T38" fmla="*/ 0 w 459"/>
                    <a:gd name="T39" fmla="*/ 0 h 255"/>
                    <a:gd name="T40" fmla="*/ 0 w 459"/>
                    <a:gd name="T41" fmla="*/ 0 h 255"/>
                    <a:gd name="T42" fmla="*/ 0 w 459"/>
                    <a:gd name="T43" fmla="*/ 0 h 255"/>
                    <a:gd name="T44" fmla="*/ 0 w 459"/>
                    <a:gd name="T45" fmla="*/ 0 h 255"/>
                    <a:gd name="T46" fmla="*/ 0 w 459"/>
                    <a:gd name="T47" fmla="*/ 0 h 255"/>
                    <a:gd name="T48" fmla="*/ 0 w 459"/>
                    <a:gd name="T49" fmla="*/ 0 h 255"/>
                    <a:gd name="T50" fmla="*/ 0 w 459"/>
                    <a:gd name="T51" fmla="*/ 0 h 255"/>
                    <a:gd name="T52" fmla="*/ 0 w 459"/>
                    <a:gd name="T53" fmla="*/ 0 h 255"/>
                    <a:gd name="T54" fmla="*/ 0 w 459"/>
                    <a:gd name="T55" fmla="*/ 0 h 255"/>
                    <a:gd name="T56" fmla="*/ 0 w 459"/>
                    <a:gd name="T57" fmla="*/ 0 h 2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9"/>
                    <a:gd name="T88" fmla="*/ 0 h 255"/>
                    <a:gd name="T89" fmla="*/ 459 w 459"/>
                    <a:gd name="T90" fmla="*/ 255 h 2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9" h="255">
                      <a:moveTo>
                        <a:pt x="0" y="255"/>
                      </a:moveTo>
                      <a:lnTo>
                        <a:pt x="112" y="239"/>
                      </a:lnTo>
                      <a:lnTo>
                        <a:pt x="112" y="228"/>
                      </a:lnTo>
                      <a:lnTo>
                        <a:pt x="382" y="190"/>
                      </a:lnTo>
                      <a:lnTo>
                        <a:pt x="386" y="171"/>
                      </a:lnTo>
                      <a:lnTo>
                        <a:pt x="425" y="157"/>
                      </a:lnTo>
                      <a:lnTo>
                        <a:pt x="430" y="136"/>
                      </a:lnTo>
                      <a:lnTo>
                        <a:pt x="447" y="130"/>
                      </a:lnTo>
                      <a:lnTo>
                        <a:pt x="459" y="99"/>
                      </a:lnTo>
                      <a:lnTo>
                        <a:pt x="422" y="69"/>
                      </a:lnTo>
                      <a:lnTo>
                        <a:pt x="415" y="28"/>
                      </a:lnTo>
                      <a:lnTo>
                        <a:pt x="386" y="8"/>
                      </a:lnTo>
                      <a:lnTo>
                        <a:pt x="326" y="19"/>
                      </a:lnTo>
                      <a:lnTo>
                        <a:pt x="298" y="1"/>
                      </a:lnTo>
                      <a:lnTo>
                        <a:pt x="271" y="0"/>
                      </a:lnTo>
                      <a:lnTo>
                        <a:pt x="277" y="28"/>
                      </a:lnTo>
                      <a:lnTo>
                        <a:pt x="239" y="43"/>
                      </a:lnTo>
                      <a:lnTo>
                        <a:pt x="215" y="106"/>
                      </a:lnTo>
                      <a:lnTo>
                        <a:pt x="181" y="96"/>
                      </a:lnTo>
                      <a:lnTo>
                        <a:pt x="140" y="119"/>
                      </a:lnTo>
                      <a:lnTo>
                        <a:pt x="88" y="128"/>
                      </a:lnTo>
                      <a:lnTo>
                        <a:pt x="88" y="165"/>
                      </a:lnTo>
                      <a:lnTo>
                        <a:pt x="62" y="163"/>
                      </a:lnTo>
                      <a:lnTo>
                        <a:pt x="64" y="195"/>
                      </a:lnTo>
                      <a:lnTo>
                        <a:pt x="37" y="183"/>
                      </a:lnTo>
                      <a:lnTo>
                        <a:pt x="21" y="188"/>
                      </a:lnTo>
                      <a:lnTo>
                        <a:pt x="34" y="210"/>
                      </a:lnTo>
                      <a:lnTo>
                        <a:pt x="6" y="238"/>
                      </a:lnTo>
                      <a:lnTo>
                        <a:pt x="0" y="255"/>
                      </a:lnTo>
                      <a:close/>
                    </a:path>
                  </a:pathLst>
                </a:custGeom>
                <a:solidFill>
                  <a:srgbClr val="008000"/>
                </a:solidFill>
                <a:ln w="4763">
                  <a:solidFill>
                    <a:srgbClr val="000000"/>
                  </a:solidFill>
                  <a:round/>
                  <a:headEnd/>
                  <a:tailEnd/>
                </a:ln>
              </p:spPr>
              <p:txBody>
                <a:bodyPr/>
                <a:lstStyle/>
                <a:p>
                  <a:endParaRPr lang="pt-BR"/>
                </a:p>
              </p:txBody>
            </p:sp>
            <p:sp>
              <p:nvSpPr>
                <p:cNvPr id="16429" name="Freeform 308">
                  <a:extLst>
                    <a:ext uri="{FF2B5EF4-FFF2-40B4-BE49-F238E27FC236}">
                      <a16:creationId xmlns:a16="http://schemas.microsoft.com/office/drawing/2014/main" id="{254433AA-A1BE-4C60-A467-D8228C31D1C1}"/>
                    </a:ext>
                  </a:extLst>
                </p:cNvPr>
                <p:cNvSpPr>
                  <a:spLocks/>
                </p:cNvSpPr>
                <p:nvPr/>
              </p:nvSpPr>
              <p:spPr bwMode="auto">
                <a:xfrm>
                  <a:off x="3358" y="2409"/>
                  <a:ext cx="176" cy="64"/>
                </a:xfrm>
                <a:custGeom>
                  <a:avLst/>
                  <a:gdLst>
                    <a:gd name="T0" fmla="*/ 0 w 529"/>
                    <a:gd name="T1" fmla="*/ 0 h 192"/>
                    <a:gd name="T2" fmla="*/ 0 w 529"/>
                    <a:gd name="T3" fmla="*/ 0 h 192"/>
                    <a:gd name="T4" fmla="*/ 0 w 529"/>
                    <a:gd name="T5" fmla="*/ 0 h 192"/>
                    <a:gd name="T6" fmla="*/ 0 w 529"/>
                    <a:gd name="T7" fmla="*/ 0 h 192"/>
                    <a:gd name="T8" fmla="*/ 0 w 529"/>
                    <a:gd name="T9" fmla="*/ 0 h 192"/>
                    <a:gd name="T10" fmla="*/ 0 w 529"/>
                    <a:gd name="T11" fmla="*/ 0 h 192"/>
                    <a:gd name="T12" fmla="*/ 0 w 529"/>
                    <a:gd name="T13" fmla="*/ 0 h 192"/>
                    <a:gd name="T14" fmla="*/ 0 w 529"/>
                    <a:gd name="T15" fmla="*/ 0 h 192"/>
                    <a:gd name="T16" fmla="*/ 0 w 529"/>
                    <a:gd name="T17" fmla="*/ 0 h 192"/>
                    <a:gd name="T18" fmla="*/ 0 w 529"/>
                    <a:gd name="T19" fmla="*/ 0 h 192"/>
                    <a:gd name="T20" fmla="*/ 0 w 529"/>
                    <a:gd name="T21" fmla="*/ 0 h 192"/>
                    <a:gd name="T22" fmla="*/ 0 w 529"/>
                    <a:gd name="T23" fmla="*/ 0 h 192"/>
                    <a:gd name="T24" fmla="*/ 0 w 529"/>
                    <a:gd name="T25" fmla="*/ 0 h 192"/>
                    <a:gd name="T26" fmla="*/ 0 w 529"/>
                    <a:gd name="T27" fmla="*/ 0 h 192"/>
                    <a:gd name="T28" fmla="*/ 0 w 529"/>
                    <a:gd name="T29" fmla="*/ 0 h 192"/>
                    <a:gd name="T30" fmla="*/ 0 w 529"/>
                    <a:gd name="T31" fmla="*/ 0 h 1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9"/>
                    <a:gd name="T49" fmla="*/ 0 h 192"/>
                    <a:gd name="T50" fmla="*/ 529 w 529"/>
                    <a:gd name="T51" fmla="*/ 192 h 1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9" h="192">
                      <a:moveTo>
                        <a:pt x="32" y="87"/>
                      </a:moveTo>
                      <a:lnTo>
                        <a:pt x="32" y="91"/>
                      </a:lnTo>
                      <a:lnTo>
                        <a:pt x="23" y="109"/>
                      </a:lnTo>
                      <a:lnTo>
                        <a:pt x="33" y="134"/>
                      </a:lnTo>
                      <a:lnTo>
                        <a:pt x="0" y="155"/>
                      </a:lnTo>
                      <a:lnTo>
                        <a:pt x="7" y="192"/>
                      </a:lnTo>
                      <a:lnTo>
                        <a:pt x="145" y="181"/>
                      </a:lnTo>
                      <a:lnTo>
                        <a:pt x="310" y="162"/>
                      </a:lnTo>
                      <a:lnTo>
                        <a:pt x="392" y="147"/>
                      </a:lnTo>
                      <a:lnTo>
                        <a:pt x="409" y="98"/>
                      </a:lnTo>
                      <a:lnTo>
                        <a:pt x="439" y="95"/>
                      </a:lnTo>
                      <a:lnTo>
                        <a:pt x="529" y="0"/>
                      </a:lnTo>
                      <a:lnTo>
                        <a:pt x="412" y="23"/>
                      </a:lnTo>
                      <a:lnTo>
                        <a:pt x="139" y="63"/>
                      </a:lnTo>
                      <a:lnTo>
                        <a:pt x="141" y="74"/>
                      </a:lnTo>
                      <a:lnTo>
                        <a:pt x="32" y="87"/>
                      </a:lnTo>
                      <a:close/>
                    </a:path>
                  </a:pathLst>
                </a:custGeom>
                <a:solidFill>
                  <a:srgbClr val="DF9FFF"/>
                </a:solidFill>
                <a:ln w="4763">
                  <a:solidFill>
                    <a:srgbClr val="000000"/>
                  </a:solidFill>
                  <a:round/>
                  <a:headEnd/>
                  <a:tailEnd/>
                </a:ln>
              </p:spPr>
              <p:txBody>
                <a:bodyPr/>
                <a:lstStyle/>
                <a:p>
                  <a:endParaRPr lang="pt-BR"/>
                </a:p>
              </p:txBody>
            </p:sp>
            <p:sp>
              <p:nvSpPr>
                <p:cNvPr id="16430" name="Freeform 309">
                  <a:extLst>
                    <a:ext uri="{FF2B5EF4-FFF2-40B4-BE49-F238E27FC236}">
                      <a16:creationId xmlns:a16="http://schemas.microsoft.com/office/drawing/2014/main" id="{4EACCA40-7864-4637-BAD4-8FBA9C8000AB}"/>
                    </a:ext>
                  </a:extLst>
                </p:cNvPr>
                <p:cNvSpPr>
                  <a:spLocks/>
                </p:cNvSpPr>
                <p:nvPr/>
              </p:nvSpPr>
              <p:spPr bwMode="auto">
                <a:xfrm>
                  <a:off x="3340" y="2469"/>
                  <a:ext cx="73" cy="125"/>
                </a:xfrm>
                <a:custGeom>
                  <a:avLst/>
                  <a:gdLst>
                    <a:gd name="T0" fmla="*/ 0 w 217"/>
                    <a:gd name="T1" fmla="*/ 0 h 377"/>
                    <a:gd name="T2" fmla="*/ 0 w 217"/>
                    <a:gd name="T3" fmla="*/ 0 h 377"/>
                    <a:gd name="T4" fmla="*/ 0 w 217"/>
                    <a:gd name="T5" fmla="*/ 0 h 377"/>
                    <a:gd name="T6" fmla="*/ 0 w 217"/>
                    <a:gd name="T7" fmla="*/ 0 h 377"/>
                    <a:gd name="T8" fmla="*/ 0 w 217"/>
                    <a:gd name="T9" fmla="*/ 0 h 377"/>
                    <a:gd name="T10" fmla="*/ 0 w 217"/>
                    <a:gd name="T11" fmla="*/ 0 h 377"/>
                    <a:gd name="T12" fmla="*/ 0 w 217"/>
                    <a:gd name="T13" fmla="*/ 0 h 377"/>
                    <a:gd name="T14" fmla="*/ 0 w 217"/>
                    <a:gd name="T15" fmla="*/ 0 h 377"/>
                    <a:gd name="T16" fmla="*/ 0 w 217"/>
                    <a:gd name="T17" fmla="*/ 0 h 377"/>
                    <a:gd name="T18" fmla="*/ 0 w 217"/>
                    <a:gd name="T19" fmla="*/ 0 h 377"/>
                    <a:gd name="T20" fmla="*/ 0 w 217"/>
                    <a:gd name="T21" fmla="*/ 0 h 377"/>
                    <a:gd name="T22" fmla="*/ 0 w 217"/>
                    <a:gd name="T23" fmla="*/ 0 h 377"/>
                    <a:gd name="T24" fmla="*/ 0 w 217"/>
                    <a:gd name="T25" fmla="*/ 0 h 377"/>
                    <a:gd name="T26" fmla="*/ 0 w 217"/>
                    <a:gd name="T27" fmla="*/ 0 h 377"/>
                    <a:gd name="T28" fmla="*/ 0 w 217"/>
                    <a:gd name="T29" fmla="*/ 0 h 3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7"/>
                    <a:gd name="T46" fmla="*/ 0 h 377"/>
                    <a:gd name="T47" fmla="*/ 217 w 217"/>
                    <a:gd name="T48" fmla="*/ 377 h 3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7" h="377">
                      <a:moveTo>
                        <a:pt x="61" y="12"/>
                      </a:moveTo>
                      <a:lnTo>
                        <a:pt x="28" y="76"/>
                      </a:lnTo>
                      <a:lnTo>
                        <a:pt x="0" y="118"/>
                      </a:lnTo>
                      <a:lnTo>
                        <a:pt x="9" y="167"/>
                      </a:lnTo>
                      <a:lnTo>
                        <a:pt x="43" y="235"/>
                      </a:lnTo>
                      <a:lnTo>
                        <a:pt x="17" y="304"/>
                      </a:lnTo>
                      <a:lnTo>
                        <a:pt x="6" y="340"/>
                      </a:lnTo>
                      <a:lnTo>
                        <a:pt x="132" y="325"/>
                      </a:lnTo>
                      <a:lnTo>
                        <a:pt x="138" y="371"/>
                      </a:lnTo>
                      <a:lnTo>
                        <a:pt x="164" y="377"/>
                      </a:lnTo>
                      <a:lnTo>
                        <a:pt x="170" y="353"/>
                      </a:lnTo>
                      <a:lnTo>
                        <a:pt x="217" y="347"/>
                      </a:lnTo>
                      <a:lnTo>
                        <a:pt x="206" y="270"/>
                      </a:lnTo>
                      <a:lnTo>
                        <a:pt x="204" y="0"/>
                      </a:lnTo>
                      <a:lnTo>
                        <a:pt x="61" y="12"/>
                      </a:lnTo>
                      <a:close/>
                    </a:path>
                  </a:pathLst>
                </a:custGeom>
                <a:solidFill>
                  <a:srgbClr val="FF5FBF"/>
                </a:solidFill>
                <a:ln w="4763">
                  <a:solidFill>
                    <a:srgbClr val="000000"/>
                  </a:solidFill>
                  <a:round/>
                  <a:headEnd/>
                  <a:tailEnd/>
                </a:ln>
              </p:spPr>
              <p:txBody>
                <a:bodyPr/>
                <a:lstStyle/>
                <a:p>
                  <a:endParaRPr lang="pt-BR"/>
                </a:p>
              </p:txBody>
            </p:sp>
            <p:sp>
              <p:nvSpPr>
                <p:cNvPr id="16431" name="Freeform 310">
                  <a:extLst>
                    <a:ext uri="{FF2B5EF4-FFF2-40B4-BE49-F238E27FC236}">
                      <a16:creationId xmlns:a16="http://schemas.microsoft.com/office/drawing/2014/main" id="{51F17F7F-FF3E-41B0-9C26-03C6C6A69FAD}"/>
                    </a:ext>
                  </a:extLst>
                </p:cNvPr>
                <p:cNvSpPr>
                  <a:spLocks/>
                </p:cNvSpPr>
                <p:nvPr/>
              </p:nvSpPr>
              <p:spPr bwMode="auto">
                <a:xfrm>
                  <a:off x="3408" y="2463"/>
                  <a:ext cx="82" cy="126"/>
                </a:xfrm>
                <a:custGeom>
                  <a:avLst/>
                  <a:gdLst>
                    <a:gd name="T0" fmla="*/ 0 w 245"/>
                    <a:gd name="T1" fmla="*/ 0 h 380"/>
                    <a:gd name="T2" fmla="*/ 0 w 245"/>
                    <a:gd name="T3" fmla="*/ 0 h 380"/>
                    <a:gd name="T4" fmla="*/ 0 w 245"/>
                    <a:gd name="T5" fmla="*/ 0 h 380"/>
                    <a:gd name="T6" fmla="*/ 0 w 245"/>
                    <a:gd name="T7" fmla="*/ 0 h 380"/>
                    <a:gd name="T8" fmla="*/ 0 w 245"/>
                    <a:gd name="T9" fmla="*/ 0 h 380"/>
                    <a:gd name="T10" fmla="*/ 0 w 245"/>
                    <a:gd name="T11" fmla="*/ 0 h 380"/>
                    <a:gd name="T12" fmla="*/ 0 w 245"/>
                    <a:gd name="T13" fmla="*/ 0 h 380"/>
                    <a:gd name="T14" fmla="*/ 0 w 245"/>
                    <a:gd name="T15" fmla="*/ 0 h 380"/>
                    <a:gd name="T16" fmla="*/ 0 w 245"/>
                    <a:gd name="T17" fmla="*/ 0 h 380"/>
                    <a:gd name="T18" fmla="*/ 0 w 245"/>
                    <a:gd name="T19" fmla="*/ 0 h 380"/>
                    <a:gd name="T20" fmla="*/ 0 w 245"/>
                    <a:gd name="T21" fmla="*/ 0 h 380"/>
                    <a:gd name="T22" fmla="*/ 0 w 245"/>
                    <a:gd name="T23" fmla="*/ 0 h 380"/>
                    <a:gd name="T24" fmla="*/ 0 w 245"/>
                    <a:gd name="T25" fmla="*/ 0 h 380"/>
                    <a:gd name="T26" fmla="*/ 0 w 245"/>
                    <a:gd name="T27" fmla="*/ 0 h 380"/>
                    <a:gd name="T28" fmla="*/ 0 w 245"/>
                    <a:gd name="T29" fmla="*/ 0 h 3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5"/>
                    <a:gd name="T46" fmla="*/ 0 h 380"/>
                    <a:gd name="T47" fmla="*/ 245 w 245"/>
                    <a:gd name="T48" fmla="*/ 380 h 3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5" h="380">
                      <a:moveTo>
                        <a:pt x="0" y="19"/>
                      </a:moveTo>
                      <a:lnTo>
                        <a:pt x="159" y="0"/>
                      </a:lnTo>
                      <a:lnTo>
                        <a:pt x="210" y="175"/>
                      </a:lnTo>
                      <a:lnTo>
                        <a:pt x="245" y="204"/>
                      </a:lnTo>
                      <a:lnTo>
                        <a:pt x="217" y="255"/>
                      </a:lnTo>
                      <a:lnTo>
                        <a:pt x="244" y="305"/>
                      </a:lnTo>
                      <a:lnTo>
                        <a:pt x="81" y="323"/>
                      </a:lnTo>
                      <a:lnTo>
                        <a:pt x="88" y="366"/>
                      </a:lnTo>
                      <a:lnTo>
                        <a:pt x="64" y="380"/>
                      </a:lnTo>
                      <a:lnTo>
                        <a:pt x="45" y="326"/>
                      </a:lnTo>
                      <a:lnTo>
                        <a:pt x="34" y="370"/>
                      </a:lnTo>
                      <a:lnTo>
                        <a:pt x="14" y="366"/>
                      </a:lnTo>
                      <a:lnTo>
                        <a:pt x="7" y="322"/>
                      </a:lnTo>
                      <a:lnTo>
                        <a:pt x="1" y="284"/>
                      </a:lnTo>
                      <a:lnTo>
                        <a:pt x="0" y="19"/>
                      </a:lnTo>
                      <a:close/>
                    </a:path>
                  </a:pathLst>
                </a:custGeom>
                <a:solidFill>
                  <a:srgbClr val="7F00DF"/>
                </a:solidFill>
                <a:ln w="4763">
                  <a:solidFill>
                    <a:srgbClr val="000000"/>
                  </a:solidFill>
                  <a:round/>
                  <a:headEnd/>
                  <a:tailEnd/>
                </a:ln>
              </p:spPr>
              <p:txBody>
                <a:bodyPr/>
                <a:lstStyle/>
                <a:p>
                  <a:endParaRPr lang="pt-BR"/>
                </a:p>
              </p:txBody>
            </p:sp>
            <p:sp>
              <p:nvSpPr>
                <p:cNvPr id="16432" name="Freeform 311">
                  <a:extLst>
                    <a:ext uri="{FF2B5EF4-FFF2-40B4-BE49-F238E27FC236}">
                      <a16:creationId xmlns:a16="http://schemas.microsoft.com/office/drawing/2014/main" id="{E75DC41C-A934-4856-983E-191A5E2AB3A2}"/>
                    </a:ext>
                  </a:extLst>
                </p:cNvPr>
                <p:cNvSpPr>
                  <a:spLocks/>
                </p:cNvSpPr>
                <p:nvPr/>
              </p:nvSpPr>
              <p:spPr bwMode="auto">
                <a:xfrm>
                  <a:off x="3461" y="2456"/>
                  <a:ext cx="113" cy="117"/>
                </a:xfrm>
                <a:custGeom>
                  <a:avLst/>
                  <a:gdLst>
                    <a:gd name="T0" fmla="*/ 0 w 338"/>
                    <a:gd name="T1" fmla="*/ 0 h 351"/>
                    <a:gd name="T2" fmla="*/ 0 w 338"/>
                    <a:gd name="T3" fmla="*/ 0 h 351"/>
                    <a:gd name="T4" fmla="*/ 0 w 338"/>
                    <a:gd name="T5" fmla="*/ 0 h 351"/>
                    <a:gd name="T6" fmla="*/ 0 w 338"/>
                    <a:gd name="T7" fmla="*/ 0 h 351"/>
                    <a:gd name="T8" fmla="*/ 0 w 338"/>
                    <a:gd name="T9" fmla="*/ 0 h 351"/>
                    <a:gd name="T10" fmla="*/ 0 w 338"/>
                    <a:gd name="T11" fmla="*/ 0 h 351"/>
                    <a:gd name="T12" fmla="*/ 0 w 338"/>
                    <a:gd name="T13" fmla="*/ 0 h 351"/>
                    <a:gd name="T14" fmla="*/ 0 w 338"/>
                    <a:gd name="T15" fmla="*/ 0 h 351"/>
                    <a:gd name="T16" fmla="*/ 0 w 338"/>
                    <a:gd name="T17" fmla="*/ 0 h 351"/>
                    <a:gd name="T18" fmla="*/ 0 w 338"/>
                    <a:gd name="T19" fmla="*/ 0 h 351"/>
                    <a:gd name="T20" fmla="*/ 0 w 338"/>
                    <a:gd name="T21" fmla="*/ 0 h 351"/>
                    <a:gd name="T22" fmla="*/ 0 w 338"/>
                    <a:gd name="T23" fmla="*/ 0 h 351"/>
                    <a:gd name="T24" fmla="*/ 0 w 338"/>
                    <a:gd name="T25" fmla="*/ 0 h 351"/>
                    <a:gd name="T26" fmla="*/ 0 w 338"/>
                    <a:gd name="T27" fmla="*/ 0 h 351"/>
                    <a:gd name="T28" fmla="*/ 0 w 338"/>
                    <a:gd name="T29" fmla="*/ 0 h 351"/>
                    <a:gd name="T30" fmla="*/ 0 w 338"/>
                    <a:gd name="T31" fmla="*/ 0 h 351"/>
                    <a:gd name="T32" fmla="*/ 0 w 338"/>
                    <a:gd name="T33" fmla="*/ 0 h 351"/>
                    <a:gd name="T34" fmla="*/ 0 w 338"/>
                    <a:gd name="T35" fmla="*/ 0 h 351"/>
                    <a:gd name="T36" fmla="*/ 0 w 338"/>
                    <a:gd name="T37" fmla="*/ 0 h 3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38"/>
                    <a:gd name="T58" fmla="*/ 0 h 351"/>
                    <a:gd name="T59" fmla="*/ 338 w 338"/>
                    <a:gd name="T60" fmla="*/ 351 h 3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38" h="351">
                      <a:moveTo>
                        <a:pt x="0" y="22"/>
                      </a:moveTo>
                      <a:lnTo>
                        <a:pt x="3" y="22"/>
                      </a:lnTo>
                      <a:lnTo>
                        <a:pt x="82" y="7"/>
                      </a:lnTo>
                      <a:lnTo>
                        <a:pt x="152" y="0"/>
                      </a:lnTo>
                      <a:lnTo>
                        <a:pt x="142" y="18"/>
                      </a:lnTo>
                      <a:lnTo>
                        <a:pt x="164" y="18"/>
                      </a:lnTo>
                      <a:lnTo>
                        <a:pt x="284" y="127"/>
                      </a:lnTo>
                      <a:lnTo>
                        <a:pt x="331" y="196"/>
                      </a:lnTo>
                      <a:lnTo>
                        <a:pt x="338" y="244"/>
                      </a:lnTo>
                      <a:lnTo>
                        <a:pt x="322" y="255"/>
                      </a:lnTo>
                      <a:lnTo>
                        <a:pt x="331" y="302"/>
                      </a:lnTo>
                      <a:lnTo>
                        <a:pt x="298" y="305"/>
                      </a:lnTo>
                      <a:lnTo>
                        <a:pt x="298" y="345"/>
                      </a:lnTo>
                      <a:lnTo>
                        <a:pt x="271" y="325"/>
                      </a:lnTo>
                      <a:lnTo>
                        <a:pt x="97" y="351"/>
                      </a:lnTo>
                      <a:lnTo>
                        <a:pt x="58" y="275"/>
                      </a:lnTo>
                      <a:lnTo>
                        <a:pt x="86" y="224"/>
                      </a:lnTo>
                      <a:lnTo>
                        <a:pt x="49" y="198"/>
                      </a:lnTo>
                      <a:lnTo>
                        <a:pt x="0" y="22"/>
                      </a:lnTo>
                      <a:close/>
                    </a:path>
                  </a:pathLst>
                </a:custGeom>
                <a:solidFill>
                  <a:srgbClr val="008080"/>
                </a:solidFill>
                <a:ln w="4763">
                  <a:solidFill>
                    <a:srgbClr val="000000"/>
                  </a:solidFill>
                  <a:round/>
                  <a:headEnd/>
                  <a:tailEnd/>
                </a:ln>
              </p:spPr>
              <p:txBody>
                <a:bodyPr/>
                <a:lstStyle/>
                <a:p>
                  <a:endParaRPr lang="pt-BR"/>
                </a:p>
              </p:txBody>
            </p:sp>
            <p:sp>
              <p:nvSpPr>
                <p:cNvPr id="16433" name="Freeform 312">
                  <a:extLst>
                    <a:ext uri="{FF2B5EF4-FFF2-40B4-BE49-F238E27FC236}">
                      <a16:creationId xmlns:a16="http://schemas.microsoft.com/office/drawing/2014/main" id="{85CF32FA-4EB0-4258-AF4F-A63807479CC2}"/>
                    </a:ext>
                  </a:extLst>
                </p:cNvPr>
                <p:cNvSpPr>
                  <a:spLocks/>
                </p:cNvSpPr>
                <p:nvPr/>
              </p:nvSpPr>
              <p:spPr bwMode="auto">
                <a:xfrm>
                  <a:off x="3508" y="2440"/>
                  <a:ext cx="103" cy="82"/>
                </a:xfrm>
                <a:custGeom>
                  <a:avLst/>
                  <a:gdLst>
                    <a:gd name="T0" fmla="*/ 0 w 309"/>
                    <a:gd name="T1" fmla="*/ 0 h 245"/>
                    <a:gd name="T2" fmla="*/ 0 w 309"/>
                    <a:gd name="T3" fmla="*/ 0 h 245"/>
                    <a:gd name="T4" fmla="*/ 0 w 309"/>
                    <a:gd name="T5" fmla="*/ 0 h 245"/>
                    <a:gd name="T6" fmla="*/ 0 w 309"/>
                    <a:gd name="T7" fmla="*/ 0 h 245"/>
                    <a:gd name="T8" fmla="*/ 0 w 309"/>
                    <a:gd name="T9" fmla="*/ 0 h 245"/>
                    <a:gd name="T10" fmla="*/ 0 w 309"/>
                    <a:gd name="T11" fmla="*/ 0 h 245"/>
                    <a:gd name="T12" fmla="*/ 0 w 309"/>
                    <a:gd name="T13" fmla="*/ 0 h 245"/>
                    <a:gd name="T14" fmla="*/ 0 w 309"/>
                    <a:gd name="T15" fmla="*/ 0 h 245"/>
                    <a:gd name="T16" fmla="*/ 0 w 309"/>
                    <a:gd name="T17" fmla="*/ 0 h 245"/>
                    <a:gd name="T18" fmla="*/ 0 w 309"/>
                    <a:gd name="T19" fmla="*/ 0 h 245"/>
                    <a:gd name="T20" fmla="*/ 0 w 309"/>
                    <a:gd name="T21" fmla="*/ 0 h 245"/>
                    <a:gd name="T22" fmla="*/ 0 w 309"/>
                    <a:gd name="T23" fmla="*/ 0 h 245"/>
                    <a:gd name="T24" fmla="*/ 0 w 309"/>
                    <a:gd name="T25" fmla="*/ 0 h 245"/>
                    <a:gd name="T26" fmla="*/ 0 w 309"/>
                    <a:gd name="T27" fmla="*/ 0 h 245"/>
                    <a:gd name="T28" fmla="*/ 0 w 309"/>
                    <a:gd name="T29" fmla="*/ 0 h 245"/>
                    <a:gd name="T30" fmla="*/ 0 w 309"/>
                    <a:gd name="T31" fmla="*/ 0 h 2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
                    <a:gd name="T49" fmla="*/ 0 h 245"/>
                    <a:gd name="T50" fmla="*/ 309 w 309"/>
                    <a:gd name="T51" fmla="*/ 245 h 2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 h="245">
                      <a:moveTo>
                        <a:pt x="11" y="44"/>
                      </a:moveTo>
                      <a:lnTo>
                        <a:pt x="36" y="20"/>
                      </a:lnTo>
                      <a:lnTo>
                        <a:pt x="129" y="0"/>
                      </a:lnTo>
                      <a:lnTo>
                        <a:pt x="157" y="14"/>
                      </a:lnTo>
                      <a:lnTo>
                        <a:pt x="217" y="3"/>
                      </a:lnTo>
                      <a:lnTo>
                        <a:pt x="265" y="38"/>
                      </a:lnTo>
                      <a:lnTo>
                        <a:pt x="309" y="65"/>
                      </a:lnTo>
                      <a:lnTo>
                        <a:pt x="284" y="139"/>
                      </a:lnTo>
                      <a:lnTo>
                        <a:pt x="247" y="176"/>
                      </a:lnTo>
                      <a:lnTo>
                        <a:pt x="206" y="187"/>
                      </a:lnTo>
                      <a:lnTo>
                        <a:pt x="214" y="216"/>
                      </a:lnTo>
                      <a:lnTo>
                        <a:pt x="189" y="245"/>
                      </a:lnTo>
                      <a:lnTo>
                        <a:pt x="142" y="176"/>
                      </a:lnTo>
                      <a:lnTo>
                        <a:pt x="20" y="65"/>
                      </a:lnTo>
                      <a:lnTo>
                        <a:pt x="0" y="65"/>
                      </a:lnTo>
                      <a:lnTo>
                        <a:pt x="11" y="44"/>
                      </a:lnTo>
                      <a:close/>
                    </a:path>
                  </a:pathLst>
                </a:custGeom>
                <a:solidFill>
                  <a:srgbClr val="FF5F1F"/>
                </a:solidFill>
                <a:ln w="4763">
                  <a:solidFill>
                    <a:srgbClr val="000000"/>
                  </a:solidFill>
                  <a:round/>
                  <a:headEnd/>
                  <a:tailEnd/>
                </a:ln>
              </p:spPr>
              <p:txBody>
                <a:bodyPr/>
                <a:lstStyle/>
                <a:p>
                  <a:endParaRPr lang="pt-BR"/>
                </a:p>
              </p:txBody>
            </p:sp>
            <p:sp>
              <p:nvSpPr>
                <p:cNvPr id="16434" name="Freeform 313">
                  <a:extLst>
                    <a:ext uri="{FF2B5EF4-FFF2-40B4-BE49-F238E27FC236}">
                      <a16:creationId xmlns:a16="http://schemas.microsoft.com/office/drawing/2014/main" id="{782B2E3F-4FED-479C-AF5F-1D7BE215A256}"/>
                    </a:ext>
                  </a:extLst>
                </p:cNvPr>
                <p:cNvSpPr>
                  <a:spLocks/>
                </p:cNvSpPr>
                <p:nvPr/>
              </p:nvSpPr>
              <p:spPr bwMode="auto">
                <a:xfrm>
                  <a:off x="3435" y="2557"/>
                  <a:ext cx="193" cy="131"/>
                </a:xfrm>
                <a:custGeom>
                  <a:avLst/>
                  <a:gdLst>
                    <a:gd name="T0" fmla="*/ 0 w 579"/>
                    <a:gd name="T1" fmla="*/ 0 h 393"/>
                    <a:gd name="T2" fmla="*/ 0 w 579"/>
                    <a:gd name="T3" fmla="*/ 0 h 393"/>
                    <a:gd name="T4" fmla="*/ 0 w 579"/>
                    <a:gd name="T5" fmla="*/ 0 h 393"/>
                    <a:gd name="T6" fmla="*/ 0 w 579"/>
                    <a:gd name="T7" fmla="*/ 0 h 393"/>
                    <a:gd name="T8" fmla="*/ 0 w 579"/>
                    <a:gd name="T9" fmla="*/ 0 h 393"/>
                    <a:gd name="T10" fmla="*/ 0 w 579"/>
                    <a:gd name="T11" fmla="*/ 0 h 393"/>
                    <a:gd name="T12" fmla="*/ 0 w 579"/>
                    <a:gd name="T13" fmla="*/ 0 h 393"/>
                    <a:gd name="T14" fmla="*/ 0 w 579"/>
                    <a:gd name="T15" fmla="*/ 0 h 393"/>
                    <a:gd name="T16" fmla="*/ 0 w 579"/>
                    <a:gd name="T17" fmla="*/ 0 h 393"/>
                    <a:gd name="T18" fmla="*/ 0 w 579"/>
                    <a:gd name="T19" fmla="*/ 0 h 393"/>
                    <a:gd name="T20" fmla="*/ 0 w 579"/>
                    <a:gd name="T21" fmla="*/ 0 h 393"/>
                    <a:gd name="T22" fmla="*/ 0 w 579"/>
                    <a:gd name="T23" fmla="*/ 0 h 393"/>
                    <a:gd name="T24" fmla="*/ 0 w 579"/>
                    <a:gd name="T25" fmla="*/ 0 h 393"/>
                    <a:gd name="T26" fmla="*/ 0 w 579"/>
                    <a:gd name="T27" fmla="*/ 0 h 393"/>
                    <a:gd name="T28" fmla="*/ 0 w 579"/>
                    <a:gd name="T29" fmla="*/ 0 h 393"/>
                    <a:gd name="T30" fmla="*/ 0 w 579"/>
                    <a:gd name="T31" fmla="*/ 0 h 393"/>
                    <a:gd name="T32" fmla="*/ 0 w 579"/>
                    <a:gd name="T33" fmla="*/ 0 h 393"/>
                    <a:gd name="T34" fmla="*/ 0 w 579"/>
                    <a:gd name="T35" fmla="*/ 0 h 393"/>
                    <a:gd name="T36" fmla="*/ 0 w 579"/>
                    <a:gd name="T37" fmla="*/ 0 h 393"/>
                    <a:gd name="T38" fmla="*/ 0 w 579"/>
                    <a:gd name="T39" fmla="*/ 0 h 393"/>
                    <a:gd name="T40" fmla="*/ 0 w 579"/>
                    <a:gd name="T41" fmla="*/ 0 h 393"/>
                    <a:gd name="T42" fmla="*/ 0 w 579"/>
                    <a:gd name="T43" fmla="*/ 0 h 393"/>
                    <a:gd name="T44" fmla="*/ 0 w 579"/>
                    <a:gd name="T45" fmla="*/ 0 h 393"/>
                    <a:gd name="T46" fmla="*/ 0 w 579"/>
                    <a:gd name="T47" fmla="*/ 0 h 393"/>
                    <a:gd name="T48" fmla="*/ 0 w 579"/>
                    <a:gd name="T49" fmla="*/ 0 h 393"/>
                    <a:gd name="T50" fmla="*/ 0 w 579"/>
                    <a:gd name="T51" fmla="*/ 0 h 393"/>
                    <a:gd name="T52" fmla="*/ 0 w 579"/>
                    <a:gd name="T53" fmla="*/ 0 h 393"/>
                    <a:gd name="T54" fmla="*/ 0 w 579"/>
                    <a:gd name="T55" fmla="*/ 0 h 393"/>
                    <a:gd name="T56" fmla="*/ 0 w 579"/>
                    <a:gd name="T57" fmla="*/ 0 h 393"/>
                    <a:gd name="T58" fmla="*/ 0 w 579"/>
                    <a:gd name="T59" fmla="*/ 0 h 393"/>
                    <a:gd name="T60" fmla="*/ 0 w 579"/>
                    <a:gd name="T61" fmla="*/ 0 h 393"/>
                    <a:gd name="T62" fmla="*/ 0 w 579"/>
                    <a:gd name="T63" fmla="*/ 0 h 393"/>
                    <a:gd name="T64" fmla="*/ 0 w 579"/>
                    <a:gd name="T65" fmla="*/ 0 h 393"/>
                    <a:gd name="T66" fmla="*/ 0 w 579"/>
                    <a:gd name="T67" fmla="*/ 0 h 393"/>
                    <a:gd name="T68" fmla="*/ 0 w 579"/>
                    <a:gd name="T69" fmla="*/ 0 h 393"/>
                    <a:gd name="T70" fmla="*/ 0 w 579"/>
                    <a:gd name="T71" fmla="*/ 0 h 393"/>
                    <a:gd name="T72" fmla="*/ 0 w 579"/>
                    <a:gd name="T73" fmla="*/ 0 h 393"/>
                    <a:gd name="T74" fmla="*/ 0 w 579"/>
                    <a:gd name="T75" fmla="*/ 0 h 393"/>
                    <a:gd name="T76" fmla="*/ 0 w 579"/>
                    <a:gd name="T77" fmla="*/ 0 h 393"/>
                    <a:gd name="T78" fmla="*/ 0 w 579"/>
                    <a:gd name="T79" fmla="*/ 0 h 3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79"/>
                    <a:gd name="T121" fmla="*/ 0 h 393"/>
                    <a:gd name="T122" fmla="*/ 579 w 579"/>
                    <a:gd name="T123" fmla="*/ 393 h 3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79" h="393">
                      <a:moveTo>
                        <a:pt x="0" y="39"/>
                      </a:moveTo>
                      <a:lnTo>
                        <a:pt x="159" y="23"/>
                      </a:lnTo>
                      <a:lnTo>
                        <a:pt x="176" y="49"/>
                      </a:lnTo>
                      <a:lnTo>
                        <a:pt x="346" y="23"/>
                      </a:lnTo>
                      <a:lnTo>
                        <a:pt x="376" y="44"/>
                      </a:lnTo>
                      <a:lnTo>
                        <a:pt x="376" y="4"/>
                      </a:lnTo>
                      <a:lnTo>
                        <a:pt x="373" y="0"/>
                      </a:lnTo>
                      <a:lnTo>
                        <a:pt x="407" y="3"/>
                      </a:lnTo>
                      <a:lnTo>
                        <a:pt x="443" y="63"/>
                      </a:lnTo>
                      <a:lnTo>
                        <a:pt x="501" y="146"/>
                      </a:lnTo>
                      <a:lnTo>
                        <a:pt x="529" y="217"/>
                      </a:lnTo>
                      <a:lnTo>
                        <a:pt x="572" y="266"/>
                      </a:lnTo>
                      <a:lnTo>
                        <a:pt x="579" y="338"/>
                      </a:lnTo>
                      <a:lnTo>
                        <a:pt x="565" y="381"/>
                      </a:lnTo>
                      <a:lnTo>
                        <a:pt x="504" y="393"/>
                      </a:lnTo>
                      <a:lnTo>
                        <a:pt x="494" y="374"/>
                      </a:lnTo>
                      <a:lnTo>
                        <a:pt x="451" y="349"/>
                      </a:lnTo>
                      <a:lnTo>
                        <a:pt x="438" y="322"/>
                      </a:lnTo>
                      <a:lnTo>
                        <a:pt x="426" y="311"/>
                      </a:lnTo>
                      <a:lnTo>
                        <a:pt x="420" y="287"/>
                      </a:lnTo>
                      <a:lnTo>
                        <a:pt x="409" y="293"/>
                      </a:lnTo>
                      <a:lnTo>
                        <a:pt x="376" y="261"/>
                      </a:lnTo>
                      <a:lnTo>
                        <a:pt x="384" y="230"/>
                      </a:lnTo>
                      <a:lnTo>
                        <a:pt x="376" y="213"/>
                      </a:lnTo>
                      <a:lnTo>
                        <a:pt x="366" y="219"/>
                      </a:lnTo>
                      <a:lnTo>
                        <a:pt x="367" y="237"/>
                      </a:lnTo>
                      <a:lnTo>
                        <a:pt x="355" y="213"/>
                      </a:lnTo>
                      <a:lnTo>
                        <a:pt x="356" y="158"/>
                      </a:lnTo>
                      <a:lnTo>
                        <a:pt x="335" y="125"/>
                      </a:lnTo>
                      <a:lnTo>
                        <a:pt x="281" y="98"/>
                      </a:lnTo>
                      <a:lnTo>
                        <a:pt x="254" y="68"/>
                      </a:lnTo>
                      <a:lnTo>
                        <a:pt x="223" y="65"/>
                      </a:lnTo>
                      <a:lnTo>
                        <a:pt x="211" y="84"/>
                      </a:lnTo>
                      <a:lnTo>
                        <a:pt x="166" y="97"/>
                      </a:lnTo>
                      <a:lnTo>
                        <a:pt x="140" y="84"/>
                      </a:lnTo>
                      <a:lnTo>
                        <a:pt x="127" y="63"/>
                      </a:lnTo>
                      <a:lnTo>
                        <a:pt x="42" y="82"/>
                      </a:lnTo>
                      <a:lnTo>
                        <a:pt x="24" y="67"/>
                      </a:lnTo>
                      <a:lnTo>
                        <a:pt x="5" y="83"/>
                      </a:lnTo>
                      <a:lnTo>
                        <a:pt x="0" y="39"/>
                      </a:lnTo>
                      <a:close/>
                    </a:path>
                  </a:pathLst>
                </a:custGeom>
                <a:solidFill>
                  <a:srgbClr val="009F9F"/>
                </a:solidFill>
                <a:ln w="4763">
                  <a:solidFill>
                    <a:srgbClr val="000000"/>
                  </a:solidFill>
                  <a:round/>
                  <a:headEnd/>
                  <a:tailEnd/>
                </a:ln>
              </p:spPr>
              <p:txBody>
                <a:bodyPr/>
                <a:lstStyle/>
                <a:p>
                  <a:endParaRPr lang="pt-BR"/>
                </a:p>
              </p:txBody>
            </p:sp>
            <p:sp>
              <p:nvSpPr>
                <p:cNvPr id="16435" name="Freeform 314">
                  <a:extLst>
                    <a:ext uri="{FF2B5EF4-FFF2-40B4-BE49-F238E27FC236}">
                      <a16:creationId xmlns:a16="http://schemas.microsoft.com/office/drawing/2014/main" id="{F946CCDB-BE38-490E-9785-7E3F214FF6FC}"/>
                    </a:ext>
                  </a:extLst>
                </p:cNvPr>
                <p:cNvSpPr>
                  <a:spLocks/>
                </p:cNvSpPr>
                <p:nvPr/>
              </p:nvSpPr>
              <p:spPr bwMode="auto">
                <a:xfrm>
                  <a:off x="3488" y="2384"/>
                  <a:ext cx="177" cy="78"/>
                </a:xfrm>
                <a:custGeom>
                  <a:avLst/>
                  <a:gdLst>
                    <a:gd name="T0" fmla="*/ 0 w 532"/>
                    <a:gd name="T1" fmla="*/ 0 h 233"/>
                    <a:gd name="T2" fmla="*/ 0 w 532"/>
                    <a:gd name="T3" fmla="*/ 0 h 233"/>
                    <a:gd name="T4" fmla="*/ 0 w 532"/>
                    <a:gd name="T5" fmla="*/ 0 h 233"/>
                    <a:gd name="T6" fmla="*/ 0 w 532"/>
                    <a:gd name="T7" fmla="*/ 0 h 233"/>
                    <a:gd name="T8" fmla="*/ 0 w 532"/>
                    <a:gd name="T9" fmla="*/ 0 h 233"/>
                    <a:gd name="T10" fmla="*/ 0 w 532"/>
                    <a:gd name="T11" fmla="*/ 0 h 233"/>
                    <a:gd name="T12" fmla="*/ 0 w 532"/>
                    <a:gd name="T13" fmla="*/ 0 h 233"/>
                    <a:gd name="T14" fmla="*/ 0 w 532"/>
                    <a:gd name="T15" fmla="*/ 0 h 233"/>
                    <a:gd name="T16" fmla="*/ 0 w 532"/>
                    <a:gd name="T17" fmla="*/ 0 h 233"/>
                    <a:gd name="T18" fmla="*/ 0 w 532"/>
                    <a:gd name="T19" fmla="*/ 0 h 233"/>
                    <a:gd name="T20" fmla="*/ 0 w 532"/>
                    <a:gd name="T21" fmla="*/ 0 h 233"/>
                    <a:gd name="T22" fmla="*/ 0 w 532"/>
                    <a:gd name="T23" fmla="*/ 0 h 233"/>
                    <a:gd name="T24" fmla="*/ 0 w 532"/>
                    <a:gd name="T25" fmla="*/ 0 h 233"/>
                    <a:gd name="T26" fmla="*/ 0 w 532"/>
                    <a:gd name="T27" fmla="*/ 0 h 233"/>
                    <a:gd name="T28" fmla="*/ 0 w 532"/>
                    <a:gd name="T29" fmla="*/ 0 h 233"/>
                    <a:gd name="T30" fmla="*/ 0 w 532"/>
                    <a:gd name="T31" fmla="*/ 0 h 233"/>
                    <a:gd name="T32" fmla="*/ 0 w 532"/>
                    <a:gd name="T33" fmla="*/ 0 h 233"/>
                    <a:gd name="T34" fmla="*/ 0 w 532"/>
                    <a:gd name="T35" fmla="*/ 0 h 233"/>
                    <a:gd name="T36" fmla="*/ 0 w 532"/>
                    <a:gd name="T37" fmla="*/ 0 h 233"/>
                    <a:gd name="T38" fmla="*/ 0 w 532"/>
                    <a:gd name="T39" fmla="*/ 0 h 233"/>
                    <a:gd name="T40" fmla="*/ 0 w 532"/>
                    <a:gd name="T41" fmla="*/ 0 h 233"/>
                    <a:gd name="T42" fmla="*/ 0 w 532"/>
                    <a:gd name="T43" fmla="*/ 0 h 233"/>
                    <a:gd name="T44" fmla="*/ 0 w 532"/>
                    <a:gd name="T45" fmla="*/ 0 h 233"/>
                    <a:gd name="T46" fmla="*/ 0 w 532"/>
                    <a:gd name="T47" fmla="*/ 0 h 233"/>
                    <a:gd name="T48" fmla="*/ 0 w 532"/>
                    <a:gd name="T49" fmla="*/ 0 h 233"/>
                    <a:gd name="T50" fmla="*/ 0 w 532"/>
                    <a:gd name="T51" fmla="*/ 0 h 233"/>
                    <a:gd name="T52" fmla="*/ 0 w 532"/>
                    <a:gd name="T53" fmla="*/ 0 h 233"/>
                    <a:gd name="T54" fmla="*/ 0 w 532"/>
                    <a:gd name="T55" fmla="*/ 0 h 233"/>
                    <a:gd name="T56" fmla="*/ 0 w 532"/>
                    <a:gd name="T57" fmla="*/ 0 h 233"/>
                    <a:gd name="T58" fmla="*/ 0 w 532"/>
                    <a:gd name="T59" fmla="*/ 0 h 233"/>
                    <a:gd name="T60" fmla="*/ 0 w 532"/>
                    <a:gd name="T61" fmla="*/ 0 h 233"/>
                    <a:gd name="T62" fmla="*/ 0 w 532"/>
                    <a:gd name="T63" fmla="*/ 0 h 233"/>
                    <a:gd name="T64" fmla="*/ 0 w 532"/>
                    <a:gd name="T65" fmla="*/ 0 h 233"/>
                    <a:gd name="T66" fmla="*/ 0 w 532"/>
                    <a:gd name="T67" fmla="*/ 0 h 2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2"/>
                    <a:gd name="T103" fmla="*/ 0 h 233"/>
                    <a:gd name="T104" fmla="*/ 532 w 532"/>
                    <a:gd name="T105" fmla="*/ 233 h 2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2" h="233">
                      <a:moveTo>
                        <a:pt x="18" y="173"/>
                      </a:moveTo>
                      <a:lnTo>
                        <a:pt x="0" y="222"/>
                      </a:lnTo>
                      <a:lnTo>
                        <a:pt x="69" y="215"/>
                      </a:lnTo>
                      <a:lnTo>
                        <a:pt x="96" y="193"/>
                      </a:lnTo>
                      <a:lnTo>
                        <a:pt x="190" y="168"/>
                      </a:lnTo>
                      <a:lnTo>
                        <a:pt x="216" y="182"/>
                      </a:lnTo>
                      <a:lnTo>
                        <a:pt x="278" y="173"/>
                      </a:lnTo>
                      <a:lnTo>
                        <a:pt x="278" y="176"/>
                      </a:lnTo>
                      <a:lnTo>
                        <a:pt x="370" y="233"/>
                      </a:lnTo>
                      <a:lnTo>
                        <a:pt x="424" y="217"/>
                      </a:lnTo>
                      <a:lnTo>
                        <a:pt x="455" y="152"/>
                      </a:lnTo>
                      <a:lnTo>
                        <a:pt x="508" y="134"/>
                      </a:lnTo>
                      <a:lnTo>
                        <a:pt x="532" y="87"/>
                      </a:lnTo>
                      <a:lnTo>
                        <a:pt x="531" y="29"/>
                      </a:lnTo>
                      <a:lnTo>
                        <a:pt x="524" y="77"/>
                      </a:lnTo>
                      <a:lnTo>
                        <a:pt x="495" y="117"/>
                      </a:lnTo>
                      <a:lnTo>
                        <a:pt x="484" y="114"/>
                      </a:lnTo>
                      <a:lnTo>
                        <a:pt x="444" y="125"/>
                      </a:lnTo>
                      <a:lnTo>
                        <a:pt x="444" y="112"/>
                      </a:lnTo>
                      <a:lnTo>
                        <a:pt x="484" y="98"/>
                      </a:lnTo>
                      <a:lnTo>
                        <a:pt x="448" y="94"/>
                      </a:lnTo>
                      <a:lnTo>
                        <a:pt x="488" y="81"/>
                      </a:lnTo>
                      <a:lnTo>
                        <a:pt x="504" y="88"/>
                      </a:lnTo>
                      <a:lnTo>
                        <a:pt x="512" y="43"/>
                      </a:lnTo>
                      <a:lnTo>
                        <a:pt x="502" y="33"/>
                      </a:lnTo>
                      <a:lnTo>
                        <a:pt x="453" y="51"/>
                      </a:lnTo>
                      <a:lnTo>
                        <a:pt x="455" y="24"/>
                      </a:lnTo>
                      <a:lnTo>
                        <a:pt x="475" y="31"/>
                      </a:lnTo>
                      <a:lnTo>
                        <a:pt x="502" y="10"/>
                      </a:lnTo>
                      <a:lnTo>
                        <a:pt x="487" y="0"/>
                      </a:lnTo>
                      <a:lnTo>
                        <a:pt x="328" y="36"/>
                      </a:lnTo>
                      <a:lnTo>
                        <a:pt x="133" y="76"/>
                      </a:lnTo>
                      <a:lnTo>
                        <a:pt x="44" y="171"/>
                      </a:lnTo>
                      <a:lnTo>
                        <a:pt x="18" y="173"/>
                      </a:lnTo>
                      <a:close/>
                    </a:path>
                  </a:pathLst>
                </a:custGeom>
                <a:solidFill>
                  <a:srgbClr val="BFFFBF"/>
                </a:solidFill>
                <a:ln w="4763">
                  <a:solidFill>
                    <a:srgbClr val="000000"/>
                  </a:solidFill>
                  <a:round/>
                  <a:headEnd/>
                  <a:tailEnd/>
                </a:ln>
              </p:spPr>
              <p:txBody>
                <a:bodyPr/>
                <a:lstStyle/>
                <a:p>
                  <a:endParaRPr lang="pt-BR"/>
                </a:p>
              </p:txBody>
            </p:sp>
            <p:sp>
              <p:nvSpPr>
                <p:cNvPr id="16436" name="Freeform 315">
                  <a:extLst>
                    <a:ext uri="{FF2B5EF4-FFF2-40B4-BE49-F238E27FC236}">
                      <a16:creationId xmlns:a16="http://schemas.microsoft.com/office/drawing/2014/main" id="{B0097CFD-665F-42C9-9721-00833F66193B}"/>
                    </a:ext>
                  </a:extLst>
                </p:cNvPr>
                <p:cNvSpPr>
                  <a:spLocks/>
                </p:cNvSpPr>
                <p:nvPr/>
              </p:nvSpPr>
              <p:spPr bwMode="auto">
                <a:xfrm>
                  <a:off x="3495" y="2320"/>
                  <a:ext cx="155" cy="97"/>
                </a:xfrm>
                <a:custGeom>
                  <a:avLst/>
                  <a:gdLst>
                    <a:gd name="T0" fmla="*/ 0 w 465"/>
                    <a:gd name="T1" fmla="*/ 0 h 290"/>
                    <a:gd name="T2" fmla="*/ 0 w 465"/>
                    <a:gd name="T3" fmla="*/ 0 h 290"/>
                    <a:gd name="T4" fmla="*/ 0 w 465"/>
                    <a:gd name="T5" fmla="*/ 0 h 290"/>
                    <a:gd name="T6" fmla="*/ 0 w 465"/>
                    <a:gd name="T7" fmla="*/ 0 h 290"/>
                    <a:gd name="T8" fmla="*/ 0 w 465"/>
                    <a:gd name="T9" fmla="*/ 0 h 290"/>
                    <a:gd name="T10" fmla="*/ 0 w 465"/>
                    <a:gd name="T11" fmla="*/ 0 h 290"/>
                    <a:gd name="T12" fmla="*/ 0 w 465"/>
                    <a:gd name="T13" fmla="*/ 0 h 290"/>
                    <a:gd name="T14" fmla="*/ 0 w 465"/>
                    <a:gd name="T15" fmla="*/ 0 h 290"/>
                    <a:gd name="T16" fmla="*/ 0 w 465"/>
                    <a:gd name="T17" fmla="*/ 0 h 290"/>
                    <a:gd name="T18" fmla="*/ 0 w 465"/>
                    <a:gd name="T19" fmla="*/ 0 h 290"/>
                    <a:gd name="T20" fmla="*/ 0 w 465"/>
                    <a:gd name="T21" fmla="*/ 0 h 290"/>
                    <a:gd name="T22" fmla="*/ 0 w 465"/>
                    <a:gd name="T23" fmla="*/ 0 h 290"/>
                    <a:gd name="T24" fmla="*/ 0 w 465"/>
                    <a:gd name="T25" fmla="*/ 0 h 290"/>
                    <a:gd name="T26" fmla="*/ 0 w 465"/>
                    <a:gd name="T27" fmla="*/ 0 h 290"/>
                    <a:gd name="T28" fmla="*/ 0 w 465"/>
                    <a:gd name="T29" fmla="*/ 0 h 290"/>
                    <a:gd name="T30" fmla="*/ 0 w 465"/>
                    <a:gd name="T31" fmla="*/ 0 h 290"/>
                    <a:gd name="T32" fmla="*/ 0 w 465"/>
                    <a:gd name="T33" fmla="*/ 0 h 290"/>
                    <a:gd name="T34" fmla="*/ 0 w 465"/>
                    <a:gd name="T35" fmla="*/ 0 h 290"/>
                    <a:gd name="T36" fmla="*/ 0 w 465"/>
                    <a:gd name="T37" fmla="*/ 0 h 290"/>
                    <a:gd name="T38" fmla="*/ 0 w 465"/>
                    <a:gd name="T39" fmla="*/ 0 h 290"/>
                    <a:gd name="T40" fmla="*/ 0 w 465"/>
                    <a:gd name="T41" fmla="*/ 0 h 290"/>
                    <a:gd name="T42" fmla="*/ 0 w 465"/>
                    <a:gd name="T43" fmla="*/ 0 h 290"/>
                    <a:gd name="T44" fmla="*/ 0 w 465"/>
                    <a:gd name="T45" fmla="*/ 0 h 290"/>
                    <a:gd name="T46" fmla="*/ 0 w 465"/>
                    <a:gd name="T47" fmla="*/ 0 h 290"/>
                    <a:gd name="T48" fmla="*/ 0 w 465"/>
                    <a:gd name="T49" fmla="*/ 0 h 2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5"/>
                    <a:gd name="T76" fmla="*/ 0 h 290"/>
                    <a:gd name="T77" fmla="*/ 465 w 465"/>
                    <a:gd name="T78" fmla="*/ 290 h 29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5" h="290">
                      <a:moveTo>
                        <a:pt x="76" y="203"/>
                      </a:moveTo>
                      <a:lnTo>
                        <a:pt x="63" y="233"/>
                      </a:lnTo>
                      <a:lnTo>
                        <a:pt x="44" y="241"/>
                      </a:lnTo>
                      <a:lnTo>
                        <a:pt x="42" y="260"/>
                      </a:lnTo>
                      <a:lnTo>
                        <a:pt x="2" y="274"/>
                      </a:lnTo>
                      <a:lnTo>
                        <a:pt x="0" y="290"/>
                      </a:lnTo>
                      <a:lnTo>
                        <a:pt x="110" y="271"/>
                      </a:lnTo>
                      <a:lnTo>
                        <a:pt x="311" y="229"/>
                      </a:lnTo>
                      <a:lnTo>
                        <a:pt x="465" y="192"/>
                      </a:lnTo>
                      <a:lnTo>
                        <a:pt x="465" y="163"/>
                      </a:lnTo>
                      <a:lnTo>
                        <a:pt x="448" y="154"/>
                      </a:lnTo>
                      <a:lnTo>
                        <a:pt x="435" y="168"/>
                      </a:lnTo>
                      <a:lnTo>
                        <a:pt x="427" y="129"/>
                      </a:lnTo>
                      <a:lnTo>
                        <a:pt x="435" y="94"/>
                      </a:lnTo>
                      <a:lnTo>
                        <a:pt x="377" y="68"/>
                      </a:lnTo>
                      <a:lnTo>
                        <a:pt x="338" y="75"/>
                      </a:lnTo>
                      <a:lnTo>
                        <a:pt x="337" y="21"/>
                      </a:lnTo>
                      <a:lnTo>
                        <a:pt x="296" y="0"/>
                      </a:lnTo>
                      <a:lnTo>
                        <a:pt x="266" y="13"/>
                      </a:lnTo>
                      <a:lnTo>
                        <a:pt x="245" y="64"/>
                      </a:lnTo>
                      <a:lnTo>
                        <a:pt x="209" y="84"/>
                      </a:lnTo>
                      <a:lnTo>
                        <a:pt x="195" y="164"/>
                      </a:lnTo>
                      <a:lnTo>
                        <a:pt x="136" y="203"/>
                      </a:lnTo>
                      <a:lnTo>
                        <a:pt x="89" y="219"/>
                      </a:lnTo>
                      <a:lnTo>
                        <a:pt x="76" y="203"/>
                      </a:lnTo>
                      <a:close/>
                    </a:path>
                  </a:pathLst>
                </a:custGeom>
                <a:solidFill>
                  <a:srgbClr val="BF5FFF"/>
                </a:solidFill>
                <a:ln w="4763">
                  <a:solidFill>
                    <a:srgbClr val="000000"/>
                  </a:solidFill>
                  <a:round/>
                  <a:headEnd/>
                  <a:tailEnd/>
                </a:ln>
              </p:spPr>
              <p:txBody>
                <a:bodyPr/>
                <a:lstStyle/>
                <a:p>
                  <a:endParaRPr lang="pt-BR"/>
                </a:p>
              </p:txBody>
            </p:sp>
            <p:sp>
              <p:nvSpPr>
                <p:cNvPr id="16437" name="Freeform 316">
                  <a:extLst>
                    <a:ext uri="{FF2B5EF4-FFF2-40B4-BE49-F238E27FC236}">
                      <a16:creationId xmlns:a16="http://schemas.microsoft.com/office/drawing/2014/main" id="{1181A046-E5DA-4829-A865-F558BA7E1E61}"/>
                    </a:ext>
                  </a:extLst>
                </p:cNvPr>
                <p:cNvSpPr>
                  <a:spLocks/>
                </p:cNvSpPr>
                <p:nvPr/>
              </p:nvSpPr>
              <p:spPr bwMode="auto">
                <a:xfrm>
                  <a:off x="3506" y="2301"/>
                  <a:ext cx="88" cy="92"/>
                </a:xfrm>
                <a:custGeom>
                  <a:avLst/>
                  <a:gdLst>
                    <a:gd name="T0" fmla="*/ 0 w 264"/>
                    <a:gd name="T1" fmla="*/ 0 h 276"/>
                    <a:gd name="T2" fmla="*/ 0 w 264"/>
                    <a:gd name="T3" fmla="*/ 0 h 276"/>
                    <a:gd name="T4" fmla="*/ 0 w 264"/>
                    <a:gd name="T5" fmla="*/ 0 h 276"/>
                    <a:gd name="T6" fmla="*/ 0 w 264"/>
                    <a:gd name="T7" fmla="*/ 0 h 276"/>
                    <a:gd name="T8" fmla="*/ 0 w 264"/>
                    <a:gd name="T9" fmla="*/ 0 h 276"/>
                    <a:gd name="T10" fmla="*/ 0 w 264"/>
                    <a:gd name="T11" fmla="*/ 0 h 276"/>
                    <a:gd name="T12" fmla="*/ 0 w 264"/>
                    <a:gd name="T13" fmla="*/ 0 h 276"/>
                    <a:gd name="T14" fmla="*/ 0 w 264"/>
                    <a:gd name="T15" fmla="*/ 0 h 276"/>
                    <a:gd name="T16" fmla="*/ 0 w 264"/>
                    <a:gd name="T17" fmla="*/ 0 h 276"/>
                    <a:gd name="T18" fmla="*/ 0 w 264"/>
                    <a:gd name="T19" fmla="*/ 0 h 276"/>
                    <a:gd name="T20" fmla="*/ 0 w 264"/>
                    <a:gd name="T21" fmla="*/ 0 h 276"/>
                    <a:gd name="T22" fmla="*/ 0 w 264"/>
                    <a:gd name="T23" fmla="*/ 0 h 276"/>
                    <a:gd name="T24" fmla="*/ 0 w 264"/>
                    <a:gd name="T25" fmla="*/ 0 h 276"/>
                    <a:gd name="T26" fmla="*/ 0 w 264"/>
                    <a:gd name="T27" fmla="*/ 0 h 276"/>
                    <a:gd name="T28" fmla="*/ 0 w 264"/>
                    <a:gd name="T29" fmla="*/ 0 h 276"/>
                    <a:gd name="T30" fmla="*/ 0 w 264"/>
                    <a:gd name="T31" fmla="*/ 0 h 276"/>
                    <a:gd name="T32" fmla="*/ 0 w 264"/>
                    <a:gd name="T33" fmla="*/ 0 h 276"/>
                    <a:gd name="T34" fmla="*/ 0 w 264"/>
                    <a:gd name="T35" fmla="*/ 0 h 276"/>
                    <a:gd name="T36" fmla="*/ 0 w 264"/>
                    <a:gd name="T37" fmla="*/ 0 h 276"/>
                    <a:gd name="T38" fmla="*/ 0 w 264"/>
                    <a:gd name="T39" fmla="*/ 0 h 276"/>
                    <a:gd name="T40" fmla="*/ 0 w 264"/>
                    <a:gd name="T41" fmla="*/ 0 h 2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4"/>
                    <a:gd name="T64" fmla="*/ 0 h 276"/>
                    <a:gd name="T65" fmla="*/ 264 w 264"/>
                    <a:gd name="T66" fmla="*/ 276 h 2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4" h="276">
                      <a:moveTo>
                        <a:pt x="27" y="144"/>
                      </a:moveTo>
                      <a:lnTo>
                        <a:pt x="7" y="139"/>
                      </a:lnTo>
                      <a:lnTo>
                        <a:pt x="0" y="183"/>
                      </a:lnTo>
                      <a:lnTo>
                        <a:pt x="7" y="229"/>
                      </a:lnTo>
                      <a:lnTo>
                        <a:pt x="45" y="260"/>
                      </a:lnTo>
                      <a:lnTo>
                        <a:pt x="54" y="276"/>
                      </a:lnTo>
                      <a:lnTo>
                        <a:pt x="103" y="260"/>
                      </a:lnTo>
                      <a:lnTo>
                        <a:pt x="160" y="223"/>
                      </a:lnTo>
                      <a:lnTo>
                        <a:pt x="177" y="142"/>
                      </a:lnTo>
                      <a:lnTo>
                        <a:pt x="215" y="121"/>
                      </a:lnTo>
                      <a:lnTo>
                        <a:pt x="235" y="71"/>
                      </a:lnTo>
                      <a:lnTo>
                        <a:pt x="264" y="57"/>
                      </a:lnTo>
                      <a:lnTo>
                        <a:pt x="226" y="51"/>
                      </a:lnTo>
                      <a:lnTo>
                        <a:pt x="159" y="87"/>
                      </a:lnTo>
                      <a:lnTo>
                        <a:pt x="149" y="52"/>
                      </a:lnTo>
                      <a:lnTo>
                        <a:pt x="92" y="55"/>
                      </a:lnTo>
                      <a:lnTo>
                        <a:pt x="78" y="0"/>
                      </a:lnTo>
                      <a:lnTo>
                        <a:pt x="63" y="15"/>
                      </a:lnTo>
                      <a:lnTo>
                        <a:pt x="68" y="94"/>
                      </a:lnTo>
                      <a:lnTo>
                        <a:pt x="42" y="100"/>
                      </a:lnTo>
                      <a:lnTo>
                        <a:pt x="27" y="144"/>
                      </a:lnTo>
                      <a:close/>
                    </a:path>
                  </a:pathLst>
                </a:custGeom>
                <a:solidFill>
                  <a:srgbClr val="BFDFFF"/>
                </a:solidFill>
                <a:ln w="4763">
                  <a:solidFill>
                    <a:srgbClr val="000000"/>
                  </a:solidFill>
                  <a:round/>
                  <a:headEnd/>
                  <a:tailEnd/>
                </a:ln>
              </p:spPr>
              <p:txBody>
                <a:bodyPr/>
                <a:lstStyle/>
                <a:p>
                  <a:endParaRPr lang="pt-BR"/>
                </a:p>
              </p:txBody>
            </p:sp>
            <p:sp>
              <p:nvSpPr>
                <p:cNvPr id="16438" name="Freeform 317">
                  <a:extLst>
                    <a:ext uri="{FF2B5EF4-FFF2-40B4-BE49-F238E27FC236}">
                      <a16:creationId xmlns:a16="http://schemas.microsoft.com/office/drawing/2014/main" id="{DD8650FD-6E16-4960-BA9C-F5F251BBDBAB}"/>
                    </a:ext>
                  </a:extLst>
                </p:cNvPr>
                <p:cNvSpPr>
                  <a:spLocks/>
                </p:cNvSpPr>
                <p:nvPr/>
              </p:nvSpPr>
              <p:spPr bwMode="auto">
                <a:xfrm>
                  <a:off x="3631" y="2303"/>
                  <a:ext cx="25" cy="30"/>
                </a:xfrm>
                <a:custGeom>
                  <a:avLst/>
                  <a:gdLst>
                    <a:gd name="T0" fmla="*/ 0 w 74"/>
                    <a:gd name="T1" fmla="*/ 0 h 92"/>
                    <a:gd name="T2" fmla="*/ 0 w 74"/>
                    <a:gd name="T3" fmla="*/ 0 h 92"/>
                    <a:gd name="T4" fmla="*/ 0 w 74"/>
                    <a:gd name="T5" fmla="*/ 0 h 92"/>
                    <a:gd name="T6" fmla="*/ 0 w 74"/>
                    <a:gd name="T7" fmla="*/ 0 h 92"/>
                    <a:gd name="T8" fmla="*/ 0 w 74"/>
                    <a:gd name="T9" fmla="*/ 0 h 92"/>
                    <a:gd name="T10" fmla="*/ 0 w 74"/>
                    <a:gd name="T11" fmla="*/ 0 h 92"/>
                    <a:gd name="T12" fmla="*/ 0 w 74"/>
                    <a:gd name="T13" fmla="*/ 0 h 92"/>
                    <a:gd name="T14" fmla="*/ 0 w 74"/>
                    <a:gd name="T15" fmla="*/ 0 h 92"/>
                    <a:gd name="T16" fmla="*/ 0 60000 65536"/>
                    <a:gd name="T17" fmla="*/ 0 60000 65536"/>
                    <a:gd name="T18" fmla="*/ 0 60000 65536"/>
                    <a:gd name="T19" fmla="*/ 0 60000 65536"/>
                    <a:gd name="T20" fmla="*/ 0 60000 65536"/>
                    <a:gd name="T21" fmla="*/ 0 60000 65536"/>
                    <a:gd name="T22" fmla="*/ 0 60000 65536"/>
                    <a:gd name="T23" fmla="*/ 0 60000 65536"/>
                    <a:gd name="T24" fmla="*/ 0 w 74"/>
                    <a:gd name="T25" fmla="*/ 0 h 92"/>
                    <a:gd name="T26" fmla="*/ 74 w 74"/>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 h="92">
                      <a:moveTo>
                        <a:pt x="0" y="5"/>
                      </a:moveTo>
                      <a:lnTo>
                        <a:pt x="16" y="0"/>
                      </a:lnTo>
                      <a:lnTo>
                        <a:pt x="49" y="20"/>
                      </a:lnTo>
                      <a:lnTo>
                        <a:pt x="49" y="40"/>
                      </a:lnTo>
                      <a:lnTo>
                        <a:pt x="73" y="55"/>
                      </a:lnTo>
                      <a:lnTo>
                        <a:pt x="74" y="82"/>
                      </a:lnTo>
                      <a:lnTo>
                        <a:pt x="36" y="92"/>
                      </a:lnTo>
                      <a:lnTo>
                        <a:pt x="0" y="5"/>
                      </a:lnTo>
                      <a:close/>
                    </a:path>
                  </a:pathLst>
                </a:custGeom>
                <a:solidFill>
                  <a:srgbClr val="008000"/>
                </a:solidFill>
                <a:ln w="4763">
                  <a:solidFill>
                    <a:srgbClr val="000000"/>
                  </a:solidFill>
                  <a:round/>
                  <a:headEnd/>
                  <a:tailEnd/>
                </a:ln>
              </p:spPr>
              <p:txBody>
                <a:bodyPr/>
                <a:lstStyle/>
                <a:p>
                  <a:endParaRPr lang="pt-BR"/>
                </a:p>
              </p:txBody>
            </p:sp>
            <p:sp>
              <p:nvSpPr>
                <p:cNvPr id="16439" name="Freeform 318">
                  <a:extLst>
                    <a:ext uri="{FF2B5EF4-FFF2-40B4-BE49-F238E27FC236}">
                      <a16:creationId xmlns:a16="http://schemas.microsoft.com/office/drawing/2014/main" id="{9C67EBAE-CDCD-43B2-8BA3-D7FE16A46360}"/>
                    </a:ext>
                  </a:extLst>
                </p:cNvPr>
                <p:cNvSpPr>
                  <a:spLocks/>
                </p:cNvSpPr>
                <p:nvPr/>
              </p:nvSpPr>
              <p:spPr bwMode="auto">
                <a:xfrm>
                  <a:off x="3526" y="2242"/>
                  <a:ext cx="119" cy="78"/>
                </a:xfrm>
                <a:custGeom>
                  <a:avLst/>
                  <a:gdLst>
                    <a:gd name="T0" fmla="*/ 0 w 357"/>
                    <a:gd name="T1" fmla="*/ 0 h 234"/>
                    <a:gd name="T2" fmla="*/ 0 w 357"/>
                    <a:gd name="T3" fmla="*/ 0 h 234"/>
                    <a:gd name="T4" fmla="*/ 0 w 357"/>
                    <a:gd name="T5" fmla="*/ 0 h 234"/>
                    <a:gd name="T6" fmla="*/ 0 w 357"/>
                    <a:gd name="T7" fmla="*/ 0 h 234"/>
                    <a:gd name="T8" fmla="*/ 0 w 357"/>
                    <a:gd name="T9" fmla="*/ 0 h 234"/>
                    <a:gd name="T10" fmla="*/ 0 w 357"/>
                    <a:gd name="T11" fmla="*/ 0 h 234"/>
                    <a:gd name="T12" fmla="*/ 0 w 357"/>
                    <a:gd name="T13" fmla="*/ 0 h 234"/>
                    <a:gd name="T14" fmla="*/ 0 w 357"/>
                    <a:gd name="T15" fmla="*/ 0 h 234"/>
                    <a:gd name="T16" fmla="*/ 0 w 357"/>
                    <a:gd name="T17" fmla="*/ 0 h 234"/>
                    <a:gd name="T18" fmla="*/ 0 w 357"/>
                    <a:gd name="T19" fmla="*/ 0 h 234"/>
                    <a:gd name="T20" fmla="*/ 0 w 357"/>
                    <a:gd name="T21" fmla="*/ 0 h 234"/>
                    <a:gd name="T22" fmla="*/ 0 w 357"/>
                    <a:gd name="T23" fmla="*/ 0 h 234"/>
                    <a:gd name="T24" fmla="*/ 0 w 357"/>
                    <a:gd name="T25" fmla="*/ 0 h 234"/>
                    <a:gd name="T26" fmla="*/ 0 w 357"/>
                    <a:gd name="T27" fmla="*/ 0 h 234"/>
                    <a:gd name="T28" fmla="*/ 0 w 357"/>
                    <a:gd name="T29" fmla="*/ 0 h 2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7"/>
                    <a:gd name="T46" fmla="*/ 0 h 234"/>
                    <a:gd name="T47" fmla="*/ 357 w 357"/>
                    <a:gd name="T48" fmla="*/ 234 h 2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7" h="234">
                      <a:moveTo>
                        <a:pt x="33" y="34"/>
                      </a:moveTo>
                      <a:lnTo>
                        <a:pt x="0" y="65"/>
                      </a:lnTo>
                      <a:lnTo>
                        <a:pt x="18" y="179"/>
                      </a:lnTo>
                      <a:lnTo>
                        <a:pt x="33" y="234"/>
                      </a:lnTo>
                      <a:lnTo>
                        <a:pt x="94" y="230"/>
                      </a:lnTo>
                      <a:lnTo>
                        <a:pt x="319" y="187"/>
                      </a:lnTo>
                      <a:lnTo>
                        <a:pt x="335" y="180"/>
                      </a:lnTo>
                      <a:lnTo>
                        <a:pt x="357" y="127"/>
                      </a:lnTo>
                      <a:lnTo>
                        <a:pt x="323" y="98"/>
                      </a:lnTo>
                      <a:lnTo>
                        <a:pt x="342" y="31"/>
                      </a:lnTo>
                      <a:lnTo>
                        <a:pt x="316" y="24"/>
                      </a:lnTo>
                      <a:lnTo>
                        <a:pt x="316" y="7"/>
                      </a:lnTo>
                      <a:lnTo>
                        <a:pt x="304" y="0"/>
                      </a:lnTo>
                      <a:lnTo>
                        <a:pt x="43" y="49"/>
                      </a:lnTo>
                      <a:lnTo>
                        <a:pt x="33" y="34"/>
                      </a:lnTo>
                      <a:close/>
                    </a:path>
                  </a:pathLst>
                </a:custGeom>
                <a:solidFill>
                  <a:srgbClr val="00BF9F"/>
                </a:solidFill>
                <a:ln w="4763">
                  <a:solidFill>
                    <a:srgbClr val="000000"/>
                  </a:solidFill>
                  <a:round/>
                  <a:headEnd/>
                  <a:tailEnd/>
                </a:ln>
              </p:spPr>
              <p:txBody>
                <a:bodyPr/>
                <a:lstStyle/>
                <a:p>
                  <a:endParaRPr lang="pt-BR"/>
                </a:p>
              </p:txBody>
            </p:sp>
            <p:sp>
              <p:nvSpPr>
                <p:cNvPr id="16440" name="Freeform 319">
                  <a:extLst>
                    <a:ext uri="{FF2B5EF4-FFF2-40B4-BE49-F238E27FC236}">
                      <a16:creationId xmlns:a16="http://schemas.microsoft.com/office/drawing/2014/main" id="{8E6599B3-DAA6-441C-90A1-690567F17EAB}"/>
                    </a:ext>
                  </a:extLst>
                </p:cNvPr>
                <p:cNvSpPr>
                  <a:spLocks/>
                </p:cNvSpPr>
                <p:nvPr/>
              </p:nvSpPr>
              <p:spPr bwMode="auto">
                <a:xfrm>
                  <a:off x="3633" y="2251"/>
                  <a:ext cx="32" cy="62"/>
                </a:xfrm>
                <a:custGeom>
                  <a:avLst/>
                  <a:gdLst>
                    <a:gd name="T0" fmla="*/ 0 w 95"/>
                    <a:gd name="T1" fmla="*/ 0 h 187"/>
                    <a:gd name="T2" fmla="*/ 0 w 95"/>
                    <a:gd name="T3" fmla="*/ 0 h 187"/>
                    <a:gd name="T4" fmla="*/ 0 w 95"/>
                    <a:gd name="T5" fmla="*/ 0 h 187"/>
                    <a:gd name="T6" fmla="*/ 0 w 95"/>
                    <a:gd name="T7" fmla="*/ 0 h 187"/>
                    <a:gd name="T8" fmla="*/ 0 w 95"/>
                    <a:gd name="T9" fmla="*/ 0 h 187"/>
                    <a:gd name="T10" fmla="*/ 0 w 95"/>
                    <a:gd name="T11" fmla="*/ 0 h 187"/>
                    <a:gd name="T12" fmla="*/ 0 w 95"/>
                    <a:gd name="T13" fmla="*/ 0 h 187"/>
                    <a:gd name="T14" fmla="*/ 0 w 95"/>
                    <a:gd name="T15" fmla="*/ 0 h 187"/>
                    <a:gd name="T16" fmla="*/ 0 w 95"/>
                    <a:gd name="T17" fmla="*/ 0 h 187"/>
                    <a:gd name="T18" fmla="*/ 0 w 95"/>
                    <a:gd name="T19" fmla="*/ 0 h 187"/>
                    <a:gd name="T20" fmla="*/ 0 w 95"/>
                    <a:gd name="T21" fmla="*/ 0 h 187"/>
                    <a:gd name="T22" fmla="*/ 0 w 95"/>
                    <a:gd name="T23" fmla="*/ 0 h 187"/>
                    <a:gd name="T24" fmla="*/ 0 w 95"/>
                    <a:gd name="T25" fmla="*/ 0 h 1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
                    <a:gd name="T40" fmla="*/ 0 h 187"/>
                    <a:gd name="T41" fmla="*/ 95 w 95"/>
                    <a:gd name="T42" fmla="*/ 187 h 1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 h="187">
                      <a:moveTo>
                        <a:pt x="17" y="1"/>
                      </a:moveTo>
                      <a:lnTo>
                        <a:pt x="40" y="0"/>
                      </a:lnTo>
                      <a:lnTo>
                        <a:pt x="85" y="28"/>
                      </a:lnTo>
                      <a:lnTo>
                        <a:pt x="78" y="51"/>
                      </a:lnTo>
                      <a:lnTo>
                        <a:pt x="94" y="66"/>
                      </a:lnTo>
                      <a:lnTo>
                        <a:pt x="95" y="153"/>
                      </a:lnTo>
                      <a:lnTo>
                        <a:pt x="79" y="187"/>
                      </a:lnTo>
                      <a:lnTo>
                        <a:pt x="61" y="175"/>
                      </a:lnTo>
                      <a:lnTo>
                        <a:pt x="42" y="174"/>
                      </a:lnTo>
                      <a:lnTo>
                        <a:pt x="10" y="156"/>
                      </a:lnTo>
                      <a:lnTo>
                        <a:pt x="34" y="100"/>
                      </a:lnTo>
                      <a:lnTo>
                        <a:pt x="0" y="71"/>
                      </a:lnTo>
                      <a:lnTo>
                        <a:pt x="17" y="1"/>
                      </a:lnTo>
                      <a:close/>
                    </a:path>
                  </a:pathLst>
                </a:custGeom>
                <a:solidFill>
                  <a:srgbClr val="FF00FF"/>
                </a:solidFill>
                <a:ln w="4763">
                  <a:solidFill>
                    <a:srgbClr val="000000"/>
                  </a:solidFill>
                  <a:round/>
                  <a:headEnd/>
                  <a:tailEnd/>
                </a:ln>
              </p:spPr>
              <p:txBody>
                <a:bodyPr/>
                <a:lstStyle/>
                <a:p>
                  <a:endParaRPr lang="pt-BR"/>
                </a:p>
              </p:txBody>
            </p:sp>
            <p:sp>
              <p:nvSpPr>
                <p:cNvPr id="16441" name="Freeform 320">
                  <a:extLst>
                    <a:ext uri="{FF2B5EF4-FFF2-40B4-BE49-F238E27FC236}">
                      <a16:creationId xmlns:a16="http://schemas.microsoft.com/office/drawing/2014/main" id="{B2739752-DD4C-45DE-9188-515A88E8DDE8}"/>
                    </a:ext>
                  </a:extLst>
                </p:cNvPr>
                <p:cNvSpPr>
                  <a:spLocks/>
                </p:cNvSpPr>
                <p:nvPr/>
              </p:nvSpPr>
              <p:spPr bwMode="auto">
                <a:xfrm>
                  <a:off x="3536" y="2154"/>
                  <a:ext cx="132" cy="107"/>
                </a:xfrm>
                <a:custGeom>
                  <a:avLst/>
                  <a:gdLst>
                    <a:gd name="T0" fmla="*/ 0 w 396"/>
                    <a:gd name="T1" fmla="*/ 0 h 323"/>
                    <a:gd name="T2" fmla="*/ 0 w 396"/>
                    <a:gd name="T3" fmla="*/ 0 h 323"/>
                    <a:gd name="T4" fmla="*/ 0 w 396"/>
                    <a:gd name="T5" fmla="*/ 0 h 323"/>
                    <a:gd name="T6" fmla="*/ 0 w 396"/>
                    <a:gd name="T7" fmla="*/ 0 h 323"/>
                    <a:gd name="T8" fmla="*/ 0 w 396"/>
                    <a:gd name="T9" fmla="*/ 0 h 323"/>
                    <a:gd name="T10" fmla="*/ 0 w 396"/>
                    <a:gd name="T11" fmla="*/ 0 h 323"/>
                    <a:gd name="T12" fmla="*/ 0 w 396"/>
                    <a:gd name="T13" fmla="*/ 0 h 323"/>
                    <a:gd name="T14" fmla="*/ 0 w 396"/>
                    <a:gd name="T15" fmla="*/ 0 h 323"/>
                    <a:gd name="T16" fmla="*/ 0 w 396"/>
                    <a:gd name="T17" fmla="*/ 0 h 323"/>
                    <a:gd name="T18" fmla="*/ 0 w 396"/>
                    <a:gd name="T19" fmla="*/ 0 h 323"/>
                    <a:gd name="T20" fmla="*/ 0 w 396"/>
                    <a:gd name="T21" fmla="*/ 0 h 323"/>
                    <a:gd name="T22" fmla="*/ 0 w 396"/>
                    <a:gd name="T23" fmla="*/ 0 h 323"/>
                    <a:gd name="T24" fmla="*/ 0 w 396"/>
                    <a:gd name="T25" fmla="*/ 0 h 323"/>
                    <a:gd name="T26" fmla="*/ 0 w 396"/>
                    <a:gd name="T27" fmla="*/ 0 h 323"/>
                    <a:gd name="T28" fmla="*/ 0 w 396"/>
                    <a:gd name="T29" fmla="*/ 0 h 323"/>
                    <a:gd name="T30" fmla="*/ 0 w 396"/>
                    <a:gd name="T31" fmla="*/ 0 h 323"/>
                    <a:gd name="T32" fmla="*/ 0 w 396"/>
                    <a:gd name="T33" fmla="*/ 0 h 323"/>
                    <a:gd name="T34" fmla="*/ 0 w 396"/>
                    <a:gd name="T35" fmla="*/ 0 h 323"/>
                    <a:gd name="T36" fmla="*/ 0 w 396"/>
                    <a:gd name="T37" fmla="*/ 0 h 323"/>
                    <a:gd name="T38" fmla="*/ 0 w 396"/>
                    <a:gd name="T39" fmla="*/ 0 h 323"/>
                    <a:gd name="T40" fmla="*/ 0 w 396"/>
                    <a:gd name="T41" fmla="*/ 0 h 323"/>
                    <a:gd name="T42" fmla="*/ 0 w 396"/>
                    <a:gd name="T43" fmla="*/ 0 h 323"/>
                    <a:gd name="T44" fmla="*/ 0 w 396"/>
                    <a:gd name="T45" fmla="*/ 0 h 323"/>
                    <a:gd name="T46" fmla="*/ 0 w 396"/>
                    <a:gd name="T47" fmla="*/ 0 h 323"/>
                    <a:gd name="T48" fmla="*/ 0 w 396"/>
                    <a:gd name="T49" fmla="*/ 0 h 323"/>
                    <a:gd name="T50" fmla="*/ 0 w 396"/>
                    <a:gd name="T51" fmla="*/ 0 h 323"/>
                    <a:gd name="T52" fmla="*/ 0 w 396"/>
                    <a:gd name="T53" fmla="*/ 0 h 323"/>
                    <a:gd name="T54" fmla="*/ 0 w 396"/>
                    <a:gd name="T55" fmla="*/ 0 h 323"/>
                    <a:gd name="T56" fmla="*/ 0 w 396"/>
                    <a:gd name="T57" fmla="*/ 0 h 323"/>
                    <a:gd name="T58" fmla="*/ 0 w 396"/>
                    <a:gd name="T59" fmla="*/ 0 h 323"/>
                    <a:gd name="T60" fmla="*/ 0 w 396"/>
                    <a:gd name="T61" fmla="*/ 0 h 3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96"/>
                    <a:gd name="T94" fmla="*/ 0 h 323"/>
                    <a:gd name="T95" fmla="*/ 396 w 396"/>
                    <a:gd name="T96" fmla="*/ 323 h 3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96" h="323">
                      <a:moveTo>
                        <a:pt x="31" y="217"/>
                      </a:moveTo>
                      <a:lnTo>
                        <a:pt x="68" y="198"/>
                      </a:lnTo>
                      <a:lnTo>
                        <a:pt x="119" y="193"/>
                      </a:lnTo>
                      <a:lnTo>
                        <a:pt x="131" y="176"/>
                      </a:lnTo>
                      <a:lnTo>
                        <a:pt x="149" y="174"/>
                      </a:lnTo>
                      <a:lnTo>
                        <a:pt x="159" y="156"/>
                      </a:lnTo>
                      <a:lnTo>
                        <a:pt x="176" y="149"/>
                      </a:lnTo>
                      <a:lnTo>
                        <a:pt x="168" y="115"/>
                      </a:lnTo>
                      <a:lnTo>
                        <a:pt x="158" y="106"/>
                      </a:lnTo>
                      <a:lnTo>
                        <a:pt x="180" y="79"/>
                      </a:lnTo>
                      <a:lnTo>
                        <a:pt x="193" y="79"/>
                      </a:lnTo>
                      <a:lnTo>
                        <a:pt x="239" y="22"/>
                      </a:lnTo>
                      <a:lnTo>
                        <a:pt x="310" y="0"/>
                      </a:lnTo>
                      <a:lnTo>
                        <a:pt x="318" y="54"/>
                      </a:lnTo>
                      <a:lnTo>
                        <a:pt x="322" y="52"/>
                      </a:lnTo>
                      <a:lnTo>
                        <a:pt x="339" y="71"/>
                      </a:lnTo>
                      <a:lnTo>
                        <a:pt x="340" y="127"/>
                      </a:lnTo>
                      <a:lnTo>
                        <a:pt x="361" y="172"/>
                      </a:lnTo>
                      <a:lnTo>
                        <a:pt x="369" y="230"/>
                      </a:lnTo>
                      <a:lnTo>
                        <a:pt x="371" y="281"/>
                      </a:lnTo>
                      <a:lnTo>
                        <a:pt x="396" y="298"/>
                      </a:lnTo>
                      <a:lnTo>
                        <a:pt x="378" y="323"/>
                      </a:lnTo>
                      <a:lnTo>
                        <a:pt x="332" y="293"/>
                      </a:lnTo>
                      <a:lnTo>
                        <a:pt x="308" y="296"/>
                      </a:lnTo>
                      <a:lnTo>
                        <a:pt x="284" y="289"/>
                      </a:lnTo>
                      <a:lnTo>
                        <a:pt x="286" y="272"/>
                      </a:lnTo>
                      <a:lnTo>
                        <a:pt x="271" y="266"/>
                      </a:lnTo>
                      <a:lnTo>
                        <a:pt x="12" y="316"/>
                      </a:lnTo>
                      <a:lnTo>
                        <a:pt x="0" y="301"/>
                      </a:lnTo>
                      <a:lnTo>
                        <a:pt x="40" y="244"/>
                      </a:lnTo>
                      <a:lnTo>
                        <a:pt x="31" y="217"/>
                      </a:lnTo>
                      <a:close/>
                    </a:path>
                  </a:pathLst>
                </a:custGeom>
                <a:solidFill>
                  <a:srgbClr val="BF3F00"/>
                </a:solidFill>
                <a:ln w="4763">
                  <a:solidFill>
                    <a:srgbClr val="000000"/>
                  </a:solidFill>
                  <a:round/>
                  <a:headEnd/>
                  <a:tailEnd/>
                </a:ln>
              </p:spPr>
              <p:txBody>
                <a:bodyPr/>
                <a:lstStyle/>
                <a:p>
                  <a:endParaRPr lang="pt-BR"/>
                </a:p>
              </p:txBody>
            </p:sp>
            <p:sp>
              <p:nvSpPr>
                <p:cNvPr id="16442" name="Freeform 321">
                  <a:extLst>
                    <a:ext uri="{FF2B5EF4-FFF2-40B4-BE49-F238E27FC236}">
                      <a16:creationId xmlns:a16="http://schemas.microsoft.com/office/drawing/2014/main" id="{48C52FAA-9332-4F0D-BC16-083F1F6A8FAF}"/>
                    </a:ext>
                  </a:extLst>
                </p:cNvPr>
                <p:cNvSpPr>
                  <a:spLocks/>
                </p:cNvSpPr>
                <p:nvPr/>
              </p:nvSpPr>
              <p:spPr bwMode="auto">
                <a:xfrm>
                  <a:off x="3638" y="2148"/>
                  <a:ext cx="35" cy="64"/>
                </a:xfrm>
                <a:custGeom>
                  <a:avLst/>
                  <a:gdLst>
                    <a:gd name="T0" fmla="*/ 0 w 105"/>
                    <a:gd name="T1" fmla="*/ 0 h 194"/>
                    <a:gd name="T2" fmla="*/ 0 w 105"/>
                    <a:gd name="T3" fmla="*/ 0 h 194"/>
                    <a:gd name="T4" fmla="*/ 0 w 105"/>
                    <a:gd name="T5" fmla="*/ 0 h 194"/>
                    <a:gd name="T6" fmla="*/ 0 w 105"/>
                    <a:gd name="T7" fmla="*/ 0 h 194"/>
                    <a:gd name="T8" fmla="*/ 0 w 105"/>
                    <a:gd name="T9" fmla="*/ 0 h 194"/>
                    <a:gd name="T10" fmla="*/ 0 w 105"/>
                    <a:gd name="T11" fmla="*/ 0 h 194"/>
                    <a:gd name="T12" fmla="*/ 0 w 105"/>
                    <a:gd name="T13" fmla="*/ 0 h 194"/>
                    <a:gd name="T14" fmla="*/ 0 w 105"/>
                    <a:gd name="T15" fmla="*/ 0 h 194"/>
                    <a:gd name="T16" fmla="*/ 0 w 105"/>
                    <a:gd name="T17" fmla="*/ 0 h 194"/>
                    <a:gd name="T18" fmla="*/ 0 w 105"/>
                    <a:gd name="T19" fmla="*/ 0 h 1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194"/>
                    <a:gd name="T32" fmla="*/ 105 w 105"/>
                    <a:gd name="T33" fmla="*/ 194 h 1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194">
                      <a:moveTo>
                        <a:pt x="0" y="21"/>
                      </a:moveTo>
                      <a:lnTo>
                        <a:pt x="77" y="0"/>
                      </a:lnTo>
                      <a:lnTo>
                        <a:pt x="105" y="53"/>
                      </a:lnTo>
                      <a:lnTo>
                        <a:pt x="90" y="67"/>
                      </a:lnTo>
                      <a:lnTo>
                        <a:pt x="96" y="184"/>
                      </a:lnTo>
                      <a:lnTo>
                        <a:pt x="52" y="194"/>
                      </a:lnTo>
                      <a:lnTo>
                        <a:pt x="31" y="146"/>
                      </a:lnTo>
                      <a:lnTo>
                        <a:pt x="29" y="88"/>
                      </a:lnTo>
                      <a:lnTo>
                        <a:pt x="10" y="71"/>
                      </a:lnTo>
                      <a:lnTo>
                        <a:pt x="0" y="21"/>
                      </a:lnTo>
                      <a:close/>
                    </a:path>
                  </a:pathLst>
                </a:custGeom>
                <a:solidFill>
                  <a:srgbClr val="00DFFF"/>
                </a:solidFill>
                <a:ln w="4763">
                  <a:solidFill>
                    <a:srgbClr val="000000"/>
                  </a:solidFill>
                  <a:round/>
                  <a:headEnd/>
                  <a:tailEnd/>
                </a:ln>
              </p:spPr>
              <p:txBody>
                <a:bodyPr/>
                <a:lstStyle/>
                <a:p>
                  <a:endParaRPr lang="pt-BR"/>
                </a:p>
              </p:txBody>
            </p:sp>
            <p:sp>
              <p:nvSpPr>
                <p:cNvPr id="16443" name="Freeform 322">
                  <a:extLst>
                    <a:ext uri="{FF2B5EF4-FFF2-40B4-BE49-F238E27FC236}">
                      <a16:creationId xmlns:a16="http://schemas.microsoft.com/office/drawing/2014/main" id="{4CADEE94-5498-4143-AE4F-DD9F5BBFC3FF}"/>
                    </a:ext>
                  </a:extLst>
                </p:cNvPr>
                <p:cNvSpPr>
                  <a:spLocks/>
                </p:cNvSpPr>
                <p:nvPr/>
              </p:nvSpPr>
              <p:spPr bwMode="auto">
                <a:xfrm>
                  <a:off x="3655" y="2198"/>
                  <a:ext cx="75" cy="34"/>
                </a:xfrm>
                <a:custGeom>
                  <a:avLst/>
                  <a:gdLst>
                    <a:gd name="T0" fmla="*/ 0 w 223"/>
                    <a:gd name="T1" fmla="*/ 0 h 102"/>
                    <a:gd name="T2" fmla="*/ 0 w 223"/>
                    <a:gd name="T3" fmla="*/ 0 h 102"/>
                    <a:gd name="T4" fmla="*/ 0 w 223"/>
                    <a:gd name="T5" fmla="*/ 0 h 102"/>
                    <a:gd name="T6" fmla="*/ 0 w 223"/>
                    <a:gd name="T7" fmla="*/ 0 h 102"/>
                    <a:gd name="T8" fmla="*/ 0 w 223"/>
                    <a:gd name="T9" fmla="*/ 0 h 102"/>
                    <a:gd name="T10" fmla="*/ 0 w 223"/>
                    <a:gd name="T11" fmla="*/ 0 h 102"/>
                    <a:gd name="T12" fmla="*/ 0 w 223"/>
                    <a:gd name="T13" fmla="*/ 0 h 102"/>
                    <a:gd name="T14" fmla="*/ 0 w 223"/>
                    <a:gd name="T15" fmla="*/ 0 h 102"/>
                    <a:gd name="T16" fmla="*/ 0 w 223"/>
                    <a:gd name="T17" fmla="*/ 0 h 102"/>
                    <a:gd name="T18" fmla="*/ 0 w 223"/>
                    <a:gd name="T19" fmla="*/ 0 h 102"/>
                    <a:gd name="T20" fmla="*/ 0 w 223"/>
                    <a:gd name="T21" fmla="*/ 0 h 102"/>
                    <a:gd name="T22" fmla="*/ 0 w 223"/>
                    <a:gd name="T23" fmla="*/ 0 h 102"/>
                    <a:gd name="T24" fmla="*/ 0 w 223"/>
                    <a:gd name="T25" fmla="*/ 0 h 102"/>
                    <a:gd name="T26" fmla="*/ 0 w 223"/>
                    <a:gd name="T27" fmla="*/ 0 h 102"/>
                    <a:gd name="T28" fmla="*/ 0 w 223"/>
                    <a:gd name="T29" fmla="*/ 0 h 102"/>
                    <a:gd name="T30" fmla="*/ 0 w 223"/>
                    <a:gd name="T31" fmla="*/ 0 h 102"/>
                    <a:gd name="T32" fmla="*/ 0 w 223"/>
                    <a:gd name="T33" fmla="*/ 0 h 102"/>
                    <a:gd name="T34" fmla="*/ 0 w 223"/>
                    <a:gd name="T35" fmla="*/ 0 h 102"/>
                    <a:gd name="T36" fmla="*/ 0 w 223"/>
                    <a:gd name="T37" fmla="*/ 0 h 102"/>
                    <a:gd name="T38" fmla="*/ 0 w 223"/>
                    <a:gd name="T39" fmla="*/ 0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102"/>
                    <a:gd name="T62" fmla="*/ 223 w 223"/>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102">
                      <a:moveTo>
                        <a:pt x="0" y="41"/>
                      </a:moveTo>
                      <a:lnTo>
                        <a:pt x="114" y="13"/>
                      </a:lnTo>
                      <a:lnTo>
                        <a:pt x="127" y="14"/>
                      </a:lnTo>
                      <a:lnTo>
                        <a:pt x="141" y="0"/>
                      </a:lnTo>
                      <a:lnTo>
                        <a:pt x="152" y="7"/>
                      </a:lnTo>
                      <a:lnTo>
                        <a:pt x="139" y="36"/>
                      </a:lnTo>
                      <a:lnTo>
                        <a:pt x="162" y="34"/>
                      </a:lnTo>
                      <a:lnTo>
                        <a:pt x="176" y="57"/>
                      </a:lnTo>
                      <a:lnTo>
                        <a:pt x="192" y="59"/>
                      </a:lnTo>
                      <a:lnTo>
                        <a:pt x="203" y="55"/>
                      </a:lnTo>
                      <a:lnTo>
                        <a:pt x="203" y="43"/>
                      </a:lnTo>
                      <a:lnTo>
                        <a:pt x="184" y="27"/>
                      </a:lnTo>
                      <a:lnTo>
                        <a:pt x="198" y="26"/>
                      </a:lnTo>
                      <a:lnTo>
                        <a:pt x="223" y="60"/>
                      </a:lnTo>
                      <a:lnTo>
                        <a:pt x="199" y="80"/>
                      </a:lnTo>
                      <a:lnTo>
                        <a:pt x="172" y="70"/>
                      </a:lnTo>
                      <a:lnTo>
                        <a:pt x="155" y="95"/>
                      </a:lnTo>
                      <a:lnTo>
                        <a:pt x="122" y="70"/>
                      </a:lnTo>
                      <a:lnTo>
                        <a:pt x="9" y="102"/>
                      </a:lnTo>
                      <a:lnTo>
                        <a:pt x="0" y="41"/>
                      </a:lnTo>
                      <a:close/>
                    </a:path>
                  </a:pathLst>
                </a:custGeom>
                <a:solidFill>
                  <a:srgbClr val="5F009F"/>
                </a:solidFill>
                <a:ln w="4763">
                  <a:solidFill>
                    <a:srgbClr val="000000"/>
                  </a:solidFill>
                  <a:round/>
                  <a:headEnd/>
                  <a:tailEnd/>
                </a:ln>
              </p:spPr>
              <p:txBody>
                <a:bodyPr/>
                <a:lstStyle/>
                <a:p>
                  <a:endParaRPr lang="pt-BR"/>
                </a:p>
              </p:txBody>
            </p:sp>
            <p:sp>
              <p:nvSpPr>
                <p:cNvPr id="16444" name="Freeform 323">
                  <a:extLst>
                    <a:ext uri="{FF2B5EF4-FFF2-40B4-BE49-F238E27FC236}">
                      <a16:creationId xmlns:a16="http://schemas.microsoft.com/office/drawing/2014/main" id="{303DB681-9DBE-4197-BF99-0D5A027336DD}"/>
                    </a:ext>
                  </a:extLst>
                </p:cNvPr>
                <p:cNvSpPr>
                  <a:spLocks/>
                </p:cNvSpPr>
                <p:nvPr/>
              </p:nvSpPr>
              <p:spPr bwMode="auto">
                <a:xfrm>
                  <a:off x="3658" y="2224"/>
                  <a:ext cx="39" cy="29"/>
                </a:xfrm>
                <a:custGeom>
                  <a:avLst/>
                  <a:gdLst>
                    <a:gd name="T0" fmla="*/ 0 w 116"/>
                    <a:gd name="T1" fmla="*/ 0 h 89"/>
                    <a:gd name="T2" fmla="*/ 0 w 116"/>
                    <a:gd name="T3" fmla="*/ 0 h 89"/>
                    <a:gd name="T4" fmla="*/ 0 w 116"/>
                    <a:gd name="T5" fmla="*/ 0 h 89"/>
                    <a:gd name="T6" fmla="*/ 0 w 116"/>
                    <a:gd name="T7" fmla="*/ 0 h 89"/>
                    <a:gd name="T8" fmla="*/ 0 w 116"/>
                    <a:gd name="T9" fmla="*/ 0 h 89"/>
                    <a:gd name="T10" fmla="*/ 0 w 116"/>
                    <a:gd name="T11" fmla="*/ 0 h 89"/>
                    <a:gd name="T12" fmla="*/ 0 w 116"/>
                    <a:gd name="T13" fmla="*/ 0 h 89"/>
                    <a:gd name="T14" fmla="*/ 0 w 116"/>
                    <a:gd name="T15" fmla="*/ 0 h 89"/>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89"/>
                    <a:gd name="T26" fmla="*/ 116 w 116"/>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89">
                      <a:moveTo>
                        <a:pt x="0" y="22"/>
                      </a:moveTo>
                      <a:lnTo>
                        <a:pt x="89" y="0"/>
                      </a:lnTo>
                      <a:lnTo>
                        <a:pt x="116" y="40"/>
                      </a:lnTo>
                      <a:lnTo>
                        <a:pt x="100" y="58"/>
                      </a:lnTo>
                      <a:lnTo>
                        <a:pt x="72" y="52"/>
                      </a:lnTo>
                      <a:lnTo>
                        <a:pt x="28" y="89"/>
                      </a:lnTo>
                      <a:lnTo>
                        <a:pt x="4" y="70"/>
                      </a:lnTo>
                      <a:lnTo>
                        <a:pt x="0" y="22"/>
                      </a:lnTo>
                      <a:close/>
                    </a:path>
                  </a:pathLst>
                </a:custGeom>
                <a:solidFill>
                  <a:srgbClr val="DFBFFF"/>
                </a:solidFill>
                <a:ln w="4763">
                  <a:solidFill>
                    <a:srgbClr val="000000"/>
                  </a:solidFill>
                  <a:round/>
                  <a:headEnd/>
                  <a:tailEnd/>
                </a:ln>
              </p:spPr>
              <p:txBody>
                <a:bodyPr/>
                <a:lstStyle/>
                <a:p>
                  <a:endParaRPr lang="pt-BR"/>
                </a:p>
              </p:txBody>
            </p:sp>
            <p:sp>
              <p:nvSpPr>
                <p:cNvPr id="16445" name="Freeform 324">
                  <a:extLst>
                    <a:ext uri="{FF2B5EF4-FFF2-40B4-BE49-F238E27FC236}">
                      <a16:creationId xmlns:a16="http://schemas.microsoft.com/office/drawing/2014/main" id="{D30028A0-642E-46D7-9CAE-C642E8AB187F}"/>
                    </a:ext>
                  </a:extLst>
                </p:cNvPr>
                <p:cNvSpPr>
                  <a:spLocks/>
                </p:cNvSpPr>
                <p:nvPr/>
              </p:nvSpPr>
              <p:spPr bwMode="auto">
                <a:xfrm>
                  <a:off x="3664" y="2244"/>
                  <a:ext cx="39" cy="23"/>
                </a:xfrm>
                <a:custGeom>
                  <a:avLst/>
                  <a:gdLst>
                    <a:gd name="T0" fmla="*/ 0 w 115"/>
                    <a:gd name="T1" fmla="*/ 0 h 68"/>
                    <a:gd name="T2" fmla="*/ 0 w 115"/>
                    <a:gd name="T3" fmla="*/ 0 h 68"/>
                    <a:gd name="T4" fmla="*/ 0 w 115"/>
                    <a:gd name="T5" fmla="*/ 0 h 68"/>
                    <a:gd name="T6" fmla="*/ 0 w 115"/>
                    <a:gd name="T7" fmla="*/ 0 h 68"/>
                    <a:gd name="T8" fmla="*/ 0 w 115"/>
                    <a:gd name="T9" fmla="*/ 0 h 68"/>
                    <a:gd name="T10" fmla="*/ 0 w 115"/>
                    <a:gd name="T11" fmla="*/ 0 h 68"/>
                    <a:gd name="T12" fmla="*/ 0 w 115"/>
                    <a:gd name="T13" fmla="*/ 0 h 68"/>
                    <a:gd name="T14" fmla="*/ 0 w 115"/>
                    <a:gd name="T15" fmla="*/ 0 h 6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68"/>
                    <a:gd name="T26" fmla="*/ 115 w 115"/>
                    <a:gd name="T27" fmla="*/ 68 h 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68">
                      <a:moveTo>
                        <a:pt x="0" y="50"/>
                      </a:moveTo>
                      <a:lnTo>
                        <a:pt x="47" y="28"/>
                      </a:lnTo>
                      <a:lnTo>
                        <a:pt x="94" y="0"/>
                      </a:lnTo>
                      <a:lnTo>
                        <a:pt x="101" y="1"/>
                      </a:lnTo>
                      <a:lnTo>
                        <a:pt x="115" y="2"/>
                      </a:lnTo>
                      <a:lnTo>
                        <a:pt x="70" y="38"/>
                      </a:lnTo>
                      <a:lnTo>
                        <a:pt x="13" y="68"/>
                      </a:lnTo>
                      <a:lnTo>
                        <a:pt x="0" y="50"/>
                      </a:lnTo>
                      <a:close/>
                    </a:path>
                  </a:pathLst>
                </a:custGeom>
                <a:solidFill>
                  <a:srgbClr val="BF3F00"/>
                </a:solidFill>
                <a:ln w="4763">
                  <a:solidFill>
                    <a:srgbClr val="000000"/>
                  </a:solidFill>
                  <a:round/>
                  <a:headEnd/>
                  <a:tailEnd/>
                </a:ln>
              </p:spPr>
              <p:txBody>
                <a:bodyPr/>
                <a:lstStyle/>
                <a:p>
                  <a:endParaRPr lang="pt-BR"/>
                </a:p>
              </p:txBody>
            </p:sp>
            <p:sp>
              <p:nvSpPr>
                <p:cNvPr id="16446" name="Freeform 325">
                  <a:extLst>
                    <a:ext uri="{FF2B5EF4-FFF2-40B4-BE49-F238E27FC236}">
                      <a16:creationId xmlns:a16="http://schemas.microsoft.com/office/drawing/2014/main" id="{B720BD08-30FE-4FE3-BB76-BB0E8A65EA9A}"/>
                    </a:ext>
                  </a:extLst>
                </p:cNvPr>
                <p:cNvSpPr>
                  <a:spLocks/>
                </p:cNvSpPr>
                <p:nvPr/>
              </p:nvSpPr>
              <p:spPr bwMode="auto">
                <a:xfrm>
                  <a:off x="3664" y="2135"/>
                  <a:ext cx="41" cy="73"/>
                </a:xfrm>
                <a:custGeom>
                  <a:avLst/>
                  <a:gdLst>
                    <a:gd name="T0" fmla="*/ 0 w 123"/>
                    <a:gd name="T1" fmla="*/ 0 h 219"/>
                    <a:gd name="T2" fmla="*/ 0 w 123"/>
                    <a:gd name="T3" fmla="*/ 0 h 219"/>
                    <a:gd name="T4" fmla="*/ 0 w 123"/>
                    <a:gd name="T5" fmla="*/ 0 h 219"/>
                    <a:gd name="T6" fmla="*/ 0 w 123"/>
                    <a:gd name="T7" fmla="*/ 0 h 219"/>
                    <a:gd name="T8" fmla="*/ 0 w 123"/>
                    <a:gd name="T9" fmla="*/ 0 h 219"/>
                    <a:gd name="T10" fmla="*/ 0 w 123"/>
                    <a:gd name="T11" fmla="*/ 0 h 219"/>
                    <a:gd name="T12" fmla="*/ 0 w 123"/>
                    <a:gd name="T13" fmla="*/ 0 h 219"/>
                    <a:gd name="T14" fmla="*/ 0 w 123"/>
                    <a:gd name="T15" fmla="*/ 0 h 219"/>
                    <a:gd name="T16" fmla="*/ 0 w 123"/>
                    <a:gd name="T17" fmla="*/ 0 h 219"/>
                    <a:gd name="T18" fmla="*/ 0 w 123"/>
                    <a:gd name="T19" fmla="*/ 0 h 219"/>
                    <a:gd name="T20" fmla="*/ 0 w 123"/>
                    <a:gd name="T21" fmla="*/ 0 h 219"/>
                    <a:gd name="T22" fmla="*/ 0 w 123"/>
                    <a:gd name="T23" fmla="*/ 0 h 219"/>
                    <a:gd name="T24" fmla="*/ 0 w 123"/>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3"/>
                    <a:gd name="T40" fmla="*/ 0 h 219"/>
                    <a:gd name="T41" fmla="*/ 123 w 123"/>
                    <a:gd name="T42" fmla="*/ 219 h 21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3" h="219">
                      <a:moveTo>
                        <a:pt x="26" y="0"/>
                      </a:moveTo>
                      <a:lnTo>
                        <a:pt x="0" y="38"/>
                      </a:lnTo>
                      <a:lnTo>
                        <a:pt x="28" y="89"/>
                      </a:lnTo>
                      <a:lnTo>
                        <a:pt x="11" y="103"/>
                      </a:lnTo>
                      <a:lnTo>
                        <a:pt x="18" y="219"/>
                      </a:lnTo>
                      <a:lnTo>
                        <a:pt x="87" y="202"/>
                      </a:lnTo>
                      <a:lnTo>
                        <a:pt x="105" y="202"/>
                      </a:lnTo>
                      <a:lnTo>
                        <a:pt x="115" y="189"/>
                      </a:lnTo>
                      <a:lnTo>
                        <a:pt x="115" y="168"/>
                      </a:lnTo>
                      <a:lnTo>
                        <a:pt x="123" y="154"/>
                      </a:lnTo>
                      <a:lnTo>
                        <a:pt x="84" y="138"/>
                      </a:lnTo>
                      <a:lnTo>
                        <a:pt x="35" y="10"/>
                      </a:lnTo>
                      <a:lnTo>
                        <a:pt x="26" y="0"/>
                      </a:lnTo>
                      <a:close/>
                    </a:path>
                  </a:pathLst>
                </a:custGeom>
                <a:solidFill>
                  <a:srgbClr val="7FFFDF"/>
                </a:solidFill>
                <a:ln w="4763">
                  <a:solidFill>
                    <a:srgbClr val="000000"/>
                  </a:solidFill>
                  <a:round/>
                  <a:headEnd/>
                  <a:tailEnd/>
                </a:ln>
              </p:spPr>
              <p:txBody>
                <a:bodyPr/>
                <a:lstStyle/>
                <a:p>
                  <a:endParaRPr lang="pt-BR"/>
                </a:p>
              </p:txBody>
            </p:sp>
            <p:sp>
              <p:nvSpPr>
                <p:cNvPr id="16447" name="Freeform 326">
                  <a:extLst>
                    <a:ext uri="{FF2B5EF4-FFF2-40B4-BE49-F238E27FC236}">
                      <a16:creationId xmlns:a16="http://schemas.microsoft.com/office/drawing/2014/main" id="{FA496007-8134-4E26-AE8F-AD24980CE682}"/>
                    </a:ext>
                  </a:extLst>
                </p:cNvPr>
                <p:cNvSpPr>
                  <a:spLocks/>
                </p:cNvSpPr>
                <p:nvPr/>
              </p:nvSpPr>
              <p:spPr bwMode="auto">
                <a:xfrm>
                  <a:off x="3688" y="2221"/>
                  <a:ext cx="19" cy="16"/>
                </a:xfrm>
                <a:custGeom>
                  <a:avLst/>
                  <a:gdLst>
                    <a:gd name="T0" fmla="*/ 0 w 58"/>
                    <a:gd name="T1" fmla="*/ 0 h 48"/>
                    <a:gd name="T2" fmla="*/ 0 w 58"/>
                    <a:gd name="T3" fmla="*/ 0 h 48"/>
                    <a:gd name="T4" fmla="*/ 0 w 58"/>
                    <a:gd name="T5" fmla="*/ 0 h 48"/>
                    <a:gd name="T6" fmla="*/ 0 w 58"/>
                    <a:gd name="T7" fmla="*/ 0 h 48"/>
                    <a:gd name="T8" fmla="*/ 0 w 58"/>
                    <a:gd name="T9" fmla="*/ 0 h 48"/>
                    <a:gd name="T10" fmla="*/ 0 w 58"/>
                    <a:gd name="T11" fmla="*/ 0 h 48"/>
                    <a:gd name="T12" fmla="*/ 0 w 58"/>
                    <a:gd name="T13" fmla="*/ 0 h 48"/>
                    <a:gd name="T14" fmla="*/ 0 60000 65536"/>
                    <a:gd name="T15" fmla="*/ 0 60000 65536"/>
                    <a:gd name="T16" fmla="*/ 0 60000 65536"/>
                    <a:gd name="T17" fmla="*/ 0 60000 65536"/>
                    <a:gd name="T18" fmla="*/ 0 60000 65536"/>
                    <a:gd name="T19" fmla="*/ 0 60000 65536"/>
                    <a:gd name="T20" fmla="*/ 0 60000 65536"/>
                    <a:gd name="T21" fmla="*/ 0 w 58"/>
                    <a:gd name="T22" fmla="*/ 0 h 48"/>
                    <a:gd name="T23" fmla="*/ 58 w 5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48">
                      <a:moveTo>
                        <a:pt x="0" y="8"/>
                      </a:moveTo>
                      <a:lnTo>
                        <a:pt x="25" y="0"/>
                      </a:lnTo>
                      <a:lnTo>
                        <a:pt x="58" y="25"/>
                      </a:lnTo>
                      <a:lnTo>
                        <a:pt x="52" y="32"/>
                      </a:lnTo>
                      <a:lnTo>
                        <a:pt x="35" y="32"/>
                      </a:lnTo>
                      <a:lnTo>
                        <a:pt x="27" y="48"/>
                      </a:lnTo>
                      <a:lnTo>
                        <a:pt x="0" y="8"/>
                      </a:lnTo>
                      <a:close/>
                    </a:path>
                  </a:pathLst>
                </a:custGeom>
                <a:solidFill>
                  <a:srgbClr val="808080"/>
                </a:solidFill>
                <a:ln w="4763">
                  <a:solidFill>
                    <a:srgbClr val="000000"/>
                  </a:solidFill>
                  <a:round/>
                  <a:headEnd/>
                  <a:tailEnd/>
                </a:ln>
              </p:spPr>
              <p:txBody>
                <a:bodyPr/>
                <a:lstStyle/>
                <a:p>
                  <a:endParaRPr lang="pt-BR"/>
                </a:p>
              </p:txBody>
            </p:sp>
            <p:sp>
              <p:nvSpPr>
                <p:cNvPr id="16448" name="Freeform 327">
                  <a:extLst>
                    <a:ext uri="{FF2B5EF4-FFF2-40B4-BE49-F238E27FC236}">
                      <a16:creationId xmlns:a16="http://schemas.microsoft.com/office/drawing/2014/main" id="{186D7C96-25C3-4F47-A66E-5EAF4C2A1349}"/>
                    </a:ext>
                  </a:extLst>
                </p:cNvPr>
                <p:cNvSpPr>
                  <a:spLocks/>
                </p:cNvSpPr>
                <p:nvPr/>
              </p:nvSpPr>
              <p:spPr bwMode="auto">
                <a:xfrm>
                  <a:off x="3646" y="2344"/>
                  <a:ext cx="10" cy="18"/>
                </a:xfrm>
                <a:custGeom>
                  <a:avLst/>
                  <a:gdLst>
                    <a:gd name="T0" fmla="*/ 0 w 31"/>
                    <a:gd name="T1" fmla="*/ 0 h 54"/>
                    <a:gd name="T2" fmla="*/ 0 w 31"/>
                    <a:gd name="T3" fmla="*/ 0 h 54"/>
                    <a:gd name="T4" fmla="*/ 0 w 31"/>
                    <a:gd name="T5" fmla="*/ 0 h 54"/>
                    <a:gd name="T6" fmla="*/ 0 w 31"/>
                    <a:gd name="T7" fmla="*/ 0 h 54"/>
                    <a:gd name="T8" fmla="*/ 0 w 31"/>
                    <a:gd name="T9" fmla="*/ 0 h 54"/>
                    <a:gd name="T10" fmla="*/ 0 60000 65536"/>
                    <a:gd name="T11" fmla="*/ 0 60000 65536"/>
                    <a:gd name="T12" fmla="*/ 0 60000 65536"/>
                    <a:gd name="T13" fmla="*/ 0 60000 65536"/>
                    <a:gd name="T14" fmla="*/ 0 60000 65536"/>
                    <a:gd name="T15" fmla="*/ 0 w 31"/>
                    <a:gd name="T16" fmla="*/ 0 h 54"/>
                    <a:gd name="T17" fmla="*/ 31 w 31"/>
                    <a:gd name="T18" fmla="*/ 54 h 54"/>
                  </a:gdLst>
                  <a:ahLst/>
                  <a:cxnLst>
                    <a:cxn ang="T10">
                      <a:pos x="T0" y="T1"/>
                    </a:cxn>
                    <a:cxn ang="T11">
                      <a:pos x="T2" y="T3"/>
                    </a:cxn>
                    <a:cxn ang="T12">
                      <a:pos x="T4" y="T5"/>
                    </a:cxn>
                    <a:cxn ang="T13">
                      <a:pos x="T6" y="T7"/>
                    </a:cxn>
                    <a:cxn ang="T14">
                      <a:pos x="T8" y="T9"/>
                    </a:cxn>
                  </a:cxnLst>
                  <a:rect l="T15" t="T16" r="T17" b="T18"/>
                  <a:pathLst>
                    <a:path w="31" h="54">
                      <a:moveTo>
                        <a:pt x="0" y="4"/>
                      </a:moveTo>
                      <a:lnTo>
                        <a:pt x="31" y="0"/>
                      </a:lnTo>
                      <a:lnTo>
                        <a:pt x="13" y="54"/>
                      </a:lnTo>
                      <a:lnTo>
                        <a:pt x="1" y="53"/>
                      </a:lnTo>
                      <a:lnTo>
                        <a:pt x="0" y="4"/>
                      </a:lnTo>
                      <a:close/>
                    </a:path>
                  </a:pathLst>
                </a:custGeom>
                <a:solidFill>
                  <a:srgbClr val="BF5FFF"/>
                </a:solidFill>
                <a:ln w="4763">
                  <a:solidFill>
                    <a:srgbClr val="000000"/>
                  </a:solidFill>
                  <a:round/>
                  <a:headEnd/>
                  <a:tailEnd/>
                </a:ln>
              </p:spPr>
              <p:txBody>
                <a:bodyPr/>
                <a:lstStyle/>
                <a:p>
                  <a:endParaRPr lang="pt-BR"/>
                </a:p>
              </p:txBody>
            </p:sp>
          </p:grpSp>
        </p:grpSp>
      </p:grpSp>
      <p:grpSp>
        <p:nvGrpSpPr>
          <p:cNvPr id="8" name="Group 77">
            <a:extLst>
              <a:ext uri="{FF2B5EF4-FFF2-40B4-BE49-F238E27FC236}">
                <a16:creationId xmlns:a16="http://schemas.microsoft.com/office/drawing/2014/main" id="{C3198678-4931-4D00-8F88-F01A23772D11}"/>
              </a:ext>
            </a:extLst>
          </p:cNvPr>
          <p:cNvGrpSpPr>
            <a:grpSpLocks/>
          </p:cNvGrpSpPr>
          <p:nvPr/>
        </p:nvGrpSpPr>
        <p:grpSpPr bwMode="auto">
          <a:xfrm>
            <a:off x="457200" y="4945063"/>
            <a:ext cx="7773988" cy="1398587"/>
            <a:chOff x="457200" y="3849688"/>
            <a:chExt cx="7773988" cy="2013524"/>
          </a:xfrm>
        </p:grpSpPr>
        <p:grpSp>
          <p:nvGrpSpPr>
            <p:cNvPr id="16390" name="Group 72">
              <a:extLst>
                <a:ext uri="{FF2B5EF4-FFF2-40B4-BE49-F238E27FC236}">
                  <a16:creationId xmlns:a16="http://schemas.microsoft.com/office/drawing/2014/main" id="{E92501D0-D2C3-4ECE-92E0-56049BE8A832}"/>
                </a:ext>
              </a:extLst>
            </p:cNvPr>
            <p:cNvGrpSpPr>
              <a:grpSpLocks/>
            </p:cNvGrpSpPr>
            <p:nvPr/>
          </p:nvGrpSpPr>
          <p:grpSpPr bwMode="auto">
            <a:xfrm>
              <a:off x="7162800" y="5464706"/>
              <a:ext cx="1068388" cy="398506"/>
              <a:chOff x="6374037" y="3563937"/>
              <a:chExt cx="1068563" cy="398463"/>
            </a:xfrm>
          </p:grpSpPr>
          <p:sp>
            <p:nvSpPr>
              <p:cNvPr id="16392" name="Freeform 352">
                <a:extLst>
                  <a:ext uri="{FF2B5EF4-FFF2-40B4-BE49-F238E27FC236}">
                    <a16:creationId xmlns:a16="http://schemas.microsoft.com/office/drawing/2014/main" id="{79D392D9-82C5-4020-8B07-DDB600C1C1FE}"/>
                  </a:ext>
                </a:extLst>
              </p:cNvPr>
              <p:cNvSpPr>
                <a:spLocks/>
              </p:cNvSpPr>
              <p:nvPr/>
            </p:nvSpPr>
            <p:spPr bwMode="auto">
              <a:xfrm>
                <a:off x="7263477" y="3621201"/>
                <a:ext cx="179123" cy="119300"/>
              </a:xfrm>
              <a:custGeom>
                <a:avLst/>
                <a:gdLst>
                  <a:gd name="T0" fmla="*/ 0 w 260"/>
                  <a:gd name="T1" fmla="*/ 2147483647 h 301"/>
                  <a:gd name="T2" fmla="*/ 2147483647 w 260"/>
                  <a:gd name="T3" fmla="*/ 2147483647 h 301"/>
                  <a:gd name="T4" fmla="*/ 2147483647 w 260"/>
                  <a:gd name="T5" fmla="*/ 2147483647 h 301"/>
                  <a:gd name="T6" fmla="*/ 2147483647 w 260"/>
                  <a:gd name="T7" fmla="*/ 2147483647 h 301"/>
                  <a:gd name="T8" fmla="*/ 2147483647 w 260"/>
                  <a:gd name="T9" fmla="*/ 2147483647 h 301"/>
                  <a:gd name="T10" fmla="*/ 2147483647 w 260"/>
                  <a:gd name="T11" fmla="*/ 0 h 301"/>
                  <a:gd name="T12" fmla="*/ 2147483647 w 260"/>
                  <a:gd name="T13" fmla="*/ 2147483647 h 301"/>
                  <a:gd name="T14" fmla="*/ 2147483647 w 260"/>
                  <a:gd name="T15" fmla="*/ 2147483647 h 301"/>
                  <a:gd name="T16" fmla="*/ 2147483647 w 260"/>
                  <a:gd name="T17" fmla="*/ 2147483647 h 301"/>
                  <a:gd name="T18" fmla="*/ 2147483647 w 260"/>
                  <a:gd name="T19" fmla="*/ 2147483647 h 301"/>
                  <a:gd name="T20" fmla="*/ 2147483647 w 260"/>
                  <a:gd name="T21" fmla="*/ 2147483647 h 301"/>
                  <a:gd name="T22" fmla="*/ 2147483647 w 260"/>
                  <a:gd name="T23" fmla="*/ 2147483647 h 301"/>
                  <a:gd name="T24" fmla="*/ 2147483647 w 260"/>
                  <a:gd name="T25" fmla="*/ 2147483647 h 301"/>
                  <a:gd name="T26" fmla="*/ 2147483647 w 260"/>
                  <a:gd name="T27" fmla="*/ 2147483647 h 301"/>
                  <a:gd name="T28" fmla="*/ 2147483647 w 260"/>
                  <a:gd name="T29" fmla="*/ 2147483647 h 301"/>
                  <a:gd name="T30" fmla="*/ 2147483647 w 260"/>
                  <a:gd name="T31" fmla="*/ 2147483647 h 301"/>
                  <a:gd name="T32" fmla="*/ 2147483647 w 260"/>
                  <a:gd name="T33" fmla="*/ 2147483647 h 301"/>
                  <a:gd name="T34" fmla="*/ 2147483647 w 260"/>
                  <a:gd name="T35" fmla="*/ 2147483647 h 301"/>
                  <a:gd name="T36" fmla="*/ 0 w 260"/>
                  <a:gd name="T37" fmla="*/ 2147483647 h 3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0"/>
                  <a:gd name="T58" fmla="*/ 0 h 301"/>
                  <a:gd name="T59" fmla="*/ 260 w 260"/>
                  <a:gd name="T60" fmla="*/ 301 h 3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0" h="301">
                    <a:moveTo>
                      <a:pt x="0" y="68"/>
                    </a:moveTo>
                    <a:lnTo>
                      <a:pt x="117" y="57"/>
                    </a:lnTo>
                    <a:lnTo>
                      <a:pt x="142" y="61"/>
                    </a:lnTo>
                    <a:lnTo>
                      <a:pt x="197" y="35"/>
                    </a:lnTo>
                    <a:lnTo>
                      <a:pt x="209" y="12"/>
                    </a:lnTo>
                    <a:lnTo>
                      <a:pt x="242" y="0"/>
                    </a:lnTo>
                    <a:lnTo>
                      <a:pt x="260" y="114"/>
                    </a:lnTo>
                    <a:lnTo>
                      <a:pt x="247" y="127"/>
                    </a:lnTo>
                    <a:lnTo>
                      <a:pt x="250" y="206"/>
                    </a:lnTo>
                    <a:lnTo>
                      <a:pt x="224" y="212"/>
                    </a:lnTo>
                    <a:lnTo>
                      <a:pt x="209" y="256"/>
                    </a:lnTo>
                    <a:lnTo>
                      <a:pt x="189" y="251"/>
                    </a:lnTo>
                    <a:lnTo>
                      <a:pt x="182" y="301"/>
                    </a:lnTo>
                    <a:lnTo>
                      <a:pt x="153" y="280"/>
                    </a:lnTo>
                    <a:lnTo>
                      <a:pt x="96" y="293"/>
                    </a:lnTo>
                    <a:lnTo>
                      <a:pt x="71" y="274"/>
                    </a:lnTo>
                    <a:lnTo>
                      <a:pt x="38" y="273"/>
                    </a:lnTo>
                    <a:lnTo>
                      <a:pt x="21" y="189"/>
                    </a:lnTo>
                    <a:lnTo>
                      <a:pt x="0" y="68"/>
                    </a:lnTo>
                    <a:close/>
                  </a:path>
                </a:pathLst>
              </a:custGeom>
              <a:solidFill>
                <a:srgbClr val="FF9F7F"/>
              </a:solidFill>
              <a:ln w="4763">
                <a:solidFill>
                  <a:srgbClr val="000000"/>
                </a:solidFill>
                <a:round/>
                <a:headEnd/>
                <a:tailEnd/>
              </a:ln>
            </p:spPr>
            <p:txBody>
              <a:bodyPr/>
              <a:lstStyle/>
              <a:p>
                <a:endParaRPr lang="pt-BR"/>
              </a:p>
            </p:txBody>
          </p:sp>
          <p:sp>
            <p:nvSpPr>
              <p:cNvPr id="16393" name="Freeform 353">
                <a:extLst>
                  <a:ext uri="{FF2B5EF4-FFF2-40B4-BE49-F238E27FC236}">
                    <a16:creationId xmlns:a16="http://schemas.microsoft.com/office/drawing/2014/main" id="{866D7D1C-1AE0-4BFA-B05E-49AAC6BCA638}"/>
                  </a:ext>
                </a:extLst>
              </p:cNvPr>
              <p:cNvSpPr>
                <a:spLocks/>
              </p:cNvSpPr>
              <p:nvPr/>
            </p:nvSpPr>
            <p:spPr bwMode="auto">
              <a:xfrm>
                <a:off x="6571690" y="3792994"/>
                <a:ext cx="294421" cy="169406"/>
              </a:xfrm>
              <a:custGeom>
                <a:avLst/>
                <a:gdLst>
                  <a:gd name="T0" fmla="*/ 2147483647 w 430"/>
                  <a:gd name="T1" fmla="*/ 0 h 426"/>
                  <a:gd name="T2" fmla="*/ 2147483647 w 430"/>
                  <a:gd name="T3" fmla="*/ 2147483647 h 426"/>
                  <a:gd name="T4" fmla="*/ 2147483647 w 430"/>
                  <a:gd name="T5" fmla="*/ 2147483647 h 426"/>
                  <a:gd name="T6" fmla="*/ 2147483647 w 430"/>
                  <a:gd name="T7" fmla="*/ 2147483647 h 426"/>
                  <a:gd name="T8" fmla="*/ 2147483647 w 430"/>
                  <a:gd name="T9" fmla="*/ 2147483647 h 426"/>
                  <a:gd name="T10" fmla="*/ 2147483647 w 430"/>
                  <a:gd name="T11" fmla="*/ 2147483647 h 426"/>
                  <a:gd name="T12" fmla="*/ 2147483647 w 430"/>
                  <a:gd name="T13" fmla="*/ 2147483647 h 426"/>
                  <a:gd name="T14" fmla="*/ 2147483647 w 430"/>
                  <a:gd name="T15" fmla="*/ 2147483647 h 426"/>
                  <a:gd name="T16" fmla="*/ 0 w 430"/>
                  <a:gd name="T17" fmla="*/ 2147483647 h 426"/>
                  <a:gd name="T18" fmla="*/ 2147483647 w 430"/>
                  <a:gd name="T19" fmla="*/ 2147483647 h 426"/>
                  <a:gd name="T20" fmla="*/ 2147483647 w 430"/>
                  <a:gd name="T21" fmla="*/ 0 h 4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0"/>
                  <a:gd name="T34" fmla="*/ 0 h 426"/>
                  <a:gd name="T35" fmla="*/ 430 w 430"/>
                  <a:gd name="T36" fmla="*/ 426 h 4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0" h="426">
                    <a:moveTo>
                      <a:pt x="52" y="0"/>
                    </a:moveTo>
                    <a:lnTo>
                      <a:pt x="430" y="17"/>
                    </a:lnTo>
                    <a:lnTo>
                      <a:pt x="412" y="393"/>
                    </a:lnTo>
                    <a:lnTo>
                      <a:pt x="289" y="387"/>
                    </a:lnTo>
                    <a:lnTo>
                      <a:pt x="174" y="383"/>
                    </a:lnTo>
                    <a:lnTo>
                      <a:pt x="174" y="398"/>
                    </a:lnTo>
                    <a:lnTo>
                      <a:pt x="78" y="398"/>
                    </a:lnTo>
                    <a:lnTo>
                      <a:pt x="72" y="426"/>
                    </a:lnTo>
                    <a:lnTo>
                      <a:pt x="0" y="417"/>
                    </a:lnTo>
                    <a:lnTo>
                      <a:pt x="41" y="98"/>
                    </a:lnTo>
                    <a:lnTo>
                      <a:pt x="52" y="0"/>
                    </a:lnTo>
                    <a:close/>
                  </a:path>
                </a:pathLst>
              </a:custGeom>
              <a:solidFill>
                <a:srgbClr val="800080"/>
              </a:solidFill>
              <a:ln w="4763">
                <a:solidFill>
                  <a:srgbClr val="000000"/>
                </a:solidFill>
                <a:round/>
                <a:headEnd/>
                <a:tailEnd/>
              </a:ln>
            </p:spPr>
            <p:txBody>
              <a:bodyPr/>
              <a:lstStyle/>
              <a:p>
                <a:endParaRPr lang="pt-BR"/>
              </a:p>
            </p:txBody>
          </p:sp>
          <p:sp>
            <p:nvSpPr>
              <p:cNvPr id="16394" name="Freeform 354">
                <a:extLst>
                  <a:ext uri="{FF2B5EF4-FFF2-40B4-BE49-F238E27FC236}">
                    <a16:creationId xmlns:a16="http://schemas.microsoft.com/office/drawing/2014/main" id="{27444C32-F61D-42A5-8F59-ACE42EEDE842}"/>
                  </a:ext>
                </a:extLst>
              </p:cNvPr>
              <p:cNvSpPr>
                <a:spLocks/>
              </p:cNvSpPr>
              <p:nvPr/>
            </p:nvSpPr>
            <p:spPr bwMode="auto">
              <a:xfrm>
                <a:off x="6374037" y="3563937"/>
                <a:ext cx="343834" cy="152704"/>
              </a:xfrm>
              <a:custGeom>
                <a:avLst/>
                <a:gdLst>
                  <a:gd name="T0" fmla="*/ 2147483647 w 501"/>
                  <a:gd name="T1" fmla="*/ 0 h 382"/>
                  <a:gd name="T2" fmla="*/ 2147483647 w 501"/>
                  <a:gd name="T3" fmla="*/ 2147483647 h 382"/>
                  <a:gd name="T4" fmla="*/ 2147483647 w 501"/>
                  <a:gd name="T5" fmla="*/ 2147483647 h 382"/>
                  <a:gd name="T6" fmla="*/ 2147483647 w 501"/>
                  <a:gd name="T7" fmla="*/ 2147483647 h 382"/>
                  <a:gd name="T8" fmla="*/ 2147483647 w 501"/>
                  <a:gd name="T9" fmla="*/ 2147483647 h 382"/>
                  <a:gd name="T10" fmla="*/ 2147483647 w 501"/>
                  <a:gd name="T11" fmla="*/ 2147483647 h 382"/>
                  <a:gd name="T12" fmla="*/ 2147483647 w 501"/>
                  <a:gd name="T13" fmla="*/ 2147483647 h 382"/>
                  <a:gd name="T14" fmla="*/ 2147483647 w 501"/>
                  <a:gd name="T15" fmla="*/ 2147483647 h 382"/>
                  <a:gd name="T16" fmla="*/ 2147483647 w 501"/>
                  <a:gd name="T17" fmla="*/ 2147483647 h 382"/>
                  <a:gd name="T18" fmla="*/ 0 w 501"/>
                  <a:gd name="T19" fmla="*/ 2147483647 h 382"/>
                  <a:gd name="T20" fmla="*/ 0 w 501"/>
                  <a:gd name="T21" fmla="*/ 2147483647 h 382"/>
                  <a:gd name="T22" fmla="*/ 2147483647 w 501"/>
                  <a:gd name="T23" fmla="*/ 2147483647 h 382"/>
                  <a:gd name="T24" fmla="*/ 2147483647 w 501"/>
                  <a:gd name="T25" fmla="*/ 2147483647 h 382"/>
                  <a:gd name="T26" fmla="*/ 2147483647 w 501"/>
                  <a:gd name="T27" fmla="*/ 2147483647 h 382"/>
                  <a:gd name="T28" fmla="*/ 2147483647 w 501"/>
                  <a:gd name="T29" fmla="*/ 2147483647 h 382"/>
                  <a:gd name="T30" fmla="*/ 2147483647 w 501"/>
                  <a:gd name="T31" fmla="*/ 2147483647 h 382"/>
                  <a:gd name="T32" fmla="*/ 2147483647 w 501"/>
                  <a:gd name="T33" fmla="*/ 2147483647 h 382"/>
                  <a:gd name="T34" fmla="*/ 2147483647 w 501"/>
                  <a:gd name="T35" fmla="*/ 2147483647 h 382"/>
                  <a:gd name="T36" fmla="*/ 2147483647 w 501"/>
                  <a:gd name="T37" fmla="*/ 2147483647 h 382"/>
                  <a:gd name="T38" fmla="*/ 2147483647 w 501"/>
                  <a:gd name="T39" fmla="*/ 2147483647 h 382"/>
                  <a:gd name="T40" fmla="*/ 2147483647 w 501"/>
                  <a:gd name="T41" fmla="*/ 2147483647 h 382"/>
                  <a:gd name="T42" fmla="*/ 2147483647 w 501"/>
                  <a:gd name="T43" fmla="*/ 2147483647 h 382"/>
                  <a:gd name="T44" fmla="*/ 2147483647 w 501"/>
                  <a:gd name="T45" fmla="*/ 2147483647 h 382"/>
                  <a:gd name="T46" fmla="*/ 2147483647 w 501"/>
                  <a:gd name="T47" fmla="*/ 2147483647 h 382"/>
                  <a:gd name="T48" fmla="*/ 2147483647 w 501"/>
                  <a:gd name="T49" fmla="*/ 2147483647 h 382"/>
                  <a:gd name="T50" fmla="*/ 2147483647 w 501"/>
                  <a:gd name="T51" fmla="*/ 2147483647 h 382"/>
                  <a:gd name="T52" fmla="*/ 2147483647 w 501"/>
                  <a:gd name="T53" fmla="*/ 0 h 3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01"/>
                  <a:gd name="T82" fmla="*/ 0 h 382"/>
                  <a:gd name="T83" fmla="*/ 501 w 501"/>
                  <a:gd name="T84" fmla="*/ 382 h 3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01" h="382">
                    <a:moveTo>
                      <a:pt x="110" y="0"/>
                    </a:moveTo>
                    <a:lnTo>
                      <a:pt x="95" y="8"/>
                    </a:lnTo>
                    <a:lnTo>
                      <a:pt x="86" y="41"/>
                    </a:lnTo>
                    <a:lnTo>
                      <a:pt x="77" y="70"/>
                    </a:lnTo>
                    <a:lnTo>
                      <a:pt x="70" y="92"/>
                    </a:lnTo>
                    <a:lnTo>
                      <a:pt x="61" y="117"/>
                    </a:lnTo>
                    <a:lnTo>
                      <a:pt x="51" y="142"/>
                    </a:lnTo>
                    <a:lnTo>
                      <a:pt x="38" y="169"/>
                    </a:lnTo>
                    <a:lnTo>
                      <a:pt x="20" y="200"/>
                    </a:lnTo>
                    <a:lnTo>
                      <a:pt x="0" y="231"/>
                    </a:lnTo>
                    <a:lnTo>
                      <a:pt x="0" y="297"/>
                    </a:lnTo>
                    <a:lnTo>
                      <a:pt x="281" y="355"/>
                    </a:lnTo>
                    <a:lnTo>
                      <a:pt x="411" y="382"/>
                    </a:lnTo>
                    <a:lnTo>
                      <a:pt x="438" y="249"/>
                    </a:lnTo>
                    <a:lnTo>
                      <a:pt x="455" y="238"/>
                    </a:lnTo>
                    <a:lnTo>
                      <a:pt x="439" y="208"/>
                    </a:lnTo>
                    <a:lnTo>
                      <a:pt x="447" y="178"/>
                    </a:lnTo>
                    <a:lnTo>
                      <a:pt x="501" y="127"/>
                    </a:lnTo>
                    <a:lnTo>
                      <a:pt x="464" y="81"/>
                    </a:lnTo>
                    <a:lnTo>
                      <a:pt x="308" y="48"/>
                    </a:lnTo>
                    <a:lnTo>
                      <a:pt x="287" y="62"/>
                    </a:lnTo>
                    <a:lnTo>
                      <a:pt x="259" y="39"/>
                    </a:lnTo>
                    <a:lnTo>
                      <a:pt x="234" y="63"/>
                    </a:lnTo>
                    <a:lnTo>
                      <a:pt x="210" y="39"/>
                    </a:lnTo>
                    <a:lnTo>
                      <a:pt x="148" y="40"/>
                    </a:lnTo>
                    <a:lnTo>
                      <a:pt x="156" y="3"/>
                    </a:lnTo>
                    <a:lnTo>
                      <a:pt x="110" y="0"/>
                    </a:lnTo>
                    <a:close/>
                  </a:path>
                </a:pathLst>
              </a:custGeom>
              <a:solidFill>
                <a:srgbClr val="3F5F00"/>
              </a:solidFill>
              <a:ln w="4763">
                <a:solidFill>
                  <a:srgbClr val="000000"/>
                </a:solidFill>
                <a:round/>
                <a:headEnd/>
                <a:tailEnd/>
              </a:ln>
            </p:spPr>
            <p:txBody>
              <a:bodyPr/>
              <a:lstStyle/>
              <a:p>
                <a:endParaRPr lang="pt-BR"/>
              </a:p>
            </p:txBody>
          </p:sp>
        </p:grpSp>
        <p:sp>
          <p:nvSpPr>
            <p:cNvPr id="16391" name="TextBox 73">
              <a:extLst>
                <a:ext uri="{FF2B5EF4-FFF2-40B4-BE49-F238E27FC236}">
                  <a16:creationId xmlns:a16="http://schemas.microsoft.com/office/drawing/2014/main" id="{1D7394F5-55EB-4B85-B97C-03EF70A347DC}"/>
                </a:ext>
              </a:extLst>
            </p:cNvPr>
            <p:cNvSpPr txBox="1">
              <a:spLocks noChangeArrowheads="1"/>
            </p:cNvSpPr>
            <p:nvPr/>
          </p:nvSpPr>
          <p:spPr bwMode="auto">
            <a:xfrm>
              <a:off x="457200" y="3849688"/>
              <a:ext cx="6096000" cy="923342"/>
            </a:xfrm>
            <a:prstGeom prst="rect">
              <a:avLst/>
            </a:prstGeom>
            <a:noFill/>
            <a:ln w="9525">
              <a:noFill/>
              <a:miter lim="800000"/>
              <a:headEnd/>
              <a:tailEnd/>
            </a:ln>
          </p:spPr>
          <p:txBody>
            <a:bodyPr>
              <a:spAutoFit/>
            </a:bodyPr>
            <a:lstStyle/>
            <a:p>
              <a:pPr marL="347663" indent="-347663">
                <a:buClr>
                  <a:schemeClr val="accent1"/>
                </a:buClr>
                <a:defRPr/>
              </a:pPr>
              <a:r>
                <a:rPr lang="en-US" b="1" u="sng" dirty="0" err="1">
                  <a:solidFill>
                    <a:schemeClr val="accent6"/>
                  </a:solidFill>
                  <a:latin typeface="Times New Roman" pitchFamily="18" charset="0"/>
                  <a:cs typeface="Arial" charset="0"/>
                </a:rPr>
                <a:t>E</a:t>
              </a:r>
              <a:r>
                <a:rPr lang="en-US" b="1" dirty="0" err="1">
                  <a:solidFill>
                    <a:schemeClr val="accent6"/>
                  </a:solidFill>
                  <a:latin typeface="Times New Roman" pitchFamily="18" charset="0"/>
                  <a:cs typeface="Arial" charset="0"/>
                </a:rPr>
                <a:t>statística</a:t>
              </a:r>
              <a:r>
                <a:rPr lang="en-US" b="1" dirty="0">
                  <a:solidFill>
                    <a:schemeClr val="bg1"/>
                  </a:solidFill>
                  <a:latin typeface="Times New Roman" pitchFamily="18" charset="0"/>
                  <a:cs typeface="Arial" charset="0"/>
                </a:rPr>
                <a:t> </a:t>
              </a:r>
            </a:p>
            <a:p>
              <a:pPr>
                <a:buClr>
                  <a:schemeClr val="accent1"/>
                </a:buClr>
                <a:defRPr/>
              </a:pPr>
              <a:r>
                <a:rPr lang="en-US" dirty="0">
                  <a:solidFill>
                    <a:schemeClr val="bg1"/>
                  </a:solidFill>
                  <a:latin typeface="Times New Roman" pitchFamily="18" charset="0"/>
                  <a:cs typeface="Arial" charset="0"/>
                </a:rPr>
                <a:t>Um </a:t>
              </a:r>
              <a:r>
                <a:rPr lang="en-US" dirty="0" err="1">
                  <a:solidFill>
                    <a:schemeClr val="bg1"/>
                  </a:solidFill>
                  <a:latin typeface="Times New Roman" pitchFamily="18" charset="0"/>
                  <a:cs typeface="Arial" charset="0"/>
                </a:rPr>
                <a:t>número</a:t>
              </a:r>
              <a:r>
                <a:rPr lang="en-US" dirty="0">
                  <a:solidFill>
                    <a:schemeClr val="bg1"/>
                  </a:solidFill>
                  <a:latin typeface="Times New Roman" pitchFamily="18" charset="0"/>
                  <a:cs typeface="Arial" charset="0"/>
                </a:rPr>
                <a:t> </a:t>
              </a:r>
              <a:r>
                <a:rPr lang="en-US" dirty="0" err="1">
                  <a:solidFill>
                    <a:schemeClr val="bg1"/>
                  </a:solidFill>
                  <a:latin typeface="Times New Roman" pitchFamily="18" charset="0"/>
                  <a:cs typeface="Arial" charset="0"/>
                </a:rPr>
                <a:t>que</a:t>
              </a:r>
              <a:r>
                <a:rPr lang="en-US" dirty="0">
                  <a:solidFill>
                    <a:schemeClr val="bg1"/>
                  </a:solidFill>
                  <a:latin typeface="Times New Roman" pitchFamily="18" charset="0"/>
                  <a:cs typeface="Arial" charset="0"/>
                </a:rPr>
                <a:t> </a:t>
              </a:r>
              <a:r>
                <a:rPr lang="en-US" dirty="0" err="1">
                  <a:solidFill>
                    <a:schemeClr val="bg1"/>
                  </a:solidFill>
                  <a:latin typeface="Times New Roman" pitchFamily="18" charset="0"/>
                  <a:cs typeface="Arial" charset="0"/>
                </a:rPr>
                <a:t>descreve</a:t>
              </a:r>
              <a:r>
                <a:rPr lang="en-US" dirty="0">
                  <a:solidFill>
                    <a:schemeClr val="bg1"/>
                  </a:solidFill>
                  <a:latin typeface="Times New Roman" pitchFamily="18" charset="0"/>
                  <a:cs typeface="Arial" charset="0"/>
                </a:rPr>
                <a:t> </a:t>
              </a:r>
              <a:r>
                <a:rPr lang="en-US" dirty="0" err="1">
                  <a:solidFill>
                    <a:schemeClr val="bg1"/>
                  </a:solidFill>
                  <a:latin typeface="Times New Roman" pitchFamily="18" charset="0"/>
                  <a:cs typeface="Arial" charset="0"/>
                </a:rPr>
                <a:t>uma</a:t>
              </a:r>
              <a:r>
                <a:rPr lang="en-US" dirty="0">
                  <a:solidFill>
                    <a:schemeClr val="bg1"/>
                  </a:solidFill>
                  <a:latin typeface="Times New Roman" pitchFamily="18" charset="0"/>
                  <a:cs typeface="Arial" charset="0"/>
                </a:rPr>
                <a:t> </a:t>
              </a:r>
              <a:r>
                <a:rPr lang="en-US" dirty="0" err="1">
                  <a:solidFill>
                    <a:schemeClr val="bg1"/>
                  </a:solidFill>
                  <a:latin typeface="Times New Roman" pitchFamily="18" charset="0"/>
                  <a:cs typeface="Arial" charset="0"/>
                </a:rPr>
                <a:t>característica</a:t>
              </a:r>
              <a:r>
                <a:rPr lang="en-US" dirty="0">
                  <a:solidFill>
                    <a:schemeClr val="bg1"/>
                  </a:solidFill>
                  <a:latin typeface="Times New Roman" pitchFamily="18" charset="0"/>
                  <a:cs typeface="Arial" charset="0"/>
                </a:rPr>
                <a:t> </a:t>
              </a:r>
              <a:r>
                <a:rPr lang="en-US" u="sng" dirty="0" err="1">
                  <a:solidFill>
                    <a:schemeClr val="accent6"/>
                  </a:solidFill>
                  <a:latin typeface="Times New Roman" pitchFamily="18" charset="0"/>
                  <a:cs typeface="Arial" charset="0"/>
                </a:rPr>
                <a:t>a</a:t>
              </a:r>
              <a:r>
                <a:rPr lang="en-US" dirty="0" err="1">
                  <a:solidFill>
                    <a:schemeClr val="accent6"/>
                  </a:solidFill>
                  <a:latin typeface="Times New Roman" pitchFamily="18" charset="0"/>
                  <a:cs typeface="Arial" charset="0"/>
                </a:rPr>
                <a:t>mostral</a:t>
              </a:r>
              <a:r>
                <a:rPr lang="en-US" dirty="0">
                  <a:solidFill>
                    <a:schemeClr val="bg1"/>
                  </a:solidFill>
                  <a:latin typeface="Times New Roman" pitchFamily="18" charset="0"/>
                  <a:cs typeface="Arial" charset="0"/>
                </a:rPr>
                <a:t>.</a:t>
              </a:r>
            </a:p>
            <a:p>
              <a:pPr>
                <a:defRPr/>
              </a:pPr>
              <a:r>
                <a:rPr lang="en-US" i="1" dirty="0" err="1">
                  <a:solidFill>
                    <a:schemeClr val="bg1"/>
                  </a:solidFill>
                  <a:latin typeface="Times New Roman" pitchFamily="18" charset="0"/>
                  <a:cs typeface="Arial" charset="0"/>
                </a:rPr>
                <a:t>Idade</a:t>
              </a:r>
              <a:r>
                <a:rPr lang="en-US" i="1" dirty="0">
                  <a:solidFill>
                    <a:schemeClr val="bg1"/>
                  </a:solidFill>
                  <a:latin typeface="Times New Roman" pitchFamily="18" charset="0"/>
                  <a:cs typeface="Arial" charset="0"/>
                </a:rPr>
                <a:t> </a:t>
              </a:r>
              <a:r>
                <a:rPr lang="en-US" i="1" dirty="0" err="1">
                  <a:solidFill>
                    <a:schemeClr val="bg1"/>
                  </a:solidFill>
                  <a:latin typeface="Times New Roman" pitchFamily="18" charset="0"/>
                  <a:cs typeface="Arial" charset="0"/>
                </a:rPr>
                <a:t>média</a:t>
              </a:r>
              <a:r>
                <a:rPr lang="en-US" i="1" dirty="0">
                  <a:solidFill>
                    <a:schemeClr val="bg1"/>
                  </a:solidFill>
                  <a:latin typeface="Times New Roman" pitchFamily="18" charset="0"/>
                  <a:cs typeface="Arial" charset="0"/>
                </a:rPr>
                <a:t> das </a:t>
              </a:r>
              <a:r>
                <a:rPr lang="en-US" i="1" dirty="0" err="1">
                  <a:solidFill>
                    <a:schemeClr val="bg1"/>
                  </a:solidFill>
                  <a:latin typeface="Times New Roman" pitchFamily="18" charset="0"/>
                  <a:cs typeface="Arial" charset="0"/>
                </a:rPr>
                <a:t>pessoas</a:t>
              </a:r>
              <a:r>
                <a:rPr lang="en-US" i="1" dirty="0">
                  <a:solidFill>
                    <a:schemeClr val="bg1"/>
                  </a:solidFill>
                  <a:latin typeface="Times New Roman" pitchFamily="18" charset="0"/>
                  <a:cs typeface="Arial" charset="0"/>
                </a:rPr>
                <a:t> de </a:t>
              </a:r>
              <a:r>
                <a:rPr lang="en-US" i="1" dirty="0" err="1">
                  <a:solidFill>
                    <a:schemeClr val="bg1"/>
                  </a:solidFill>
                  <a:latin typeface="Times New Roman" pitchFamily="18" charset="0"/>
                  <a:cs typeface="Arial" charset="0"/>
                </a:rPr>
                <a:t>uma</a:t>
              </a:r>
              <a:r>
                <a:rPr lang="en-US" i="1" dirty="0">
                  <a:solidFill>
                    <a:schemeClr val="bg1"/>
                  </a:solidFill>
                  <a:latin typeface="Times New Roman" pitchFamily="18" charset="0"/>
                  <a:cs typeface="Arial" charset="0"/>
                </a:rPr>
                <a:t> amostra de </a:t>
              </a:r>
              <a:r>
                <a:rPr lang="en-US" i="1" dirty="0" err="1">
                  <a:solidFill>
                    <a:schemeClr val="bg1"/>
                  </a:solidFill>
                  <a:latin typeface="Times New Roman" pitchFamily="18" charset="0"/>
                  <a:cs typeface="Arial" charset="0"/>
                </a:rPr>
                <a:t>três</a:t>
              </a:r>
              <a:r>
                <a:rPr lang="en-US" i="1" dirty="0">
                  <a:solidFill>
                    <a:schemeClr val="bg1"/>
                  </a:solidFill>
                  <a:latin typeface="Times New Roman" pitchFamily="18" charset="0"/>
                  <a:cs typeface="Arial" charset="0"/>
                </a:rPr>
                <a:t> </a:t>
              </a:r>
              <a:r>
                <a:rPr lang="en-US" i="1" dirty="0" err="1">
                  <a:solidFill>
                    <a:schemeClr val="bg1"/>
                  </a:solidFill>
                  <a:latin typeface="Times New Roman" pitchFamily="18" charset="0"/>
                  <a:cs typeface="Arial" charset="0"/>
                </a:rPr>
                <a:t>estados</a:t>
              </a:r>
              <a:endParaRPr lang="en-US" i="1" dirty="0">
                <a:solidFill>
                  <a:schemeClr val="bg1"/>
                </a:solidFill>
                <a:latin typeface="Times New Roman" pitchFamily="18" charset="0"/>
                <a:cs typeface="Arial"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1">
            <a:extLst>
              <a:ext uri="{FF2B5EF4-FFF2-40B4-BE49-F238E27FC236}">
                <a16:creationId xmlns:a16="http://schemas.microsoft.com/office/drawing/2014/main" id="{526DAE55-5F0D-416D-A83D-4F7511F2C53F}"/>
              </a:ext>
            </a:extLst>
          </p:cNvPr>
          <p:cNvSpPr>
            <a:spLocks noGrp="1"/>
          </p:cNvSpPr>
          <p:nvPr>
            <p:ph type="body" sz="quarter" idx="12"/>
          </p:nvPr>
        </p:nvSpPr>
        <p:spPr>
          <a:xfrm>
            <a:off x="454025" y="1352550"/>
            <a:ext cx="5905500" cy="1066800"/>
          </a:xfrm>
        </p:spPr>
        <p:txBody>
          <a:bodyPr/>
          <a:lstStyle/>
          <a:p>
            <a:pPr algn="ctr" eaLnBrk="1" hangingPunct="1"/>
            <a:r>
              <a:rPr lang="en-US" altLang="pt-BR" sz="3200" b="1">
                <a:solidFill>
                  <a:schemeClr val="bg1"/>
                </a:solidFill>
                <a:latin typeface="Arial" panose="020B0604020202020204" pitchFamily="34" charset="0"/>
              </a:rPr>
              <a:t>Exemplo: distinguindo entre </a:t>
            </a:r>
          </a:p>
          <a:p>
            <a:pPr algn="ctr" eaLnBrk="1" hangingPunct="1"/>
            <a:r>
              <a:rPr lang="en-US" altLang="pt-BR" sz="3200" b="1">
                <a:solidFill>
                  <a:schemeClr val="bg1"/>
                </a:solidFill>
                <a:latin typeface="Arial" panose="020B0604020202020204" pitchFamily="34" charset="0"/>
              </a:rPr>
              <a:t>parâmetro e estatística</a:t>
            </a:r>
          </a:p>
          <a:p>
            <a:pPr eaLnBrk="1" hangingPunct="1"/>
            <a:endParaRPr lang="en-US" altLang="pt-BR" sz="3200" b="1">
              <a:solidFill>
                <a:schemeClr val="bg1"/>
              </a:solidFill>
              <a:latin typeface="Arial" panose="020B0604020202020204" pitchFamily="34" charset="0"/>
            </a:endParaRPr>
          </a:p>
        </p:txBody>
      </p:sp>
      <p:sp>
        <p:nvSpPr>
          <p:cNvPr id="17411" name="TextBox 2">
            <a:extLst>
              <a:ext uri="{FF2B5EF4-FFF2-40B4-BE49-F238E27FC236}">
                <a16:creationId xmlns:a16="http://schemas.microsoft.com/office/drawing/2014/main" id="{33F403B0-2FC7-48BF-AD65-AEA59B8A15A2}"/>
              </a:ext>
            </a:extLst>
          </p:cNvPr>
          <p:cNvSpPr txBox="1">
            <a:spLocks noChangeArrowheads="1"/>
          </p:cNvSpPr>
          <p:nvPr/>
        </p:nvSpPr>
        <p:spPr bwMode="auto">
          <a:xfrm>
            <a:off x="428625" y="359410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pt-BR" sz="1800">
                <a:solidFill>
                  <a:schemeClr val="bg1"/>
                </a:solidFill>
                <a:cs typeface="Arial" panose="020B0604020202020204" pitchFamily="34" charset="0"/>
              </a:rPr>
              <a:t>Decida se o valor numérico descreve um parâmetro populacional ou uma estatística amostral.</a:t>
            </a:r>
          </a:p>
        </p:txBody>
      </p:sp>
      <p:sp>
        <p:nvSpPr>
          <p:cNvPr id="17412" name="TextBox 3">
            <a:extLst>
              <a:ext uri="{FF2B5EF4-FFF2-40B4-BE49-F238E27FC236}">
                <a16:creationId xmlns:a16="http://schemas.microsoft.com/office/drawing/2014/main" id="{BEC4842B-CADB-4969-835D-0280E0CFF9B8}"/>
              </a:ext>
            </a:extLst>
          </p:cNvPr>
          <p:cNvSpPr txBox="1">
            <a:spLocks noChangeArrowheads="1"/>
          </p:cNvSpPr>
          <p:nvPr/>
        </p:nvSpPr>
        <p:spPr bwMode="auto">
          <a:xfrm>
            <a:off x="422275" y="4478338"/>
            <a:ext cx="64309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 typeface="Arial" panose="020B0604020202020204" pitchFamily="34" charset="0"/>
              <a:buAutoNum type="arabicPeriod"/>
            </a:pPr>
            <a:r>
              <a:rPr lang="en-US" altLang="pt-BR" sz="1800">
                <a:solidFill>
                  <a:schemeClr val="bg1"/>
                </a:solidFill>
                <a:cs typeface="Arial" panose="020B0604020202020204" pitchFamily="34" charset="0"/>
              </a:rPr>
              <a:t>Uma pesquisa recente de uma amostragem de MBAs revelou que o salário médio de um MBA é superior a $ 82.000. (</a:t>
            </a:r>
            <a:r>
              <a:rPr lang="en-US" altLang="pt-BR" sz="1800" i="1">
                <a:solidFill>
                  <a:schemeClr val="bg1"/>
                </a:solidFill>
                <a:cs typeface="Arial" panose="020B0604020202020204" pitchFamily="34" charset="0"/>
              </a:rPr>
              <a:t>Fonte: The Wall Street Journal.</a:t>
            </a:r>
            <a:r>
              <a:rPr lang="en-US" altLang="pt-BR" sz="1800">
                <a:solidFill>
                  <a:schemeClr val="bg1"/>
                </a:solidFill>
                <a:cs typeface="Arial" panose="020B0604020202020204" pitchFamily="34" charset="0"/>
              </a:rPr>
              <a:t>)</a:t>
            </a:r>
          </a:p>
        </p:txBody>
      </p:sp>
      <p:sp>
        <p:nvSpPr>
          <p:cNvPr id="5" name="TextBox 4">
            <a:extLst>
              <a:ext uri="{FF2B5EF4-FFF2-40B4-BE49-F238E27FC236}">
                <a16:creationId xmlns:a16="http://schemas.microsoft.com/office/drawing/2014/main" id="{46D4923F-27B6-43EF-9326-B65640D097D1}"/>
              </a:ext>
            </a:extLst>
          </p:cNvPr>
          <p:cNvSpPr txBox="1">
            <a:spLocks noChangeArrowheads="1"/>
          </p:cNvSpPr>
          <p:nvPr/>
        </p:nvSpPr>
        <p:spPr bwMode="auto">
          <a:xfrm>
            <a:off x="452438" y="5473700"/>
            <a:ext cx="7315200" cy="923925"/>
          </a:xfrm>
          <a:prstGeom prst="rect">
            <a:avLst/>
          </a:prstGeom>
          <a:noFill/>
          <a:ln w="9525">
            <a:noFill/>
            <a:miter lim="800000"/>
            <a:headEnd/>
            <a:tailEnd/>
          </a:ln>
        </p:spPr>
        <p:txBody>
          <a:bodyPr>
            <a:spAutoFit/>
          </a:bodyPr>
          <a:lstStyle/>
          <a:p>
            <a:pPr>
              <a:defRPr/>
            </a:pPr>
            <a:r>
              <a:rPr lang="en-US" b="1" dirty="0" err="1">
                <a:solidFill>
                  <a:schemeClr val="accent6"/>
                </a:solidFill>
                <a:latin typeface="Times New Roman" pitchFamily="18" charset="0"/>
                <a:cs typeface="Arial" charset="0"/>
              </a:rPr>
              <a:t>Solução</a:t>
            </a:r>
            <a:r>
              <a:rPr lang="en-US" b="1" dirty="0">
                <a:solidFill>
                  <a:schemeClr val="accent6"/>
                </a:solidFill>
                <a:latin typeface="Times New Roman" pitchFamily="18" charset="0"/>
                <a:cs typeface="Arial" charset="0"/>
              </a:rPr>
              <a:t>:</a:t>
            </a:r>
          </a:p>
          <a:p>
            <a:pPr>
              <a:defRPr/>
            </a:pPr>
            <a:r>
              <a:rPr lang="en-US" dirty="0" err="1">
                <a:solidFill>
                  <a:schemeClr val="bg1"/>
                </a:solidFill>
                <a:latin typeface="Times New Roman" pitchFamily="18" charset="0"/>
                <a:cs typeface="Arial" charset="0"/>
              </a:rPr>
              <a:t>Estatística</a:t>
            </a:r>
            <a:r>
              <a:rPr lang="en-US" dirty="0">
                <a:solidFill>
                  <a:schemeClr val="bg1"/>
                </a:solidFill>
                <a:latin typeface="Times New Roman" pitchFamily="18" charset="0"/>
                <a:cs typeface="Arial" charset="0"/>
              </a:rPr>
              <a:t> </a:t>
            </a:r>
            <a:r>
              <a:rPr lang="en-US" dirty="0" err="1">
                <a:solidFill>
                  <a:schemeClr val="bg1"/>
                </a:solidFill>
                <a:latin typeface="Times New Roman" pitchFamily="18" charset="0"/>
                <a:cs typeface="Arial" charset="0"/>
              </a:rPr>
              <a:t>amostral</a:t>
            </a:r>
            <a:r>
              <a:rPr lang="en-US" dirty="0">
                <a:solidFill>
                  <a:schemeClr val="bg1"/>
                </a:solidFill>
                <a:latin typeface="Times New Roman" pitchFamily="18" charset="0"/>
                <a:cs typeface="Arial" charset="0"/>
              </a:rPr>
              <a:t> (a </a:t>
            </a:r>
            <a:r>
              <a:rPr lang="en-US" dirty="0" err="1">
                <a:solidFill>
                  <a:schemeClr val="bg1"/>
                </a:solidFill>
                <a:latin typeface="Times New Roman" pitchFamily="18" charset="0"/>
                <a:cs typeface="Arial" charset="0"/>
              </a:rPr>
              <a:t>média</a:t>
            </a:r>
            <a:r>
              <a:rPr lang="en-US" dirty="0">
                <a:solidFill>
                  <a:schemeClr val="bg1"/>
                </a:solidFill>
                <a:latin typeface="Times New Roman" pitchFamily="18" charset="0"/>
                <a:cs typeface="Arial" charset="0"/>
              </a:rPr>
              <a:t> de $ 82.000 é </a:t>
            </a:r>
            <a:r>
              <a:rPr lang="en-US" dirty="0" err="1">
                <a:solidFill>
                  <a:schemeClr val="bg1"/>
                </a:solidFill>
                <a:latin typeface="Times New Roman" pitchFamily="18" charset="0"/>
                <a:cs typeface="Arial" charset="0"/>
              </a:rPr>
              <a:t>baseado</a:t>
            </a:r>
            <a:r>
              <a:rPr lang="en-US" dirty="0">
                <a:solidFill>
                  <a:schemeClr val="bg1"/>
                </a:solidFill>
                <a:latin typeface="Times New Roman" pitchFamily="18" charset="0"/>
                <a:cs typeface="Arial" charset="0"/>
              </a:rPr>
              <a:t> </a:t>
            </a:r>
            <a:r>
              <a:rPr lang="en-US" dirty="0" err="1">
                <a:solidFill>
                  <a:schemeClr val="bg1"/>
                </a:solidFill>
                <a:latin typeface="Times New Roman" pitchFamily="18" charset="0"/>
                <a:cs typeface="Arial" charset="0"/>
              </a:rPr>
              <a:t>em</a:t>
            </a:r>
            <a:r>
              <a:rPr lang="en-US" dirty="0">
                <a:solidFill>
                  <a:schemeClr val="bg1"/>
                </a:solidFill>
                <a:latin typeface="Times New Roman" pitchFamily="18" charset="0"/>
                <a:cs typeface="Arial" charset="0"/>
              </a:rPr>
              <a:t> </a:t>
            </a:r>
            <a:r>
              <a:rPr lang="en-US" dirty="0" err="1">
                <a:solidFill>
                  <a:schemeClr val="bg1"/>
                </a:solidFill>
                <a:latin typeface="Times New Roman" pitchFamily="18" charset="0"/>
                <a:cs typeface="Arial" charset="0"/>
              </a:rPr>
              <a:t>uma</a:t>
            </a:r>
            <a:r>
              <a:rPr lang="en-US" dirty="0">
                <a:solidFill>
                  <a:schemeClr val="bg1"/>
                </a:solidFill>
                <a:latin typeface="Times New Roman" pitchFamily="18" charset="0"/>
                <a:cs typeface="Arial" charset="0"/>
              </a:rPr>
              <a:t> parte </a:t>
            </a:r>
            <a:r>
              <a:rPr lang="en-US" dirty="0" err="1">
                <a:solidFill>
                  <a:schemeClr val="bg1"/>
                </a:solidFill>
                <a:latin typeface="Times New Roman" pitchFamily="18" charset="0"/>
                <a:cs typeface="Arial" charset="0"/>
              </a:rPr>
              <a:t>da</a:t>
            </a:r>
            <a:r>
              <a:rPr lang="en-US" dirty="0">
                <a:solidFill>
                  <a:schemeClr val="bg1"/>
                </a:solidFill>
                <a:latin typeface="Times New Roman" pitchFamily="18" charset="0"/>
                <a:cs typeface="Arial" charset="0"/>
              </a:rPr>
              <a:t> </a:t>
            </a:r>
            <a:r>
              <a:rPr lang="en-US" dirty="0" err="1">
                <a:solidFill>
                  <a:schemeClr val="bg1"/>
                </a:solidFill>
                <a:latin typeface="Times New Roman" pitchFamily="18" charset="0"/>
                <a:cs typeface="Arial" charset="0"/>
              </a:rPr>
              <a:t>população</a:t>
            </a:r>
            <a:r>
              <a:rPr lang="en-US" dirty="0">
                <a:solidFill>
                  <a:schemeClr val="bg1"/>
                </a:solidFill>
                <a:latin typeface="Times New Roman" pitchFamily="18" charset="0"/>
                <a:cs typeface="Arial"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a:extLst>
              <a:ext uri="{FF2B5EF4-FFF2-40B4-BE49-F238E27FC236}">
                <a16:creationId xmlns:a16="http://schemas.microsoft.com/office/drawing/2014/main" id="{1693616F-53D3-4D56-B04E-05906885133D}"/>
              </a:ext>
            </a:extLst>
          </p:cNvPr>
          <p:cNvSpPr txBox="1">
            <a:spLocks noChangeArrowheads="1"/>
          </p:cNvSpPr>
          <p:nvPr/>
        </p:nvSpPr>
        <p:spPr bwMode="auto">
          <a:xfrm>
            <a:off x="474663" y="14986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pt-BR">
                <a:solidFill>
                  <a:schemeClr val="bg1"/>
                </a:solidFill>
                <a:cs typeface="Arial" panose="020B0604020202020204" pitchFamily="34" charset="0"/>
              </a:rPr>
              <a:t>Decida se o valor numérico descreve um parâmetro populacional ou uma estatística amostral.</a:t>
            </a:r>
          </a:p>
        </p:txBody>
      </p:sp>
      <p:sp>
        <p:nvSpPr>
          <p:cNvPr id="18435" name="TextBox 3">
            <a:extLst>
              <a:ext uri="{FF2B5EF4-FFF2-40B4-BE49-F238E27FC236}">
                <a16:creationId xmlns:a16="http://schemas.microsoft.com/office/drawing/2014/main" id="{F50EEB70-6E68-465E-8FE3-42D74394E160}"/>
              </a:ext>
            </a:extLst>
          </p:cNvPr>
          <p:cNvSpPr txBox="1">
            <a:spLocks noChangeArrowheads="1"/>
          </p:cNvSpPr>
          <p:nvPr/>
        </p:nvSpPr>
        <p:spPr bwMode="auto">
          <a:xfrm>
            <a:off x="461963" y="2533650"/>
            <a:ext cx="6477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 typeface="Arial" panose="020B0604020202020204" pitchFamily="34" charset="0"/>
              <a:buAutoNum type="arabicPeriod" startAt="2"/>
            </a:pPr>
            <a:r>
              <a:rPr lang="en-US" altLang="pt-BR">
                <a:solidFill>
                  <a:schemeClr val="bg1"/>
                </a:solidFill>
                <a:cs typeface="Arial" panose="020B0604020202020204" pitchFamily="34" charset="0"/>
              </a:rPr>
              <a:t>O salário inicial dos 667 MBAs da </a:t>
            </a:r>
            <a:r>
              <a:rPr lang="en-US" altLang="pt-BR" i="1">
                <a:solidFill>
                  <a:schemeClr val="bg1"/>
                </a:solidFill>
                <a:cs typeface="Arial" panose="020B0604020202020204" pitchFamily="34" charset="0"/>
              </a:rPr>
              <a:t>University of Chicago Graduate School of Business</a:t>
            </a:r>
            <a:r>
              <a:rPr lang="en-US" altLang="pt-BR">
                <a:solidFill>
                  <a:schemeClr val="bg1"/>
                </a:solidFill>
                <a:cs typeface="Arial" panose="020B0604020202020204" pitchFamily="34" charset="0"/>
              </a:rPr>
              <a:t> aumentou 8,5% desde o ano passado.</a:t>
            </a:r>
          </a:p>
        </p:txBody>
      </p:sp>
      <p:sp>
        <p:nvSpPr>
          <p:cNvPr id="5" name="TextBox 4">
            <a:extLst>
              <a:ext uri="{FF2B5EF4-FFF2-40B4-BE49-F238E27FC236}">
                <a16:creationId xmlns:a16="http://schemas.microsoft.com/office/drawing/2014/main" id="{B278361B-97FB-4FA2-874B-A8BE61B81C3F}"/>
              </a:ext>
            </a:extLst>
          </p:cNvPr>
          <p:cNvSpPr txBox="1">
            <a:spLocks noChangeArrowheads="1"/>
          </p:cNvSpPr>
          <p:nvPr/>
        </p:nvSpPr>
        <p:spPr bwMode="auto">
          <a:xfrm>
            <a:off x="865188" y="4635500"/>
            <a:ext cx="7315200" cy="1800225"/>
          </a:xfrm>
          <a:prstGeom prst="rect">
            <a:avLst/>
          </a:prstGeom>
          <a:noFill/>
          <a:ln w="9525">
            <a:noFill/>
            <a:miter lim="800000"/>
            <a:headEnd/>
            <a:tailEnd/>
          </a:ln>
        </p:spPr>
        <p:txBody>
          <a:bodyPr>
            <a:spAutoFit/>
          </a:bodyPr>
          <a:lstStyle/>
          <a:p>
            <a:pPr>
              <a:defRPr/>
            </a:pPr>
            <a:r>
              <a:rPr lang="en-US" sz="2800" b="1" dirty="0" err="1">
                <a:solidFill>
                  <a:schemeClr val="accent6"/>
                </a:solidFill>
                <a:latin typeface="Times New Roman" pitchFamily="18" charset="0"/>
                <a:cs typeface="Arial" charset="0"/>
              </a:rPr>
              <a:t>Solução</a:t>
            </a:r>
            <a:r>
              <a:rPr lang="en-US" sz="2800" b="1" dirty="0">
                <a:solidFill>
                  <a:schemeClr val="accent6"/>
                </a:solidFill>
                <a:latin typeface="Times New Roman" pitchFamily="18" charset="0"/>
                <a:cs typeface="Arial" charset="0"/>
              </a:rPr>
              <a:t>:</a:t>
            </a:r>
          </a:p>
          <a:p>
            <a:pPr>
              <a:defRPr/>
            </a:pPr>
            <a:r>
              <a:rPr lang="en-US" sz="2800" dirty="0" err="1">
                <a:solidFill>
                  <a:schemeClr val="bg1"/>
                </a:solidFill>
                <a:latin typeface="Times New Roman" pitchFamily="18" charset="0"/>
                <a:cs typeface="Arial" charset="0"/>
              </a:rPr>
              <a:t>Parâmetro</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populacional</a:t>
            </a:r>
            <a:r>
              <a:rPr lang="en-US" sz="2800" dirty="0">
                <a:solidFill>
                  <a:schemeClr val="bg1"/>
                </a:solidFill>
                <a:latin typeface="Times New Roman" pitchFamily="18" charset="0"/>
                <a:cs typeface="Arial" charset="0"/>
              </a:rPr>
              <a:t> (a </a:t>
            </a:r>
            <a:r>
              <a:rPr lang="en-US" sz="2800" dirty="0" err="1">
                <a:solidFill>
                  <a:schemeClr val="bg1"/>
                </a:solidFill>
                <a:latin typeface="Times New Roman" pitchFamily="18" charset="0"/>
                <a:cs typeface="Arial" charset="0"/>
              </a:rPr>
              <a:t>porcentagem</a:t>
            </a:r>
            <a:r>
              <a:rPr lang="en-US" sz="2800" dirty="0">
                <a:solidFill>
                  <a:schemeClr val="bg1"/>
                </a:solidFill>
                <a:latin typeface="Times New Roman" pitchFamily="18" charset="0"/>
                <a:cs typeface="Arial" charset="0"/>
              </a:rPr>
              <a:t> de 8,5% é </a:t>
            </a:r>
            <a:r>
              <a:rPr lang="en-US" sz="2800" dirty="0" err="1">
                <a:solidFill>
                  <a:schemeClr val="bg1"/>
                </a:solidFill>
                <a:latin typeface="Times New Roman" pitchFamily="18" charset="0"/>
                <a:cs typeface="Arial" charset="0"/>
              </a:rPr>
              <a:t>baseada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nos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salários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iniciais</a:t>
            </a:r>
            <a:r>
              <a:rPr lang="en-US" sz="2800" dirty="0">
                <a:solidFill>
                  <a:schemeClr val="bg1"/>
                </a:solidFill>
                <a:latin typeface="Times New Roman" pitchFamily="18" charset="0"/>
                <a:cs typeface="Arial" charset="0"/>
              </a:rPr>
              <a:t> de </a:t>
            </a:r>
            <a:r>
              <a:rPr lang="en-US" sz="2800" dirty="0" err="1">
                <a:solidFill>
                  <a:schemeClr val="bg1"/>
                </a:solidFill>
                <a:latin typeface="Times New Roman" pitchFamily="18" charset="0"/>
                <a:cs typeface="Arial" charset="0"/>
              </a:rPr>
              <a:t>todos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os</a:t>
            </a:r>
            <a:r>
              <a:rPr lang="en-US" sz="2800" dirty="0">
                <a:solidFill>
                  <a:schemeClr val="bg1"/>
                </a:solidFill>
                <a:latin typeface="Times New Roman" pitchFamily="18" charset="0"/>
                <a:cs typeface="Arial" charset="0"/>
              </a:rPr>
              <a:t> 667 </a:t>
            </a:r>
            <a:r>
              <a:rPr lang="en-US" sz="2800" dirty="0" err="1">
                <a:solidFill>
                  <a:schemeClr val="bg1"/>
                </a:solidFill>
                <a:latin typeface="Times New Roman" pitchFamily="18" charset="0"/>
                <a:cs typeface="Arial" charset="0"/>
              </a:rPr>
              <a:t>graduados</a:t>
            </a:r>
            <a:r>
              <a:rPr lang="en-US" sz="2800" dirty="0">
                <a:solidFill>
                  <a:schemeClr val="bg1"/>
                </a:solidFill>
                <a:latin typeface="Times New Roman" pitchFamily="18" charset="0"/>
                <a:cs typeface="Arial"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1FD452BA-A174-4283-B947-4D12211BF0CC}"/>
              </a:ext>
            </a:extLst>
          </p:cNvPr>
          <p:cNvSpPr>
            <a:spLocks noGrp="1"/>
          </p:cNvSpPr>
          <p:nvPr>
            <p:ph type="title"/>
          </p:nvPr>
        </p:nvSpPr>
        <p:spPr>
          <a:xfrm>
            <a:off x="165100" y="1333500"/>
            <a:ext cx="4851400" cy="1143000"/>
          </a:xfrm>
        </p:spPr>
        <p:txBody>
          <a:bodyPr/>
          <a:lstStyle/>
          <a:p>
            <a:pPr eaLnBrk="1" hangingPunct="1"/>
            <a:r>
              <a:rPr lang="en-US" altLang="pt-BR">
                <a:solidFill>
                  <a:schemeClr val="bg1"/>
                </a:solidFill>
              </a:rPr>
              <a:t>Ramos da estatística</a:t>
            </a:r>
          </a:p>
        </p:txBody>
      </p:sp>
      <p:sp>
        <p:nvSpPr>
          <p:cNvPr id="19459" name="Rectangle 1027">
            <a:extLst>
              <a:ext uri="{FF2B5EF4-FFF2-40B4-BE49-F238E27FC236}">
                <a16:creationId xmlns:a16="http://schemas.microsoft.com/office/drawing/2014/main" id="{7F71C619-EBC7-49EB-B23C-26E19992DE05}"/>
              </a:ext>
            </a:extLst>
          </p:cNvPr>
          <p:cNvSpPr txBox="1">
            <a:spLocks noChangeArrowheads="1"/>
          </p:cNvSpPr>
          <p:nvPr/>
        </p:nvSpPr>
        <p:spPr bwMode="auto">
          <a:xfrm>
            <a:off x="685800" y="2506663"/>
            <a:ext cx="3429000" cy="2652712"/>
          </a:xfrm>
          <a:prstGeom prst="rect">
            <a:avLst/>
          </a:prstGeom>
          <a:noFill/>
          <a:ln w="9525">
            <a:noFill/>
            <a:miter lim="800000"/>
            <a:headEnd/>
            <a:tailEnd/>
          </a:ln>
        </p:spPr>
        <p:txBody>
          <a:bodyPr lIns="92075" tIns="46038" rIns="92075" bIns="46038">
            <a:spAutoFit/>
          </a:bodyPr>
          <a:lstStyle/>
          <a:p>
            <a:pPr eaLnBrk="0" hangingPunct="0">
              <a:lnSpc>
                <a:spcPct val="80000"/>
              </a:lnSpc>
              <a:spcBef>
                <a:spcPct val="20000"/>
              </a:spcBef>
              <a:buClr>
                <a:schemeClr val="accent1"/>
              </a:buClr>
              <a:defRPr/>
            </a:pPr>
            <a:r>
              <a:rPr lang="en-US" sz="2800" b="1" dirty="0" err="1">
                <a:solidFill>
                  <a:schemeClr val="accent6"/>
                </a:solidFill>
                <a:latin typeface="Times New Roman" pitchFamily="18" charset="0"/>
                <a:cs typeface="Times New Roman" pitchFamily="18" charset="0"/>
              </a:rPr>
              <a:t>Estatística</a:t>
            </a:r>
            <a:r>
              <a:rPr lang="en-US" sz="2800" b="1" dirty="0">
                <a:solidFill>
                  <a:schemeClr val="accent6"/>
                </a:solidFill>
                <a:latin typeface="Times New Roman" pitchFamily="18" charset="0"/>
                <a:cs typeface="Times New Roman" pitchFamily="18" charset="0"/>
              </a:rPr>
              <a:t> </a:t>
            </a:r>
            <a:r>
              <a:rPr lang="en-US" sz="2800" b="1" dirty="0" err="1">
                <a:solidFill>
                  <a:schemeClr val="accent6"/>
                </a:solidFill>
                <a:latin typeface="Times New Roman" pitchFamily="18" charset="0"/>
                <a:cs typeface="Times New Roman" pitchFamily="18" charset="0"/>
              </a:rPr>
              <a:t>descritiva</a:t>
            </a:r>
            <a:r>
              <a:rPr lang="en-US" sz="2800" dirty="0">
                <a:solidFill>
                  <a:schemeClr val="accent6"/>
                </a:solidFill>
                <a:latin typeface="Arrus BT" pitchFamily="18" charset="0"/>
                <a:cs typeface="Times New Roman" pitchFamily="18" charset="0"/>
              </a:rPr>
              <a:t> </a:t>
            </a:r>
          </a:p>
          <a:p>
            <a:pPr eaLnBrk="0" hangingPunct="0">
              <a:lnSpc>
                <a:spcPct val="80000"/>
              </a:lnSpc>
              <a:spcBef>
                <a:spcPct val="20000"/>
              </a:spcBef>
              <a:buClr>
                <a:schemeClr val="accent1"/>
              </a:buClr>
              <a:defRPr/>
            </a:pPr>
            <a:r>
              <a:rPr lang="en-US" sz="2800" dirty="0" err="1">
                <a:solidFill>
                  <a:schemeClr val="bg1"/>
                </a:solidFill>
                <a:latin typeface="Times New Roman" pitchFamily="18" charset="0"/>
                <a:cs typeface="Times New Roman" pitchFamily="18" charset="0"/>
              </a:rPr>
              <a:t>Envolve</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organização</a:t>
            </a:r>
            <a:r>
              <a:rPr lang="en-US" sz="2800" dirty="0">
                <a:solidFill>
                  <a:schemeClr val="bg1"/>
                </a:solidFill>
                <a:latin typeface="Times New Roman" pitchFamily="18" charset="0"/>
                <a:cs typeface="Times New Roman" pitchFamily="18" charset="0"/>
              </a:rPr>
              <a:t>, o </a:t>
            </a:r>
            <a:r>
              <a:rPr lang="en-US" sz="2800" dirty="0" err="1">
                <a:solidFill>
                  <a:schemeClr val="bg1"/>
                </a:solidFill>
                <a:latin typeface="Times New Roman" pitchFamily="18" charset="0"/>
                <a:cs typeface="Times New Roman" pitchFamily="18" charset="0"/>
              </a:rPr>
              <a:t>resumo</a:t>
            </a:r>
            <a:r>
              <a:rPr lang="en-US" sz="2800" dirty="0">
                <a:solidFill>
                  <a:schemeClr val="bg1"/>
                </a:solidFill>
                <a:latin typeface="Times New Roman" pitchFamily="18" charset="0"/>
                <a:cs typeface="Times New Roman" pitchFamily="18" charset="0"/>
              </a:rPr>
              <a:t>, e a </a:t>
            </a:r>
            <a:r>
              <a:rPr lang="en-US" sz="2800" dirty="0" err="1">
                <a:solidFill>
                  <a:schemeClr val="bg1"/>
                </a:solidFill>
                <a:latin typeface="Times New Roman" pitchFamily="18" charset="0"/>
                <a:cs typeface="Times New Roman" pitchFamily="18" charset="0"/>
              </a:rPr>
              <a:t>representação</a:t>
            </a:r>
            <a:r>
              <a:rPr lang="en-US" sz="2800" dirty="0">
                <a:solidFill>
                  <a:schemeClr val="bg1"/>
                </a:solidFill>
                <a:latin typeface="Times New Roman" pitchFamily="18" charset="0"/>
                <a:cs typeface="Times New Roman" pitchFamily="18" charset="0"/>
              </a:rPr>
              <a:t> dos dados. </a:t>
            </a:r>
          </a:p>
          <a:p>
            <a:pPr eaLnBrk="0" hangingPunct="0">
              <a:lnSpc>
                <a:spcPct val="80000"/>
              </a:lnSpc>
              <a:spcBef>
                <a:spcPct val="20000"/>
              </a:spcBef>
              <a:buClr>
                <a:schemeClr val="accent1"/>
              </a:buClr>
              <a:defRPr/>
            </a:pPr>
            <a:r>
              <a:rPr lang="en-US" sz="2800" dirty="0">
                <a:solidFill>
                  <a:schemeClr val="bg1"/>
                </a:solidFill>
                <a:latin typeface="Times New Roman" pitchFamily="18" charset="0"/>
                <a:cs typeface="Times New Roman" pitchFamily="18" charset="0"/>
              </a:rPr>
              <a:t>Ex.: </a:t>
            </a:r>
            <a:r>
              <a:rPr lang="en-US" sz="2800" dirty="0" err="1">
                <a:solidFill>
                  <a:schemeClr val="bg1"/>
                </a:solidFill>
                <a:latin typeface="Times New Roman" pitchFamily="18" charset="0"/>
                <a:cs typeface="Times New Roman" pitchFamily="18" charset="0"/>
              </a:rPr>
              <a:t>tabelas</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gráficos</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médias</a:t>
            </a:r>
            <a:r>
              <a:rPr lang="en-US" sz="2800" dirty="0">
                <a:solidFill>
                  <a:schemeClr val="bg1"/>
                </a:solidFill>
                <a:latin typeface="Times New Roman" pitchFamily="18" charset="0"/>
                <a:cs typeface="Times New Roman" pitchFamily="18" charset="0"/>
              </a:rPr>
              <a:t>.</a:t>
            </a:r>
          </a:p>
        </p:txBody>
      </p:sp>
      <p:sp>
        <p:nvSpPr>
          <p:cNvPr id="261" name="Rectangle 1096">
            <a:extLst>
              <a:ext uri="{FF2B5EF4-FFF2-40B4-BE49-F238E27FC236}">
                <a16:creationId xmlns:a16="http://schemas.microsoft.com/office/drawing/2014/main" id="{90D04F72-0DD3-4A0F-8C3F-122AA66025C6}"/>
              </a:ext>
            </a:extLst>
          </p:cNvPr>
          <p:cNvSpPr>
            <a:spLocks noChangeArrowheads="1"/>
          </p:cNvSpPr>
          <p:nvPr/>
        </p:nvSpPr>
        <p:spPr bwMode="auto">
          <a:xfrm>
            <a:off x="5156200" y="2506663"/>
            <a:ext cx="3530600" cy="1816100"/>
          </a:xfrm>
          <a:prstGeom prst="rect">
            <a:avLst/>
          </a:prstGeom>
          <a:noFill/>
          <a:ln w="9525">
            <a:noFill/>
            <a:miter lim="800000"/>
            <a:headEnd/>
            <a:tailEnd/>
          </a:ln>
        </p:spPr>
        <p:txBody>
          <a:bodyPr lIns="92075" tIns="46038" rIns="92075" bIns="46038">
            <a:spAutoFit/>
          </a:bodyPr>
          <a:lstStyle/>
          <a:p>
            <a:pPr eaLnBrk="0" hangingPunct="0">
              <a:lnSpc>
                <a:spcPct val="80000"/>
              </a:lnSpc>
              <a:spcBef>
                <a:spcPct val="20000"/>
              </a:spcBef>
              <a:buClr>
                <a:schemeClr val="hlink"/>
              </a:buClr>
              <a:buSzPct val="50000"/>
              <a:buFont typeface="Monotype Sorts" pitchFamily="2" charset="2"/>
              <a:buNone/>
              <a:defRPr/>
            </a:pPr>
            <a:r>
              <a:rPr lang="en-US" sz="2800" b="1" dirty="0" err="1">
                <a:solidFill>
                  <a:schemeClr val="accent6"/>
                </a:solidFill>
                <a:latin typeface="Times New Roman" pitchFamily="18" charset="0"/>
                <a:cs typeface="Arial" charset="0"/>
              </a:rPr>
              <a:t>Estatística</a:t>
            </a:r>
            <a:r>
              <a:rPr lang="en-US" sz="2800" b="1" dirty="0">
                <a:solidFill>
                  <a:schemeClr val="accent6"/>
                </a:solidFill>
                <a:latin typeface="Times New Roman" pitchFamily="18" charset="0"/>
                <a:cs typeface="Arial" charset="0"/>
              </a:rPr>
              <a:t> </a:t>
            </a:r>
            <a:r>
              <a:rPr lang="en-US" sz="2800" b="1" dirty="0" err="1">
                <a:solidFill>
                  <a:schemeClr val="accent6"/>
                </a:solidFill>
                <a:latin typeface="Times New Roman" pitchFamily="18" charset="0"/>
                <a:cs typeface="Arial" charset="0"/>
              </a:rPr>
              <a:t>inferencial</a:t>
            </a:r>
            <a:r>
              <a:rPr lang="en-US" sz="2800" b="1" dirty="0">
                <a:solidFill>
                  <a:schemeClr val="accent6"/>
                </a:solidFill>
                <a:latin typeface="Times New Roman" pitchFamily="18" charset="0"/>
                <a:cs typeface="Arial" charset="0"/>
              </a:rPr>
              <a:t> </a:t>
            </a:r>
            <a:r>
              <a:rPr lang="en-US" sz="2800" dirty="0" err="1">
                <a:solidFill>
                  <a:schemeClr val="bg1"/>
                </a:solidFill>
                <a:latin typeface="Times New Roman" pitchFamily="18" charset="0"/>
                <a:cs typeface="Arial" charset="0"/>
              </a:rPr>
              <a:t>Envolve</a:t>
            </a:r>
            <a:r>
              <a:rPr lang="en-US" sz="2800" dirty="0">
                <a:solidFill>
                  <a:schemeClr val="bg1"/>
                </a:solidFill>
                <a:latin typeface="Times New Roman" pitchFamily="18" charset="0"/>
                <a:cs typeface="Arial" charset="0"/>
              </a:rPr>
              <a:t> o </a:t>
            </a:r>
            <a:r>
              <a:rPr lang="en-US" sz="2800" dirty="0" err="1">
                <a:solidFill>
                  <a:schemeClr val="bg1"/>
                </a:solidFill>
                <a:latin typeface="Times New Roman" pitchFamily="18" charset="0"/>
                <a:cs typeface="Arial" charset="0"/>
              </a:rPr>
              <a:t>uso</a:t>
            </a:r>
            <a:r>
              <a:rPr lang="en-US" sz="2800" dirty="0">
                <a:solidFill>
                  <a:schemeClr val="bg1"/>
                </a:solidFill>
                <a:latin typeface="Times New Roman" pitchFamily="18" charset="0"/>
                <a:cs typeface="Arial" charset="0"/>
              </a:rPr>
              <a:t> de </a:t>
            </a:r>
            <a:r>
              <a:rPr lang="en-US" sz="2800" b="1" i="1" dirty="0" err="1">
                <a:solidFill>
                  <a:schemeClr val="bg1"/>
                </a:solidFill>
                <a:latin typeface="Times New Roman" pitchFamily="18" charset="0"/>
                <a:cs typeface="Arial" charset="0"/>
              </a:rPr>
              <a:t>amostras</a:t>
            </a:r>
            <a:r>
              <a:rPr lang="en-US" sz="2800" b="1" i="1"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para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chegar</a:t>
            </a:r>
            <a:r>
              <a:rPr lang="en-US" sz="2800" dirty="0">
                <a:solidFill>
                  <a:schemeClr val="bg1"/>
                </a:solidFill>
                <a:latin typeface="Times New Roman" pitchFamily="18" charset="0"/>
                <a:cs typeface="Arial" charset="0"/>
              </a:rPr>
              <a:t> a </a:t>
            </a:r>
            <a:r>
              <a:rPr lang="en-US" sz="2800" dirty="0" err="1">
                <a:solidFill>
                  <a:schemeClr val="bg1"/>
                </a:solidFill>
                <a:latin typeface="Times New Roman" pitchFamily="18" charset="0"/>
                <a:cs typeface="Arial" charset="0"/>
              </a:rPr>
              <a:t>conclusões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sobre</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uma</a:t>
            </a:r>
            <a:r>
              <a:rPr lang="en-US" sz="2800" dirty="0">
                <a:solidFill>
                  <a:schemeClr val="bg1"/>
                </a:solidFill>
                <a:latin typeface="Times New Roman" pitchFamily="18" charset="0"/>
                <a:cs typeface="Arial" charset="0"/>
              </a:rPr>
              <a:t> </a:t>
            </a:r>
            <a:r>
              <a:rPr lang="en-US" sz="2800" b="1" i="1" dirty="0" err="1">
                <a:solidFill>
                  <a:schemeClr val="bg1"/>
                </a:solidFill>
                <a:latin typeface="Times New Roman" pitchFamily="18" charset="0"/>
                <a:cs typeface="Arial" charset="0"/>
              </a:rPr>
              <a:t>população</a:t>
            </a:r>
            <a:r>
              <a:rPr lang="en-US" sz="2800" b="1" i="1" dirty="0">
                <a:solidFill>
                  <a:schemeClr val="bg1"/>
                </a:solidFill>
                <a:latin typeface="Times New Roman" pitchFamily="18" charset="0"/>
                <a:cs typeface="Arial" charset="0"/>
              </a:rPr>
              <a:t>. </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517D8D0-C4E2-485B-B937-E05D2AA5C4DA}"/>
              </a:ext>
            </a:extLst>
          </p:cNvPr>
          <p:cNvSpPr>
            <a:spLocks noGrp="1"/>
          </p:cNvSpPr>
          <p:nvPr>
            <p:ph type="title"/>
          </p:nvPr>
        </p:nvSpPr>
        <p:spPr>
          <a:xfrm>
            <a:off x="396875" y="1427163"/>
            <a:ext cx="4686300" cy="1143000"/>
          </a:xfrm>
        </p:spPr>
        <p:txBody>
          <a:bodyPr/>
          <a:lstStyle/>
          <a:p>
            <a:pPr eaLnBrk="1" hangingPunct="1"/>
            <a:r>
              <a:rPr lang="en-US" altLang="pt-BR">
                <a:solidFill>
                  <a:schemeClr val="bg1"/>
                </a:solidFill>
              </a:rPr>
              <a:t>Exemplo: estatísticas </a:t>
            </a:r>
            <a:br>
              <a:rPr lang="en-US" altLang="pt-BR">
                <a:solidFill>
                  <a:schemeClr val="bg1"/>
                </a:solidFill>
              </a:rPr>
            </a:br>
            <a:r>
              <a:rPr lang="en-US" altLang="pt-BR">
                <a:solidFill>
                  <a:schemeClr val="bg1"/>
                </a:solidFill>
              </a:rPr>
              <a:t>descritiva e inferencial</a:t>
            </a:r>
          </a:p>
        </p:txBody>
      </p:sp>
      <p:sp>
        <p:nvSpPr>
          <p:cNvPr id="20483" name="Content Placeholder 2">
            <a:extLst>
              <a:ext uri="{FF2B5EF4-FFF2-40B4-BE49-F238E27FC236}">
                <a16:creationId xmlns:a16="http://schemas.microsoft.com/office/drawing/2014/main" id="{04ECAD2F-1D6C-4DEC-87BD-1DF3CFEEB024}"/>
              </a:ext>
            </a:extLst>
          </p:cNvPr>
          <p:cNvSpPr>
            <a:spLocks noGrp="1"/>
          </p:cNvSpPr>
          <p:nvPr>
            <p:ph idx="1"/>
          </p:nvPr>
        </p:nvSpPr>
        <p:spPr>
          <a:xfrm>
            <a:off x="400050" y="2720975"/>
            <a:ext cx="8229600" cy="714375"/>
          </a:xfrm>
        </p:spPr>
        <p:txBody>
          <a:bodyPr/>
          <a:lstStyle/>
          <a:p>
            <a:pPr marL="0" indent="0" eaLnBrk="1" hangingPunct="1">
              <a:buFont typeface="Arial" panose="020B0604020202020204" pitchFamily="34" charset="0"/>
              <a:buNone/>
            </a:pPr>
            <a:r>
              <a:rPr lang="en-US" altLang="pt-BR" sz="2200">
                <a:solidFill>
                  <a:schemeClr val="bg1"/>
                </a:solidFill>
              </a:rPr>
              <a:t>Decida qual parte desse estudo representa o ramo descritivo da estatística. Quais conclusões podem ser tiradas do estudo usando estatística inferencial?</a:t>
            </a:r>
          </a:p>
        </p:txBody>
      </p:sp>
      <p:sp>
        <p:nvSpPr>
          <p:cNvPr id="20484" name="TextBox 3">
            <a:extLst>
              <a:ext uri="{FF2B5EF4-FFF2-40B4-BE49-F238E27FC236}">
                <a16:creationId xmlns:a16="http://schemas.microsoft.com/office/drawing/2014/main" id="{762BD8AB-01A8-4EF5-A44D-A56C63FB4080}"/>
              </a:ext>
            </a:extLst>
          </p:cNvPr>
          <p:cNvSpPr txBox="1">
            <a:spLocks noChangeArrowheads="1"/>
          </p:cNvSpPr>
          <p:nvPr/>
        </p:nvSpPr>
        <p:spPr bwMode="auto">
          <a:xfrm>
            <a:off x="438150" y="4416425"/>
            <a:ext cx="4953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pt-BR" sz="2200">
                <a:solidFill>
                  <a:schemeClr val="bg1"/>
                </a:solidFill>
                <a:cs typeface="Arial" panose="020B0604020202020204" pitchFamily="34" charset="0"/>
              </a:rPr>
              <a:t>Uma amostra grande de homens de 48 anos foi estudada por 18 anos. Para homens não casados, aproximadamente 70% estavam vivos aos 65 anos. Para os casados, 90% estavam vivos aos 65 anos. (</a:t>
            </a:r>
            <a:r>
              <a:rPr lang="en-US" altLang="pt-BR" sz="2200" i="1">
                <a:solidFill>
                  <a:schemeClr val="bg1"/>
                </a:solidFill>
                <a:cs typeface="Arial" panose="020B0604020202020204" pitchFamily="34" charset="0"/>
              </a:rPr>
              <a:t>Fonte: The Journal of Family Issues</a:t>
            </a:r>
            <a:r>
              <a:rPr lang="en-US" altLang="pt-BR" sz="2200">
                <a:solidFill>
                  <a:schemeClr val="bg1"/>
                </a:solidFill>
                <a:cs typeface="Arial" panose="020B0604020202020204" pitchFamily="34" charset="0"/>
              </a:rPr>
              <a:t>.)</a:t>
            </a:r>
          </a:p>
        </p:txBody>
      </p:sp>
      <p:sp>
        <p:nvSpPr>
          <p:cNvPr id="20486" name="Text Box 9">
            <a:extLst>
              <a:ext uri="{FF2B5EF4-FFF2-40B4-BE49-F238E27FC236}">
                <a16:creationId xmlns:a16="http://schemas.microsoft.com/office/drawing/2014/main" id="{F4F05E4E-B3FA-4C33-A947-CB0073D690DC}"/>
              </a:ext>
            </a:extLst>
          </p:cNvPr>
          <p:cNvSpPr txBox="1">
            <a:spLocks noChangeArrowheads="1"/>
          </p:cNvSpPr>
          <p:nvPr/>
        </p:nvSpPr>
        <p:spPr bwMode="auto">
          <a:xfrm>
            <a:off x="5934075" y="4749800"/>
            <a:ext cx="3209925" cy="1446213"/>
          </a:xfrm>
          <a:prstGeom prst="rect">
            <a:avLst/>
          </a:prstGeom>
          <a:noFill/>
          <a:ln w="9525">
            <a:noFill/>
            <a:miter lim="800000"/>
            <a:headEnd/>
            <a:tailEnd/>
          </a:ln>
        </p:spPr>
        <p:txBody>
          <a:bodyPr>
            <a:spAutoFit/>
          </a:bodyPr>
          <a:lstStyle/>
          <a:p>
            <a:pPr>
              <a:spcBef>
                <a:spcPct val="50000"/>
              </a:spcBef>
              <a:defRPr/>
            </a:pPr>
            <a:r>
              <a:rPr lang="pt-BR" sz="2200" dirty="0">
                <a:solidFill>
                  <a:schemeClr val="bg1"/>
                </a:solidFill>
                <a:latin typeface="+mn-lt"/>
                <a:cs typeface="Arial" charset="0"/>
              </a:rPr>
              <a:t>Ainda vivos aos 65 anos</a:t>
            </a:r>
          </a:p>
          <a:p>
            <a:pPr>
              <a:spcBef>
                <a:spcPct val="50000"/>
              </a:spcBef>
              <a:defRPr/>
            </a:pPr>
            <a:r>
              <a:rPr lang="pt-BR" sz="2200" dirty="0">
                <a:solidFill>
                  <a:schemeClr val="bg1"/>
                </a:solidFill>
                <a:latin typeface="+mn-lt"/>
                <a:cs typeface="Arial" charset="0"/>
              </a:rPr>
              <a:t>Homens solteiros – 70%</a:t>
            </a:r>
          </a:p>
          <a:p>
            <a:pPr>
              <a:spcBef>
                <a:spcPct val="50000"/>
              </a:spcBef>
              <a:defRPr/>
            </a:pPr>
            <a:r>
              <a:rPr lang="pt-BR" sz="2200" dirty="0">
                <a:solidFill>
                  <a:schemeClr val="bg1"/>
                </a:solidFill>
                <a:latin typeface="+mn-lt"/>
                <a:cs typeface="Arial" charset="0"/>
              </a:rPr>
              <a:t>Homens casados – 90%</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828172B-E54A-451E-983C-ADC483319D72}"/>
              </a:ext>
            </a:extLst>
          </p:cNvPr>
          <p:cNvSpPr>
            <a:spLocks noGrp="1"/>
          </p:cNvSpPr>
          <p:nvPr>
            <p:ph type="title"/>
          </p:nvPr>
        </p:nvSpPr>
        <p:spPr>
          <a:xfrm>
            <a:off x="441325" y="1350963"/>
            <a:ext cx="4775200" cy="1143000"/>
          </a:xfrm>
        </p:spPr>
        <p:txBody>
          <a:bodyPr/>
          <a:lstStyle/>
          <a:p>
            <a:pPr eaLnBrk="1" hangingPunct="1"/>
            <a:r>
              <a:rPr lang="en-US" altLang="pt-BR">
                <a:solidFill>
                  <a:schemeClr val="bg1"/>
                </a:solidFill>
              </a:rPr>
              <a:t>Solução: estatísticas </a:t>
            </a:r>
            <a:br>
              <a:rPr lang="en-US" altLang="pt-BR">
                <a:solidFill>
                  <a:schemeClr val="bg1"/>
                </a:solidFill>
              </a:rPr>
            </a:br>
            <a:r>
              <a:rPr lang="en-US" altLang="pt-BR">
                <a:solidFill>
                  <a:schemeClr val="bg1"/>
                </a:solidFill>
              </a:rPr>
              <a:t>descritiva e inferencial</a:t>
            </a:r>
            <a:br>
              <a:rPr lang="en-US" altLang="pt-BR">
                <a:solidFill>
                  <a:schemeClr val="bg1"/>
                </a:solidFill>
              </a:rPr>
            </a:br>
            <a:endParaRPr lang="en-US" altLang="pt-BR">
              <a:solidFill>
                <a:schemeClr val="bg1"/>
              </a:solidFill>
            </a:endParaRPr>
          </a:p>
        </p:txBody>
      </p:sp>
      <p:sp>
        <p:nvSpPr>
          <p:cNvPr id="21507" name="Content Placeholder 5">
            <a:extLst>
              <a:ext uri="{FF2B5EF4-FFF2-40B4-BE49-F238E27FC236}">
                <a16:creationId xmlns:a16="http://schemas.microsoft.com/office/drawing/2014/main" id="{B35DBC6A-F7F2-4559-BD5F-C3BEF72FB2B2}"/>
              </a:ext>
            </a:extLst>
          </p:cNvPr>
          <p:cNvSpPr>
            <a:spLocks noGrp="1"/>
          </p:cNvSpPr>
          <p:nvPr>
            <p:ph idx="1"/>
          </p:nvPr>
        </p:nvSpPr>
        <p:spPr>
          <a:xfrm>
            <a:off x="438150" y="2705100"/>
            <a:ext cx="8229600" cy="1914525"/>
          </a:xfrm>
        </p:spPr>
        <p:txBody>
          <a:bodyPr/>
          <a:lstStyle/>
          <a:p>
            <a:pPr marL="0" indent="0" eaLnBrk="1" hangingPunct="1">
              <a:buFont typeface="Arial" panose="020B0604020202020204" pitchFamily="34" charset="0"/>
              <a:buNone/>
            </a:pPr>
            <a:r>
              <a:rPr lang="en-US" altLang="pt-BR" sz="2400">
                <a:solidFill>
                  <a:schemeClr val="bg1"/>
                </a:solidFill>
              </a:rPr>
              <a:t>Estatística descritiva envolve afirmações como “Para homens não casados, aproximadamente 70% estavam vivos aos 65 anos” e “Para homens casados, 90% estavam vivos aos 65 anos”.</a:t>
            </a:r>
          </a:p>
          <a:p>
            <a:pPr marL="0" indent="0" eaLnBrk="1" hangingPunct="1">
              <a:buFont typeface="Arial" panose="020B0604020202020204" pitchFamily="34" charset="0"/>
              <a:buNone/>
            </a:pPr>
            <a:r>
              <a:rPr lang="en-US" altLang="pt-BR" sz="2400">
                <a:solidFill>
                  <a:schemeClr val="bg1"/>
                </a:solidFill>
              </a:rPr>
              <a:t>Uma inferência possível tirada desse estudo é que ser casado está associado com uma vida mais longa para homens.</a:t>
            </a:r>
          </a:p>
        </p:txBody>
      </p:sp>
      <p:sp>
        <p:nvSpPr>
          <p:cNvPr id="21508" name="Text Box 8">
            <a:extLst>
              <a:ext uri="{FF2B5EF4-FFF2-40B4-BE49-F238E27FC236}">
                <a16:creationId xmlns:a16="http://schemas.microsoft.com/office/drawing/2014/main" id="{3065FB9F-585A-4C28-8EF8-EABD10A0626A}"/>
              </a:ext>
            </a:extLst>
          </p:cNvPr>
          <p:cNvSpPr txBox="1">
            <a:spLocks noChangeArrowheads="1"/>
          </p:cNvSpPr>
          <p:nvPr/>
        </p:nvSpPr>
        <p:spPr bwMode="auto">
          <a:xfrm>
            <a:off x="2184400" y="4840288"/>
            <a:ext cx="3105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FontTx/>
              <a:buNone/>
            </a:pPr>
            <a:r>
              <a:rPr lang="pt-BR" altLang="pt-BR" sz="1800">
                <a:solidFill>
                  <a:schemeClr val="bg1"/>
                </a:solidFill>
                <a:latin typeface="Arial" panose="020B0604020202020204" pitchFamily="34" charset="0"/>
                <a:cs typeface="Arial" panose="020B0604020202020204" pitchFamily="34" charset="0"/>
              </a:rPr>
              <a:t>Ainda vivos aos 65 anos</a:t>
            </a:r>
          </a:p>
          <a:p>
            <a:pPr eaLnBrk="1" hangingPunct="1">
              <a:spcBef>
                <a:spcPct val="50000"/>
              </a:spcBef>
              <a:buClrTx/>
              <a:buFontTx/>
              <a:buNone/>
            </a:pPr>
            <a:r>
              <a:rPr lang="pt-BR" altLang="pt-BR" sz="1800">
                <a:solidFill>
                  <a:schemeClr val="bg1"/>
                </a:solidFill>
                <a:latin typeface="Arial" panose="020B0604020202020204" pitchFamily="34" charset="0"/>
                <a:cs typeface="Arial" panose="020B0604020202020204" pitchFamily="34" charset="0"/>
              </a:rPr>
              <a:t>Homens solteiros – 70%</a:t>
            </a:r>
          </a:p>
          <a:p>
            <a:pPr eaLnBrk="1" hangingPunct="1">
              <a:spcBef>
                <a:spcPct val="50000"/>
              </a:spcBef>
              <a:buClrTx/>
              <a:buFontTx/>
              <a:buNone/>
            </a:pPr>
            <a:r>
              <a:rPr lang="pt-BR" altLang="pt-BR" sz="1800">
                <a:solidFill>
                  <a:schemeClr val="bg1"/>
                </a:solidFill>
                <a:latin typeface="Arial" panose="020B0604020202020204" pitchFamily="34" charset="0"/>
                <a:cs typeface="Arial" panose="020B0604020202020204" pitchFamily="34" charset="0"/>
              </a:rPr>
              <a:t>Homens casados – 90%</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AD43B03-3585-407B-8330-2156379796F4}"/>
              </a:ext>
            </a:extLst>
          </p:cNvPr>
          <p:cNvSpPr>
            <a:spLocks noGrp="1"/>
          </p:cNvSpPr>
          <p:nvPr>
            <p:ph type="title"/>
          </p:nvPr>
        </p:nvSpPr>
        <p:spPr>
          <a:xfrm>
            <a:off x="0" y="1350963"/>
            <a:ext cx="5130800" cy="1143000"/>
          </a:xfrm>
        </p:spPr>
        <p:txBody>
          <a:bodyPr/>
          <a:lstStyle/>
          <a:p>
            <a:pPr eaLnBrk="1" hangingPunct="1"/>
            <a:r>
              <a:rPr lang="en-US" altLang="pt-BR">
                <a:solidFill>
                  <a:schemeClr val="bg1"/>
                </a:solidFill>
              </a:rPr>
              <a:t>Sumário da Seção 1.1</a:t>
            </a:r>
          </a:p>
        </p:txBody>
      </p:sp>
      <p:sp>
        <p:nvSpPr>
          <p:cNvPr id="22531" name="Content Placeholder 2">
            <a:extLst>
              <a:ext uri="{FF2B5EF4-FFF2-40B4-BE49-F238E27FC236}">
                <a16:creationId xmlns:a16="http://schemas.microsoft.com/office/drawing/2014/main" id="{C20C30B3-0D46-422C-808E-8269CA5DCBF6}"/>
              </a:ext>
            </a:extLst>
          </p:cNvPr>
          <p:cNvSpPr>
            <a:spLocks noGrp="1"/>
          </p:cNvSpPr>
          <p:nvPr>
            <p:ph idx="1"/>
          </p:nvPr>
        </p:nvSpPr>
        <p:spPr>
          <a:xfrm>
            <a:off x="457200" y="3028950"/>
            <a:ext cx="8229600" cy="2609850"/>
          </a:xfrm>
        </p:spPr>
        <p:txBody>
          <a:bodyPr/>
          <a:lstStyle/>
          <a:p>
            <a:pPr eaLnBrk="1" hangingPunct="1"/>
            <a:r>
              <a:rPr lang="en-US" altLang="pt-BR">
                <a:solidFill>
                  <a:schemeClr val="bg1"/>
                </a:solidFill>
              </a:rPr>
              <a:t>Definimos estatística</a:t>
            </a:r>
          </a:p>
          <a:p>
            <a:r>
              <a:rPr lang="en-US" altLang="pt-BR">
                <a:solidFill>
                  <a:schemeClr val="bg1"/>
                </a:solidFill>
              </a:rPr>
              <a:t>Diferenciamos população e amostra</a:t>
            </a:r>
          </a:p>
          <a:p>
            <a:r>
              <a:rPr lang="en-US" altLang="pt-BR">
                <a:solidFill>
                  <a:schemeClr val="bg1"/>
                </a:solidFill>
              </a:rPr>
              <a:t>Diferenciamos parâmetro e dado estatístico</a:t>
            </a:r>
          </a:p>
          <a:p>
            <a:r>
              <a:rPr lang="en-US" altLang="pt-BR">
                <a:solidFill>
                  <a:schemeClr val="bg1"/>
                </a:solidFill>
              </a:rPr>
              <a:t>Diferenciamos estatística descritiva de estatística inferencial</a:t>
            </a:r>
          </a:p>
          <a:p>
            <a:pPr eaLnBrk="1" hangingPunct="1"/>
            <a:endParaRPr lang="en-US" altLang="pt-BR">
              <a:solidFill>
                <a:schemeClr val="bg1"/>
              </a:solidFill>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161FC-D0A8-45E5-87C9-5C0ECD19F205}"/>
              </a:ext>
            </a:extLst>
          </p:cNvPr>
          <p:cNvSpPr txBox="1">
            <a:spLocks/>
          </p:cNvSpPr>
          <p:nvPr/>
        </p:nvSpPr>
        <p:spPr bwMode="auto">
          <a:xfrm>
            <a:off x="838200" y="1133475"/>
            <a:ext cx="7772400" cy="1470025"/>
          </a:xfrm>
          <a:prstGeom prst="rect">
            <a:avLst/>
          </a:prstGeom>
          <a:noFill/>
          <a:ln w="9525">
            <a:noFill/>
            <a:miter lim="800000"/>
            <a:headEnd/>
            <a:tailEnd/>
          </a:ln>
        </p:spPr>
        <p:txBody>
          <a:bodyPr anchor="ctr"/>
          <a:lstStyle/>
          <a:p>
            <a:pPr>
              <a:defRPr/>
            </a:pPr>
            <a:r>
              <a:rPr lang="en-US" sz="4400" b="1" dirty="0" err="1">
                <a:solidFill>
                  <a:schemeClr val="bg1"/>
                </a:solidFill>
                <a:latin typeface="+mj-lt"/>
                <a:ea typeface="+mj-ea"/>
                <a:cs typeface="+mj-cs"/>
              </a:rPr>
              <a:t>Seção</a:t>
            </a:r>
            <a:r>
              <a:rPr lang="en-US" sz="4400" b="1" dirty="0">
                <a:solidFill>
                  <a:schemeClr val="bg1"/>
                </a:solidFill>
                <a:latin typeface="+mj-lt"/>
                <a:ea typeface="+mj-ea"/>
                <a:cs typeface="+mj-cs"/>
              </a:rPr>
              <a:t> 1.2</a:t>
            </a:r>
          </a:p>
        </p:txBody>
      </p:sp>
      <p:sp>
        <p:nvSpPr>
          <p:cNvPr id="6" name="Subtitle 4">
            <a:extLst>
              <a:ext uri="{FF2B5EF4-FFF2-40B4-BE49-F238E27FC236}">
                <a16:creationId xmlns:a16="http://schemas.microsoft.com/office/drawing/2014/main" id="{6AF483DE-E6D7-40FB-A52B-1C428B290572}"/>
              </a:ext>
            </a:extLst>
          </p:cNvPr>
          <p:cNvSpPr txBox="1">
            <a:spLocks/>
          </p:cNvSpPr>
          <p:nvPr/>
        </p:nvSpPr>
        <p:spPr bwMode="auto">
          <a:xfrm>
            <a:off x="1408113" y="2971800"/>
            <a:ext cx="6400800" cy="1752600"/>
          </a:xfrm>
          <a:prstGeom prst="rect">
            <a:avLst/>
          </a:prstGeom>
          <a:noFill/>
          <a:ln w="9525">
            <a:noFill/>
            <a:miter lim="800000"/>
            <a:headEnd/>
            <a:tailEnd/>
          </a:ln>
        </p:spPr>
        <p:txBody>
          <a:bodyPr/>
          <a:lstStyle/>
          <a:p>
            <a:pPr algn="ctr">
              <a:spcBef>
                <a:spcPct val="20000"/>
              </a:spcBef>
              <a:buClr>
                <a:schemeClr val="accent1"/>
              </a:buClr>
              <a:defRPr/>
            </a:pPr>
            <a:r>
              <a:rPr lang="en-US" sz="2800" b="1" dirty="0" err="1">
                <a:solidFill>
                  <a:schemeClr val="bg1"/>
                </a:solidFill>
                <a:latin typeface="Arial" charset="0"/>
                <a:cs typeface="Arial" charset="0"/>
              </a:rPr>
              <a:t>Classificação</a:t>
            </a:r>
            <a:r>
              <a:rPr lang="en-US" sz="2800" b="1" dirty="0">
                <a:solidFill>
                  <a:schemeClr val="bg1"/>
                </a:solidFill>
                <a:latin typeface="Arial" charset="0"/>
                <a:cs typeface="Arial" charset="0"/>
              </a:rPr>
              <a:t> dos dados</a:t>
            </a:r>
            <a:endParaRPr lang="en-US" sz="2800" b="1" dirty="0">
              <a:solidFill>
                <a:schemeClr val="bg1"/>
              </a:solidFill>
              <a:latin typeface="+mj-lt"/>
              <a:cs typeface="Times New Roman" pitchFamily="18" charset="0"/>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1DC1F83B-1DA6-41A6-B5A8-348234F10A95}"/>
              </a:ext>
            </a:extLst>
          </p:cNvPr>
          <p:cNvSpPr>
            <a:spLocks noGrp="1"/>
          </p:cNvSpPr>
          <p:nvPr>
            <p:ph idx="1"/>
          </p:nvPr>
        </p:nvSpPr>
        <p:spPr>
          <a:xfrm>
            <a:off x="419100" y="3438525"/>
            <a:ext cx="8229600" cy="1819275"/>
          </a:xfrm>
        </p:spPr>
        <p:txBody>
          <a:bodyPr/>
          <a:lstStyle/>
          <a:p>
            <a:pPr eaLnBrk="1" hangingPunct="1"/>
            <a:r>
              <a:rPr lang="en-US" altLang="pt-BR">
                <a:solidFill>
                  <a:schemeClr val="bg1"/>
                </a:solidFill>
              </a:rPr>
              <a:t>Distinguir dados qualitativos e dados quantitativos</a:t>
            </a:r>
          </a:p>
          <a:p>
            <a:pPr eaLnBrk="1" hangingPunct="1"/>
            <a:r>
              <a:rPr lang="en-US" altLang="pt-BR">
                <a:solidFill>
                  <a:schemeClr val="bg1"/>
                </a:solidFill>
              </a:rPr>
              <a:t>Classificar dados em relação aos quatro níveis de mensuração</a:t>
            </a:r>
          </a:p>
        </p:txBody>
      </p:sp>
      <p:sp>
        <p:nvSpPr>
          <p:cNvPr id="11" name="Title 3">
            <a:extLst>
              <a:ext uri="{FF2B5EF4-FFF2-40B4-BE49-F238E27FC236}">
                <a16:creationId xmlns:a16="http://schemas.microsoft.com/office/drawing/2014/main" id="{389CDBB1-CF2F-44DD-9C25-28B055676CF2}"/>
              </a:ext>
            </a:extLst>
          </p:cNvPr>
          <p:cNvSpPr txBox="1">
            <a:spLocks/>
          </p:cNvSpPr>
          <p:nvPr/>
        </p:nvSpPr>
        <p:spPr bwMode="auto">
          <a:xfrm>
            <a:off x="434975" y="1360488"/>
            <a:ext cx="4851400"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Arial" charset="0"/>
                <a:cs typeface="Arial" charset="0"/>
              </a:rPr>
              <a:t>Objetivos</a:t>
            </a:r>
            <a:r>
              <a:rPr lang="en-US" sz="3200" b="1" dirty="0">
                <a:solidFill>
                  <a:schemeClr val="bg1"/>
                </a:solidFill>
                <a:latin typeface="Arial" charset="0"/>
                <a:cs typeface="Arial" charset="0"/>
              </a:rPr>
              <a:t> </a:t>
            </a:r>
            <a:r>
              <a:rPr lang="en-US" sz="3200" b="1" dirty="0" err="1">
                <a:solidFill>
                  <a:schemeClr val="bg1"/>
                </a:solidFill>
                <a:latin typeface="Arial" charset="0"/>
                <a:cs typeface="Arial" charset="0"/>
              </a:rPr>
              <a:t>da</a:t>
            </a:r>
            <a:r>
              <a:rPr lang="en-US" sz="3200" b="1" dirty="0">
                <a:solidFill>
                  <a:schemeClr val="bg1"/>
                </a:solidFill>
                <a:latin typeface="Arial" charset="0"/>
                <a:cs typeface="Arial" charset="0"/>
              </a:rPr>
              <a:t> </a:t>
            </a:r>
            <a:r>
              <a:rPr lang="en-US" sz="3200" b="1" dirty="0" err="1">
                <a:solidFill>
                  <a:schemeClr val="bg1"/>
                </a:solidFill>
                <a:latin typeface="Arial" charset="0"/>
                <a:cs typeface="Arial" charset="0"/>
              </a:rPr>
              <a:t>Seção</a:t>
            </a:r>
            <a:r>
              <a:rPr lang="en-US" sz="3200" b="1" dirty="0">
                <a:solidFill>
                  <a:schemeClr val="bg1"/>
                </a:solidFill>
                <a:latin typeface="Arial" charset="0"/>
                <a:cs typeface="Arial" charset="0"/>
              </a:rPr>
              <a:t> 1.2</a:t>
            </a:r>
            <a:endParaRPr lang="en-US" sz="3200" b="1" dirty="0">
              <a:solidFill>
                <a:schemeClr val="bg1"/>
              </a:solidFill>
              <a:latin typeface="+mj-lt"/>
              <a:ea typeface="+mj-ea"/>
              <a:cs typeface="+mj-cs"/>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05303CAF-6DFE-4413-8FC4-0704BBBF8AB4}"/>
              </a:ext>
            </a:extLst>
          </p:cNvPr>
          <p:cNvSpPr>
            <a:spLocks noGrp="1"/>
          </p:cNvSpPr>
          <p:nvPr>
            <p:ph idx="1"/>
          </p:nvPr>
        </p:nvSpPr>
        <p:spPr>
          <a:xfrm>
            <a:off x="447675" y="2514600"/>
            <a:ext cx="8229600" cy="1066800"/>
          </a:xfrm>
        </p:spPr>
        <p:txBody>
          <a:bodyPr/>
          <a:lstStyle/>
          <a:p>
            <a:pPr eaLnBrk="1" hangingPunct="1">
              <a:buFont typeface="Arial" charset="0"/>
              <a:buNone/>
              <a:defRPr/>
            </a:pPr>
            <a:r>
              <a:rPr lang="en-US" sz="2400" b="1" dirty="0">
                <a:solidFill>
                  <a:schemeClr val="accent6"/>
                </a:solidFill>
              </a:rPr>
              <a:t>Dados </a:t>
            </a:r>
            <a:r>
              <a:rPr lang="en-US" sz="2400" b="1" dirty="0" err="1">
                <a:solidFill>
                  <a:schemeClr val="accent6"/>
                </a:solidFill>
              </a:rPr>
              <a:t>qualitativos</a:t>
            </a:r>
            <a:endParaRPr lang="en-US" sz="2400" b="1" dirty="0">
              <a:solidFill>
                <a:schemeClr val="accent6"/>
              </a:solidFill>
            </a:endParaRPr>
          </a:p>
          <a:p>
            <a:pPr marL="0" indent="0" eaLnBrk="1" hangingPunct="1">
              <a:buFont typeface="Arial" charset="0"/>
              <a:buNone/>
              <a:defRPr/>
            </a:pPr>
            <a:r>
              <a:rPr lang="en-US" sz="2400" dirty="0" err="1">
                <a:solidFill>
                  <a:schemeClr val="bg1"/>
                </a:solidFill>
              </a:rPr>
              <a:t>Consistem</a:t>
            </a:r>
            <a:r>
              <a:rPr lang="en-US" sz="2400" dirty="0">
                <a:solidFill>
                  <a:schemeClr val="bg1"/>
                </a:solidFill>
              </a:rPr>
              <a:t> </a:t>
            </a:r>
            <a:r>
              <a:rPr lang="en-US" sz="2400" dirty="0" err="1">
                <a:solidFill>
                  <a:schemeClr val="bg1"/>
                </a:solidFill>
              </a:rPr>
              <a:t>em</a:t>
            </a:r>
            <a:r>
              <a:rPr lang="en-US" sz="2400" dirty="0">
                <a:solidFill>
                  <a:schemeClr val="bg1"/>
                </a:solidFill>
              </a:rPr>
              <a:t> </a:t>
            </a:r>
            <a:r>
              <a:rPr lang="en-US" sz="2400" dirty="0" err="1">
                <a:solidFill>
                  <a:schemeClr val="bg1"/>
                </a:solidFill>
              </a:rPr>
              <a:t>atributos</a:t>
            </a:r>
            <a:r>
              <a:rPr lang="en-US" sz="2400" dirty="0">
                <a:solidFill>
                  <a:schemeClr val="bg1"/>
                </a:solidFill>
              </a:rPr>
              <a:t>, </a:t>
            </a:r>
            <a:r>
              <a:rPr lang="en-US" sz="2400" dirty="0" err="1">
                <a:solidFill>
                  <a:schemeClr val="bg1"/>
                </a:solidFill>
              </a:rPr>
              <a:t>qualidades</a:t>
            </a:r>
            <a:r>
              <a:rPr lang="en-US" sz="2400" dirty="0">
                <a:solidFill>
                  <a:schemeClr val="bg1"/>
                </a:solidFill>
              </a:rPr>
              <a:t> </a:t>
            </a:r>
            <a:r>
              <a:rPr lang="en-US" sz="2400" dirty="0" err="1">
                <a:solidFill>
                  <a:schemeClr val="bg1"/>
                </a:solidFill>
              </a:rPr>
              <a:t>ou</a:t>
            </a:r>
            <a:r>
              <a:rPr lang="en-US" sz="2400" dirty="0">
                <a:solidFill>
                  <a:schemeClr val="bg1"/>
                </a:solidFill>
              </a:rPr>
              <a:t> </a:t>
            </a:r>
            <a:r>
              <a:rPr lang="en-US" sz="2400" dirty="0" err="1">
                <a:solidFill>
                  <a:schemeClr val="bg1"/>
                </a:solidFill>
              </a:rPr>
              <a:t>entradas</a:t>
            </a:r>
            <a:r>
              <a:rPr lang="en-US" sz="2400" dirty="0">
                <a:solidFill>
                  <a:schemeClr val="bg1"/>
                </a:solidFill>
              </a:rPr>
              <a:t> </a:t>
            </a:r>
            <a:r>
              <a:rPr lang="en-US" sz="2400" dirty="0" err="1">
                <a:solidFill>
                  <a:schemeClr val="bg1"/>
                </a:solidFill>
              </a:rPr>
              <a:t>não</a:t>
            </a:r>
            <a:r>
              <a:rPr lang="en-US" sz="2400" dirty="0">
                <a:solidFill>
                  <a:schemeClr val="bg1"/>
                </a:solidFill>
              </a:rPr>
              <a:t> </a:t>
            </a:r>
            <a:r>
              <a:rPr lang="en-US" sz="2400" dirty="0" err="1">
                <a:solidFill>
                  <a:schemeClr val="bg1"/>
                </a:solidFill>
              </a:rPr>
              <a:t>numéricas</a:t>
            </a:r>
            <a:r>
              <a:rPr lang="en-US" sz="2400" dirty="0">
                <a:solidFill>
                  <a:schemeClr val="bg1"/>
                </a:solidFill>
              </a:rPr>
              <a:t>.</a:t>
            </a:r>
          </a:p>
        </p:txBody>
      </p:sp>
      <p:pic>
        <p:nvPicPr>
          <p:cNvPr id="2" name="Picture 3" descr="C:\Documents and Settings\Lyn\Local Settings\Temporary Internet Files\Content.IE5\6H52NUD0\MCBD20050_0000[1].wmf">
            <a:extLst>
              <a:ext uri="{FF2B5EF4-FFF2-40B4-BE49-F238E27FC236}">
                <a16:creationId xmlns:a16="http://schemas.microsoft.com/office/drawing/2014/main" id="{DB741DEE-02B4-44B4-BF46-5D81EC8CD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4648200"/>
            <a:ext cx="966788"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descr="C:\Documents and Settings\Lyn\Local Settings\Temporary Internet Files\Content.IE5\4PW9QZ0D\MCj04084370000[1].wmf">
            <a:extLst>
              <a:ext uri="{FF2B5EF4-FFF2-40B4-BE49-F238E27FC236}">
                <a16:creationId xmlns:a16="http://schemas.microsoft.com/office/drawing/2014/main" id="{C638488B-652B-4E27-A7CA-7D202B4C3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0" y="4648200"/>
            <a:ext cx="19558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descr="C:\Documents and Settings\Lyn\Local Settings\Temporary Internet Files\Content.IE5\W9M7WLEZ\MCj01954220000[1].wmf">
            <a:extLst>
              <a:ext uri="{FF2B5EF4-FFF2-40B4-BE49-F238E27FC236}">
                <a16:creationId xmlns:a16="http://schemas.microsoft.com/office/drawing/2014/main" id="{20A61ABA-1944-4B3B-B1E2-E0BACC2DE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50" y="4495800"/>
            <a:ext cx="1057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TextBox 7">
            <a:extLst>
              <a:ext uri="{FF2B5EF4-FFF2-40B4-BE49-F238E27FC236}">
                <a16:creationId xmlns:a16="http://schemas.microsoft.com/office/drawing/2014/main" id="{38D9154E-D447-42A2-A3BD-FC1FB91294FC}"/>
              </a:ext>
            </a:extLst>
          </p:cNvPr>
          <p:cNvSpPr txBox="1">
            <a:spLocks noChangeArrowheads="1"/>
          </p:cNvSpPr>
          <p:nvPr/>
        </p:nvSpPr>
        <p:spPr bwMode="auto">
          <a:xfrm>
            <a:off x="654050" y="3886200"/>
            <a:ext cx="1784350" cy="369888"/>
          </a:xfrm>
          <a:prstGeom prst="rect">
            <a:avLst/>
          </a:prstGeom>
          <a:noFill/>
          <a:ln w="9525">
            <a:noFill/>
            <a:miter lim="800000"/>
            <a:headEnd/>
            <a:tailEnd/>
          </a:ln>
        </p:spPr>
        <p:txBody>
          <a:bodyPr>
            <a:spAutoFit/>
          </a:bodyPr>
          <a:lstStyle/>
          <a:p>
            <a:pPr algn="ctr">
              <a:defRPr/>
            </a:pPr>
            <a:r>
              <a:rPr lang="en-US" dirty="0" err="1">
                <a:solidFill>
                  <a:schemeClr val="bg1"/>
                </a:solidFill>
                <a:latin typeface="+mj-lt"/>
                <a:cs typeface="Arial" charset="0"/>
              </a:rPr>
              <a:t>Graduação</a:t>
            </a:r>
            <a:endParaRPr lang="en-US" dirty="0">
              <a:solidFill>
                <a:schemeClr val="bg1"/>
              </a:solidFill>
              <a:latin typeface="+mj-lt"/>
              <a:cs typeface="Arial" charset="0"/>
            </a:endParaRPr>
          </a:p>
        </p:txBody>
      </p:sp>
      <p:sp>
        <p:nvSpPr>
          <p:cNvPr id="25608" name="TextBox 8">
            <a:extLst>
              <a:ext uri="{FF2B5EF4-FFF2-40B4-BE49-F238E27FC236}">
                <a16:creationId xmlns:a16="http://schemas.microsoft.com/office/drawing/2014/main" id="{2F243756-320B-4482-A864-55B56BC36C68}"/>
              </a:ext>
            </a:extLst>
          </p:cNvPr>
          <p:cNvSpPr txBox="1">
            <a:spLocks noChangeArrowheads="1"/>
          </p:cNvSpPr>
          <p:nvPr/>
        </p:nvSpPr>
        <p:spPr bwMode="auto">
          <a:xfrm>
            <a:off x="3192463" y="3733800"/>
            <a:ext cx="2111375" cy="646113"/>
          </a:xfrm>
          <a:prstGeom prst="rect">
            <a:avLst/>
          </a:prstGeom>
          <a:noFill/>
          <a:ln w="9525">
            <a:noFill/>
            <a:miter lim="800000"/>
            <a:headEnd/>
            <a:tailEnd/>
          </a:ln>
        </p:spPr>
        <p:txBody>
          <a:bodyPr>
            <a:spAutoFit/>
          </a:bodyPr>
          <a:lstStyle/>
          <a:p>
            <a:pPr algn="ctr">
              <a:defRPr/>
            </a:pPr>
            <a:r>
              <a:rPr lang="en-US">
                <a:solidFill>
                  <a:schemeClr val="bg1"/>
                </a:solidFill>
                <a:latin typeface="+mj-lt"/>
                <a:cs typeface="Arial" charset="0"/>
              </a:rPr>
              <a:t>Local de nascimento</a:t>
            </a:r>
          </a:p>
        </p:txBody>
      </p:sp>
      <p:sp>
        <p:nvSpPr>
          <p:cNvPr id="25609" name="TextBox 9">
            <a:extLst>
              <a:ext uri="{FF2B5EF4-FFF2-40B4-BE49-F238E27FC236}">
                <a16:creationId xmlns:a16="http://schemas.microsoft.com/office/drawing/2014/main" id="{A28469F0-BC67-4FF8-B1A7-13FC743A4E8C}"/>
              </a:ext>
            </a:extLst>
          </p:cNvPr>
          <p:cNvSpPr txBox="1">
            <a:spLocks noChangeArrowheads="1"/>
          </p:cNvSpPr>
          <p:nvPr/>
        </p:nvSpPr>
        <p:spPr bwMode="auto">
          <a:xfrm>
            <a:off x="5454650" y="3895725"/>
            <a:ext cx="3124200" cy="369888"/>
          </a:xfrm>
          <a:prstGeom prst="rect">
            <a:avLst/>
          </a:prstGeom>
          <a:noFill/>
          <a:ln w="9525">
            <a:noFill/>
            <a:miter lim="800000"/>
            <a:headEnd/>
            <a:tailEnd/>
          </a:ln>
        </p:spPr>
        <p:txBody>
          <a:bodyPr>
            <a:spAutoFit/>
          </a:bodyPr>
          <a:lstStyle/>
          <a:p>
            <a:pPr algn="ctr">
              <a:defRPr/>
            </a:pPr>
            <a:r>
              <a:rPr lang="en-US">
                <a:solidFill>
                  <a:schemeClr val="bg1"/>
                </a:solidFill>
                <a:latin typeface="+mj-lt"/>
                <a:cs typeface="Arial" charset="0"/>
              </a:rPr>
              <a:t>Cor dos olhos</a:t>
            </a:r>
          </a:p>
        </p:txBody>
      </p:sp>
      <p:sp>
        <p:nvSpPr>
          <p:cNvPr id="11" name="Title 3">
            <a:extLst>
              <a:ext uri="{FF2B5EF4-FFF2-40B4-BE49-F238E27FC236}">
                <a16:creationId xmlns:a16="http://schemas.microsoft.com/office/drawing/2014/main" id="{D321B015-9E97-442A-9519-7BA6C4FFE932}"/>
              </a:ext>
            </a:extLst>
          </p:cNvPr>
          <p:cNvSpPr txBox="1">
            <a:spLocks/>
          </p:cNvSpPr>
          <p:nvPr/>
        </p:nvSpPr>
        <p:spPr bwMode="auto">
          <a:xfrm>
            <a:off x="219075" y="1360488"/>
            <a:ext cx="3568700"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Arial" charset="0"/>
                <a:cs typeface="Arial" charset="0"/>
              </a:rPr>
              <a:t>Tipos</a:t>
            </a:r>
            <a:r>
              <a:rPr lang="en-US" sz="3200" b="1" dirty="0">
                <a:solidFill>
                  <a:schemeClr val="bg1"/>
                </a:solidFill>
                <a:latin typeface="Arial" charset="0"/>
                <a:cs typeface="Arial" charset="0"/>
              </a:rPr>
              <a:t> de dados</a:t>
            </a:r>
            <a:endParaRPr lang="en-US" sz="3200" b="1" dirty="0">
              <a:solidFill>
                <a:schemeClr val="bg1"/>
              </a:solidFill>
              <a:latin typeface="+mj-lt"/>
              <a:ea typeface="+mj-ea"/>
              <a:cs typeface="+mj-cs"/>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4">
            <a:extLst>
              <a:ext uri="{FF2B5EF4-FFF2-40B4-BE49-F238E27FC236}">
                <a16:creationId xmlns:a16="http://schemas.microsoft.com/office/drawing/2014/main" id="{E41AA310-410A-49EB-8A9F-7CA07597CF51}"/>
              </a:ext>
            </a:extLst>
          </p:cNvPr>
          <p:cNvSpPr>
            <a:spLocks noGrp="1"/>
          </p:cNvSpPr>
          <p:nvPr>
            <p:ph idx="1"/>
          </p:nvPr>
        </p:nvSpPr>
        <p:spPr>
          <a:xfrm>
            <a:off x="796925" y="3603625"/>
            <a:ext cx="7708900" cy="2530475"/>
          </a:xfrm>
        </p:spPr>
        <p:txBody>
          <a:bodyPr/>
          <a:lstStyle/>
          <a:p>
            <a:pPr eaLnBrk="1" hangingPunct="1"/>
            <a:r>
              <a:rPr lang="en-US" altLang="pt-BR">
                <a:solidFill>
                  <a:schemeClr val="bg1"/>
                </a:solidFill>
              </a:rPr>
              <a:t>1.1  Uma visão geral sobre estatística</a:t>
            </a:r>
          </a:p>
          <a:p>
            <a:pPr eaLnBrk="1" hangingPunct="1"/>
            <a:endParaRPr lang="en-US" altLang="pt-BR">
              <a:solidFill>
                <a:schemeClr val="bg1"/>
              </a:solidFill>
            </a:endParaRPr>
          </a:p>
          <a:p>
            <a:pPr eaLnBrk="1" hangingPunct="1"/>
            <a:r>
              <a:rPr lang="en-US" altLang="pt-BR">
                <a:solidFill>
                  <a:schemeClr val="bg1"/>
                </a:solidFill>
              </a:rPr>
              <a:t>1.2  Classificação dos dados</a:t>
            </a:r>
          </a:p>
          <a:p>
            <a:pPr eaLnBrk="1" hangingPunct="1"/>
            <a:endParaRPr lang="en-US" altLang="pt-BR">
              <a:solidFill>
                <a:schemeClr val="bg1"/>
              </a:solidFill>
            </a:endParaRPr>
          </a:p>
          <a:p>
            <a:pPr eaLnBrk="1" hangingPunct="1"/>
            <a:r>
              <a:rPr lang="en-US" altLang="pt-BR">
                <a:solidFill>
                  <a:schemeClr val="bg1"/>
                </a:solidFill>
              </a:rPr>
              <a:t>1.3  Planejamento experimental</a:t>
            </a:r>
          </a:p>
        </p:txBody>
      </p:sp>
      <p:sp>
        <p:nvSpPr>
          <p:cNvPr id="8195" name="Title 1">
            <a:extLst>
              <a:ext uri="{FF2B5EF4-FFF2-40B4-BE49-F238E27FC236}">
                <a16:creationId xmlns:a16="http://schemas.microsoft.com/office/drawing/2014/main" id="{65F6B948-83C7-46E3-8E19-D8717D8E24D6}"/>
              </a:ext>
            </a:extLst>
          </p:cNvPr>
          <p:cNvSpPr>
            <a:spLocks noGrp="1"/>
          </p:cNvSpPr>
          <p:nvPr>
            <p:ph type="title"/>
          </p:nvPr>
        </p:nvSpPr>
        <p:spPr>
          <a:xfrm>
            <a:off x="390525" y="1370013"/>
            <a:ext cx="8229600" cy="1143000"/>
          </a:xfrm>
        </p:spPr>
        <p:txBody>
          <a:bodyPr/>
          <a:lstStyle/>
          <a:p>
            <a:pPr algn="l" eaLnBrk="1" hangingPunct="1"/>
            <a:r>
              <a:rPr lang="en-US" altLang="pt-BR">
                <a:solidFill>
                  <a:schemeClr val="bg1"/>
                </a:solidFill>
              </a:rPr>
              <a:t>Descrição do capítulo</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a:extLst>
              <a:ext uri="{FF2B5EF4-FFF2-40B4-BE49-F238E27FC236}">
                <a16:creationId xmlns:a16="http://schemas.microsoft.com/office/drawing/2014/main" id="{3DF0E96B-E5F6-4070-81BF-0B0CD85E9F07}"/>
              </a:ext>
            </a:extLst>
          </p:cNvPr>
          <p:cNvSpPr>
            <a:spLocks noGrp="1"/>
          </p:cNvSpPr>
          <p:nvPr>
            <p:ph idx="1"/>
          </p:nvPr>
        </p:nvSpPr>
        <p:spPr>
          <a:xfrm>
            <a:off x="457200" y="1600200"/>
            <a:ext cx="8229600" cy="1066800"/>
          </a:xfrm>
        </p:spPr>
        <p:txBody>
          <a:bodyPr/>
          <a:lstStyle/>
          <a:p>
            <a:pPr eaLnBrk="1" hangingPunct="1">
              <a:buFont typeface="Arial" charset="0"/>
              <a:buNone/>
              <a:defRPr/>
            </a:pPr>
            <a:r>
              <a:rPr lang="en-US" b="1" dirty="0">
                <a:solidFill>
                  <a:schemeClr val="accent6"/>
                </a:solidFill>
              </a:rPr>
              <a:t>Dados </a:t>
            </a:r>
            <a:r>
              <a:rPr lang="en-US" b="1" dirty="0" err="1">
                <a:solidFill>
                  <a:schemeClr val="accent6"/>
                </a:solidFill>
              </a:rPr>
              <a:t>quantitativos</a:t>
            </a:r>
            <a:endParaRPr lang="en-US" dirty="0">
              <a:solidFill>
                <a:schemeClr val="accent6"/>
              </a:solidFill>
            </a:endParaRPr>
          </a:p>
          <a:p>
            <a:pPr eaLnBrk="1" hangingPunct="1">
              <a:buFont typeface="Arial" charset="0"/>
              <a:buNone/>
              <a:defRPr/>
            </a:pPr>
            <a:r>
              <a:rPr lang="en-US" dirty="0" err="1">
                <a:solidFill>
                  <a:schemeClr val="bg1"/>
                </a:solidFill>
              </a:rPr>
              <a:t>Medidas</a:t>
            </a:r>
            <a:r>
              <a:rPr lang="en-US" dirty="0">
                <a:solidFill>
                  <a:schemeClr val="bg1"/>
                </a:solidFill>
              </a:rPr>
              <a:t> </a:t>
            </a:r>
            <a:r>
              <a:rPr lang="en-US" dirty="0" err="1">
                <a:solidFill>
                  <a:schemeClr val="bg1"/>
                </a:solidFill>
              </a:rPr>
              <a:t>ou</a:t>
            </a:r>
            <a:r>
              <a:rPr lang="en-US" dirty="0">
                <a:solidFill>
                  <a:schemeClr val="bg1"/>
                </a:solidFill>
              </a:rPr>
              <a:t> </a:t>
            </a:r>
            <a:r>
              <a:rPr lang="en-US" dirty="0" err="1">
                <a:solidFill>
                  <a:schemeClr val="bg1"/>
                </a:solidFill>
              </a:rPr>
              <a:t>contagens</a:t>
            </a:r>
            <a:r>
              <a:rPr lang="en-US" dirty="0">
                <a:solidFill>
                  <a:schemeClr val="bg1"/>
                </a:solidFill>
              </a:rPr>
              <a:t> </a:t>
            </a:r>
            <a:r>
              <a:rPr lang="en-US" dirty="0" err="1">
                <a:solidFill>
                  <a:schemeClr val="bg1"/>
                </a:solidFill>
              </a:rPr>
              <a:t>numéricas</a:t>
            </a:r>
            <a:r>
              <a:rPr lang="en-US" dirty="0">
                <a:solidFill>
                  <a:schemeClr val="bg1"/>
                </a:solidFill>
              </a:rPr>
              <a:t>.</a:t>
            </a:r>
          </a:p>
        </p:txBody>
      </p:sp>
      <p:pic>
        <p:nvPicPr>
          <p:cNvPr id="2" name="Picture 13" descr="C:\Documents and Settings\Lyn\Local Settings\Temporary Internet Files\Content.IE5\9RJB9XCE\MCj03015120000[1].wmf">
            <a:extLst>
              <a:ext uri="{FF2B5EF4-FFF2-40B4-BE49-F238E27FC236}">
                <a16:creationId xmlns:a16="http://schemas.microsoft.com/office/drawing/2014/main" id="{1DC77B4F-96B2-42D3-AD57-BE717B349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50" y="3862388"/>
            <a:ext cx="178435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21">
            <a:extLst>
              <a:ext uri="{FF2B5EF4-FFF2-40B4-BE49-F238E27FC236}">
                <a16:creationId xmlns:a16="http://schemas.microsoft.com/office/drawing/2014/main" id="{5E55AA19-A66C-4277-98EC-D83A3B5C646F}"/>
              </a:ext>
            </a:extLst>
          </p:cNvPr>
          <p:cNvSpPr txBox="1">
            <a:spLocks noChangeArrowheads="1"/>
          </p:cNvSpPr>
          <p:nvPr/>
        </p:nvSpPr>
        <p:spPr bwMode="auto">
          <a:xfrm>
            <a:off x="1028700" y="3176588"/>
            <a:ext cx="1143000" cy="369887"/>
          </a:xfrm>
          <a:prstGeom prst="rect">
            <a:avLst/>
          </a:prstGeom>
          <a:noFill/>
          <a:ln w="9525">
            <a:noFill/>
            <a:miter lim="800000"/>
            <a:headEnd/>
            <a:tailEnd/>
          </a:ln>
        </p:spPr>
        <p:txBody>
          <a:bodyPr>
            <a:spAutoFit/>
          </a:bodyPr>
          <a:lstStyle/>
          <a:p>
            <a:pPr algn="ctr">
              <a:defRPr/>
            </a:pPr>
            <a:r>
              <a:rPr lang="en-US" dirty="0" err="1">
                <a:solidFill>
                  <a:schemeClr val="bg1"/>
                </a:solidFill>
                <a:latin typeface="+mj-lt"/>
                <a:cs typeface="Arial" charset="0"/>
              </a:rPr>
              <a:t>Idade</a:t>
            </a:r>
            <a:endParaRPr lang="en-US" dirty="0">
              <a:solidFill>
                <a:schemeClr val="bg1"/>
              </a:solidFill>
              <a:latin typeface="+mj-lt"/>
              <a:cs typeface="Arial" charset="0"/>
            </a:endParaRPr>
          </a:p>
        </p:txBody>
      </p:sp>
      <p:pic>
        <p:nvPicPr>
          <p:cNvPr id="3" name="Picture 14" descr="C:\Documents and Settings\Lyn\Local Settings\Temporary Internet Files\Content.IE5\NA0VVPWD\MCj02394850000[1].wmf">
            <a:extLst>
              <a:ext uri="{FF2B5EF4-FFF2-40B4-BE49-F238E27FC236}">
                <a16:creationId xmlns:a16="http://schemas.microsoft.com/office/drawing/2014/main" id="{8A726BAC-383C-4F12-A4FB-0347CAD8C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7913" y="3740150"/>
            <a:ext cx="1652587"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23">
            <a:extLst>
              <a:ext uri="{FF2B5EF4-FFF2-40B4-BE49-F238E27FC236}">
                <a16:creationId xmlns:a16="http://schemas.microsoft.com/office/drawing/2014/main" id="{2E68CA89-87FF-40F7-8A94-9F131E594BA7}"/>
              </a:ext>
            </a:extLst>
          </p:cNvPr>
          <p:cNvSpPr txBox="1">
            <a:spLocks noChangeArrowheads="1"/>
          </p:cNvSpPr>
          <p:nvPr/>
        </p:nvSpPr>
        <p:spPr bwMode="auto">
          <a:xfrm>
            <a:off x="3035300" y="3176588"/>
            <a:ext cx="2819400" cy="369887"/>
          </a:xfrm>
          <a:prstGeom prst="rect">
            <a:avLst/>
          </a:prstGeom>
          <a:noFill/>
          <a:ln w="9525">
            <a:noFill/>
            <a:miter lim="800000"/>
            <a:headEnd/>
            <a:tailEnd/>
          </a:ln>
        </p:spPr>
        <p:txBody>
          <a:bodyPr>
            <a:spAutoFit/>
          </a:bodyPr>
          <a:lstStyle/>
          <a:p>
            <a:pPr algn="ctr">
              <a:defRPr/>
            </a:pPr>
            <a:r>
              <a:rPr lang="en-US" dirty="0">
                <a:solidFill>
                  <a:schemeClr val="bg1"/>
                </a:solidFill>
                <a:latin typeface="+mj-lt"/>
                <a:cs typeface="Arial" charset="0"/>
              </a:rPr>
              <a:t>Peso de </a:t>
            </a:r>
            <a:r>
              <a:rPr lang="en-US" dirty="0" err="1">
                <a:solidFill>
                  <a:schemeClr val="bg1"/>
                </a:solidFill>
                <a:latin typeface="+mj-lt"/>
                <a:cs typeface="Arial" charset="0"/>
              </a:rPr>
              <a:t>uma</a:t>
            </a:r>
            <a:r>
              <a:rPr lang="en-US" dirty="0">
                <a:solidFill>
                  <a:schemeClr val="bg1"/>
                </a:solidFill>
                <a:latin typeface="+mj-lt"/>
                <a:cs typeface="Arial" charset="0"/>
              </a:rPr>
              <a:t> </a:t>
            </a:r>
            <a:r>
              <a:rPr lang="en-US" dirty="0" err="1">
                <a:solidFill>
                  <a:schemeClr val="bg1"/>
                </a:solidFill>
                <a:latin typeface="+mj-lt"/>
                <a:cs typeface="Arial" charset="0"/>
              </a:rPr>
              <a:t>carta</a:t>
            </a:r>
            <a:endParaRPr lang="en-US" dirty="0">
              <a:solidFill>
                <a:schemeClr val="bg1"/>
              </a:solidFill>
              <a:latin typeface="+mj-lt"/>
              <a:cs typeface="Arial" charset="0"/>
            </a:endParaRPr>
          </a:p>
        </p:txBody>
      </p:sp>
      <p:sp>
        <p:nvSpPr>
          <p:cNvPr id="26632" name="TextBox 24">
            <a:extLst>
              <a:ext uri="{FF2B5EF4-FFF2-40B4-BE49-F238E27FC236}">
                <a16:creationId xmlns:a16="http://schemas.microsoft.com/office/drawing/2014/main" id="{BF046BFE-C83F-41F1-8858-356782ECEE11}"/>
              </a:ext>
            </a:extLst>
          </p:cNvPr>
          <p:cNvSpPr txBox="1">
            <a:spLocks noChangeArrowheads="1"/>
          </p:cNvSpPr>
          <p:nvPr/>
        </p:nvSpPr>
        <p:spPr bwMode="auto">
          <a:xfrm>
            <a:off x="5867400" y="3176588"/>
            <a:ext cx="2514600" cy="369887"/>
          </a:xfrm>
          <a:prstGeom prst="rect">
            <a:avLst/>
          </a:prstGeom>
          <a:noFill/>
          <a:ln w="9525">
            <a:noFill/>
            <a:miter lim="800000"/>
            <a:headEnd/>
            <a:tailEnd/>
          </a:ln>
        </p:spPr>
        <p:txBody>
          <a:bodyPr>
            <a:spAutoFit/>
          </a:bodyPr>
          <a:lstStyle/>
          <a:p>
            <a:pPr algn="ctr">
              <a:defRPr/>
            </a:pPr>
            <a:r>
              <a:rPr lang="en-US">
                <a:solidFill>
                  <a:schemeClr val="bg1"/>
                </a:solidFill>
                <a:latin typeface="+mj-lt"/>
                <a:cs typeface="Arial" charset="0"/>
              </a:rPr>
              <a:t>Temperatura</a:t>
            </a:r>
          </a:p>
        </p:txBody>
      </p:sp>
      <p:pic>
        <p:nvPicPr>
          <p:cNvPr id="4" name="Picture 17" descr="C:\Documents and Settings\Lyn\Local Settings\Temporary Internet Files\Content.IE5\9RJB9XCE\MCNA01203_0000[1].wmf">
            <a:extLst>
              <a:ext uri="{FF2B5EF4-FFF2-40B4-BE49-F238E27FC236}">
                <a16:creationId xmlns:a16="http://schemas.microsoft.com/office/drawing/2014/main" id="{516D02E3-E810-4B86-B3BF-F56FEF4AC5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0" y="3786188"/>
            <a:ext cx="960438"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58E7F599-6E76-4BD7-9FCF-06FCF8666229}"/>
              </a:ext>
            </a:extLst>
          </p:cNvPr>
          <p:cNvSpPr>
            <a:spLocks noGrp="1"/>
          </p:cNvSpPr>
          <p:nvPr>
            <p:ph idx="1"/>
          </p:nvPr>
        </p:nvSpPr>
        <p:spPr>
          <a:xfrm>
            <a:off x="406400" y="2263775"/>
            <a:ext cx="8483600" cy="1155700"/>
          </a:xfrm>
        </p:spPr>
        <p:txBody>
          <a:bodyPr/>
          <a:lstStyle/>
          <a:p>
            <a:pPr marL="0" indent="0">
              <a:buFont typeface="Arial" panose="020B0604020202020204" pitchFamily="34" charset="0"/>
              <a:buNone/>
            </a:pPr>
            <a:r>
              <a:rPr lang="en-US" altLang="pt-BR" sz="2400">
                <a:solidFill>
                  <a:schemeClr val="bg1"/>
                </a:solidFill>
              </a:rPr>
              <a:t>Os preços-base para diversos veículos são apresentados na tabela a seguir. Quais dados são qualitativos e quais são quantitativos? </a:t>
            </a:r>
            <a:r>
              <a:rPr lang="en-US" altLang="pt-BR" sz="2400" i="1">
                <a:solidFill>
                  <a:schemeClr val="bg1"/>
                </a:solidFill>
              </a:rPr>
              <a:t>(Fonte: Ford Motor Company</a:t>
            </a:r>
            <a:r>
              <a:rPr lang="en-US" altLang="pt-BR" sz="2400">
                <a:solidFill>
                  <a:schemeClr val="bg1"/>
                </a:solidFill>
              </a:rPr>
              <a:t>.)</a:t>
            </a:r>
          </a:p>
        </p:txBody>
      </p:sp>
      <p:sp>
        <p:nvSpPr>
          <p:cNvPr id="27651" name="Rectangle 21">
            <a:extLst>
              <a:ext uri="{FF2B5EF4-FFF2-40B4-BE49-F238E27FC236}">
                <a16:creationId xmlns:a16="http://schemas.microsoft.com/office/drawing/2014/main" id="{7BAEFC0D-A3F8-4FE9-95C8-9C585EA089B6}"/>
              </a:ext>
            </a:extLst>
          </p:cNvPr>
          <p:cNvSpPr>
            <a:spLocks noChangeArrowheads="1"/>
          </p:cNvSpPr>
          <p:nvPr/>
        </p:nvSpPr>
        <p:spPr bwMode="auto">
          <a:xfrm>
            <a:off x="452438" y="3609975"/>
            <a:ext cx="4572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800" b="1">
                <a:solidFill>
                  <a:schemeClr val="bg1"/>
                </a:solidFill>
                <a:latin typeface="Arial" panose="020B0604020202020204" pitchFamily="34" charset="0"/>
                <a:cs typeface="Arial" panose="020B0604020202020204" pitchFamily="34" charset="0"/>
              </a:rPr>
              <a:t>Modelo			Preço-base</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Fusion 14 S 		$ 17.795</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F-150 XL 		$ 18.710</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Five Hundred SEL 	$ 23.785</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Escape XLT Sport 	$ 24.575</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2007 Explorer Sport</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	Trac Limited	$ 26.775</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Freestar SEL 		$ 27.500</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Crown Victoria LX 	$ 28.830</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Expedition XLT 		$ 35.480</a:t>
            </a:r>
          </a:p>
        </p:txBody>
      </p:sp>
      <p:sp>
        <p:nvSpPr>
          <p:cNvPr id="6" name="Title 2">
            <a:extLst>
              <a:ext uri="{FF2B5EF4-FFF2-40B4-BE49-F238E27FC236}">
                <a16:creationId xmlns:a16="http://schemas.microsoft.com/office/drawing/2014/main" id="{1917C913-14AD-43B8-9D29-7A4348AB3779}"/>
              </a:ext>
            </a:extLst>
          </p:cNvPr>
          <p:cNvSpPr txBox="1">
            <a:spLocks/>
          </p:cNvSpPr>
          <p:nvPr/>
        </p:nvSpPr>
        <p:spPr bwMode="auto">
          <a:xfrm>
            <a:off x="0" y="1198563"/>
            <a:ext cx="5570538"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Exemplo</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classificando</a:t>
            </a:r>
            <a:br>
              <a:rPr lang="en-US" sz="3200" b="1" dirty="0">
                <a:solidFill>
                  <a:schemeClr val="bg1"/>
                </a:solidFill>
                <a:latin typeface="+mj-lt"/>
                <a:ea typeface="+mj-ea"/>
                <a:cs typeface="+mj-cs"/>
              </a:rPr>
            </a:br>
            <a:r>
              <a:rPr lang="en-US" sz="3200" b="1" dirty="0">
                <a:solidFill>
                  <a:schemeClr val="bg1"/>
                </a:solidFill>
                <a:latin typeface="+mj-lt"/>
                <a:ea typeface="+mj-ea"/>
                <a:cs typeface="+mj-cs"/>
              </a:rPr>
              <a:t>dados </a:t>
            </a:r>
            <a:r>
              <a:rPr lang="en-US" sz="3200" b="1" dirty="0" err="1">
                <a:solidFill>
                  <a:schemeClr val="bg1"/>
                </a:solidFill>
                <a:latin typeface="+mj-lt"/>
                <a:ea typeface="+mj-ea"/>
                <a:cs typeface="+mj-cs"/>
              </a:rPr>
              <a:t>por</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tipo</a:t>
            </a:r>
            <a:endParaRPr lang="en-US" sz="3200" b="1" dirty="0">
              <a:solidFill>
                <a:schemeClr val="bg1"/>
              </a:solidFill>
              <a:latin typeface="+mj-lt"/>
              <a:ea typeface="+mj-ea"/>
              <a:cs typeface="+mj-cs"/>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877DF5-662A-4BE7-B4CD-059E7EB92F5A}"/>
              </a:ext>
            </a:extLst>
          </p:cNvPr>
          <p:cNvSpPr txBox="1">
            <a:spLocks noChangeArrowheads="1"/>
          </p:cNvSpPr>
          <p:nvPr/>
        </p:nvSpPr>
        <p:spPr bwMode="auto">
          <a:xfrm>
            <a:off x="3784600" y="5105400"/>
            <a:ext cx="3708400" cy="923925"/>
          </a:xfrm>
          <a:prstGeom prst="rect">
            <a:avLst/>
          </a:prstGeom>
          <a:noFill/>
          <a:ln w="9525">
            <a:noFill/>
            <a:miter lim="800000"/>
            <a:headEnd/>
            <a:tailEnd/>
          </a:ln>
        </p:spPr>
        <p:txBody>
          <a:bodyPr>
            <a:spAutoFit/>
          </a:bodyPr>
          <a:lstStyle/>
          <a:p>
            <a:pPr>
              <a:defRPr/>
            </a:pPr>
            <a:r>
              <a:rPr lang="en-US" dirty="0">
                <a:solidFill>
                  <a:schemeClr val="bg1"/>
                </a:solidFill>
                <a:latin typeface="+mj-lt"/>
                <a:cs typeface="Arial" charset="0"/>
              </a:rPr>
              <a:t>Dados </a:t>
            </a:r>
            <a:r>
              <a:rPr lang="en-US" dirty="0" err="1">
                <a:solidFill>
                  <a:schemeClr val="bg1"/>
                </a:solidFill>
                <a:latin typeface="+mj-lt"/>
                <a:cs typeface="Arial" charset="0"/>
              </a:rPr>
              <a:t>quantitativos</a:t>
            </a:r>
            <a:r>
              <a:rPr lang="en-US" dirty="0">
                <a:solidFill>
                  <a:schemeClr val="bg1"/>
                </a:solidFill>
                <a:latin typeface="+mj-lt"/>
                <a:cs typeface="Arial" charset="0"/>
              </a:rPr>
              <a:t> (</a:t>
            </a:r>
            <a:r>
              <a:rPr lang="en-US" dirty="0" err="1">
                <a:solidFill>
                  <a:schemeClr val="bg1"/>
                </a:solidFill>
                <a:latin typeface="+mj-lt"/>
                <a:cs typeface="Arial" charset="0"/>
              </a:rPr>
              <a:t>preços</a:t>
            </a:r>
            <a:r>
              <a:rPr lang="en-US" dirty="0">
                <a:solidFill>
                  <a:schemeClr val="bg1"/>
                </a:solidFill>
                <a:latin typeface="+mj-lt"/>
                <a:cs typeface="Arial" charset="0"/>
              </a:rPr>
              <a:t>-base dos </a:t>
            </a:r>
            <a:r>
              <a:rPr lang="en-US" dirty="0" err="1">
                <a:solidFill>
                  <a:schemeClr val="bg1"/>
                </a:solidFill>
                <a:latin typeface="+mj-lt"/>
                <a:cs typeface="Arial" charset="0"/>
              </a:rPr>
              <a:t>modelos</a:t>
            </a:r>
            <a:r>
              <a:rPr lang="en-US" dirty="0">
                <a:solidFill>
                  <a:schemeClr val="bg1"/>
                </a:solidFill>
                <a:latin typeface="+mj-lt"/>
                <a:cs typeface="Arial" charset="0"/>
              </a:rPr>
              <a:t> </a:t>
            </a:r>
            <a:r>
              <a:rPr lang="en-US" dirty="0" err="1">
                <a:solidFill>
                  <a:schemeClr val="bg1"/>
                </a:solidFill>
                <a:latin typeface="+mj-lt"/>
                <a:cs typeface="Arial" charset="0"/>
              </a:rPr>
              <a:t>automotivos</a:t>
            </a:r>
            <a:r>
              <a:rPr lang="en-US" dirty="0">
                <a:solidFill>
                  <a:schemeClr val="bg1"/>
                </a:solidFill>
                <a:latin typeface="+mj-lt"/>
                <a:cs typeface="Arial" charset="0"/>
              </a:rPr>
              <a:t> </a:t>
            </a:r>
            <a:r>
              <a:rPr lang="en-US" dirty="0" err="1">
                <a:solidFill>
                  <a:schemeClr val="bg1"/>
                </a:solidFill>
                <a:latin typeface="+mj-lt"/>
                <a:cs typeface="Arial" charset="0"/>
              </a:rPr>
              <a:t>são</a:t>
            </a:r>
            <a:r>
              <a:rPr lang="en-US" dirty="0">
                <a:solidFill>
                  <a:schemeClr val="bg1"/>
                </a:solidFill>
                <a:latin typeface="+mj-lt"/>
                <a:cs typeface="Arial" charset="0"/>
              </a:rPr>
              <a:t> </a:t>
            </a:r>
            <a:r>
              <a:rPr lang="en-US" dirty="0" err="1">
                <a:solidFill>
                  <a:schemeClr val="bg1"/>
                </a:solidFill>
                <a:latin typeface="+mj-lt"/>
                <a:cs typeface="Arial" charset="0"/>
              </a:rPr>
              <a:t>entradas</a:t>
            </a:r>
            <a:r>
              <a:rPr lang="en-US" dirty="0">
                <a:solidFill>
                  <a:schemeClr val="bg1"/>
                </a:solidFill>
                <a:latin typeface="+mj-lt"/>
                <a:cs typeface="Arial" charset="0"/>
              </a:rPr>
              <a:t> </a:t>
            </a:r>
            <a:r>
              <a:rPr lang="en-US" dirty="0" err="1">
                <a:solidFill>
                  <a:schemeClr val="bg1"/>
                </a:solidFill>
                <a:latin typeface="+mj-lt"/>
                <a:cs typeface="Arial" charset="0"/>
              </a:rPr>
              <a:t>numéricas</a:t>
            </a:r>
            <a:r>
              <a:rPr lang="en-US" dirty="0">
                <a:solidFill>
                  <a:schemeClr val="bg1"/>
                </a:solidFill>
                <a:latin typeface="+mj-lt"/>
                <a:cs typeface="Arial" charset="0"/>
              </a:rPr>
              <a:t>).</a:t>
            </a:r>
          </a:p>
        </p:txBody>
      </p:sp>
      <p:cxnSp>
        <p:nvCxnSpPr>
          <p:cNvPr id="11" name="Straight Arrow Connector 10">
            <a:extLst>
              <a:ext uri="{FF2B5EF4-FFF2-40B4-BE49-F238E27FC236}">
                <a16:creationId xmlns:a16="http://schemas.microsoft.com/office/drawing/2014/main" id="{20FAF5A9-C536-4B86-A6A6-F63CC6CFF857}"/>
              </a:ext>
            </a:extLst>
          </p:cNvPr>
          <p:cNvCxnSpPr/>
          <p:nvPr/>
        </p:nvCxnSpPr>
        <p:spPr>
          <a:xfrm rot="16200000" flipH="1">
            <a:off x="4565650" y="4117975"/>
            <a:ext cx="1308100" cy="622300"/>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a16="http://schemas.microsoft.com/office/drawing/2014/main" id="{18E32F6E-A706-4107-9055-810324C05EA3}"/>
              </a:ext>
            </a:extLst>
          </p:cNvPr>
          <p:cNvGrpSpPr>
            <a:grpSpLocks/>
          </p:cNvGrpSpPr>
          <p:nvPr/>
        </p:nvGrpSpPr>
        <p:grpSpPr bwMode="auto">
          <a:xfrm>
            <a:off x="330200" y="3765550"/>
            <a:ext cx="3263900" cy="2276475"/>
            <a:chOff x="1330498" y="3219167"/>
            <a:chExt cx="3536880" cy="2276164"/>
          </a:xfrm>
        </p:grpSpPr>
        <p:sp>
          <p:nvSpPr>
            <p:cNvPr id="28681" name="TextBox 5">
              <a:extLst>
                <a:ext uri="{FF2B5EF4-FFF2-40B4-BE49-F238E27FC236}">
                  <a16:creationId xmlns:a16="http://schemas.microsoft.com/office/drawing/2014/main" id="{E80E28BB-D3CB-4C4C-BEB0-CBCE6F1B1A30}"/>
                </a:ext>
              </a:extLst>
            </p:cNvPr>
            <p:cNvSpPr txBox="1">
              <a:spLocks noChangeArrowheads="1"/>
            </p:cNvSpPr>
            <p:nvPr/>
          </p:nvSpPr>
          <p:spPr bwMode="auto">
            <a:xfrm>
              <a:off x="1330498" y="4571532"/>
              <a:ext cx="3536880" cy="923799"/>
            </a:xfrm>
            <a:prstGeom prst="rect">
              <a:avLst/>
            </a:prstGeom>
            <a:noFill/>
            <a:ln w="9525">
              <a:noFill/>
              <a:miter lim="800000"/>
              <a:headEnd/>
              <a:tailEnd/>
            </a:ln>
          </p:spPr>
          <p:txBody>
            <a:bodyPr>
              <a:spAutoFit/>
            </a:bodyPr>
            <a:lstStyle/>
            <a:p>
              <a:pPr>
                <a:defRPr/>
              </a:pPr>
              <a:r>
                <a:rPr lang="en-US" dirty="0">
                  <a:solidFill>
                    <a:schemeClr val="bg1"/>
                  </a:solidFill>
                  <a:latin typeface="+mj-lt"/>
                  <a:cs typeface="Arial" charset="0"/>
                </a:rPr>
                <a:t>Dados </a:t>
              </a:r>
              <a:r>
                <a:rPr lang="en-US" dirty="0" err="1">
                  <a:solidFill>
                    <a:schemeClr val="bg1"/>
                  </a:solidFill>
                  <a:latin typeface="+mj-lt"/>
                  <a:cs typeface="Arial" charset="0"/>
                </a:rPr>
                <a:t>qualitativos</a:t>
              </a:r>
              <a:r>
                <a:rPr lang="en-US" dirty="0">
                  <a:solidFill>
                    <a:schemeClr val="bg1"/>
                  </a:solidFill>
                  <a:latin typeface="+mj-lt"/>
                  <a:cs typeface="Arial" charset="0"/>
                </a:rPr>
                <a:t> (</a:t>
              </a:r>
              <a:r>
                <a:rPr lang="en-US" dirty="0" err="1">
                  <a:solidFill>
                    <a:schemeClr val="bg1"/>
                  </a:solidFill>
                  <a:latin typeface="+mj-lt"/>
                  <a:cs typeface="Arial" charset="0"/>
                </a:rPr>
                <a:t>nomes</a:t>
              </a:r>
              <a:r>
                <a:rPr lang="en-US" dirty="0">
                  <a:solidFill>
                    <a:schemeClr val="bg1"/>
                  </a:solidFill>
                  <a:latin typeface="+mj-lt"/>
                  <a:cs typeface="Arial" charset="0"/>
                </a:rPr>
                <a:t> dos </a:t>
              </a:r>
              <a:r>
                <a:rPr lang="en-US" dirty="0" err="1">
                  <a:solidFill>
                    <a:schemeClr val="bg1"/>
                  </a:solidFill>
                  <a:latin typeface="+mj-lt"/>
                  <a:cs typeface="Arial" charset="0"/>
                </a:rPr>
                <a:t>modelos</a:t>
              </a:r>
              <a:r>
                <a:rPr lang="en-US" dirty="0">
                  <a:solidFill>
                    <a:schemeClr val="bg1"/>
                  </a:solidFill>
                  <a:latin typeface="+mj-lt"/>
                  <a:cs typeface="Arial" charset="0"/>
                </a:rPr>
                <a:t> </a:t>
              </a:r>
              <a:r>
                <a:rPr lang="en-US" dirty="0" err="1">
                  <a:solidFill>
                    <a:schemeClr val="bg1"/>
                  </a:solidFill>
                  <a:latin typeface="+mj-lt"/>
                  <a:cs typeface="Arial" charset="0"/>
                </a:rPr>
                <a:t>automotivos</a:t>
              </a:r>
              <a:r>
                <a:rPr lang="en-US" dirty="0">
                  <a:solidFill>
                    <a:schemeClr val="bg1"/>
                  </a:solidFill>
                  <a:latin typeface="+mj-lt"/>
                  <a:cs typeface="Arial" charset="0"/>
                </a:rPr>
                <a:t> </a:t>
              </a:r>
              <a:r>
                <a:rPr lang="en-US" dirty="0" err="1">
                  <a:solidFill>
                    <a:schemeClr val="bg1"/>
                  </a:solidFill>
                  <a:latin typeface="+mj-lt"/>
                  <a:cs typeface="Arial" charset="0"/>
                </a:rPr>
                <a:t>são</a:t>
              </a:r>
              <a:r>
                <a:rPr lang="en-US" dirty="0">
                  <a:solidFill>
                    <a:schemeClr val="bg1"/>
                  </a:solidFill>
                  <a:latin typeface="+mj-lt"/>
                  <a:cs typeface="Arial" charset="0"/>
                </a:rPr>
                <a:t> </a:t>
              </a:r>
              <a:r>
                <a:rPr lang="en-US" dirty="0" err="1">
                  <a:solidFill>
                    <a:schemeClr val="bg1"/>
                  </a:solidFill>
                  <a:latin typeface="+mj-lt"/>
                  <a:cs typeface="Arial" charset="0"/>
                </a:rPr>
                <a:t>entradas</a:t>
              </a:r>
              <a:r>
                <a:rPr lang="en-US" dirty="0">
                  <a:solidFill>
                    <a:schemeClr val="bg1"/>
                  </a:solidFill>
                  <a:latin typeface="+mj-lt"/>
                  <a:cs typeface="Arial" charset="0"/>
                </a:rPr>
                <a:t> </a:t>
              </a:r>
              <a:r>
                <a:rPr lang="en-US" dirty="0" err="1">
                  <a:solidFill>
                    <a:schemeClr val="bg1"/>
                  </a:solidFill>
                  <a:latin typeface="+mj-lt"/>
                  <a:cs typeface="Arial" charset="0"/>
                </a:rPr>
                <a:t>não</a:t>
              </a:r>
              <a:r>
                <a:rPr lang="en-US" dirty="0">
                  <a:solidFill>
                    <a:schemeClr val="bg1"/>
                  </a:solidFill>
                  <a:latin typeface="+mj-lt"/>
                  <a:cs typeface="Arial" charset="0"/>
                </a:rPr>
                <a:t> </a:t>
              </a:r>
              <a:r>
                <a:rPr lang="en-US" dirty="0" err="1">
                  <a:solidFill>
                    <a:schemeClr val="bg1"/>
                  </a:solidFill>
                  <a:latin typeface="+mj-lt"/>
                  <a:cs typeface="Arial" charset="0"/>
                </a:rPr>
                <a:t>numéricas</a:t>
              </a:r>
              <a:r>
                <a:rPr lang="en-US" dirty="0">
                  <a:solidFill>
                    <a:schemeClr val="bg1"/>
                  </a:solidFill>
                  <a:latin typeface="+mj-lt"/>
                  <a:cs typeface="Arial" charset="0"/>
                </a:rPr>
                <a:t>).</a:t>
              </a:r>
            </a:p>
          </p:txBody>
        </p:sp>
        <p:cxnSp>
          <p:nvCxnSpPr>
            <p:cNvPr id="21" name="Straight Arrow Connector 20">
              <a:extLst>
                <a:ext uri="{FF2B5EF4-FFF2-40B4-BE49-F238E27FC236}">
                  <a16:creationId xmlns:a16="http://schemas.microsoft.com/office/drawing/2014/main" id="{CC042891-719C-498A-9377-7344DE05A277}"/>
                </a:ext>
              </a:extLst>
            </p:cNvPr>
            <p:cNvCxnSpPr/>
            <p:nvPr/>
          </p:nvCxnSpPr>
          <p:spPr>
            <a:xfrm rot="5400000">
              <a:off x="1181562" y="3533249"/>
              <a:ext cx="1269826" cy="641662"/>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sp>
        <p:nvSpPr>
          <p:cNvPr id="28677" name="Rectangle 21">
            <a:extLst>
              <a:ext uri="{FF2B5EF4-FFF2-40B4-BE49-F238E27FC236}">
                <a16:creationId xmlns:a16="http://schemas.microsoft.com/office/drawing/2014/main" id="{DA204BE9-FEAF-4D7E-89A0-CB97FEE71977}"/>
              </a:ext>
            </a:extLst>
          </p:cNvPr>
          <p:cNvSpPr>
            <a:spLocks noChangeArrowheads="1"/>
          </p:cNvSpPr>
          <p:nvPr/>
        </p:nvSpPr>
        <p:spPr bwMode="auto">
          <a:xfrm>
            <a:off x="1085850" y="1711325"/>
            <a:ext cx="42291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800" b="1">
                <a:solidFill>
                  <a:schemeClr val="bg1"/>
                </a:solidFill>
                <a:latin typeface="Arial" panose="020B0604020202020204" pitchFamily="34" charset="0"/>
                <a:cs typeface="Arial" panose="020B0604020202020204" pitchFamily="34" charset="0"/>
              </a:rPr>
              <a:t>Modelo			Preço-base</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Fusion 14 S		$ 17.795</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F-150 XL 		$ 18.710</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Five Hundred SEL	$ 23.785</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Escape XLT Sport	$ 24.575</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2007 Explorer Sport</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	Trac Limited	$ 26.775</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Freestar SEL 		$ 27.500</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Crown Victoria LX		$ 28.830</a:t>
            </a:r>
          </a:p>
          <a:p>
            <a:pPr eaLnBrk="1" hangingPunct="1">
              <a:spcBef>
                <a:spcPct val="0"/>
              </a:spcBef>
              <a:buClrTx/>
              <a:buFontTx/>
              <a:buNone/>
            </a:pPr>
            <a:r>
              <a:rPr lang="pt-BR" altLang="pt-BR" sz="1800">
                <a:solidFill>
                  <a:schemeClr val="bg1"/>
                </a:solidFill>
                <a:latin typeface="Arial" panose="020B0604020202020204" pitchFamily="34" charset="0"/>
                <a:cs typeface="Arial" panose="020B0604020202020204" pitchFamily="34" charset="0"/>
              </a:rPr>
              <a:t>Expedition XLT 		$ 35.480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88B62248-10DE-46FC-90CE-6737C6A691F5}"/>
              </a:ext>
            </a:extLst>
          </p:cNvPr>
          <p:cNvSpPr>
            <a:spLocks noGrp="1"/>
          </p:cNvSpPr>
          <p:nvPr>
            <p:ph type="title"/>
          </p:nvPr>
        </p:nvSpPr>
        <p:spPr>
          <a:xfrm>
            <a:off x="444500" y="1265238"/>
            <a:ext cx="4495800" cy="1143000"/>
          </a:xfrm>
        </p:spPr>
        <p:txBody>
          <a:bodyPr/>
          <a:lstStyle/>
          <a:p>
            <a:pPr eaLnBrk="1" hangingPunct="1"/>
            <a:r>
              <a:rPr lang="en-US" altLang="pt-BR">
                <a:solidFill>
                  <a:schemeClr val="bg1"/>
                </a:solidFill>
              </a:rPr>
              <a:t>Níveis de mensuração</a:t>
            </a:r>
          </a:p>
        </p:txBody>
      </p:sp>
      <p:sp>
        <p:nvSpPr>
          <p:cNvPr id="29699" name="Content Placeholder 3">
            <a:extLst>
              <a:ext uri="{FF2B5EF4-FFF2-40B4-BE49-F238E27FC236}">
                <a16:creationId xmlns:a16="http://schemas.microsoft.com/office/drawing/2014/main" id="{6E2DB6C0-564A-42B4-8FAA-C5CD91E82FB6}"/>
              </a:ext>
            </a:extLst>
          </p:cNvPr>
          <p:cNvSpPr>
            <a:spLocks noGrp="1"/>
          </p:cNvSpPr>
          <p:nvPr>
            <p:ph idx="1"/>
          </p:nvPr>
        </p:nvSpPr>
        <p:spPr>
          <a:xfrm>
            <a:off x="457200" y="2295525"/>
            <a:ext cx="8191500" cy="1790700"/>
          </a:xfrm>
        </p:spPr>
        <p:txBody>
          <a:bodyPr/>
          <a:lstStyle/>
          <a:p>
            <a:pPr eaLnBrk="1" hangingPunct="1">
              <a:buFont typeface="Arial" charset="0"/>
              <a:buNone/>
              <a:defRPr/>
            </a:pPr>
            <a:r>
              <a:rPr lang="en-US" sz="2400" b="1" dirty="0" err="1">
                <a:solidFill>
                  <a:schemeClr val="accent6"/>
                </a:solidFill>
              </a:rPr>
              <a:t>Nível</a:t>
            </a:r>
            <a:r>
              <a:rPr lang="en-US" sz="2400" b="1" dirty="0">
                <a:solidFill>
                  <a:schemeClr val="accent6"/>
                </a:solidFill>
              </a:rPr>
              <a:t> nominal de </a:t>
            </a:r>
            <a:r>
              <a:rPr lang="en-US" sz="2400" b="1" dirty="0" err="1">
                <a:solidFill>
                  <a:schemeClr val="accent6"/>
                </a:solidFill>
              </a:rPr>
              <a:t>mensuração</a:t>
            </a:r>
            <a:endParaRPr lang="en-US" sz="2400" b="1" dirty="0">
              <a:solidFill>
                <a:schemeClr val="accent6"/>
              </a:solidFill>
            </a:endParaRPr>
          </a:p>
          <a:p>
            <a:pPr eaLnBrk="1" hangingPunct="1">
              <a:buFont typeface="Arial" charset="0"/>
              <a:buChar char="•"/>
              <a:defRPr/>
            </a:pPr>
            <a:r>
              <a:rPr lang="en-US" sz="2400" dirty="0" err="1">
                <a:solidFill>
                  <a:schemeClr val="bg1"/>
                </a:solidFill>
              </a:rPr>
              <a:t>Somente</a:t>
            </a:r>
            <a:r>
              <a:rPr lang="en-US" sz="2400" dirty="0">
                <a:solidFill>
                  <a:schemeClr val="bg1"/>
                </a:solidFill>
              </a:rPr>
              <a:t> dados </a:t>
            </a:r>
            <a:r>
              <a:rPr lang="en-US" sz="2400" dirty="0" err="1">
                <a:solidFill>
                  <a:schemeClr val="bg1"/>
                </a:solidFill>
              </a:rPr>
              <a:t>qualitativos</a:t>
            </a:r>
            <a:endParaRPr lang="en-US" sz="2400" dirty="0">
              <a:solidFill>
                <a:schemeClr val="bg1"/>
              </a:solidFill>
            </a:endParaRPr>
          </a:p>
          <a:p>
            <a:pPr eaLnBrk="1" hangingPunct="1">
              <a:buFont typeface="Arial" charset="0"/>
              <a:buChar char="•"/>
              <a:defRPr/>
            </a:pPr>
            <a:r>
              <a:rPr lang="en-US" sz="2400" dirty="0">
                <a:solidFill>
                  <a:schemeClr val="bg1"/>
                </a:solidFill>
              </a:rPr>
              <a:t>São </a:t>
            </a:r>
            <a:r>
              <a:rPr lang="en-US" sz="2400" dirty="0" err="1">
                <a:solidFill>
                  <a:schemeClr val="bg1"/>
                </a:solidFill>
              </a:rPr>
              <a:t>classificados</a:t>
            </a:r>
            <a:r>
              <a:rPr lang="en-US" sz="2400" dirty="0">
                <a:solidFill>
                  <a:schemeClr val="bg1"/>
                </a:solidFill>
              </a:rPr>
              <a:t> com </a:t>
            </a:r>
            <a:r>
              <a:rPr lang="en-US" sz="2400" dirty="0" err="1">
                <a:solidFill>
                  <a:schemeClr val="bg1"/>
                </a:solidFill>
              </a:rPr>
              <a:t>nomes</a:t>
            </a:r>
            <a:r>
              <a:rPr lang="en-US" sz="2400" dirty="0">
                <a:solidFill>
                  <a:schemeClr val="bg1"/>
                </a:solidFill>
              </a:rPr>
              <a:t>, </a:t>
            </a:r>
            <a:r>
              <a:rPr lang="en-US" sz="2400" dirty="0" err="1">
                <a:solidFill>
                  <a:schemeClr val="bg1"/>
                </a:solidFill>
              </a:rPr>
              <a:t>etiquetas</a:t>
            </a:r>
            <a:r>
              <a:rPr lang="en-US" sz="2400" dirty="0">
                <a:solidFill>
                  <a:schemeClr val="bg1"/>
                </a:solidFill>
              </a:rPr>
              <a:t> </a:t>
            </a:r>
            <a:r>
              <a:rPr lang="en-US" sz="2400" dirty="0" err="1">
                <a:solidFill>
                  <a:schemeClr val="bg1"/>
                </a:solidFill>
              </a:rPr>
              <a:t>ou</a:t>
            </a:r>
            <a:r>
              <a:rPr lang="en-US" sz="2400" dirty="0">
                <a:solidFill>
                  <a:schemeClr val="bg1"/>
                </a:solidFill>
              </a:rPr>
              <a:t> </a:t>
            </a:r>
            <a:r>
              <a:rPr lang="en-US" sz="2400" dirty="0" err="1">
                <a:solidFill>
                  <a:schemeClr val="bg1"/>
                </a:solidFill>
              </a:rPr>
              <a:t>qualidades</a:t>
            </a:r>
            <a:endParaRPr lang="en-US" sz="2400" dirty="0">
              <a:solidFill>
                <a:schemeClr val="bg1"/>
              </a:solidFill>
            </a:endParaRPr>
          </a:p>
          <a:p>
            <a:pPr eaLnBrk="1" hangingPunct="1">
              <a:buFont typeface="Arial" charset="0"/>
              <a:buChar char="•"/>
              <a:defRPr/>
            </a:pPr>
            <a:r>
              <a:rPr lang="en-US" sz="2400" dirty="0" err="1">
                <a:solidFill>
                  <a:schemeClr val="bg1"/>
                </a:solidFill>
              </a:rPr>
              <a:t>Não</a:t>
            </a:r>
            <a:r>
              <a:rPr lang="en-US" sz="2400" dirty="0">
                <a:solidFill>
                  <a:schemeClr val="bg1"/>
                </a:solidFill>
              </a:rPr>
              <a:t> </a:t>
            </a:r>
            <a:r>
              <a:rPr lang="en-US" sz="2400" dirty="0" err="1">
                <a:solidFill>
                  <a:schemeClr val="bg1"/>
                </a:solidFill>
              </a:rPr>
              <a:t>podem</a:t>
            </a:r>
            <a:r>
              <a:rPr lang="en-US" sz="2400" dirty="0">
                <a:solidFill>
                  <a:schemeClr val="bg1"/>
                </a:solidFill>
              </a:rPr>
              <a:t> ser </a:t>
            </a:r>
            <a:r>
              <a:rPr lang="en-US" sz="2400" dirty="0" err="1">
                <a:solidFill>
                  <a:schemeClr val="bg1"/>
                </a:solidFill>
              </a:rPr>
              <a:t>feitos</a:t>
            </a:r>
            <a:r>
              <a:rPr lang="en-US" sz="2400" dirty="0">
                <a:solidFill>
                  <a:schemeClr val="bg1"/>
                </a:solidFill>
              </a:rPr>
              <a:t> </a:t>
            </a:r>
            <a:r>
              <a:rPr lang="en-US" sz="2400" dirty="0" err="1">
                <a:solidFill>
                  <a:schemeClr val="bg1"/>
                </a:solidFill>
              </a:rPr>
              <a:t>cálculos</a:t>
            </a:r>
            <a:r>
              <a:rPr lang="en-US" sz="2400" dirty="0">
                <a:solidFill>
                  <a:schemeClr val="bg1"/>
                </a:solidFill>
              </a:rPr>
              <a:t> </a:t>
            </a:r>
            <a:r>
              <a:rPr lang="en-US" sz="2400" dirty="0" err="1">
                <a:solidFill>
                  <a:schemeClr val="bg1"/>
                </a:solidFill>
              </a:rPr>
              <a:t>matemáticos</a:t>
            </a:r>
            <a:endParaRPr lang="en-US" sz="2400" dirty="0">
              <a:solidFill>
                <a:schemeClr val="bg1"/>
              </a:solidFill>
            </a:endParaRPr>
          </a:p>
        </p:txBody>
      </p:sp>
      <p:sp>
        <p:nvSpPr>
          <p:cNvPr id="23556" name="Content Placeholder 3">
            <a:extLst>
              <a:ext uri="{FF2B5EF4-FFF2-40B4-BE49-F238E27FC236}">
                <a16:creationId xmlns:a16="http://schemas.microsoft.com/office/drawing/2014/main" id="{019497C4-4B8A-47A9-B7BF-9F0F426A7D37}"/>
              </a:ext>
            </a:extLst>
          </p:cNvPr>
          <p:cNvSpPr txBox="1">
            <a:spLocks/>
          </p:cNvSpPr>
          <p:nvPr/>
        </p:nvSpPr>
        <p:spPr bwMode="auto">
          <a:xfrm>
            <a:off x="457200" y="4581525"/>
            <a:ext cx="8229600" cy="1790700"/>
          </a:xfrm>
          <a:prstGeom prst="rect">
            <a:avLst/>
          </a:prstGeom>
          <a:noFill/>
          <a:ln w="9525">
            <a:noFill/>
            <a:miter lim="800000"/>
            <a:headEnd/>
            <a:tailEnd/>
          </a:ln>
        </p:spPr>
        <p:txBody>
          <a:bodyPr/>
          <a:lstStyle/>
          <a:p>
            <a:pPr marL="342900" indent="-342900">
              <a:spcBef>
                <a:spcPct val="20000"/>
              </a:spcBef>
              <a:buClr>
                <a:schemeClr val="accent1"/>
              </a:buClr>
              <a:buFont typeface="Arial" charset="0"/>
              <a:buNone/>
              <a:defRPr/>
            </a:pPr>
            <a:r>
              <a:rPr lang="en-US" sz="2400" b="1" dirty="0" err="1">
                <a:solidFill>
                  <a:schemeClr val="accent6"/>
                </a:solidFill>
                <a:latin typeface="Times New Roman" pitchFamily="18" charset="0"/>
                <a:cs typeface="Times New Roman" pitchFamily="18" charset="0"/>
              </a:rPr>
              <a:t>Nível</a:t>
            </a:r>
            <a:r>
              <a:rPr lang="en-US" sz="2400" b="1" dirty="0">
                <a:solidFill>
                  <a:schemeClr val="accent6"/>
                </a:solidFill>
                <a:latin typeface="Times New Roman" pitchFamily="18" charset="0"/>
                <a:cs typeface="Times New Roman" pitchFamily="18" charset="0"/>
              </a:rPr>
              <a:t> ordinal de </a:t>
            </a:r>
            <a:r>
              <a:rPr lang="en-US" sz="2400" b="1" dirty="0" err="1">
                <a:solidFill>
                  <a:schemeClr val="accent6"/>
                </a:solidFill>
                <a:latin typeface="Times New Roman" pitchFamily="18" charset="0"/>
                <a:cs typeface="Times New Roman" pitchFamily="18" charset="0"/>
              </a:rPr>
              <a:t>mensuração</a:t>
            </a:r>
            <a:endParaRPr lang="en-US" sz="2400" b="1" dirty="0">
              <a:solidFill>
                <a:schemeClr val="accent6"/>
              </a:solidFill>
              <a:latin typeface="Times New Roman" pitchFamily="18" charset="0"/>
              <a:cs typeface="Times New Roman" pitchFamily="18" charset="0"/>
            </a:endParaRPr>
          </a:p>
          <a:p>
            <a:pPr marL="342900" indent="-342900">
              <a:spcBef>
                <a:spcPct val="20000"/>
              </a:spcBef>
              <a:buClr>
                <a:schemeClr val="accent1"/>
              </a:buClr>
              <a:buFont typeface="Arial" charset="0"/>
              <a:buChar char="•"/>
              <a:defRPr/>
            </a:pPr>
            <a:r>
              <a:rPr lang="en-US" sz="2400" dirty="0">
                <a:solidFill>
                  <a:schemeClr val="bg1"/>
                </a:solidFill>
                <a:latin typeface="Times New Roman" pitchFamily="18" charset="0"/>
                <a:cs typeface="Times New Roman" pitchFamily="18" charset="0"/>
              </a:rPr>
              <a:t>Dados </a:t>
            </a:r>
            <a:r>
              <a:rPr lang="en-US" sz="2400" dirty="0" err="1">
                <a:solidFill>
                  <a:schemeClr val="bg1"/>
                </a:solidFill>
                <a:latin typeface="Times New Roman" pitchFamily="18" charset="0"/>
                <a:cs typeface="Times New Roman" pitchFamily="18" charset="0"/>
              </a:rPr>
              <a:t>qualitativos</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ou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quantitativos</a:t>
            </a:r>
            <a:endParaRPr lang="en-US" sz="2400" dirty="0">
              <a:solidFill>
                <a:schemeClr val="bg1"/>
              </a:solidFill>
              <a:latin typeface="Times New Roman" pitchFamily="18" charset="0"/>
              <a:cs typeface="Times New Roman" pitchFamily="18" charset="0"/>
            </a:endParaRPr>
          </a:p>
          <a:p>
            <a:pPr marL="342900" indent="-342900">
              <a:spcBef>
                <a:spcPct val="20000"/>
              </a:spcBef>
              <a:buClr>
                <a:schemeClr val="accent1"/>
              </a:buClr>
              <a:buFont typeface="Arial" charset="0"/>
              <a:buChar char="•"/>
              <a:defRPr/>
            </a:pPr>
            <a:r>
              <a:rPr lang="en-US" sz="2400" dirty="0">
                <a:solidFill>
                  <a:schemeClr val="bg1"/>
                </a:solidFill>
                <a:latin typeface="Times New Roman" pitchFamily="18" charset="0"/>
                <a:cs typeface="Times New Roman" pitchFamily="18" charset="0"/>
              </a:rPr>
              <a:t>Dados </a:t>
            </a:r>
            <a:r>
              <a:rPr lang="en-US" sz="2400" dirty="0" err="1">
                <a:solidFill>
                  <a:schemeClr val="bg1"/>
                </a:solidFill>
                <a:latin typeface="Times New Roman" pitchFamily="18" charset="0"/>
                <a:cs typeface="Times New Roman" pitchFamily="18" charset="0"/>
              </a:rPr>
              <a:t>podem</a:t>
            </a:r>
            <a:r>
              <a:rPr lang="en-US" sz="2400" dirty="0">
                <a:solidFill>
                  <a:schemeClr val="bg1"/>
                </a:solidFill>
                <a:latin typeface="Times New Roman" pitchFamily="18" charset="0"/>
                <a:cs typeface="Times New Roman" pitchFamily="18" charset="0"/>
              </a:rPr>
              <a:t> ser </a:t>
            </a:r>
            <a:r>
              <a:rPr lang="en-US" sz="2400" dirty="0" err="1">
                <a:solidFill>
                  <a:schemeClr val="bg1"/>
                </a:solidFill>
                <a:latin typeface="Times New Roman" pitchFamily="18" charset="0"/>
                <a:cs typeface="Times New Roman" pitchFamily="18" charset="0"/>
              </a:rPr>
              <a:t>organizados</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em</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ordem</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ou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posição</a:t>
            </a:r>
            <a:endParaRPr lang="en-US" sz="2400" dirty="0">
              <a:solidFill>
                <a:schemeClr val="bg1"/>
              </a:solidFill>
              <a:latin typeface="Times New Roman" pitchFamily="18" charset="0"/>
              <a:cs typeface="Times New Roman" pitchFamily="18" charset="0"/>
            </a:endParaRPr>
          </a:p>
          <a:p>
            <a:pPr marL="342900" indent="-342900">
              <a:spcBef>
                <a:spcPct val="20000"/>
              </a:spcBef>
              <a:buClr>
                <a:schemeClr val="accent1"/>
              </a:buClr>
              <a:buFont typeface="Arial" charset="0"/>
              <a:buChar char="•"/>
              <a:defRPr/>
            </a:pPr>
            <a:r>
              <a:rPr lang="en-US" sz="2400" dirty="0" err="1">
                <a:solidFill>
                  <a:schemeClr val="bg1"/>
                </a:solidFill>
                <a:latin typeface="Times New Roman" pitchFamily="18" charset="0"/>
                <a:cs typeface="Times New Roman" pitchFamily="18" charset="0"/>
              </a:rPr>
              <a:t>Diferenças</a:t>
            </a:r>
            <a:r>
              <a:rPr lang="en-US" sz="2400" dirty="0">
                <a:solidFill>
                  <a:schemeClr val="bg1"/>
                </a:solidFill>
                <a:latin typeface="Times New Roman" pitchFamily="18" charset="0"/>
                <a:cs typeface="Times New Roman" pitchFamily="18" charset="0"/>
              </a:rPr>
              <a:t> entre as </a:t>
            </a:r>
            <a:r>
              <a:rPr lang="en-US" sz="2400" dirty="0" err="1">
                <a:solidFill>
                  <a:schemeClr val="bg1"/>
                </a:solidFill>
                <a:latin typeface="Times New Roman" pitchFamily="18" charset="0"/>
                <a:cs typeface="Times New Roman" pitchFamily="18" charset="0"/>
              </a:rPr>
              <a:t>entradas</a:t>
            </a:r>
            <a:r>
              <a:rPr lang="en-US" sz="2400" dirty="0">
                <a:solidFill>
                  <a:schemeClr val="bg1"/>
                </a:solidFill>
                <a:latin typeface="Times New Roman" pitchFamily="18" charset="0"/>
                <a:cs typeface="Times New Roman" pitchFamily="18" charset="0"/>
              </a:rPr>
              <a:t> de dados </a:t>
            </a:r>
            <a:r>
              <a:rPr lang="en-US" sz="2400" dirty="0" err="1">
                <a:solidFill>
                  <a:schemeClr val="bg1"/>
                </a:solidFill>
                <a:latin typeface="Times New Roman" pitchFamily="18" charset="0"/>
                <a:cs typeface="Times New Roman" pitchFamily="18" charset="0"/>
              </a:rPr>
              <a:t>não</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são</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significativas</a:t>
            </a:r>
            <a:endParaRPr lang="en-US" sz="2400" dirty="0">
              <a:solidFill>
                <a:schemeClr val="bg1"/>
              </a:solidFill>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CE62FC05-3E99-4672-A9B9-F4C69166D5C4}"/>
              </a:ext>
            </a:extLst>
          </p:cNvPr>
          <p:cNvSpPr>
            <a:spLocks noGrp="1"/>
          </p:cNvSpPr>
          <p:nvPr>
            <p:ph idx="1"/>
          </p:nvPr>
        </p:nvSpPr>
        <p:spPr>
          <a:xfrm>
            <a:off x="438150" y="2486025"/>
            <a:ext cx="8229600" cy="1600200"/>
          </a:xfrm>
        </p:spPr>
        <p:txBody>
          <a:bodyPr/>
          <a:lstStyle/>
          <a:p>
            <a:pPr marL="0" indent="0">
              <a:buFont typeface="Arial" panose="020B0604020202020204" pitchFamily="34" charset="0"/>
              <a:buNone/>
            </a:pPr>
            <a:r>
              <a:rPr lang="en-US" altLang="pt-BR">
                <a:solidFill>
                  <a:schemeClr val="bg1"/>
                </a:solidFill>
              </a:rPr>
              <a:t>A seguir temos dois conjuntos de dados. Qual conjunto de dados está no nível nominal? E qual está no nível ordinal? Explique. (</a:t>
            </a:r>
            <a:r>
              <a:rPr lang="en-US" altLang="pt-BR" i="1">
                <a:solidFill>
                  <a:schemeClr val="bg1"/>
                </a:solidFill>
              </a:rPr>
              <a:t>Fonte: Nielsen Media Research.</a:t>
            </a:r>
            <a:r>
              <a:rPr lang="en-US" altLang="pt-BR">
                <a:solidFill>
                  <a:schemeClr val="bg1"/>
                </a:solidFill>
              </a:rPr>
              <a:t>)</a:t>
            </a:r>
          </a:p>
        </p:txBody>
      </p:sp>
      <p:sp>
        <p:nvSpPr>
          <p:cNvPr id="30723" name="Rectangle 9">
            <a:extLst>
              <a:ext uri="{FF2B5EF4-FFF2-40B4-BE49-F238E27FC236}">
                <a16:creationId xmlns:a16="http://schemas.microsoft.com/office/drawing/2014/main" id="{FF74DAC2-6168-455B-BA27-DF6DB35EE484}"/>
              </a:ext>
            </a:extLst>
          </p:cNvPr>
          <p:cNvSpPr>
            <a:spLocks noChangeArrowheads="1"/>
          </p:cNvSpPr>
          <p:nvPr/>
        </p:nvSpPr>
        <p:spPr bwMode="auto">
          <a:xfrm>
            <a:off x="828675" y="4313238"/>
            <a:ext cx="2752725"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600" b="1">
                <a:solidFill>
                  <a:schemeClr val="bg1"/>
                </a:solidFill>
                <a:latin typeface="Arial" panose="020B0604020202020204" pitchFamily="34" charset="0"/>
                <a:cs typeface="Arial" panose="020B0604020202020204" pitchFamily="34" charset="0"/>
              </a:rPr>
              <a:t>Os cinco programas de TV mais assistidos (de 12/2/2007 a 18/2/2007)</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1. American Idol – terça-feira</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2. American Idol – quarta-feira</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3. Grey’s anatomy</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4. House</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5. CSI</a:t>
            </a:r>
          </a:p>
        </p:txBody>
      </p:sp>
      <p:sp>
        <p:nvSpPr>
          <p:cNvPr id="30724" name="Rectangle 10">
            <a:extLst>
              <a:ext uri="{FF2B5EF4-FFF2-40B4-BE49-F238E27FC236}">
                <a16:creationId xmlns:a16="http://schemas.microsoft.com/office/drawing/2014/main" id="{A15BAFD1-53C5-43B4-8B74-3BC4A12076A5}"/>
              </a:ext>
            </a:extLst>
          </p:cNvPr>
          <p:cNvSpPr>
            <a:spLocks noChangeArrowheads="1"/>
          </p:cNvSpPr>
          <p:nvPr/>
        </p:nvSpPr>
        <p:spPr bwMode="auto">
          <a:xfrm>
            <a:off x="5299075" y="4322763"/>
            <a:ext cx="15335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600" b="1">
                <a:solidFill>
                  <a:schemeClr val="bg1"/>
                </a:solidFill>
                <a:latin typeface="Arial" panose="020B0604020202020204" pitchFamily="34" charset="0"/>
                <a:cs typeface="Arial" panose="020B0604020202020204" pitchFamily="34" charset="0"/>
              </a:rPr>
              <a:t>Afiliadas das redes em</a:t>
            </a:r>
          </a:p>
          <a:p>
            <a:pPr eaLnBrk="1" hangingPunct="1">
              <a:spcBef>
                <a:spcPct val="0"/>
              </a:spcBef>
              <a:buClrTx/>
              <a:buFontTx/>
              <a:buNone/>
            </a:pPr>
            <a:r>
              <a:rPr lang="pt-BR" altLang="pt-BR" sz="1600" b="1">
                <a:solidFill>
                  <a:schemeClr val="bg1"/>
                </a:solidFill>
                <a:latin typeface="Arial" panose="020B0604020202020204" pitchFamily="34" charset="0"/>
                <a:cs typeface="Arial" panose="020B0604020202020204" pitchFamily="34" charset="0"/>
              </a:rPr>
              <a:t>Pittsburg, PA</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WTAE (ABC)</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WPXI (NBC)</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KDKA (CBS)</a:t>
            </a:r>
          </a:p>
          <a:p>
            <a:pPr eaLnBrk="1" hangingPunct="1">
              <a:spcBef>
                <a:spcPct val="0"/>
              </a:spcBef>
              <a:buClrTx/>
              <a:buFontTx/>
              <a:buNone/>
            </a:pPr>
            <a:r>
              <a:rPr lang="pt-BR" altLang="pt-BR" sz="1500">
                <a:solidFill>
                  <a:schemeClr val="bg1"/>
                </a:solidFill>
                <a:latin typeface="Arial" panose="020B0604020202020204" pitchFamily="34" charset="0"/>
                <a:cs typeface="Arial" panose="020B0604020202020204" pitchFamily="34" charset="0"/>
              </a:rPr>
              <a:t>WPGH (FOX)</a:t>
            </a:r>
          </a:p>
        </p:txBody>
      </p:sp>
      <p:sp>
        <p:nvSpPr>
          <p:cNvPr id="8" name="Title 2">
            <a:extLst>
              <a:ext uri="{FF2B5EF4-FFF2-40B4-BE49-F238E27FC236}">
                <a16:creationId xmlns:a16="http://schemas.microsoft.com/office/drawing/2014/main" id="{044EC132-5F7E-405B-8737-5552A5BEBD43}"/>
              </a:ext>
            </a:extLst>
          </p:cNvPr>
          <p:cNvSpPr txBox="1">
            <a:spLocks/>
          </p:cNvSpPr>
          <p:nvPr/>
        </p:nvSpPr>
        <p:spPr bwMode="auto">
          <a:xfrm>
            <a:off x="0" y="1169988"/>
            <a:ext cx="5570538"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Exemplo</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classificando</a:t>
            </a:r>
            <a:br>
              <a:rPr lang="en-US" sz="3200" b="1" dirty="0">
                <a:solidFill>
                  <a:schemeClr val="bg1"/>
                </a:solidFill>
                <a:latin typeface="+mj-lt"/>
                <a:ea typeface="+mj-ea"/>
                <a:cs typeface="+mj-cs"/>
              </a:rPr>
            </a:br>
            <a:r>
              <a:rPr lang="en-US" sz="3200" b="1" dirty="0">
                <a:solidFill>
                  <a:schemeClr val="bg1"/>
                </a:solidFill>
                <a:latin typeface="+mj-lt"/>
                <a:ea typeface="+mj-ea"/>
                <a:cs typeface="+mj-cs"/>
              </a:rPr>
              <a:t>dados </a:t>
            </a:r>
            <a:r>
              <a:rPr lang="en-US" sz="3200" b="1" dirty="0" err="1">
                <a:solidFill>
                  <a:schemeClr val="bg1"/>
                </a:solidFill>
                <a:latin typeface="+mj-lt"/>
                <a:ea typeface="+mj-ea"/>
                <a:cs typeface="+mj-cs"/>
              </a:rPr>
              <a:t>por</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nível</a:t>
            </a:r>
            <a:endParaRPr lang="en-US" sz="3200" b="1" dirty="0">
              <a:solidFill>
                <a:schemeClr val="bg1"/>
              </a:solidFill>
              <a:latin typeface="+mj-lt"/>
              <a:ea typeface="+mj-ea"/>
              <a:cs typeface="+mj-cs"/>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2B259D74-B0CC-452C-8F70-2C3B1392D9A6}"/>
              </a:ext>
            </a:extLst>
          </p:cNvPr>
          <p:cNvSpPr>
            <a:spLocks noGrp="1"/>
          </p:cNvSpPr>
          <p:nvPr>
            <p:ph idx="1"/>
          </p:nvPr>
        </p:nvSpPr>
        <p:spPr>
          <a:xfrm>
            <a:off x="628650" y="5080000"/>
            <a:ext cx="4038600" cy="1454150"/>
          </a:xfrm>
        </p:spPr>
        <p:txBody>
          <a:bodyPr/>
          <a:lstStyle/>
          <a:p>
            <a:pPr marL="0" indent="0" eaLnBrk="1" hangingPunct="1">
              <a:buFont typeface="Arial" charset="0"/>
              <a:buNone/>
              <a:defRPr/>
            </a:pPr>
            <a:r>
              <a:rPr lang="en-US" sz="1800" dirty="0" err="1">
                <a:solidFill>
                  <a:schemeClr val="bg1"/>
                </a:solidFill>
                <a:latin typeface="+mj-lt"/>
              </a:rPr>
              <a:t>Nível</a:t>
            </a:r>
            <a:r>
              <a:rPr lang="en-US" sz="1800" dirty="0">
                <a:solidFill>
                  <a:schemeClr val="bg1"/>
                </a:solidFill>
                <a:latin typeface="+mj-lt"/>
              </a:rPr>
              <a:t> ordinal (</a:t>
            </a:r>
            <a:r>
              <a:rPr lang="en-US" sz="1800" dirty="0" err="1">
                <a:solidFill>
                  <a:schemeClr val="bg1"/>
                </a:solidFill>
                <a:latin typeface="+mj-lt"/>
              </a:rPr>
              <a:t>lista</a:t>
            </a:r>
            <a:r>
              <a:rPr lang="en-US" sz="1800" dirty="0">
                <a:solidFill>
                  <a:schemeClr val="bg1"/>
                </a:solidFill>
                <a:latin typeface="+mj-lt"/>
              </a:rPr>
              <a:t> das </a:t>
            </a:r>
            <a:r>
              <a:rPr lang="en-US" sz="1800" dirty="0" err="1">
                <a:solidFill>
                  <a:schemeClr val="bg1"/>
                </a:solidFill>
                <a:latin typeface="+mj-lt"/>
              </a:rPr>
              <a:t>colocações</a:t>
            </a:r>
            <a:r>
              <a:rPr lang="en-US" sz="1800" dirty="0">
                <a:solidFill>
                  <a:schemeClr val="bg1"/>
                </a:solidFill>
                <a:latin typeface="+mj-lt"/>
              </a:rPr>
              <a:t> de </a:t>
            </a:r>
            <a:r>
              <a:rPr lang="en-US" sz="1800" dirty="0" err="1">
                <a:solidFill>
                  <a:schemeClr val="bg1"/>
                </a:solidFill>
                <a:latin typeface="+mj-lt"/>
              </a:rPr>
              <a:t>cinco</a:t>
            </a:r>
            <a:r>
              <a:rPr lang="en-US" sz="1800" dirty="0">
                <a:solidFill>
                  <a:schemeClr val="bg1"/>
                </a:solidFill>
                <a:latin typeface="+mj-lt"/>
              </a:rPr>
              <a:t> </a:t>
            </a:r>
            <a:r>
              <a:rPr lang="en-US" sz="1800" dirty="0" err="1">
                <a:solidFill>
                  <a:schemeClr val="bg1"/>
                </a:solidFill>
                <a:latin typeface="+mj-lt"/>
              </a:rPr>
              <a:t>programas</a:t>
            </a:r>
            <a:r>
              <a:rPr lang="en-US" sz="1800" dirty="0">
                <a:solidFill>
                  <a:schemeClr val="bg1"/>
                </a:solidFill>
                <a:latin typeface="+mj-lt"/>
              </a:rPr>
              <a:t> de TV; </a:t>
            </a:r>
            <a:r>
              <a:rPr lang="en-US" sz="1800" dirty="0" err="1">
                <a:solidFill>
                  <a:schemeClr val="bg1"/>
                </a:solidFill>
                <a:latin typeface="+mj-lt"/>
              </a:rPr>
              <a:t>os</a:t>
            </a:r>
            <a:r>
              <a:rPr lang="en-US" sz="1800" dirty="0">
                <a:solidFill>
                  <a:schemeClr val="bg1"/>
                </a:solidFill>
                <a:latin typeface="+mj-lt"/>
              </a:rPr>
              <a:t> dados </a:t>
            </a:r>
            <a:r>
              <a:rPr lang="en-US" sz="1800" dirty="0" err="1">
                <a:solidFill>
                  <a:schemeClr val="bg1"/>
                </a:solidFill>
                <a:latin typeface="+mj-lt"/>
              </a:rPr>
              <a:t>podem</a:t>
            </a:r>
            <a:r>
              <a:rPr lang="en-US" sz="1800" dirty="0">
                <a:solidFill>
                  <a:schemeClr val="bg1"/>
                </a:solidFill>
                <a:latin typeface="+mj-lt"/>
              </a:rPr>
              <a:t> ser </a:t>
            </a:r>
            <a:r>
              <a:rPr lang="en-US" sz="1800" dirty="0" err="1">
                <a:solidFill>
                  <a:schemeClr val="bg1"/>
                </a:solidFill>
                <a:latin typeface="+mj-lt"/>
              </a:rPr>
              <a:t>postos</a:t>
            </a:r>
            <a:r>
              <a:rPr lang="en-US" sz="1800" dirty="0">
                <a:solidFill>
                  <a:schemeClr val="bg1"/>
                </a:solidFill>
                <a:latin typeface="+mj-lt"/>
              </a:rPr>
              <a:t> </a:t>
            </a:r>
            <a:r>
              <a:rPr lang="en-US" sz="1800" dirty="0" err="1">
                <a:solidFill>
                  <a:schemeClr val="bg1"/>
                </a:solidFill>
                <a:latin typeface="+mj-lt"/>
              </a:rPr>
              <a:t>em</a:t>
            </a:r>
            <a:r>
              <a:rPr lang="en-US" sz="1800" dirty="0">
                <a:solidFill>
                  <a:schemeClr val="bg1"/>
                </a:solidFill>
                <a:latin typeface="+mj-lt"/>
              </a:rPr>
              <a:t> </a:t>
            </a:r>
            <a:r>
              <a:rPr lang="en-US" sz="1800" dirty="0" err="1">
                <a:solidFill>
                  <a:schemeClr val="bg1"/>
                </a:solidFill>
                <a:latin typeface="+mj-lt"/>
              </a:rPr>
              <a:t>ordem</a:t>
            </a:r>
            <a:r>
              <a:rPr lang="en-US" sz="1800" dirty="0">
                <a:solidFill>
                  <a:schemeClr val="bg1"/>
                </a:solidFill>
                <a:latin typeface="+mj-lt"/>
              </a:rPr>
              <a:t>; a </a:t>
            </a:r>
            <a:r>
              <a:rPr lang="en-US" sz="1800" dirty="0" err="1">
                <a:solidFill>
                  <a:schemeClr val="bg1"/>
                </a:solidFill>
                <a:latin typeface="+mj-lt"/>
              </a:rPr>
              <a:t>diferença</a:t>
            </a:r>
            <a:r>
              <a:rPr lang="en-US" sz="1800" dirty="0">
                <a:solidFill>
                  <a:schemeClr val="bg1"/>
                </a:solidFill>
                <a:latin typeface="+mj-lt"/>
              </a:rPr>
              <a:t> entre as </a:t>
            </a:r>
            <a:r>
              <a:rPr lang="en-US" sz="1800" dirty="0" err="1">
                <a:solidFill>
                  <a:schemeClr val="bg1"/>
                </a:solidFill>
                <a:latin typeface="+mj-lt"/>
              </a:rPr>
              <a:t>posições</a:t>
            </a:r>
            <a:r>
              <a:rPr lang="en-US" sz="1800" dirty="0">
                <a:solidFill>
                  <a:schemeClr val="bg1"/>
                </a:solidFill>
                <a:latin typeface="+mj-lt"/>
              </a:rPr>
              <a:t> é </a:t>
            </a:r>
            <a:r>
              <a:rPr lang="en-US" sz="1800" dirty="0" err="1">
                <a:solidFill>
                  <a:schemeClr val="bg1"/>
                </a:solidFill>
                <a:latin typeface="+mj-lt"/>
              </a:rPr>
              <a:t>insignificante</a:t>
            </a:r>
            <a:r>
              <a:rPr lang="en-US" sz="1800" dirty="0">
                <a:solidFill>
                  <a:schemeClr val="bg1"/>
                </a:solidFill>
                <a:latin typeface="+mj-lt"/>
              </a:rPr>
              <a:t>).</a:t>
            </a:r>
          </a:p>
        </p:txBody>
      </p:sp>
      <p:sp>
        <p:nvSpPr>
          <p:cNvPr id="25606" name="Content Placeholder 2">
            <a:extLst>
              <a:ext uri="{FF2B5EF4-FFF2-40B4-BE49-F238E27FC236}">
                <a16:creationId xmlns:a16="http://schemas.microsoft.com/office/drawing/2014/main" id="{C25BCB5B-8837-4935-B657-68299470FDC7}"/>
              </a:ext>
            </a:extLst>
          </p:cNvPr>
          <p:cNvSpPr txBox="1">
            <a:spLocks/>
          </p:cNvSpPr>
          <p:nvPr/>
        </p:nvSpPr>
        <p:spPr bwMode="auto">
          <a:xfrm>
            <a:off x="4695825" y="5200650"/>
            <a:ext cx="4038600" cy="1244600"/>
          </a:xfrm>
          <a:prstGeom prst="rect">
            <a:avLst/>
          </a:prstGeom>
          <a:noFill/>
          <a:ln w="9525">
            <a:noFill/>
            <a:miter lim="800000"/>
            <a:headEnd/>
            <a:tailEnd/>
          </a:ln>
        </p:spPr>
        <p:txBody>
          <a:bodyPr/>
          <a:lstStyle/>
          <a:p>
            <a:pPr>
              <a:spcBef>
                <a:spcPct val="20000"/>
              </a:spcBef>
              <a:buClr>
                <a:schemeClr val="accent1"/>
              </a:buClr>
              <a:buFont typeface="Arial" charset="0"/>
              <a:buNone/>
              <a:defRPr/>
            </a:pPr>
            <a:r>
              <a:rPr lang="en-US" dirty="0" err="1">
                <a:solidFill>
                  <a:schemeClr val="bg1"/>
                </a:solidFill>
                <a:latin typeface="+mj-lt"/>
                <a:cs typeface="Times New Roman" pitchFamily="18" charset="0"/>
              </a:rPr>
              <a:t>Nível</a:t>
            </a:r>
            <a:r>
              <a:rPr lang="en-US" dirty="0">
                <a:solidFill>
                  <a:schemeClr val="bg1"/>
                </a:solidFill>
                <a:latin typeface="+mj-lt"/>
                <a:cs typeface="Times New Roman" pitchFamily="18" charset="0"/>
              </a:rPr>
              <a:t> nominal (</a:t>
            </a:r>
            <a:r>
              <a:rPr lang="en-US" dirty="0" err="1">
                <a:solidFill>
                  <a:schemeClr val="bg1"/>
                </a:solidFill>
                <a:latin typeface="+mj-lt"/>
                <a:cs typeface="Times New Roman" pitchFamily="18" charset="0"/>
              </a:rPr>
              <a:t>lista</a:t>
            </a:r>
            <a:r>
              <a:rPr lang="en-US" dirty="0">
                <a:solidFill>
                  <a:schemeClr val="bg1"/>
                </a:solidFill>
                <a:latin typeface="+mj-lt"/>
                <a:cs typeface="Times New Roman" pitchFamily="18" charset="0"/>
              </a:rPr>
              <a:t> das </a:t>
            </a:r>
            <a:r>
              <a:rPr lang="en-US" dirty="0" err="1">
                <a:solidFill>
                  <a:schemeClr val="bg1"/>
                </a:solidFill>
                <a:latin typeface="+mj-lt"/>
                <a:cs typeface="Times New Roman" pitchFamily="18" charset="0"/>
              </a:rPr>
              <a:t>afiliadas</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da</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rede</a:t>
            </a:r>
            <a:r>
              <a:rPr lang="en-US" dirty="0">
                <a:solidFill>
                  <a:schemeClr val="bg1"/>
                </a:solidFill>
                <a:latin typeface="+mj-lt"/>
                <a:cs typeface="Times New Roman" pitchFamily="18" charset="0"/>
              </a:rPr>
              <a:t> de TV; as </a:t>
            </a:r>
            <a:r>
              <a:rPr lang="en-US" dirty="0" err="1">
                <a:solidFill>
                  <a:schemeClr val="bg1"/>
                </a:solidFill>
                <a:latin typeface="+mj-lt"/>
                <a:cs typeface="Times New Roman" pitchFamily="18" charset="0"/>
              </a:rPr>
              <a:t>siglas</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nomeiam</a:t>
            </a:r>
            <a:r>
              <a:rPr lang="en-US" dirty="0">
                <a:solidFill>
                  <a:schemeClr val="bg1"/>
                </a:solidFill>
                <a:latin typeface="+mj-lt"/>
                <a:cs typeface="Times New Roman" pitchFamily="18" charset="0"/>
              </a:rPr>
              <a:t> as </a:t>
            </a:r>
            <a:r>
              <a:rPr lang="en-US" dirty="0" err="1">
                <a:solidFill>
                  <a:schemeClr val="bg1"/>
                </a:solidFill>
                <a:latin typeface="+mj-lt"/>
                <a:cs typeface="Times New Roman" pitchFamily="18" charset="0"/>
              </a:rPr>
              <a:t>afiliadas</a:t>
            </a:r>
            <a:r>
              <a:rPr lang="en-US" dirty="0">
                <a:solidFill>
                  <a:schemeClr val="bg1"/>
                </a:solidFill>
                <a:latin typeface="+mj-lt"/>
                <a:cs typeface="Times New Roman" pitchFamily="18" charset="0"/>
              </a:rPr>
              <a:t>).</a:t>
            </a:r>
          </a:p>
        </p:txBody>
      </p:sp>
      <p:cxnSp>
        <p:nvCxnSpPr>
          <p:cNvPr id="16" name="Straight Arrow Connector 15">
            <a:extLst>
              <a:ext uri="{FF2B5EF4-FFF2-40B4-BE49-F238E27FC236}">
                <a16:creationId xmlns:a16="http://schemas.microsoft.com/office/drawing/2014/main" id="{8FE1AC21-9AB7-4FA8-A69F-BE923120A67A}"/>
              </a:ext>
            </a:extLst>
          </p:cNvPr>
          <p:cNvCxnSpPr/>
          <p:nvPr/>
        </p:nvCxnSpPr>
        <p:spPr>
          <a:xfrm rot="5400000">
            <a:off x="1875632" y="4841081"/>
            <a:ext cx="471488" cy="3175"/>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D3D9442-455B-464C-9F48-F233EB835039}"/>
              </a:ext>
            </a:extLst>
          </p:cNvPr>
          <p:cNvCxnSpPr/>
          <p:nvPr/>
        </p:nvCxnSpPr>
        <p:spPr>
          <a:xfrm rot="5400000">
            <a:off x="6262688" y="4600575"/>
            <a:ext cx="509587" cy="4763"/>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Title 2">
            <a:extLst>
              <a:ext uri="{FF2B5EF4-FFF2-40B4-BE49-F238E27FC236}">
                <a16:creationId xmlns:a16="http://schemas.microsoft.com/office/drawing/2014/main" id="{1A95B579-3344-4A97-9E7C-D8C380D03F4F}"/>
              </a:ext>
            </a:extLst>
          </p:cNvPr>
          <p:cNvSpPr txBox="1">
            <a:spLocks/>
          </p:cNvSpPr>
          <p:nvPr/>
        </p:nvSpPr>
        <p:spPr bwMode="auto">
          <a:xfrm>
            <a:off x="0" y="1379538"/>
            <a:ext cx="5570538"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Solução</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classificando</a:t>
            </a:r>
            <a:br>
              <a:rPr lang="en-US" sz="3200" b="1" dirty="0">
                <a:solidFill>
                  <a:schemeClr val="bg1"/>
                </a:solidFill>
                <a:latin typeface="+mj-lt"/>
                <a:ea typeface="+mj-ea"/>
                <a:cs typeface="+mj-cs"/>
              </a:rPr>
            </a:br>
            <a:r>
              <a:rPr lang="en-US" sz="3200" b="1" dirty="0">
                <a:solidFill>
                  <a:schemeClr val="bg1"/>
                </a:solidFill>
                <a:latin typeface="+mj-lt"/>
                <a:ea typeface="+mj-ea"/>
                <a:cs typeface="+mj-cs"/>
              </a:rPr>
              <a:t>dados </a:t>
            </a:r>
            <a:r>
              <a:rPr lang="en-US" sz="3200" b="1" dirty="0" err="1">
                <a:solidFill>
                  <a:schemeClr val="bg1"/>
                </a:solidFill>
                <a:latin typeface="+mj-lt"/>
                <a:ea typeface="+mj-ea"/>
                <a:cs typeface="+mj-cs"/>
              </a:rPr>
              <a:t>por</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nível</a:t>
            </a:r>
            <a:endParaRPr lang="en-US" sz="3200" b="1" dirty="0">
              <a:solidFill>
                <a:schemeClr val="bg1"/>
              </a:solidFill>
              <a:latin typeface="+mj-lt"/>
              <a:ea typeface="+mj-ea"/>
              <a:cs typeface="+mj-cs"/>
            </a:endParaRPr>
          </a:p>
        </p:txBody>
      </p:sp>
      <p:sp>
        <p:nvSpPr>
          <p:cNvPr id="31751" name="Rectangle 9">
            <a:extLst>
              <a:ext uri="{FF2B5EF4-FFF2-40B4-BE49-F238E27FC236}">
                <a16:creationId xmlns:a16="http://schemas.microsoft.com/office/drawing/2014/main" id="{14D350C5-B7C3-4D82-9418-95C6AB7A5601}"/>
              </a:ext>
            </a:extLst>
          </p:cNvPr>
          <p:cNvSpPr>
            <a:spLocks noChangeArrowheads="1"/>
          </p:cNvSpPr>
          <p:nvPr/>
        </p:nvSpPr>
        <p:spPr bwMode="auto">
          <a:xfrm>
            <a:off x="1114425" y="2684463"/>
            <a:ext cx="2752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400" b="1">
                <a:solidFill>
                  <a:schemeClr val="bg1"/>
                </a:solidFill>
                <a:latin typeface="Arial" panose="020B0604020202020204" pitchFamily="34" charset="0"/>
                <a:cs typeface="Arial" panose="020B0604020202020204" pitchFamily="34" charset="0"/>
              </a:rPr>
              <a:t>Os cinco programas de TV mais assistidos (de 12/2/2007 a 18/2/2007)</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1. American Idol – terça-feira</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2. American Idol – quarta-feira</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3. Grey’s anatomy</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4. House</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5. CSI</a:t>
            </a:r>
          </a:p>
        </p:txBody>
      </p:sp>
      <p:sp>
        <p:nvSpPr>
          <p:cNvPr id="31752" name="Rectangle 10">
            <a:extLst>
              <a:ext uri="{FF2B5EF4-FFF2-40B4-BE49-F238E27FC236}">
                <a16:creationId xmlns:a16="http://schemas.microsoft.com/office/drawing/2014/main" id="{829D4377-37B8-4D5B-B4FC-FA07C98F94B6}"/>
              </a:ext>
            </a:extLst>
          </p:cNvPr>
          <p:cNvSpPr>
            <a:spLocks noChangeArrowheads="1"/>
          </p:cNvSpPr>
          <p:nvPr/>
        </p:nvSpPr>
        <p:spPr bwMode="auto">
          <a:xfrm>
            <a:off x="5527675" y="2770188"/>
            <a:ext cx="15335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400" b="1">
                <a:solidFill>
                  <a:schemeClr val="bg1"/>
                </a:solidFill>
                <a:latin typeface="Arial" panose="020B0604020202020204" pitchFamily="34" charset="0"/>
                <a:cs typeface="Arial" panose="020B0604020202020204" pitchFamily="34" charset="0"/>
              </a:rPr>
              <a:t>Afiliadas das redes em</a:t>
            </a:r>
          </a:p>
          <a:p>
            <a:pPr eaLnBrk="1" hangingPunct="1">
              <a:spcBef>
                <a:spcPct val="0"/>
              </a:spcBef>
              <a:buClrTx/>
              <a:buFontTx/>
              <a:buNone/>
            </a:pPr>
            <a:r>
              <a:rPr lang="pt-BR" altLang="pt-BR" sz="1400" b="1">
                <a:solidFill>
                  <a:schemeClr val="bg1"/>
                </a:solidFill>
                <a:latin typeface="Arial" panose="020B0604020202020204" pitchFamily="34" charset="0"/>
                <a:cs typeface="Arial" panose="020B0604020202020204" pitchFamily="34" charset="0"/>
              </a:rPr>
              <a:t>Pittsburg, PA</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WTAE (ABC)</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WPXI (NBC)</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KDKA (CBS)</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WPGH (FOX)</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56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8DBA738A-15E6-4552-A985-D612ED15C7F1}"/>
              </a:ext>
            </a:extLst>
          </p:cNvPr>
          <p:cNvSpPr>
            <a:spLocks noGrp="1"/>
          </p:cNvSpPr>
          <p:nvPr>
            <p:ph type="title"/>
          </p:nvPr>
        </p:nvSpPr>
        <p:spPr>
          <a:xfrm>
            <a:off x="174625" y="1370013"/>
            <a:ext cx="4025900" cy="1143000"/>
          </a:xfrm>
        </p:spPr>
        <p:txBody>
          <a:bodyPr/>
          <a:lstStyle/>
          <a:p>
            <a:pPr eaLnBrk="1" hangingPunct="1"/>
            <a:r>
              <a:rPr lang="en-US" altLang="pt-BR">
                <a:solidFill>
                  <a:schemeClr val="bg1"/>
                </a:solidFill>
              </a:rPr>
              <a:t>Níveis de medida</a:t>
            </a:r>
          </a:p>
        </p:txBody>
      </p:sp>
      <p:sp>
        <p:nvSpPr>
          <p:cNvPr id="32771" name="Content Placeholder 3">
            <a:extLst>
              <a:ext uri="{FF2B5EF4-FFF2-40B4-BE49-F238E27FC236}">
                <a16:creationId xmlns:a16="http://schemas.microsoft.com/office/drawing/2014/main" id="{79BF60E4-1B67-49D5-B801-46D5B3898300}"/>
              </a:ext>
            </a:extLst>
          </p:cNvPr>
          <p:cNvSpPr>
            <a:spLocks noGrp="1"/>
          </p:cNvSpPr>
          <p:nvPr>
            <p:ph idx="1"/>
          </p:nvPr>
        </p:nvSpPr>
        <p:spPr>
          <a:xfrm>
            <a:off x="409575" y="2749550"/>
            <a:ext cx="8496300" cy="3028950"/>
          </a:xfrm>
        </p:spPr>
        <p:txBody>
          <a:bodyPr/>
          <a:lstStyle/>
          <a:p>
            <a:pPr eaLnBrk="1" hangingPunct="1">
              <a:buFont typeface="Arial" charset="0"/>
              <a:buNone/>
              <a:defRPr/>
            </a:pPr>
            <a:r>
              <a:rPr lang="en-US" b="1" dirty="0" err="1">
                <a:solidFill>
                  <a:schemeClr val="accent6"/>
                </a:solidFill>
              </a:rPr>
              <a:t>Nível</a:t>
            </a:r>
            <a:r>
              <a:rPr lang="en-US" b="1" dirty="0">
                <a:solidFill>
                  <a:schemeClr val="accent6"/>
                </a:solidFill>
              </a:rPr>
              <a:t> de </a:t>
            </a:r>
            <a:r>
              <a:rPr lang="en-US" b="1" dirty="0" err="1">
                <a:solidFill>
                  <a:schemeClr val="accent6"/>
                </a:solidFill>
              </a:rPr>
              <a:t>mensuração</a:t>
            </a:r>
            <a:r>
              <a:rPr lang="en-US" b="1" dirty="0">
                <a:solidFill>
                  <a:schemeClr val="accent6"/>
                </a:solidFill>
              </a:rPr>
              <a:t> </a:t>
            </a:r>
            <a:r>
              <a:rPr lang="en-US" b="1" dirty="0" err="1">
                <a:solidFill>
                  <a:schemeClr val="accent6"/>
                </a:solidFill>
              </a:rPr>
              <a:t>intervalar</a:t>
            </a:r>
            <a:endParaRPr lang="en-US" b="1" dirty="0">
              <a:solidFill>
                <a:schemeClr val="accent6"/>
              </a:solidFill>
            </a:endParaRPr>
          </a:p>
          <a:p>
            <a:pPr eaLnBrk="1" hangingPunct="1">
              <a:buFont typeface="Arial" charset="0"/>
              <a:buChar char="•"/>
              <a:defRPr/>
            </a:pPr>
            <a:r>
              <a:rPr lang="en-US" dirty="0">
                <a:solidFill>
                  <a:schemeClr val="bg1"/>
                </a:solidFill>
              </a:rPr>
              <a:t>Dados </a:t>
            </a:r>
            <a:r>
              <a:rPr lang="en-US" dirty="0" err="1">
                <a:solidFill>
                  <a:schemeClr val="bg1"/>
                </a:solidFill>
              </a:rPr>
              <a:t>quantitativos</a:t>
            </a:r>
            <a:endParaRPr lang="en-US" dirty="0">
              <a:solidFill>
                <a:schemeClr val="bg1"/>
              </a:solidFill>
            </a:endParaRPr>
          </a:p>
          <a:p>
            <a:pPr eaLnBrk="1" hangingPunct="1">
              <a:buFont typeface="Arial" charset="0"/>
              <a:buChar char="•"/>
              <a:defRPr/>
            </a:pPr>
            <a:r>
              <a:rPr lang="en-US" dirty="0">
                <a:solidFill>
                  <a:schemeClr val="bg1"/>
                </a:solidFill>
              </a:rPr>
              <a:t>Dados </a:t>
            </a:r>
            <a:r>
              <a:rPr lang="en-US" dirty="0" err="1">
                <a:solidFill>
                  <a:schemeClr val="bg1"/>
                </a:solidFill>
              </a:rPr>
              <a:t>podem</a:t>
            </a:r>
            <a:r>
              <a:rPr lang="en-US" dirty="0">
                <a:solidFill>
                  <a:schemeClr val="bg1"/>
                </a:solidFill>
              </a:rPr>
              <a:t> ser </a:t>
            </a:r>
            <a:r>
              <a:rPr lang="en-US" dirty="0" err="1">
                <a:solidFill>
                  <a:schemeClr val="bg1"/>
                </a:solidFill>
              </a:rPr>
              <a:t>organizados</a:t>
            </a:r>
            <a:endParaRPr lang="en-US" dirty="0">
              <a:solidFill>
                <a:schemeClr val="bg1"/>
              </a:solidFill>
            </a:endParaRPr>
          </a:p>
          <a:p>
            <a:pPr eaLnBrk="1" hangingPunct="1">
              <a:buFont typeface="Arial" charset="0"/>
              <a:buChar char="•"/>
              <a:defRPr/>
            </a:pPr>
            <a:r>
              <a:rPr lang="en-US" dirty="0" err="1">
                <a:solidFill>
                  <a:schemeClr val="bg1"/>
                </a:solidFill>
              </a:rPr>
              <a:t>Diferenças</a:t>
            </a:r>
            <a:r>
              <a:rPr lang="en-US" dirty="0">
                <a:solidFill>
                  <a:schemeClr val="bg1"/>
                </a:solidFill>
              </a:rPr>
              <a:t> entre as </a:t>
            </a:r>
            <a:r>
              <a:rPr lang="en-US" dirty="0" err="1">
                <a:solidFill>
                  <a:schemeClr val="bg1"/>
                </a:solidFill>
              </a:rPr>
              <a:t>entradas</a:t>
            </a:r>
            <a:r>
              <a:rPr lang="en-US" dirty="0">
                <a:solidFill>
                  <a:schemeClr val="bg1"/>
                </a:solidFill>
              </a:rPr>
              <a:t> de dados </a:t>
            </a:r>
            <a:r>
              <a:rPr lang="en-US" dirty="0" err="1">
                <a:solidFill>
                  <a:schemeClr val="bg1"/>
                </a:solidFill>
              </a:rPr>
              <a:t>são</a:t>
            </a:r>
            <a:r>
              <a:rPr lang="en-US" dirty="0">
                <a:solidFill>
                  <a:schemeClr val="bg1"/>
                </a:solidFill>
              </a:rPr>
              <a:t> </a:t>
            </a:r>
            <a:r>
              <a:rPr lang="en-US" dirty="0" err="1">
                <a:solidFill>
                  <a:schemeClr val="bg1"/>
                </a:solidFill>
              </a:rPr>
              <a:t>significativas</a:t>
            </a:r>
            <a:endParaRPr lang="en-US" dirty="0">
              <a:solidFill>
                <a:schemeClr val="bg1"/>
              </a:solidFill>
            </a:endParaRPr>
          </a:p>
          <a:p>
            <a:pPr eaLnBrk="1" hangingPunct="1">
              <a:buFont typeface="Arial" charset="0"/>
              <a:buChar char="•"/>
              <a:defRPr/>
            </a:pPr>
            <a:r>
              <a:rPr lang="en-US" dirty="0">
                <a:solidFill>
                  <a:schemeClr val="bg1"/>
                </a:solidFill>
              </a:rPr>
              <a:t>Zero </a:t>
            </a:r>
            <a:r>
              <a:rPr lang="en-US" dirty="0" err="1">
                <a:solidFill>
                  <a:schemeClr val="bg1"/>
                </a:solidFill>
              </a:rPr>
              <a:t>representa</a:t>
            </a:r>
            <a:r>
              <a:rPr lang="en-US" dirty="0">
                <a:solidFill>
                  <a:schemeClr val="bg1"/>
                </a:solidFill>
              </a:rPr>
              <a:t> </a:t>
            </a:r>
            <a:r>
              <a:rPr lang="en-US" dirty="0" err="1">
                <a:solidFill>
                  <a:schemeClr val="bg1"/>
                </a:solidFill>
              </a:rPr>
              <a:t>uma</a:t>
            </a:r>
            <a:r>
              <a:rPr lang="en-US" dirty="0">
                <a:solidFill>
                  <a:schemeClr val="bg1"/>
                </a:solidFill>
              </a:rPr>
              <a:t> </a:t>
            </a:r>
            <a:r>
              <a:rPr lang="en-US" dirty="0" err="1">
                <a:solidFill>
                  <a:schemeClr val="bg1"/>
                </a:solidFill>
              </a:rPr>
              <a:t>posição</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uma</a:t>
            </a:r>
            <a:r>
              <a:rPr lang="en-US" dirty="0">
                <a:solidFill>
                  <a:schemeClr val="bg1"/>
                </a:solidFill>
              </a:rPr>
              <a:t> </a:t>
            </a:r>
            <a:r>
              <a:rPr lang="en-US" dirty="0" err="1">
                <a:solidFill>
                  <a:schemeClr val="bg1"/>
                </a:solidFill>
              </a:rPr>
              <a:t>escala</a:t>
            </a:r>
            <a:r>
              <a:rPr lang="en-US" dirty="0">
                <a:solidFill>
                  <a:schemeClr val="bg1"/>
                </a:solidFill>
              </a:rPr>
              <a:t> (e </a:t>
            </a:r>
            <a:r>
              <a:rPr lang="en-US" dirty="0" err="1">
                <a:solidFill>
                  <a:schemeClr val="bg1"/>
                </a:solidFill>
              </a:rPr>
              <a:t>não</a:t>
            </a:r>
            <a:r>
              <a:rPr lang="en-US" dirty="0">
                <a:solidFill>
                  <a:schemeClr val="bg1"/>
                </a:solidFill>
              </a:rPr>
              <a:t> um zero </a:t>
            </a:r>
            <a:r>
              <a:rPr lang="en-US" dirty="0" err="1">
                <a:solidFill>
                  <a:schemeClr val="bg1"/>
                </a:solidFill>
              </a:rPr>
              <a:t>inerente</a:t>
            </a:r>
            <a:r>
              <a:rPr lang="en-US" dirty="0">
                <a:solidFill>
                  <a:schemeClr val="bg1"/>
                </a:solidFill>
              </a:rPr>
              <a:t> – zero </a:t>
            </a:r>
            <a:r>
              <a:rPr lang="en-US" dirty="0" err="1">
                <a:solidFill>
                  <a:schemeClr val="bg1"/>
                </a:solidFill>
              </a:rPr>
              <a:t>não</a:t>
            </a:r>
            <a:r>
              <a:rPr lang="en-US" dirty="0">
                <a:solidFill>
                  <a:schemeClr val="bg1"/>
                </a:solidFill>
              </a:rPr>
              <a:t> </a:t>
            </a:r>
            <a:r>
              <a:rPr lang="en-US" dirty="0" err="1">
                <a:solidFill>
                  <a:schemeClr val="bg1"/>
                </a:solidFill>
              </a:rPr>
              <a:t>implica</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nulo</a:t>
            </a:r>
            <a:r>
              <a:rPr lang="en-US" dirty="0">
                <a:solidFill>
                  <a:schemeClr val="bg1"/>
                </a:solidFill>
              </a:rPr>
              <a:t>’)</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3">
            <a:extLst>
              <a:ext uri="{FF2B5EF4-FFF2-40B4-BE49-F238E27FC236}">
                <a16:creationId xmlns:a16="http://schemas.microsoft.com/office/drawing/2014/main" id="{339B62BE-A597-4EA9-9FD1-E1A79C178D3E}"/>
              </a:ext>
            </a:extLst>
          </p:cNvPr>
          <p:cNvSpPr>
            <a:spLocks noGrp="1"/>
          </p:cNvSpPr>
          <p:nvPr>
            <p:ph idx="1"/>
          </p:nvPr>
        </p:nvSpPr>
        <p:spPr>
          <a:xfrm>
            <a:off x="457200" y="1471613"/>
            <a:ext cx="8420100" cy="3028950"/>
          </a:xfrm>
        </p:spPr>
        <p:txBody>
          <a:bodyPr/>
          <a:lstStyle/>
          <a:p>
            <a:pPr eaLnBrk="1" hangingPunct="1">
              <a:buFont typeface="Arial" charset="0"/>
              <a:buNone/>
              <a:defRPr/>
            </a:pPr>
            <a:r>
              <a:rPr lang="en-US" b="1" dirty="0" err="1">
                <a:solidFill>
                  <a:schemeClr val="accent6"/>
                </a:solidFill>
              </a:rPr>
              <a:t>Nível</a:t>
            </a:r>
            <a:r>
              <a:rPr lang="en-US" b="1" dirty="0">
                <a:solidFill>
                  <a:schemeClr val="accent6"/>
                </a:solidFill>
              </a:rPr>
              <a:t> de </a:t>
            </a:r>
            <a:r>
              <a:rPr lang="en-US" b="1" dirty="0" err="1">
                <a:solidFill>
                  <a:schemeClr val="accent6"/>
                </a:solidFill>
              </a:rPr>
              <a:t>mensuração</a:t>
            </a:r>
            <a:r>
              <a:rPr lang="en-US" b="1" dirty="0">
                <a:solidFill>
                  <a:schemeClr val="accent6"/>
                </a:solidFill>
              </a:rPr>
              <a:t> </a:t>
            </a:r>
            <a:r>
              <a:rPr lang="en-US" b="1" dirty="0" err="1">
                <a:solidFill>
                  <a:schemeClr val="accent6"/>
                </a:solidFill>
              </a:rPr>
              <a:t>racional</a:t>
            </a:r>
            <a:endParaRPr lang="en-US" b="1" dirty="0">
              <a:solidFill>
                <a:schemeClr val="accent6"/>
              </a:solidFill>
            </a:endParaRPr>
          </a:p>
          <a:p>
            <a:pPr eaLnBrk="1" hangingPunct="1">
              <a:buFont typeface="Arial" charset="0"/>
              <a:buChar char="•"/>
              <a:defRPr/>
            </a:pPr>
            <a:r>
              <a:rPr lang="en-US" dirty="0">
                <a:solidFill>
                  <a:schemeClr val="bg1"/>
                </a:solidFill>
              </a:rPr>
              <a:t>Similar </a:t>
            </a:r>
            <a:r>
              <a:rPr lang="en-US" dirty="0" err="1">
                <a:solidFill>
                  <a:schemeClr val="bg1"/>
                </a:solidFill>
              </a:rPr>
              <a:t>ao</a:t>
            </a:r>
            <a:r>
              <a:rPr lang="en-US" dirty="0">
                <a:solidFill>
                  <a:schemeClr val="bg1"/>
                </a:solidFill>
              </a:rPr>
              <a:t> </a:t>
            </a:r>
            <a:r>
              <a:rPr lang="en-US" dirty="0" err="1">
                <a:solidFill>
                  <a:schemeClr val="bg1"/>
                </a:solidFill>
              </a:rPr>
              <a:t>nível</a:t>
            </a:r>
            <a:r>
              <a:rPr lang="en-US" dirty="0">
                <a:solidFill>
                  <a:schemeClr val="bg1"/>
                </a:solidFill>
              </a:rPr>
              <a:t> </a:t>
            </a:r>
            <a:r>
              <a:rPr lang="en-US" dirty="0" err="1">
                <a:solidFill>
                  <a:schemeClr val="bg1"/>
                </a:solidFill>
              </a:rPr>
              <a:t>intervalar</a:t>
            </a:r>
            <a:endParaRPr lang="en-US" dirty="0">
              <a:solidFill>
                <a:schemeClr val="bg1"/>
              </a:solidFill>
            </a:endParaRPr>
          </a:p>
          <a:p>
            <a:pPr eaLnBrk="1" hangingPunct="1">
              <a:buFont typeface="Arial" charset="0"/>
              <a:buChar char="•"/>
              <a:defRPr/>
            </a:pPr>
            <a:r>
              <a:rPr lang="en-US" dirty="0" err="1">
                <a:solidFill>
                  <a:schemeClr val="bg1"/>
                </a:solidFill>
              </a:rPr>
              <a:t>Uma</a:t>
            </a:r>
            <a:r>
              <a:rPr lang="en-US" dirty="0">
                <a:solidFill>
                  <a:schemeClr val="bg1"/>
                </a:solidFill>
              </a:rPr>
              <a:t> </a:t>
            </a:r>
            <a:r>
              <a:rPr lang="en-US" dirty="0" err="1">
                <a:solidFill>
                  <a:schemeClr val="bg1"/>
                </a:solidFill>
              </a:rPr>
              <a:t>entrada</a:t>
            </a:r>
            <a:r>
              <a:rPr lang="en-US" dirty="0">
                <a:solidFill>
                  <a:schemeClr val="bg1"/>
                </a:solidFill>
              </a:rPr>
              <a:t> zero é um zero </a:t>
            </a:r>
            <a:r>
              <a:rPr lang="en-US" dirty="0" err="1">
                <a:solidFill>
                  <a:schemeClr val="bg1"/>
                </a:solidFill>
              </a:rPr>
              <a:t>inerente</a:t>
            </a:r>
            <a:r>
              <a:rPr lang="en-US" dirty="0">
                <a:solidFill>
                  <a:schemeClr val="bg1"/>
                </a:solidFill>
              </a:rPr>
              <a:t> (</a:t>
            </a:r>
            <a:r>
              <a:rPr lang="en-US" dirty="0" err="1">
                <a:solidFill>
                  <a:schemeClr val="bg1"/>
                </a:solidFill>
              </a:rPr>
              <a:t>implica</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nulo</a:t>
            </a:r>
            <a:r>
              <a:rPr lang="en-US" dirty="0">
                <a:solidFill>
                  <a:schemeClr val="bg1"/>
                </a:solidFill>
              </a:rPr>
              <a:t>’)</a:t>
            </a:r>
          </a:p>
          <a:p>
            <a:pPr eaLnBrk="1" hangingPunct="1">
              <a:buFont typeface="Arial" charset="0"/>
              <a:buChar char="•"/>
              <a:defRPr/>
            </a:pPr>
            <a:r>
              <a:rPr lang="en-US" dirty="0" err="1">
                <a:solidFill>
                  <a:schemeClr val="bg1"/>
                </a:solidFill>
              </a:rPr>
              <a:t>Pode</a:t>
            </a:r>
            <a:r>
              <a:rPr lang="en-US" dirty="0">
                <a:solidFill>
                  <a:schemeClr val="bg1"/>
                </a:solidFill>
              </a:rPr>
              <a:t> ser </a:t>
            </a:r>
            <a:r>
              <a:rPr lang="en-US" dirty="0" err="1">
                <a:solidFill>
                  <a:schemeClr val="bg1"/>
                </a:solidFill>
              </a:rPr>
              <a:t>feita</a:t>
            </a:r>
            <a:r>
              <a:rPr lang="en-US" dirty="0">
                <a:solidFill>
                  <a:schemeClr val="bg1"/>
                </a:solidFill>
              </a:rPr>
              <a:t> </a:t>
            </a:r>
            <a:r>
              <a:rPr lang="en-US" dirty="0" err="1">
                <a:solidFill>
                  <a:schemeClr val="bg1"/>
                </a:solidFill>
              </a:rPr>
              <a:t>uma</a:t>
            </a:r>
            <a:r>
              <a:rPr lang="en-US" dirty="0">
                <a:solidFill>
                  <a:schemeClr val="bg1"/>
                </a:solidFill>
              </a:rPr>
              <a:t> </a:t>
            </a:r>
            <a:r>
              <a:rPr lang="en-US" dirty="0" err="1">
                <a:solidFill>
                  <a:schemeClr val="bg1"/>
                </a:solidFill>
              </a:rPr>
              <a:t>proporção</a:t>
            </a:r>
            <a:r>
              <a:rPr lang="en-US" dirty="0">
                <a:solidFill>
                  <a:schemeClr val="bg1"/>
                </a:solidFill>
              </a:rPr>
              <a:t> de </a:t>
            </a:r>
            <a:r>
              <a:rPr lang="en-US" dirty="0" err="1">
                <a:solidFill>
                  <a:schemeClr val="bg1"/>
                </a:solidFill>
              </a:rPr>
              <a:t>dois</a:t>
            </a:r>
            <a:r>
              <a:rPr lang="en-US" dirty="0">
                <a:solidFill>
                  <a:schemeClr val="bg1"/>
                </a:solidFill>
              </a:rPr>
              <a:t> </a:t>
            </a:r>
            <a:r>
              <a:rPr lang="en-US" dirty="0" err="1">
                <a:solidFill>
                  <a:schemeClr val="bg1"/>
                </a:solidFill>
              </a:rPr>
              <a:t>valores</a:t>
            </a:r>
            <a:r>
              <a:rPr lang="en-US" dirty="0">
                <a:solidFill>
                  <a:schemeClr val="bg1"/>
                </a:solidFill>
              </a:rPr>
              <a:t> de dados </a:t>
            </a:r>
          </a:p>
          <a:p>
            <a:pPr eaLnBrk="1" hangingPunct="1">
              <a:buFont typeface="Arial" charset="0"/>
              <a:buChar char="•"/>
              <a:defRPr/>
            </a:pPr>
            <a:r>
              <a:rPr lang="en-US" dirty="0">
                <a:solidFill>
                  <a:schemeClr val="bg1"/>
                </a:solidFill>
              </a:rPr>
              <a:t>Um valor de dado </a:t>
            </a:r>
            <a:r>
              <a:rPr lang="en-US" dirty="0" err="1">
                <a:solidFill>
                  <a:schemeClr val="bg1"/>
                </a:solidFill>
              </a:rPr>
              <a:t>pode</a:t>
            </a:r>
            <a:r>
              <a:rPr lang="en-US" dirty="0">
                <a:solidFill>
                  <a:schemeClr val="bg1"/>
                </a:solidFill>
              </a:rPr>
              <a:t> ser </a:t>
            </a:r>
            <a:r>
              <a:rPr lang="en-US" dirty="0" err="1">
                <a:solidFill>
                  <a:schemeClr val="bg1"/>
                </a:solidFill>
              </a:rPr>
              <a:t>expresso</a:t>
            </a:r>
            <a:r>
              <a:rPr lang="en-US" dirty="0">
                <a:solidFill>
                  <a:schemeClr val="bg1"/>
                </a:solidFill>
              </a:rPr>
              <a:t> </a:t>
            </a:r>
            <a:r>
              <a:rPr lang="en-US" dirty="0" err="1">
                <a:solidFill>
                  <a:schemeClr val="bg1"/>
                </a:solidFill>
              </a:rPr>
              <a:t>como</a:t>
            </a:r>
            <a:r>
              <a:rPr lang="en-US" dirty="0">
                <a:solidFill>
                  <a:schemeClr val="bg1"/>
                </a:solidFill>
              </a:rPr>
              <a:t> o </a:t>
            </a:r>
            <a:r>
              <a:rPr lang="en-US" dirty="0" err="1">
                <a:solidFill>
                  <a:schemeClr val="bg1"/>
                </a:solidFill>
              </a:rPr>
              <a:t>múltiplo</a:t>
            </a:r>
            <a:r>
              <a:rPr lang="en-US" dirty="0">
                <a:solidFill>
                  <a:schemeClr val="bg1"/>
                </a:solidFill>
              </a:rPr>
              <a:t> de </a:t>
            </a:r>
            <a:r>
              <a:rPr lang="en-US" dirty="0" err="1">
                <a:solidFill>
                  <a:schemeClr val="bg1"/>
                </a:solidFill>
              </a:rPr>
              <a:t>outro</a:t>
            </a:r>
            <a:endParaRPr lang="en-US" dirty="0">
              <a:solidFill>
                <a:schemeClr val="bg1"/>
              </a:solidFill>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9085CBA7-EFDA-4DD8-9143-0DC5DEAB371F}"/>
              </a:ext>
            </a:extLst>
          </p:cNvPr>
          <p:cNvSpPr>
            <a:spLocks noGrp="1"/>
          </p:cNvSpPr>
          <p:nvPr>
            <p:ph idx="1"/>
          </p:nvPr>
        </p:nvSpPr>
        <p:spPr>
          <a:xfrm>
            <a:off x="447675" y="2371725"/>
            <a:ext cx="8229600" cy="733425"/>
          </a:xfrm>
        </p:spPr>
        <p:txBody>
          <a:bodyPr/>
          <a:lstStyle/>
          <a:p>
            <a:pPr marL="0" indent="0">
              <a:buFont typeface="Arial" panose="020B0604020202020204" pitchFamily="34" charset="0"/>
              <a:buNone/>
            </a:pPr>
            <a:r>
              <a:rPr lang="en-US" altLang="pt-BR" sz="1800">
                <a:solidFill>
                  <a:schemeClr val="bg1"/>
                </a:solidFill>
              </a:rPr>
              <a:t>A seguir temos dois conjuntos de dados. Qual conjunto de dados está no nível intervalar? E qual está no nível racional? Explique. (</a:t>
            </a:r>
            <a:r>
              <a:rPr lang="en-US" altLang="pt-BR" sz="1800" i="1">
                <a:solidFill>
                  <a:schemeClr val="bg1"/>
                </a:solidFill>
              </a:rPr>
              <a:t>Fonte: Major League Baseball</a:t>
            </a:r>
            <a:r>
              <a:rPr lang="en-US" altLang="pt-BR" sz="1800">
                <a:solidFill>
                  <a:schemeClr val="bg1"/>
                </a:solidFill>
              </a:rPr>
              <a:t>.)</a:t>
            </a:r>
          </a:p>
        </p:txBody>
      </p:sp>
      <p:sp>
        <p:nvSpPr>
          <p:cNvPr id="34819" name="Rectangle 9">
            <a:extLst>
              <a:ext uri="{FF2B5EF4-FFF2-40B4-BE49-F238E27FC236}">
                <a16:creationId xmlns:a16="http://schemas.microsoft.com/office/drawing/2014/main" id="{467207F5-5CCD-440A-9DC8-A6C6CD2BF9EA}"/>
              </a:ext>
            </a:extLst>
          </p:cNvPr>
          <p:cNvSpPr>
            <a:spLocks noChangeArrowheads="1"/>
          </p:cNvSpPr>
          <p:nvPr/>
        </p:nvSpPr>
        <p:spPr bwMode="auto">
          <a:xfrm>
            <a:off x="989013" y="3590925"/>
            <a:ext cx="18272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Vitórias do New York Yankees na série mundial (anos)</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1923, 1927, 1928, 1932, 1936, 1937, 1938, 1939, 1941, 1943, 1947, 1949,</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1950, 1951, 1952, 1953, 1956, 1958, 1961, 1962, 1977, 1978, 1996, 1998,</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1999, 2000</a:t>
            </a:r>
          </a:p>
        </p:txBody>
      </p:sp>
      <p:sp>
        <p:nvSpPr>
          <p:cNvPr id="34820" name="Rectangle 10">
            <a:extLst>
              <a:ext uri="{FF2B5EF4-FFF2-40B4-BE49-F238E27FC236}">
                <a16:creationId xmlns:a16="http://schemas.microsoft.com/office/drawing/2014/main" id="{5A470046-FB95-4827-A34A-B84E4EDED1EC}"/>
              </a:ext>
            </a:extLst>
          </p:cNvPr>
          <p:cNvSpPr>
            <a:spLocks noChangeArrowheads="1"/>
          </p:cNvSpPr>
          <p:nvPr/>
        </p:nvSpPr>
        <p:spPr bwMode="auto">
          <a:xfrm>
            <a:off x="5340350" y="3197225"/>
            <a:ext cx="227012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Totais de </a:t>
            </a:r>
            <a:r>
              <a:rPr lang="pt-BR" altLang="pt-BR" sz="1200" b="1" i="1">
                <a:solidFill>
                  <a:schemeClr val="bg1"/>
                </a:solidFill>
                <a:latin typeface="Arial" panose="020B0604020202020204" pitchFamily="34" charset="0"/>
                <a:cs typeface="Arial" panose="020B0604020202020204" pitchFamily="34" charset="0"/>
              </a:rPr>
              <a:t>home runs </a:t>
            </a:r>
            <a:r>
              <a:rPr lang="pt-BR" altLang="pt-BR" sz="1200" b="1">
                <a:solidFill>
                  <a:schemeClr val="bg1"/>
                </a:solidFill>
                <a:latin typeface="Arial" panose="020B0604020202020204" pitchFamily="34" charset="0"/>
                <a:cs typeface="Arial" panose="020B0604020202020204" pitchFamily="34" charset="0"/>
              </a:rPr>
              <a:t>da Liga</a:t>
            </a:r>
          </a:p>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Americana em 2003 (por time)</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Baltimore 		164</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Boston 		192</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Chicago 		236</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Cleveland 		196</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Detroit 		203</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Kansas City 		124</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Los Angeles 		159</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Minnesota 		143</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Nova Iorque 		210</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Oakland 		175</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Seattle 		172</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Tampa Bay 		190</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Texas 		183</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Toronto 		199</a:t>
            </a:r>
          </a:p>
        </p:txBody>
      </p:sp>
      <p:sp>
        <p:nvSpPr>
          <p:cNvPr id="9" name="Title 2">
            <a:extLst>
              <a:ext uri="{FF2B5EF4-FFF2-40B4-BE49-F238E27FC236}">
                <a16:creationId xmlns:a16="http://schemas.microsoft.com/office/drawing/2014/main" id="{E92E5D7E-1EB8-4902-B9B4-4CD3ACE75861}"/>
              </a:ext>
            </a:extLst>
          </p:cNvPr>
          <p:cNvSpPr txBox="1">
            <a:spLocks/>
          </p:cNvSpPr>
          <p:nvPr/>
        </p:nvSpPr>
        <p:spPr bwMode="auto">
          <a:xfrm>
            <a:off x="0" y="1227138"/>
            <a:ext cx="5570538" cy="1143000"/>
          </a:xfrm>
          <a:prstGeom prst="rect">
            <a:avLst/>
          </a:prstGeom>
          <a:noFill/>
          <a:ln w="9525">
            <a:noFill/>
            <a:miter lim="800000"/>
            <a:headEnd/>
            <a:tailEnd/>
          </a:ln>
        </p:spPr>
        <p:txBody>
          <a:bodyPr anchor="ctr"/>
          <a:lstStyle/>
          <a:p>
            <a:pPr algn="ctr">
              <a:defRPr/>
            </a:pPr>
            <a:r>
              <a:rPr lang="en-US" sz="2800" b="1" dirty="0" err="1">
                <a:solidFill>
                  <a:schemeClr val="bg1"/>
                </a:solidFill>
                <a:latin typeface="+mj-lt"/>
                <a:ea typeface="+mj-ea"/>
                <a:cs typeface="+mj-cs"/>
              </a:rPr>
              <a:t>Exemplo</a:t>
            </a: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classificando</a:t>
            </a:r>
            <a:br>
              <a:rPr lang="en-US" sz="2800" b="1" dirty="0">
                <a:solidFill>
                  <a:schemeClr val="bg1"/>
                </a:solidFill>
                <a:latin typeface="+mj-lt"/>
                <a:ea typeface="+mj-ea"/>
                <a:cs typeface="+mj-cs"/>
              </a:rPr>
            </a:br>
            <a:r>
              <a:rPr lang="en-US" sz="2800" b="1" dirty="0">
                <a:solidFill>
                  <a:schemeClr val="bg1"/>
                </a:solidFill>
                <a:latin typeface="+mj-lt"/>
                <a:ea typeface="+mj-ea"/>
                <a:cs typeface="+mj-cs"/>
              </a:rPr>
              <a:t>dados </a:t>
            </a:r>
            <a:r>
              <a:rPr lang="en-US" sz="2800" b="1" dirty="0" err="1">
                <a:solidFill>
                  <a:schemeClr val="bg1"/>
                </a:solidFill>
                <a:latin typeface="+mj-lt"/>
                <a:ea typeface="+mj-ea"/>
                <a:cs typeface="+mj-cs"/>
              </a:rPr>
              <a:t>por</a:t>
            </a:r>
            <a:r>
              <a:rPr lang="en-US" sz="2800" b="1" dirty="0">
                <a:solidFill>
                  <a:schemeClr val="bg1"/>
                </a:solidFill>
                <a:latin typeface="+mj-lt"/>
                <a:ea typeface="+mj-ea"/>
                <a:cs typeface="+mj-cs"/>
              </a:rPr>
              <a:t> </a:t>
            </a:r>
            <a:r>
              <a:rPr lang="en-US" sz="2800" b="1" dirty="0" err="1">
                <a:solidFill>
                  <a:schemeClr val="bg1"/>
                </a:solidFill>
                <a:latin typeface="+mj-lt"/>
                <a:ea typeface="+mj-ea"/>
                <a:cs typeface="+mj-cs"/>
              </a:rPr>
              <a:t>nível</a:t>
            </a:r>
            <a:endParaRPr lang="en-US" sz="2800" b="1" dirty="0">
              <a:solidFill>
                <a:schemeClr val="bg1"/>
              </a:solidFill>
              <a:latin typeface="+mj-lt"/>
              <a:ea typeface="+mj-ea"/>
              <a:cs typeface="+mj-cs"/>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Content Placeholder 2">
            <a:extLst>
              <a:ext uri="{FF2B5EF4-FFF2-40B4-BE49-F238E27FC236}">
                <a16:creationId xmlns:a16="http://schemas.microsoft.com/office/drawing/2014/main" id="{A07FE42A-145C-4EB3-A52C-77BBEFA1EA34}"/>
              </a:ext>
            </a:extLst>
          </p:cNvPr>
          <p:cNvSpPr>
            <a:spLocks noGrp="1"/>
          </p:cNvSpPr>
          <p:nvPr>
            <p:ph idx="1"/>
          </p:nvPr>
        </p:nvSpPr>
        <p:spPr>
          <a:xfrm>
            <a:off x="384175" y="5289550"/>
            <a:ext cx="4046538" cy="1289050"/>
          </a:xfrm>
        </p:spPr>
        <p:txBody>
          <a:bodyPr/>
          <a:lstStyle/>
          <a:p>
            <a:pPr marL="0" indent="0" eaLnBrk="1" hangingPunct="1">
              <a:buFont typeface="Arial" charset="0"/>
              <a:buNone/>
              <a:defRPr/>
            </a:pPr>
            <a:r>
              <a:rPr lang="en-US" sz="1800" dirty="0" err="1">
                <a:solidFill>
                  <a:schemeClr val="bg1"/>
                </a:solidFill>
                <a:latin typeface="+mj-lt"/>
              </a:rPr>
              <a:t>Nível</a:t>
            </a:r>
            <a:r>
              <a:rPr lang="en-US" sz="1800" dirty="0">
                <a:solidFill>
                  <a:schemeClr val="bg1"/>
                </a:solidFill>
                <a:latin typeface="+mj-lt"/>
              </a:rPr>
              <a:t> </a:t>
            </a:r>
            <a:r>
              <a:rPr lang="en-US" sz="1800" dirty="0" err="1">
                <a:solidFill>
                  <a:schemeClr val="bg1"/>
                </a:solidFill>
                <a:latin typeface="+mj-lt"/>
              </a:rPr>
              <a:t>intervalar</a:t>
            </a:r>
            <a:r>
              <a:rPr lang="en-US" sz="1800" dirty="0">
                <a:solidFill>
                  <a:schemeClr val="bg1"/>
                </a:solidFill>
                <a:latin typeface="+mj-lt"/>
              </a:rPr>
              <a:t> (dados </a:t>
            </a:r>
            <a:r>
              <a:rPr lang="en-US" sz="1800" dirty="0" err="1">
                <a:solidFill>
                  <a:schemeClr val="bg1"/>
                </a:solidFill>
                <a:latin typeface="+mj-lt"/>
              </a:rPr>
              <a:t>quantitativos</a:t>
            </a:r>
            <a:r>
              <a:rPr lang="en-US" sz="1800" dirty="0">
                <a:solidFill>
                  <a:schemeClr val="bg1"/>
                </a:solidFill>
                <a:latin typeface="+mj-lt"/>
              </a:rPr>
              <a:t>; </a:t>
            </a:r>
            <a:r>
              <a:rPr lang="en-US" sz="1800" dirty="0" err="1">
                <a:solidFill>
                  <a:schemeClr val="bg1"/>
                </a:solidFill>
                <a:latin typeface="+mj-lt"/>
              </a:rPr>
              <a:t>pode</a:t>
            </a:r>
            <a:r>
              <a:rPr lang="en-US" sz="1800" dirty="0">
                <a:solidFill>
                  <a:schemeClr val="bg1"/>
                </a:solidFill>
                <a:latin typeface="+mj-lt"/>
              </a:rPr>
              <a:t>-se </a:t>
            </a:r>
            <a:r>
              <a:rPr lang="en-US" sz="1800" dirty="0" err="1">
                <a:solidFill>
                  <a:schemeClr val="bg1"/>
                </a:solidFill>
                <a:latin typeface="+mj-lt"/>
              </a:rPr>
              <a:t>encontrar</a:t>
            </a:r>
            <a:r>
              <a:rPr lang="en-US" sz="1800" dirty="0">
                <a:solidFill>
                  <a:schemeClr val="bg1"/>
                </a:solidFill>
                <a:latin typeface="+mj-lt"/>
              </a:rPr>
              <a:t> </a:t>
            </a:r>
            <a:r>
              <a:rPr lang="en-US" sz="1800" dirty="0" err="1">
                <a:solidFill>
                  <a:schemeClr val="bg1"/>
                </a:solidFill>
                <a:latin typeface="+mj-lt"/>
              </a:rPr>
              <a:t>uma</a:t>
            </a:r>
            <a:r>
              <a:rPr lang="en-US" sz="1800" dirty="0">
                <a:solidFill>
                  <a:schemeClr val="bg1"/>
                </a:solidFill>
                <a:latin typeface="+mj-lt"/>
              </a:rPr>
              <a:t> </a:t>
            </a:r>
            <a:r>
              <a:rPr lang="en-US" sz="1800" dirty="0" err="1">
                <a:solidFill>
                  <a:schemeClr val="bg1"/>
                </a:solidFill>
                <a:latin typeface="+mj-lt"/>
              </a:rPr>
              <a:t>diferença</a:t>
            </a:r>
            <a:r>
              <a:rPr lang="en-US" sz="1800" dirty="0">
                <a:solidFill>
                  <a:schemeClr val="bg1"/>
                </a:solidFill>
                <a:latin typeface="+mj-lt"/>
              </a:rPr>
              <a:t> entre </a:t>
            </a:r>
            <a:r>
              <a:rPr lang="en-US" sz="1800" dirty="0" err="1">
                <a:solidFill>
                  <a:schemeClr val="bg1"/>
                </a:solidFill>
                <a:latin typeface="+mj-lt"/>
              </a:rPr>
              <a:t>dois</a:t>
            </a:r>
            <a:r>
              <a:rPr lang="en-US" sz="1800" dirty="0">
                <a:solidFill>
                  <a:schemeClr val="bg1"/>
                </a:solidFill>
                <a:latin typeface="+mj-lt"/>
              </a:rPr>
              <a:t> dados, </a:t>
            </a:r>
            <a:r>
              <a:rPr lang="en-US" sz="1800" dirty="0" err="1">
                <a:solidFill>
                  <a:schemeClr val="bg1"/>
                </a:solidFill>
                <a:latin typeface="+mj-lt"/>
              </a:rPr>
              <a:t>mas</a:t>
            </a:r>
            <a:r>
              <a:rPr lang="en-US" sz="1800" dirty="0">
                <a:solidFill>
                  <a:schemeClr val="bg1"/>
                </a:solidFill>
                <a:latin typeface="+mj-lt"/>
              </a:rPr>
              <a:t> </a:t>
            </a:r>
            <a:r>
              <a:rPr lang="en-US" sz="1800" dirty="0" err="1">
                <a:solidFill>
                  <a:schemeClr val="bg1"/>
                </a:solidFill>
                <a:latin typeface="+mj-lt"/>
              </a:rPr>
              <a:t>uma</a:t>
            </a:r>
            <a:r>
              <a:rPr lang="en-US" sz="1800" dirty="0">
                <a:solidFill>
                  <a:schemeClr val="bg1"/>
                </a:solidFill>
                <a:latin typeface="+mj-lt"/>
              </a:rPr>
              <a:t> </a:t>
            </a:r>
            <a:r>
              <a:rPr lang="en-US" sz="1800" dirty="0" err="1">
                <a:solidFill>
                  <a:schemeClr val="bg1"/>
                </a:solidFill>
                <a:latin typeface="+mj-lt"/>
              </a:rPr>
              <a:t>proporção</a:t>
            </a:r>
            <a:r>
              <a:rPr lang="en-US" sz="1800" dirty="0">
                <a:solidFill>
                  <a:schemeClr val="bg1"/>
                </a:solidFill>
                <a:latin typeface="+mj-lt"/>
              </a:rPr>
              <a:t> </a:t>
            </a:r>
            <a:r>
              <a:rPr lang="en-US" sz="1800" dirty="0" err="1">
                <a:solidFill>
                  <a:schemeClr val="bg1"/>
                </a:solidFill>
                <a:latin typeface="+mj-lt"/>
              </a:rPr>
              <a:t>não</a:t>
            </a:r>
            <a:r>
              <a:rPr lang="en-US" sz="1800" dirty="0">
                <a:solidFill>
                  <a:schemeClr val="bg1"/>
                </a:solidFill>
                <a:latin typeface="+mj-lt"/>
              </a:rPr>
              <a:t> </a:t>
            </a:r>
            <a:r>
              <a:rPr lang="en-US" sz="1800" dirty="0" err="1">
                <a:solidFill>
                  <a:schemeClr val="bg1"/>
                </a:solidFill>
                <a:latin typeface="+mj-lt"/>
              </a:rPr>
              <a:t>faz</a:t>
            </a:r>
            <a:r>
              <a:rPr lang="en-US" sz="1800" dirty="0">
                <a:solidFill>
                  <a:schemeClr val="bg1"/>
                </a:solidFill>
                <a:latin typeface="+mj-lt"/>
              </a:rPr>
              <a:t> </a:t>
            </a:r>
            <a:r>
              <a:rPr lang="en-US" sz="1800" dirty="0" err="1">
                <a:solidFill>
                  <a:schemeClr val="bg1"/>
                </a:solidFill>
                <a:latin typeface="+mj-lt"/>
              </a:rPr>
              <a:t>sentido</a:t>
            </a:r>
            <a:r>
              <a:rPr lang="en-US" sz="1800" dirty="0">
                <a:solidFill>
                  <a:schemeClr val="bg1"/>
                </a:solidFill>
                <a:latin typeface="+mj-lt"/>
              </a:rPr>
              <a:t>).</a:t>
            </a:r>
          </a:p>
        </p:txBody>
      </p:sp>
      <p:sp>
        <p:nvSpPr>
          <p:cNvPr id="29701" name="Content Placeholder 2">
            <a:extLst>
              <a:ext uri="{FF2B5EF4-FFF2-40B4-BE49-F238E27FC236}">
                <a16:creationId xmlns:a16="http://schemas.microsoft.com/office/drawing/2014/main" id="{9A8AA73B-2F41-429C-B1FF-AD3E36808C7F}"/>
              </a:ext>
            </a:extLst>
          </p:cNvPr>
          <p:cNvSpPr txBox="1">
            <a:spLocks/>
          </p:cNvSpPr>
          <p:nvPr/>
        </p:nvSpPr>
        <p:spPr bwMode="auto">
          <a:xfrm>
            <a:off x="4681538" y="5302250"/>
            <a:ext cx="4222750" cy="969963"/>
          </a:xfrm>
          <a:prstGeom prst="rect">
            <a:avLst/>
          </a:prstGeom>
          <a:noFill/>
          <a:ln w="9525">
            <a:noFill/>
            <a:miter lim="800000"/>
            <a:headEnd/>
            <a:tailEnd/>
          </a:ln>
        </p:spPr>
        <p:txBody>
          <a:bodyPr/>
          <a:lstStyle/>
          <a:p>
            <a:pPr>
              <a:spcBef>
                <a:spcPct val="20000"/>
              </a:spcBef>
              <a:buClr>
                <a:schemeClr val="accent1"/>
              </a:buClr>
              <a:buFont typeface="Arial" charset="0"/>
              <a:buNone/>
              <a:defRPr/>
            </a:pPr>
            <a:r>
              <a:rPr lang="en-US" dirty="0" err="1">
                <a:solidFill>
                  <a:schemeClr val="bg1"/>
                </a:solidFill>
                <a:latin typeface="+mj-lt"/>
                <a:cs typeface="Times New Roman" pitchFamily="18" charset="0"/>
              </a:rPr>
              <a:t>Nível</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racional</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podem</a:t>
            </a:r>
            <a:r>
              <a:rPr lang="en-US" dirty="0">
                <a:solidFill>
                  <a:schemeClr val="bg1"/>
                </a:solidFill>
                <a:latin typeface="+mj-lt"/>
                <a:cs typeface="Times New Roman" pitchFamily="18" charset="0"/>
              </a:rPr>
              <a:t>-se </a:t>
            </a:r>
            <a:r>
              <a:rPr lang="en-US" dirty="0" err="1">
                <a:solidFill>
                  <a:schemeClr val="bg1"/>
                </a:solidFill>
                <a:latin typeface="+mj-lt"/>
                <a:cs typeface="Times New Roman" pitchFamily="18" charset="0"/>
              </a:rPr>
              <a:t>encontrar</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diferenças</a:t>
            </a:r>
            <a:r>
              <a:rPr lang="en-US" dirty="0">
                <a:solidFill>
                  <a:schemeClr val="bg1"/>
                </a:solidFill>
                <a:latin typeface="+mj-lt"/>
                <a:cs typeface="Times New Roman" pitchFamily="18" charset="0"/>
              </a:rPr>
              <a:t> e </a:t>
            </a:r>
            <a:r>
              <a:rPr lang="en-US" dirty="0" err="1">
                <a:solidFill>
                  <a:schemeClr val="bg1"/>
                </a:solidFill>
                <a:latin typeface="+mj-lt"/>
                <a:cs typeface="Times New Roman" pitchFamily="18" charset="0"/>
              </a:rPr>
              <a:t>formar</a:t>
            </a:r>
            <a:r>
              <a:rPr lang="en-US" dirty="0">
                <a:solidFill>
                  <a:schemeClr val="bg1"/>
                </a:solidFill>
                <a:latin typeface="+mj-lt"/>
                <a:cs typeface="Times New Roman" pitchFamily="18" charset="0"/>
              </a:rPr>
              <a:t> </a:t>
            </a:r>
            <a:r>
              <a:rPr lang="en-US" dirty="0" err="1">
                <a:solidFill>
                  <a:schemeClr val="bg1"/>
                </a:solidFill>
                <a:latin typeface="+mj-lt"/>
                <a:cs typeface="Times New Roman" pitchFamily="18" charset="0"/>
              </a:rPr>
              <a:t>proporções</a:t>
            </a:r>
            <a:r>
              <a:rPr lang="en-US" dirty="0">
                <a:solidFill>
                  <a:schemeClr val="bg1"/>
                </a:solidFill>
                <a:latin typeface="+mj-lt"/>
                <a:cs typeface="Times New Roman" pitchFamily="18" charset="0"/>
              </a:rPr>
              <a:t>).</a:t>
            </a:r>
          </a:p>
        </p:txBody>
      </p:sp>
      <p:cxnSp>
        <p:nvCxnSpPr>
          <p:cNvPr id="9" name="Straight Arrow Connector 8">
            <a:extLst>
              <a:ext uri="{FF2B5EF4-FFF2-40B4-BE49-F238E27FC236}">
                <a16:creationId xmlns:a16="http://schemas.microsoft.com/office/drawing/2014/main" id="{9F8A8994-1952-48C8-A5A5-5371F24255DE}"/>
              </a:ext>
            </a:extLst>
          </p:cNvPr>
          <p:cNvCxnSpPr/>
          <p:nvPr/>
        </p:nvCxnSpPr>
        <p:spPr>
          <a:xfrm rot="5400000">
            <a:off x="5298281" y="5137944"/>
            <a:ext cx="358775" cy="793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D17DE41-88E3-4ED1-B9A6-2FC840CB81E5}"/>
              </a:ext>
            </a:extLst>
          </p:cNvPr>
          <p:cNvCxnSpPr/>
          <p:nvPr/>
        </p:nvCxnSpPr>
        <p:spPr>
          <a:xfrm rot="5400000">
            <a:off x="480219" y="4256881"/>
            <a:ext cx="1549400" cy="20638"/>
          </a:xfrm>
          <a:prstGeom prst="straightConnector1">
            <a:avLst/>
          </a:prstGeom>
          <a:ln w="254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2" name="Title 2">
            <a:extLst>
              <a:ext uri="{FF2B5EF4-FFF2-40B4-BE49-F238E27FC236}">
                <a16:creationId xmlns:a16="http://schemas.microsoft.com/office/drawing/2014/main" id="{A35294C0-E712-4B66-85E8-086BA16644EE}"/>
              </a:ext>
            </a:extLst>
          </p:cNvPr>
          <p:cNvSpPr txBox="1">
            <a:spLocks/>
          </p:cNvSpPr>
          <p:nvPr/>
        </p:nvSpPr>
        <p:spPr bwMode="auto">
          <a:xfrm>
            <a:off x="-15875" y="274638"/>
            <a:ext cx="5570538"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Solução</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classificando</a:t>
            </a:r>
            <a:br>
              <a:rPr lang="en-US" sz="3200" b="1" dirty="0">
                <a:solidFill>
                  <a:schemeClr val="bg1"/>
                </a:solidFill>
                <a:latin typeface="+mj-lt"/>
                <a:ea typeface="+mj-ea"/>
                <a:cs typeface="+mj-cs"/>
              </a:rPr>
            </a:br>
            <a:r>
              <a:rPr lang="en-US" sz="3200" b="1" dirty="0">
                <a:solidFill>
                  <a:schemeClr val="bg1"/>
                </a:solidFill>
                <a:latin typeface="+mj-lt"/>
                <a:ea typeface="+mj-ea"/>
                <a:cs typeface="+mj-cs"/>
              </a:rPr>
              <a:t>dados </a:t>
            </a:r>
            <a:r>
              <a:rPr lang="en-US" sz="3200" b="1" dirty="0" err="1">
                <a:solidFill>
                  <a:schemeClr val="bg1"/>
                </a:solidFill>
                <a:latin typeface="+mj-lt"/>
                <a:ea typeface="+mj-ea"/>
                <a:cs typeface="+mj-cs"/>
              </a:rPr>
              <a:t>por</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nível</a:t>
            </a:r>
            <a:endParaRPr lang="en-US" sz="3200" b="1" dirty="0">
              <a:solidFill>
                <a:schemeClr val="bg1"/>
              </a:solidFill>
              <a:latin typeface="+mj-lt"/>
              <a:ea typeface="+mj-ea"/>
              <a:cs typeface="+mj-cs"/>
            </a:endParaRPr>
          </a:p>
        </p:txBody>
      </p:sp>
      <p:sp>
        <p:nvSpPr>
          <p:cNvPr id="35847" name="Rectangle 9">
            <a:extLst>
              <a:ext uri="{FF2B5EF4-FFF2-40B4-BE49-F238E27FC236}">
                <a16:creationId xmlns:a16="http://schemas.microsoft.com/office/drawing/2014/main" id="{FF162A3B-D711-43F9-B706-5B9B950A26EF}"/>
              </a:ext>
            </a:extLst>
          </p:cNvPr>
          <p:cNvSpPr>
            <a:spLocks noChangeArrowheads="1"/>
          </p:cNvSpPr>
          <p:nvPr/>
        </p:nvSpPr>
        <p:spPr bwMode="auto">
          <a:xfrm>
            <a:off x="439738" y="1531938"/>
            <a:ext cx="191928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Vitórias do New York Yankees na série mundial (anos)</a:t>
            </a:r>
          </a:p>
          <a:p>
            <a:pPr eaLnBrk="1" hangingPunct="1">
              <a:spcBef>
                <a:spcPct val="0"/>
              </a:spcBef>
              <a:buClrTx/>
            </a:pPr>
            <a:r>
              <a:rPr lang="pt-BR" altLang="pt-BR" sz="1200">
                <a:solidFill>
                  <a:schemeClr val="bg1"/>
                </a:solidFill>
                <a:latin typeface="Arial" panose="020B0604020202020204" pitchFamily="34" charset="0"/>
                <a:cs typeface="Arial" panose="020B0604020202020204" pitchFamily="34" charset="0"/>
              </a:rPr>
              <a:t>1923, 1927, 1928, 1932, 1936, 1937, 1938, 1939, 1941, 1943, 1947, 1949,</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1950, 1951, 1952, 1953, 1956, 1958, 1961, 1962, 1977, 1978, 1996, 1998,</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1999, 2000</a:t>
            </a:r>
          </a:p>
        </p:txBody>
      </p:sp>
      <p:sp>
        <p:nvSpPr>
          <p:cNvPr id="35848" name="Rectangle 10">
            <a:extLst>
              <a:ext uri="{FF2B5EF4-FFF2-40B4-BE49-F238E27FC236}">
                <a16:creationId xmlns:a16="http://schemas.microsoft.com/office/drawing/2014/main" id="{C390F11A-79BD-490F-99C6-98973471F3B5}"/>
              </a:ext>
            </a:extLst>
          </p:cNvPr>
          <p:cNvSpPr>
            <a:spLocks noChangeArrowheads="1"/>
          </p:cNvSpPr>
          <p:nvPr/>
        </p:nvSpPr>
        <p:spPr bwMode="auto">
          <a:xfrm>
            <a:off x="4584700" y="1706563"/>
            <a:ext cx="249237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Totais de </a:t>
            </a:r>
            <a:r>
              <a:rPr lang="pt-BR" altLang="pt-BR" sz="1200" b="1" i="1">
                <a:solidFill>
                  <a:schemeClr val="bg1"/>
                </a:solidFill>
                <a:latin typeface="Arial" panose="020B0604020202020204" pitchFamily="34" charset="0"/>
                <a:cs typeface="Arial" panose="020B0604020202020204" pitchFamily="34" charset="0"/>
              </a:rPr>
              <a:t>home runs </a:t>
            </a:r>
            <a:r>
              <a:rPr lang="pt-BR" altLang="pt-BR" sz="1200" b="1">
                <a:solidFill>
                  <a:schemeClr val="bg1"/>
                </a:solidFill>
                <a:latin typeface="Arial" panose="020B0604020202020204" pitchFamily="34" charset="0"/>
                <a:cs typeface="Arial" panose="020B0604020202020204" pitchFamily="34" charset="0"/>
              </a:rPr>
              <a:t>da Liga</a:t>
            </a:r>
          </a:p>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Americana em 2003 (por time)</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Baltimore 		164</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Boston 		192</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Chicago 		236</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Cleveland 		196</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Detroit 		203</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Kansas City 		124</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Los Angeles 		159</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Minnesota 		143</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Nova Iorque 		210</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Oakland 		175</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Seattle 		172</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Tampa Bay 		190</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Texas 		183</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Toronto 		199</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970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297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a:extLst>
              <a:ext uri="{FF2B5EF4-FFF2-40B4-BE49-F238E27FC236}">
                <a16:creationId xmlns:a16="http://schemas.microsoft.com/office/drawing/2014/main" id="{70439CFD-BF84-4A88-9EC5-779C065BA60D}"/>
              </a:ext>
            </a:extLst>
          </p:cNvPr>
          <p:cNvSpPr>
            <a:spLocks noGrp="1"/>
          </p:cNvSpPr>
          <p:nvPr>
            <p:ph type="ctrTitle"/>
          </p:nvPr>
        </p:nvSpPr>
        <p:spPr>
          <a:xfrm>
            <a:off x="774700" y="1235075"/>
            <a:ext cx="7772400" cy="1470025"/>
          </a:xfrm>
        </p:spPr>
        <p:txBody>
          <a:bodyPr/>
          <a:lstStyle/>
          <a:p>
            <a:pPr algn="l" eaLnBrk="1" hangingPunct="1"/>
            <a:r>
              <a:rPr lang="en-US" altLang="pt-BR">
                <a:solidFill>
                  <a:schemeClr val="bg1"/>
                </a:solidFill>
              </a:rPr>
              <a:t>Seção 1.1</a:t>
            </a:r>
          </a:p>
        </p:txBody>
      </p:sp>
      <p:sp>
        <p:nvSpPr>
          <p:cNvPr id="5" name="Subtitle 4">
            <a:extLst>
              <a:ext uri="{FF2B5EF4-FFF2-40B4-BE49-F238E27FC236}">
                <a16:creationId xmlns:a16="http://schemas.microsoft.com/office/drawing/2014/main" id="{E3FF278F-00A9-4C34-B3AD-C7485BF8347C}"/>
              </a:ext>
            </a:extLst>
          </p:cNvPr>
          <p:cNvSpPr>
            <a:spLocks noGrp="1"/>
          </p:cNvSpPr>
          <p:nvPr>
            <p:ph type="subTitle" idx="1"/>
          </p:nvPr>
        </p:nvSpPr>
        <p:spPr>
          <a:xfrm>
            <a:off x="1408113" y="2971800"/>
            <a:ext cx="6400800" cy="1752600"/>
          </a:xfrm>
        </p:spPr>
        <p:txBody>
          <a:bodyPr/>
          <a:lstStyle/>
          <a:p>
            <a:pPr algn="l" eaLnBrk="1" hangingPunct="1">
              <a:buFont typeface="Arial" charset="0"/>
              <a:buNone/>
              <a:defRPr/>
            </a:pPr>
            <a:r>
              <a:rPr lang="en-US" dirty="0" err="1">
                <a:solidFill>
                  <a:schemeClr val="bg1"/>
                </a:solidFill>
              </a:rPr>
              <a:t>Uma</a:t>
            </a:r>
            <a:r>
              <a:rPr lang="en-US" dirty="0">
                <a:solidFill>
                  <a:schemeClr val="bg1"/>
                </a:solidFill>
              </a:rPr>
              <a:t> </a:t>
            </a:r>
            <a:r>
              <a:rPr lang="en-US" dirty="0" err="1">
                <a:solidFill>
                  <a:schemeClr val="bg1"/>
                </a:solidFill>
              </a:rPr>
              <a:t>visão</a:t>
            </a:r>
            <a:r>
              <a:rPr lang="en-US" dirty="0">
                <a:solidFill>
                  <a:schemeClr val="bg1"/>
                </a:solidFill>
              </a:rPr>
              <a:t> </a:t>
            </a:r>
            <a:r>
              <a:rPr lang="en-US" dirty="0" err="1">
                <a:solidFill>
                  <a:schemeClr val="bg1"/>
                </a:solidFill>
              </a:rPr>
              <a:t>geral</a:t>
            </a:r>
            <a:r>
              <a:rPr lang="en-US" dirty="0">
                <a:solidFill>
                  <a:schemeClr val="bg1"/>
                </a:solidFill>
              </a:rPr>
              <a:t> </a:t>
            </a:r>
            <a:r>
              <a:rPr lang="en-US" dirty="0" err="1">
                <a:solidFill>
                  <a:schemeClr val="bg1"/>
                </a:solidFill>
              </a:rPr>
              <a:t>sobre</a:t>
            </a:r>
            <a:r>
              <a:rPr lang="en-US" dirty="0">
                <a:solidFill>
                  <a:schemeClr val="bg1"/>
                </a:solidFill>
              </a:rPr>
              <a:t> </a:t>
            </a:r>
            <a:r>
              <a:rPr lang="en-US" dirty="0" err="1">
                <a:solidFill>
                  <a:schemeClr val="bg1"/>
                </a:solidFill>
              </a:rPr>
              <a:t>estatística</a:t>
            </a:r>
            <a:endParaRPr lang="en-US" dirty="0">
              <a:solidFill>
                <a:schemeClr val="bg1"/>
              </a:solidFill>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9FD2EFA7-DDCB-426F-B4B3-10A5BEF2D886}"/>
              </a:ext>
            </a:extLst>
          </p:cNvPr>
          <p:cNvSpPr>
            <a:spLocks noGrp="1"/>
          </p:cNvSpPr>
          <p:nvPr>
            <p:ph type="title"/>
          </p:nvPr>
        </p:nvSpPr>
        <p:spPr>
          <a:xfrm>
            <a:off x="457200" y="1417638"/>
            <a:ext cx="5702300" cy="1143000"/>
          </a:xfrm>
        </p:spPr>
        <p:txBody>
          <a:bodyPr/>
          <a:lstStyle/>
          <a:p>
            <a:pPr eaLnBrk="1" hangingPunct="1"/>
            <a:r>
              <a:rPr lang="en-US" altLang="pt-BR">
                <a:solidFill>
                  <a:schemeClr val="bg1"/>
                </a:solidFill>
              </a:rPr>
              <a:t>Sumário dos quatro níveis de mensuração</a:t>
            </a:r>
          </a:p>
        </p:txBody>
      </p:sp>
      <p:graphicFrame>
        <p:nvGraphicFramePr>
          <p:cNvPr id="37946" name="Group 58">
            <a:extLst>
              <a:ext uri="{FF2B5EF4-FFF2-40B4-BE49-F238E27FC236}">
                <a16:creationId xmlns:a16="http://schemas.microsoft.com/office/drawing/2014/main" id="{B96B30D3-4290-44F5-9585-C51D34D5EEBA}"/>
              </a:ext>
            </a:extLst>
          </p:cNvPr>
          <p:cNvGraphicFramePr>
            <a:graphicFrameLocks noGrp="1"/>
          </p:cNvGraphicFramePr>
          <p:nvPr/>
        </p:nvGraphicFramePr>
        <p:xfrm>
          <a:off x="466725" y="3538538"/>
          <a:ext cx="7921625" cy="2590800"/>
        </p:xfrm>
        <a:graphic>
          <a:graphicData uri="http://schemas.openxmlformats.org/drawingml/2006/table">
            <a:tbl>
              <a:tblPr/>
              <a:tblGrid>
                <a:gridCol w="1508125">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gridCol w="1435100">
                  <a:extLst>
                    <a:ext uri="{9D8B030D-6E8A-4147-A177-3AD203B41FA5}">
                      <a16:colId xmlns:a16="http://schemas.microsoft.com/office/drawing/2014/main" val="20003"/>
                    </a:ext>
                  </a:extLst>
                </a:gridCol>
                <a:gridCol w="2182812">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bg1"/>
                          </a:solidFill>
                          <a:effectLst/>
                          <a:latin typeface="Times New Roman" pitchFamily="18" charset="0"/>
                          <a:cs typeface="Arial" charset="0"/>
                        </a:rPr>
                        <a:t>Nível</a:t>
                      </a:r>
                      <a:r>
                        <a:rPr kumimoji="0" lang="en-US" sz="2000" b="1" i="0" u="none" strike="noStrike" cap="none" normalizeH="0" baseline="0" dirty="0">
                          <a:ln>
                            <a:noFill/>
                          </a:ln>
                          <a:solidFill>
                            <a:schemeClr val="bg1"/>
                          </a:solidFill>
                          <a:effectLst/>
                          <a:latin typeface="Times New Roman" pitchFamily="18" charset="0"/>
                          <a:cs typeface="Arial" charset="0"/>
                        </a:rPr>
                        <a:t> de </a:t>
                      </a:r>
                      <a:r>
                        <a:rPr kumimoji="0" lang="en-US" sz="2000" b="1" i="0" u="none" strike="noStrike" cap="none" normalizeH="0" baseline="0" dirty="0" err="1">
                          <a:ln>
                            <a:noFill/>
                          </a:ln>
                          <a:solidFill>
                            <a:schemeClr val="bg1"/>
                          </a:solidFill>
                          <a:effectLst/>
                          <a:latin typeface="Times New Roman" pitchFamily="18" charset="0"/>
                          <a:cs typeface="Arial" charset="0"/>
                        </a:rPr>
                        <a:t>mensuração</a:t>
                      </a:r>
                      <a:endParaRPr kumimoji="0" lang="en-US" sz="2000" b="1"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bg1"/>
                          </a:solidFill>
                          <a:effectLst/>
                          <a:latin typeface="Times New Roman" pitchFamily="18" charset="0"/>
                          <a:cs typeface="Arial" charset="0"/>
                        </a:rPr>
                        <a:t>Categorizar</a:t>
                      </a:r>
                      <a:r>
                        <a:rPr kumimoji="0" lang="en-US" sz="2000" b="1" i="0" u="none" strike="noStrike" cap="none" normalizeH="0" baseline="0" dirty="0">
                          <a:ln>
                            <a:noFill/>
                          </a:ln>
                          <a:solidFill>
                            <a:schemeClr val="bg1"/>
                          </a:solidFill>
                          <a:effectLst/>
                          <a:latin typeface="Times New Roman" pitchFamily="18" charset="0"/>
                          <a:cs typeface="Arial" charset="0"/>
                        </a:rPr>
                        <a:t> </a:t>
                      </a:r>
                      <a:r>
                        <a:rPr kumimoji="0" lang="en-US" sz="2000" b="1" i="0" u="none" strike="noStrike" cap="none" normalizeH="0" baseline="0" dirty="0" err="1">
                          <a:ln>
                            <a:noFill/>
                          </a:ln>
                          <a:solidFill>
                            <a:schemeClr val="bg1"/>
                          </a:solidFill>
                          <a:effectLst/>
                          <a:latin typeface="Times New Roman" pitchFamily="18" charset="0"/>
                          <a:cs typeface="Arial" charset="0"/>
                        </a:rPr>
                        <a:t>os</a:t>
                      </a:r>
                      <a:r>
                        <a:rPr kumimoji="0" lang="en-US" sz="2000" b="1" i="0" u="none" strike="noStrike" cap="none" normalizeH="0" baseline="0" dirty="0">
                          <a:ln>
                            <a:noFill/>
                          </a:ln>
                          <a:solidFill>
                            <a:schemeClr val="bg1"/>
                          </a:solidFill>
                          <a:effectLst/>
                          <a:latin typeface="Times New Roman" pitchFamily="18" charset="0"/>
                          <a:cs typeface="Arial" charset="0"/>
                        </a:rPr>
                        <a:t> dados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bg1"/>
                          </a:solidFill>
                          <a:effectLst/>
                          <a:latin typeface="Times New Roman" pitchFamily="18" charset="0"/>
                          <a:cs typeface="Arial" charset="0"/>
                        </a:rPr>
                        <a:t>Ordenar</a:t>
                      </a:r>
                      <a:r>
                        <a:rPr kumimoji="0" lang="en-US" sz="2000" b="1" i="0" u="none" strike="noStrike" cap="none" normalizeH="0" baseline="0" dirty="0">
                          <a:ln>
                            <a:noFill/>
                          </a:ln>
                          <a:solidFill>
                            <a:schemeClr val="bg1"/>
                          </a:solidFill>
                          <a:effectLst/>
                          <a:latin typeface="Times New Roman" pitchFamily="18" charset="0"/>
                          <a:cs typeface="Arial" charset="0"/>
                        </a:rPr>
                        <a:t> </a:t>
                      </a:r>
                      <a:r>
                        <a:rPr kumimoji="0" lang="en-US" sz="2000" b="1" i="0" u="none" strike="noStrike" cap="none" normalizeH="0" baseline="0" dirty="0" err="1">
                          <a:ln>
                            <a:noFill/>
                          </a:ln>
                          <a:solidFill>
                            <a:schemeClr val="bg1"/>
                          </a:solidFill>
                          <a:effectLst/>
                          <a:latin typeface="Times New Roman" pitchFamily="18" charset="0"/>
                          <a:cs typeface="Arial" charset="0"/>
                        </a:rPr>
                        <a:t>os</a:t>
                      </a:r>
                      <a:r>
                        <a:rPr kumimoji="0" lang="en-US" sz="2000" b="1" i="0" u="none" strike="noStrike" cap="none" normalizeH="0" baseline="0" dirty="0">
                          <a:ln>
                            <a:noFill/>
                          </a:ln>
                          <a:solidFill>
                            <a:schemeClr val="bg1"/>
                          </a:solidFill>
                          <a:effectLst/>
                          <a:latin typeface="Times New Roman" pitchFamily="18" charset="0"/>
                          <a:cs typeface="Arial" charset="0"/>
                        </a:rPr>
                        <a:t> dados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bg1"/>
                          </a:solidFill>
                          <a:effectLst/>
                          <a:latin typeface="Times New Roman" pitchFamily="18" charset="0"/>
                          <a:cs typeface="Arial" charset="0"/>
                        </a:rPr>
                        <a:t>Subtrair</a:t>
                      </a:r>
                      <a:r>
                        <a:rPr kumimoji="0" lang="en-US" sz="2000" b="1" i="0" u="none" strike="noStrike" cap="none" normalizeH="0" baseline="0" dirty="0">
                          <a:ln>
                            <a:noFill/>
                          </a:ln>
                          <a:solidFill>
                            <a:schemeClr val="bg1"/>
                          </a:solidFill>
                          <a:effectLst/>
                          <a:latin typeface="Times New Roman" pitchFamily="18" charset="0"/>
                          <a:cs typeface="Arial" charset="0"/>
                        </a:rPr>
                        <a:t> </a:t>
                      </a:r>
                      <a:r>
                        <a:rPr kumimoji="0" lang="en-US" sz="2000" b="1" i="0" u="none" strike="noStrike" cap="none" normalizeH="0" baseline="0" dirty="0" err="1">
                          <a:ln>
                            <a:noFill/>
                          </a:ln>
                          <a:solidFill>
                            <a:schemeClr val="bg1"/>
                          </a:solidFill>
                          <a:effectLst/>
                          <a:latin typeface="Times New Roman" pitchFamily="18" charset="0"/>
                          <a:cs typeface="Arial" charset="0"/>
                        </a:rPr>
                        <a:t>os</a:t>
                      </a:r>
                      <a:r>
                        <a:rPr kumimoji="0" lang="en-US" sz="2000" b="1" i="0" u="none" strike="noStrike" cap="none" normalizeH="0" baseline="0" dirty="0">
                          <a:ln>
                            <a:noFill/>
                          </a:ln>
                          <a:solidFill>
                            <a:schemeClr val="bg1"/>
                          </a:solidFill>
                          <a:effectLst/>
                          <a:latin typeface="Times New Roman" pitchFamily="18" charset="0"/>
                          <a:cs typeface="Arial" charset="0"/>
                        </a:rPr>
                        <a:t> </a:t>
                      </a:r>
                      <a:r>
                        <a:rPr kumimoji="0" lang="en-US" sz="2000" b="1" i="0" u="none" strike="noStrike" cap="none" normalizeH="0" baseline="0" dirty="0" err="1">
                          <a:ln>
                            <a:noFill/>
                          </a:ln>
                          <a:solidFill>
                            <a:schemeClr val="bg1"/>
                          </a:solidFill>
                          <a:effectLst/>
                          <a:latin typeface="Times New Roman" pitchFamily="18" charset="0"/>
                          <a:cs typeface="Arial" charset="0"/>
                        </a:rPr>
                        <a:t>valores</a:t>
                      </a:r>
                      <a:r>
                        <a:rPr kumimoji="0" lang="en-US" sz="2000" b="1" i="0" u="none" strike="noStrike" cap="none" normalizeH="0" baseline="0" dirty="0">
                          <a:ln>
                            <a:noFill/>
                          </a:ln>
                          <a:solidFill>
                            <a:schemeClr val="bg1"/>
                          </a:solidFill>
                          <a:effectLst/>
                          <a:latin typeface="Times New Roman" pitchFamily="18" charset="0"/>
                          <a:cs typeface="Arial" charset="0"/>
                        </a:rPr>
                        <a:t> dos dados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bg1"/>
                          </a:solidFill>
                          <a:effectLst/>
                          <a:latin typeface="Times New Roman" pitchFamily="18" charset="0"/>
                          <a:cs typeface="Arial" charset="0"/>
                        </a:rPr>
                        <a:t>Determinar</a:t>
                      </a:r>
                      <a:r>
                        <a:rPr kumimoji="0" lang="en-US" sz="2000" b="1" i="0" u="none" strike="noStrike" cap="none" normalizeH="0" baseline="0" dirty="0">
                          <a:ln>
                            <a:noFill/>
                          </a:ln>
                          <a:solidFill>
                            <a:schemeClr val="bg1"/>
                          </a:solidFill>
                          <a:effectLst/>
                          <a:latin typeface="Times New Roman" pitchFamily="18" charset="0"/>
                          <a:cs typeface="Arial" charset="0"/>
                        </a:rPr>
                        <a:t> se um valor de dado é </a:t>
                      </a:r>
                      <a:r>
                        <a:rPr kumimoji="0" lang="en-US" sz="2000" b="1" i="0" u="none" strike="noStrike" cap="none" normalizeH="0" baseline="0" dirty="0" err="1">
                          <a:ln>
                            <a:noFill/>
                          </a:ln>
                          <a:solidFill>
                            <a:schemeClr val="bg1"/>
                          </a:solidFill>
                          <a:effectLst/>
                          <a:latin typeface="Times New Roman" pitchFamily="18" charset="0"/>
                          <a:cs typeface="Arial" charset="0"/>
                        </a:rPr>
                        <a:t>múltiplo</a:t>
                      </a:r>
                      <a:r>
                        <a:rPr kumimoji="0" lang="en-US" sz="2000" b="1" i="0" u="none" strike="noStrike" cap="none" normalizeH="0" baseline="0" dirty="0">
                          <a:ln>
                            <a:noFill/>
                          </a:ln>
                          <a:solidFill>
                            <a:schemeClr val="bg1"/>
                          </a:solidFill>
                          <a:effectLst/>
                          <a:latin typeface="Times New Roman" pitchFamily="18" charset="0"/>
                          <a:cs typeface="Arial" charset="0"/>
                        </a:rPr>
                        <a:t> de </a:t>
                      </a:r>
                      <a:r>
                        <a:rPr kumimoji="0" lang="en-US" sz="2000" b="1" i="0" u="none" strike="noStrike" cap="none" normalizeH="0" baseline="0" dirty="0" err="1">
                          <a:ln>
                            <a:noFill/>
                          </a:ln>
                          <a:solidFill>
                            <a:schemeClr val="bg1"/>
                          </a:solidFill>
                          <a:effectLst/>
                          <a:latin typeface="Times New Roman" pitchFamily="18" charset="0"/>
                          <a:cs typeface="Arial" charset="0"/>
                        </a:rPr>
                        <a:t>outro</a:t>
                      </a:r>
                      <a:endParaRPr kumimoji="0" lang="en-US" sz="2000" b="1"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Nominal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Times New Roman" pitchFamily="18" charset="0"/>
                          <a:cs typeface="Arial" charset="0"/>
                        </a:rPr>
                        <a:t>Não</a:t>
                      </a:r>
                      <a:endParaRPr kumimoji="0" lang="en-US" sz="2000" b="0"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Times New Roman" pitchFamily="18" charset="0"/>
                          <a:cs typeface="Arial" charset="0"/>
                        </a:rPr>
                        <a:t>Não</a:t>
                      </a:r>
                      <a:endParaRPr kumimoji="0" lang="en-US" sz="2000" b="0"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Times New Roman" pitchFamily="18" charset="0"/>
                          <a:cs typeface="Arial" charset="0"/>
                        </a:rPr>
                        <a:t>Não</a:t>
                      </a:r>
                      <a:endParaRPr kumimoji="0" lang="en-US" sz="2000" b="0"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Times New Roman" pitchFamily="18" charset="0"/>
                          <a:cs typeface="Arial" charset="0"/>
                        </a:rPr>
                        <a:t>Ordinal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Times New Roman" pitchFamily="18" charset="0"/>
                          <a:cs typeface="Arial" charset="0"/>
                        </a:rPr>
                        <a:t>Não</a:t>
                      </a:r>
                      <a:endParaRPr kumimoji="0" lang="en-US" sz="2000" b="0"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Times New Roman" pitchFamily="18" charset="0"/>
                          <a:cs typeface="Arial" charset="0"/>
                        </a:rPr>
                        <a:t>Não</a:t>
                      </a:r>
                      <a:endParaRPr kumimoji="0" lang="en-US" sz="2000" b="0"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Times New Roman" pitchFamily="18" charset="0"/>
                          <a:cs typeface="Arial" charset="0"/>
                        </a:rPr>
                        <a:t>Intervalar</a:t>
                      </a:r>
                      <a:endParaRPr kumimoji="0" lang="en-US" sz="2000" b="0"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Times New Roman" pitchFamily="18" charset="0"/>
                          <a:cs typeface="Arial" charset="0"/>
                        </a:rPr>
                        <a:t>Não</a:t>
                      </a:r>
                      <a:endParaRPr kumimoji="0" lang="en-US" sz="2000" b="0"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bg1"/>
                          </a:solidFill>
                          <a:effectLst/>
                          <a:latin typeface="Times New Roman" pitchFamily="18" charset="0"/>
                          <a:cs typeface="Arial" charset="0"/>
                        </a:rPr>
                        <a:t>Racional</a:t>
                      </a:r>
                      <a:endParaRPr kumimoji="0" lang="en-US" sz="2000" b="0" i="0" u="none" strike="noStrike" cap="none" normalizeH="0" baseline="0" dirty="0">
                        <a:ln>
                          <a:noFill/>
                        </a:ln>
                        <a:solidFill>
                          <a:schemeClr val="bg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accent6"/>
                          </a:solidFill>
                          <a:effectLst/>
                          <a:latin typeface="Times New Roman" pitchFamily="18" charset="0"/>
                          <a:cs typeface="Arial" charset="0"/>
                        </a:rPr>
                        <a:t>Sim</a:t>
                      </a:r>
                      <a:endParaRPr kumimoji="0" lang="en-US" sz="2000" b="0" i="0" u="none" strike="noStrike" cap="none" normalizeH="0" baseline="0" dirty="0">
                        <a:ln>
                          <a:noFill/>
                        </a:ln>
                        <a:solidFill>
                          <a:schemeClr val="accent6"/>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29DC65B2-7AC4-4B1D-B0AB-32FB3DB66DFF}"/>
              </a:ext>
            </a:extLst>
          </p:cNvPr>
          <p:cNvSpPr>
            <a:spLocks noGrp="1"/>
          </p:cNvSpPr>
          <p:nvPr>
            <p:ph idx="1"/>
          </p:nvPr>
        </p:nvSpPr>
        <p:spPr>
          <a:xfrm>
            <a:off x="438150" y="3629025"/>
            <a:ext cx="8229600" cy="1876425"/>
          </a:xfrm>
        </p:spPr>
        <p:txBody>
          <a:bodyPr/>
          <a:lstStyle/>
          <a:p>
            <a:pPr eaLnBrk="1" hangingPunct="1"/>
            <a:r>
              <a:rPr lang="en-US" altLang="pt-BR">
                <a:solidFill>
                  <a:schemeClr val="bg1"/>
                </a:solidFill>
              </a:rPr>
              <a:t>Distinguimos dados qualitativos de dados quantitativos</a:t>
            </a:r>
          </a:p>
          <a:p>
            <a:pPr eaLnBrk="1" hangingPunct="1"/>
            <a:r>
              <a:rPr lang="en-US" altLang="pt-BR">
                <a:solidFill>
                  <a:schemeClr val="bg1"/>
                </a:solidFill>
              </a:rPr>
              <a:t>Classificamos dados de acordo com os quatro níveis de mensuração</a:t>
            </a:r>
          </a:p>
        </p:txBody>
      </p:sp>
      <p:sp>
        <p:nvSpPr>
          <p:cNvPr id="4" name="Title 1">
            <a:extLst>
              <a:ext uri="{FF2B5EF4-FFF2-40B4-BE49-F238E27FC236}">
                <a16:creationId xmlns:a16="http://schemas.microsoft.com/office/drawing/2014/main" id="{EB079C94-0942-41AB-92F3-F2D28BAF1E1C}"/>
              </a:ext>
            </a:extLst>
          </p:cNvPr>
          <p:cNvSpPr txBox="1">
            <a:spLocks/>
          </p:cNvSpPr>
          <p:nvPr/>
        </p:nvSpPr>
        <p:spPr bwMode="auto">
          <a:xfrm>
            <a:off x="0" y="1408113"/>
            <a:ext cx="5130800"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Sumário</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da</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Seção</a:t>
            </a:r>
            <a:r>
              <a:rPr lang="en-US" sz="3200" b="1" dirty="0">
                <a:solidFill>
                  <a:schemeClr val="bg1"/>
                </a:solidFill>
                <a:latin typeface="+mj-lt"/>
                <a:ea typeface="+mj-ea"/>
                <a:cs typeface="+mj-cs"/>
              </a:rPr>
              <a:t> 1.2</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11753-0962-44AB-95E5-936F91A708A3}"/>
              </a:ext>
            </a:extLst>
          </p:cNvPr>
          <p:cNvSpPr txBox="1">
            <a:spLocks/>
          </p:cNvSpPr>
          <p:nvPr/>
        </p:nvSpPr>
        <p:spPr bwMode="auto">
          <a:xfrm>
            <a:off x="838200" y="1133475"/>
            <a:ext cx="7772400" cy="1470025"/>
          </a:xfrm>
          <a:prstGeom prst="rect">
            <a:avLst/>
          </a:prstGeom>
          <a:noFill/>
          <a:ln w="9525">
            <a:noFill/>
            <a:miter lim="800000"/>
            <a:headEnd/>
            <a:tailEnd/>
          </a:ln>
        </p:spPr>
        <p:txBody>
          <a:bodyPr anchor="ctr"/>
          <a:lstStyle/>
          <a:p>
            <a:pPr>
              <a:defRPr/>
            </a:pPr>
            <a:r>
              <a:rPr lang="en-US" sz="4400" b="1" dirty="0" err="1">
                <a:solidFill>
                  <a:schemeClr val="bg1"/>
                </a:solidFill>
                <a:latin typeface="+mj-lt"/>
                <a:ea typeface="+mj-ea"/>
                <a:cs typeface="+mj-cs"/>
              </a:rPr>
              <a:t>Seção</a:t>
            </a:r>
            <a:r>
              <a:rPr lang="en-US" sz="4400" b="1" dirty="0">
                <a:solidFill>
                  <a:schemeClr val="bg1"/>
                </a:solidFill>
                <a:latin typeface="+mj-lt"/>
                <a:ea typeface="+mj-ea"/>
                <a:cs typeface="+mj-cs"/>
              </a:rPr>
              <a:t> 1.3</a:t>
            </a:r>
          </a:p>
        </p:txBody>
      </p:sp>
      <p:sp>
        <p:nvSpPr>
          <p:cNvPr id="6" name="Subtitle 4">
            <a:extLst>
              <a:ext uri="{FF2B5EF4-FFF2-40B4-BE49-F238E27FC236}">
                <a16:creationId xmlns:a16="http://schemas.microsoft.com/office/drawing/2014/main" id="{3B8800E5-D384-4796-9E28-BBB98758C639}"/>
              </a:ext>
            </a:extLst>
          </p:cNvPr>
          <p:cNvSpPr txBox="1">
            <a:spLocks/>
          </p:cNvSpPr>
          <p:nvPr/>
        </p:nvSpPr>
        <p:spPr bwMode="auto">
          <a:xfrm>
            <a:off x="1408113" y="2971800"/>
            <a:ext cx="6400800" cy="1752600"/>
          </a:xfrm>
          <a:prstGeom prst="rect">
            <a:avLst/>
          </a:prstGeom>
          <a:noFill/>
          <a:ln w="9525">
            <a:noFill/>
            <a:miter lim="800000"/>
            <a:headEnd/>
            <a:tailEnd/>
          </a:ln>
        </p:spPr>
        <p:txBody>
          <a:bodyPr/>
          <a:lstStyle/>
          <a:p>
            <a:pPr algn="ctr">
              <a:spcBef>
                <a:spcPct val="20000"/>
              </a:spcBef>
              <a:buClr>
                <a:schemeClr val="accent1"/>
              </a:buClr>
              <a:defRPr/>
            </a:pPr>
            <a:r>
              <a:rPr lang="en-US" sz="2800" b="1" dirty="0" err="1">
                <a:solidFill>
                  <a:schemeClr val="bg1"/>
                </a:solidFill>
                <a:latin typeface="Arial" charset="0"/>
                <a:cs typeface="Arial" charset="0"/>
              </a:rPr>
              <a:t>Planejamento</a:t>
            </a:r>
            <a:r>
              <a:rPr lang="en-US" sz="2800" b="1" dirty="0">
                <a:solidFill>
                  <a:schemeClr val="bg1"/>
                </a:solidFill>
                <a:latin typeface="Arial" charset="0"/>
                <a:cs typeface="Arial" charset="0"/>
              </a:rPr>
              <a:t> experimental</a:t>
            </a:r>
            <a:endParaRPr lang="en-US" sz="2800" b="1" dirty="0">
              <a:solidFill>
                <a:schemeClr val="bg1"/>
              </a:solidFill>
              <a:latin typeface="+mj-lt"/>
              <a:cs typeface="Times New Roman" pitchFamily="18"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BD814A8D-E7E5-4218-AD5A-EC2BEC93CAF7}"/>
              </a:ext>
            </a:extLst>
          </p:cNvPr>
          <p:cNvSpPr>
            <a:spLocks noGrp="1"/>
          </p:cNvSpPr>
          <p:nvPr>
            <p:ph idx="1"/>
          </p:nvPr>
        </p:nvSpPr>
        <p:spPr>
          <a:xfrm>
            <a:off x="438150" y="3438525"/>
            <a:ext cx="8229600" cy="2219325"/>
          </a:xfrm>
        </p:spPr>
        <p:txBody>
          <a:bodyPr/>
          <a:lstStyle/>
          <a:p>
            <a:pPr eaLnBrk="1" hangingPunct="1"/>
            <a:r>
              <a:rPr lang="en-US" altLang="pt-BR">
                <a:solidFill>
                  <a:schemeClr val="bg1"/>
                </a:solidFill>
              </a:rPr>
              <a:t>Discutir como planejar um estudo estatístico</a:t>
            </a:r>
          </a:p>
          <a:p>
            <a:pPr eaLnBrk="1" hangingPunct="1"/>
            <a:r>
              <a:rPr lang="en-US" altLang="pt-BR">
                <a:solidFill>
                  <a:schemeClr val="bg1"/>
                </a:solidFill>
              </a:rPr>
              <a:t>Discutir técnicas de coleta de dados</a:t>
            </a:r>
          </a:p>
          <a:p>
            <a:pPr eaLnBrk="1" hangingPunct="1"/>
            <a:r>
              <a:rPr lang="en-US" altLang="pt-BR">
                <a:solidFill>
                  <a:schemeClr val="bg1"/>
                </a:solidFill>
              </a:rPr>
              <a:t>Discutir como planejar um experimento</a:t>
            </a:r>
          </a:p>
          <a:p>
            <a:pPr eaLnBrk="1" hangingPunct="1"/>
            <a:r>
              <a:rPr lang="en-US" altLang="pt-BR">
                <a:solidFill>
                  <a:schemeClr val="bg1"/>
                </a:solidFill>
              </a:rPr>
              <a:t>Discutir técnicas de amostra</a:t>
            </a:r>
          </a:p>
        </p:txBody>
      </p:sp>
      <p:sp>
        <p:nvSpPr>
          <p:cNvPr id="4" name="Title 3">
            <a:extLst>
              <a:ext uri="{FF2B5EF4-FFF2-40B4-BE49-F238E27FC236}">
                <a16:creationId xmlns:a16="http://schemas.microsoft.com/office/drawing/2014/main" id="{9643E877-79FD-4A44-B78D-F904CE26B8CE}"/>
              </a:ext>
            </a:extLst>
          </p:cNvPr>
          <p:cNvSpPr txBox="1">
            <a:spLocks/>
          </p:cNvSpPr>
          <p:nvPr/>
        </p:nvSpPr>
        <p:spPr bwMode="auto">
          <a:xfrm>
            <a:off x="387350" y="1427163"/>
            <a:ext cx="4851400"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Arial" charset="0"/>
                <a:cs typeface="Arial" charset="0"/>
              </a:rPr>
              <a:t>Objetivos</a:t>
            </a:r>
            <a:r>
              <a:rPr lang="en-US" sz="3200" b="1" dirty="0">
                <a:solidFill>
                  <a:schemeClr val="bg1"/>
                </a:solidFill>
                <a:latin typeface="Arial" charset="0"/>
                <a:cs typeface="Arial" charset="0"/>
              </a:rPr>
              <a:t> </a:t>
            </a:r>
            <a:r>
              <a:rPr lang="en-US" sz="3200" b="1" dirty="0" err="1">
                <a:solidFill>
                  <a:schemeClr val="bg1"/>
                </a:solidFill>
                <a:latin typeface="Arial" charset="0"/>
                <a:cs typeface="Arial" charset="0"/>
              </a:rPr>
              <a:t>da</a:t>
            </a:r>
            <a:r>
              <a:rPr lang="en-US" sz="3200" b="1" dirty="0">
                <a:solidFill>
                  <a:schemeClr val="bg1"/>
                </a:solidFill>
                <a:latin typeface="Arial" charset="0"/>
                <a:cs typeface="Arial" charset="0"/>
              </a:rPr>
              <a:t> </a:t>
            </a:r>
            <a:r>
              <a:rPr lang="en-US" sz="3200" b="1" dirty="0" err="1">
                <a:solidFill>
                  <a:schemeClr val="bg1"/>
                </a:solidFill>
                <a:latin typeface="Arial" charset="0"/>
                <a:cs typeface="Arial" charset="0"/>
              </a:rPr>
              <a:t>Seção</a:t>
            </a:r>
            <a:r>
              <a:rPr lang="en-US" sz="3200" b="1" dirty="0">
                <a:solidFill>
                  <a:schemeClr val="bg1"/>
                </a:solidFill>
                <a:latin typeface="Arial" charset="0"/>
                <a:cs typeface="Arial" charset="0"/>
              </a:rPr>
              <a:t> 1.3</a:t>
            </a:r>
            <a:endParaRPr lang="en-US" sz="3200" b="1" dirty="0">
              <a:solidFill>
                <a:schemeClr val="bg1"/>
              </a:solidFill>
              <a:latin typeface="+mj-lt"/>
              <a:ea typeface="+mj-ea"/>
              <a:cs typeface="+mj-cs"/>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B0BDBB8-A40B-4530-965D-E34AD45DBC3D}"/>
              </a:ext>
            </a:extLst>
          </p:cNvPr>
          <p:cNvSpPr>
            <a:spLocks noGrp="1"/>
          </p:cNvSpPr>
          <p:nvPr>
            <p:ph type="title"/>
          </p:nvPr>
        </p:nvSpPr>
        <p:spPr>
          <a:xfrm>
            <a:off x="47625" y="1350963"/>
            <a:ext cx="5283200" cy="1143000"/>
          </a:xfrm>
        </p:spPr>
        <p:txBody>
          <a:bodyPr/>
          <a:lstStyle/>
          <a:p>
            <a:pPr eaLnBrk="1" hangingPunct="1"/>
            <a:r>
              <a:rPr lang="en-US" altLang="pt-BR">
                <a:solidFill>
                  <a:schemeClr val="bg1"/>
                </a:solidFill>
              </a:rPr>
              <a:t>Planejando um estudo </a:t>
            </a:r>
            <a:br>
              <a:rPr lang="en-US" altLang="pt-BR">
                <a:solidFill>
                  <a:schemeClr val="bg1"/>
                </a:solidFill>
              </a:rPr>
            </a:br>
            <a:r>
              <a:rPr lang="en-US" altLang="pt-BR">
                <a:solidFill>
                  <a:schemeClr val="bg1"/>
                </a:solidFill>
              </a:rPr>
              <a:t>estatístico</a:t>
            </a:r>
          </a:p>
        </p:txBody>
      </p:sp>
      <p:sp>
        <p:nvSpPr>
          <p:cNvPr id="41987" name="Content Placeholder 3">
            <a:extLst>
              <a:ext uri="{FF2B5EF4-FFF2-40B4-BE49-F238E27FC236}">
                <a16:creationId xmlns:a16="http://schemas.microsoft.com/office/drawing/2014/main" id="{9D88C0C1-6C89-4395-B5E0-C791BCB5C3D2}"/>
              </a:ext>
            </a:extLst>
          </p:cNvPr>
          <p:cNvSpPr>
            <a:spLocks noGrp="1"/>
          </p:cNvSpPr>
          <p:nvPr>
            <p:ph sz="half" idx="2"/>
          </p:nvPr>
        </p:nvSpPr>
        <p:spPr>
          <a:xfrm>
            <a:off x="4808538" y="3049588"/>
            <a:ext cx="4038600" cy="2808287"/>
          </a:xfrm>
        </p:spPr>
        <p:txBody>
          <a:bodyPr/>
          <a:lstStyle/>
          <a:p>
            <a:pPr marL="393700" indent="-393700" eaLnBrk="1" hangingPunct="1">
              <a:buFont typeface="Arial" panose="020B0604020202020204" pitchFamily="34" charset="0"/>
              <a:buAutoNum type="arabicPeriod" startAt="3"/>
            </a:pPr>
            <a:r>
              <a:rPr lang="en-US" altLang="pt-BR" sz="2000">
                <a:solidFill>
                  <a:schemeClr val="bg1"/>
                </a:solidFill>
              </a:rPr>
              <a:t>Colete os dados.</a:t>
            </a:r>
          </a:p>
          <a:p>
            <a:pPr marL="393700" indent="-393700" eaLnBrk="1" hangingPunct="1">
              <a:buFont typeface="Arial" panose="020B0604020202020204" pitchFamily="34" charset="0"/>
              <a:buAutoNum type="arabicPeriod" startAt="3"/>
            </a:pPr>
            <a:r>
              <a:rPr lang="en-US" altLang="pt-BR" sz="2000">
                <a:solidFill>
                  <a:schemeClr val="bg1"/>
                </a:solidFill>
              </a:rPr>
              <a:t>Descreva os dados usando as técnicas de estatística descritiva.</a:t>
            </a:r>
          </a:p>
          <a:p>
            <a:pPr marL="393700" indent="-393700" eaLnBrk="1" hangingPunct="1">
              <a:buFont typeface="Arial" panose="020B0604020202020204" pitchFamily="34" charset="0"/>
              <a:buAutoNum type="arabicPeriod" startAt="3"/>
            </a:pPr>
            <a:r>
              <a:rPr lang="en-US" altLang="pt-BR" sz="2000">
                <a:solidFill>
                  <a:schemeClr val="bg1"/>
                </a:solidFill>
              </a:rPr>
              <a:t>Interprete os dados e tome decisões sobre a população usando estatística inferencial.</a:t>
            </a:r>
          </a:p>
          <a:p>
            <a:pPr marL="393700" indent="-393700" eaLnBrk="1" hangingPunct="1">
              <a:buFont typeface="Arial" panose="020B0604020202020204" pitchFamily="34" charset="0"/>
              <a:buAutoNum type="arabicPeriod" startAt="3"/>
            </a:pPr>
            <a:r>
              <a:rPr lang="en-US" altLang="pt-BR" sz="2000">
                <a:solidFill>
                  <a:schemeClr val="bg1"/>
                </a:solidFill>
              </a:rPr>
              <a:t>Identifique quaisquer erros possíveis. </a:t>
            </a:r>
          </a:p>
        </p:txBody>
      </p:sp>
      <p:sp>
        <p:nvSpPr>
          <p:cNvPr id="41988" name="Content Placeholder 4">
            <a:extLst>
              <a:ext uri="{FF2B5EF4-FFF2-40B4-BE49-F238E27FC236}">
                <a16:creationId xmlns:a16="http://schemas.microsoft.com/office/drawing/2014/main" id="{1A3AD239-CA22-425F-A210-18EA98414376}"/>
              </a:ext>
            </a:extLst>
          </p:cNvPr>
          <p:cNvSpPr>
            <a:spLocks noGrp="1"/>
          </p:cNvSpPr>
          <p:nvPr>
            <p:ph sz="half" idx="1"/>
          </p:nvPr>
        </p:nvSpPr>
        <p:spPr>
          <a:xfrm>
            <a:off x="392113" y="3049588"/>
            <a:ext cx="4038600" cy="2808287"/>
          </a:xfrm>
        </p:spPr>
        <p:txBody>
          <a:bodyPr/>
          <a:lstStyle/>
          <a:p>
            <a:pPr marL="393700" indent="-393700" eaLnBrk="1" hangingPunct="1">
              <a:buFont typeface="Arial" panose="020B0604020202020204" pitchFamily="34" charset="0"/>
              <a:buAutoNum type="arabicPeriod"/>
            </a:pPr>
            <a:r>
              <a:rPr lang="en-US" altLang="pt-BR" sz="2000">
                <a:solidFill>
                  <a:schemeClr val="bg1"/>
                </a:solidFill>
              </a:rPr>
              <a:t>Identifique a(s) variável(is) de interesse (foco) e a população do estudo.</a:t>
            </a:r>
          </a:p>
          <a:p>
            <a:pPr marL="393700" indent="-393700" eaLnBrk="1" hangingPunct="1">
              <a:buFont typeface="Arial" panose="020B0604020202020204" pitchFamily="34" charset="0"/>
              <a:buAutoNum type="arabicPeriod"/>
            </a:pPr>
            <a:r>
              <a:rPr lang="en-US" altLang="pt-BR" sz="2000">
                <a:solidFill>
                  <a:schemeClr val="bg1"/>
                </a:solidFill>
              </a:rPr>
              <a:t>Desenvolva um plano detalhado para coleta de dados. Se você usar uma amostra, certifique-se de que ela é representativa da população.</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198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a:extLst>
              <a:ext uri="{FF2B5EF4-FFF2-40B4-BE49-F238E27FC236}">
                <a16:creationId xmlns:a16="http://schemas.microsoft.com/office/drawing/2014/main" id="{91B549C9-F223-468E-AE59-9E018940F293}"/>
              </a:ext>
            </a:extLst>
          </p:cNvPr>
          <p:cNvSpPr>
            <a:spLocks noGrp="1"/>
          </p:cNvSpPr>
          <p:nvPr>
            <p:ph type="title"/>
          </p:nvPr>
        </p:nvSpPr>
        <p:spPr>
          <a:xfrm>
            <a:off x="142875" y="1379538"/>
            <a:ext cx="3911600" cy="1143000"/>
          </a:xfrm>
        </p:spPr>
        <p:txBody>
          <a:bodyPr/>
          <a:lstStyle/>
          <a:p>
            <a:pPr eaLnBrk="1" hangingPunct="1"/>
            <a:r>
              <a:rPr lang="en-US" altLang="pt-BR">
                <a:solidFill>
                  <a:schemeClr val="bg1"/>
                </a:solidFill>
              </a:rPr>
              <a:t>Coleta de dados</a:t>
            </a:r>
          </a:p>
        </p:txBody>
      </p:sp>
      <p:sp>
        <p:nvSpPr>
          <p:cNvPr id="43011" name="Content Placeholder 5">
            <a:extLst>
              <a:ext uri="{FF2B5EF4-FFF2-40B4-BE49-F238E27FC236}">
                <a16:creationId xmlns:a16="http://schemas.microsoft.com/office/drawing/2014/main" id="{46038692-D3BB-42FA-AE7D-0CB355880B6A}"/>
              </a:ext>
            </a:extLst>
          </p:cNvPr>
          <p:cNvSpPr>
            <a:spLocks noGrp="1"/>
          </p:cNvSpPr>
          <p:nvPr>
            <p:ph idx="1"/>
          </p:nvPr>
        </p:nvSpPr>
        <p:spPr>
          <a:xfrm>
            <a:off x="447675" y="2705100"/>
            <a:ext cx="8229600" cy="3276600"/>
          </a:xfrm>
        </p:spPr>
        <p:txBody>
          <a:bodyPr/>
          <a:lstStyle/>
          <a:p>
            <a:pPr eaLnBrk="1" hangingPunct="1">
              <a:buFont typeface="Arial" charset="0"/>
              <a:buNone/>
              <a:defRPr/>
            </a:pPr>
            <a:r>
              <a:rPr lang="en-US" b="1" dirty="0" err="1">
                <a:solidFill>
                  <a:schemeClr val="accent6"/>
                </a:solidFill>
              </a:rPr>
              <a:t>Estudo</a:t>
            </a:r>
            <a:r>
              <a:rPr lang="en-US" b="1" dirty="0">
                <a:solidFill>
                  <a:schemeClr val="accent6"/>
                </a:solidFill>
              </a:rPr>
              <a:t> </a:t>
            </a:r>
            <a:r>
              <a:rPr lang="en-US" b="1" dirty="0" err="1">
                <a:solidFill>
                  <a:schemeClr val="accent6"/>
                </a:solidFill>
              </a:rPr>
              <a:t>observacional</a:t>
            </a:r>
            <a:endParaRPr lang="en-US" b="1" dirty="0">
              <a:solidFill>
                <a:schemeClr val="accent6"/>
              </a:solidFill>
            </a:endParaRPr>
          </a:p>
          <a:p>
            <a:pPr eaLnBrk="1" hangingPunct="1">
              <a:buFont typeface="Arial" charset="0"/>
              <a:buChar char="•"/>
              <a:defRPr/>
            </a:pPr>
            <a:r>
              <a:rPr lang="en-US" dirty="0">
                <a:solidFill>
                  <a:schemeClr val="bg1"/>
                </a:solidFill>
              </a:rPr>
              <a:t>Um </a:t>
            </a:r>
            <a:r>
              <a:rPr lang="en-US" dirty="0" err="1">
                <a:solidFill>
                  <a:schemeClr val="bg1"/>
                </a:solidFill>
              </a:rPr>
              <a:t>pesquisador</a:t>
            </a:r>
            <a:r>
              <a:rPr lang="en-US" dirty="0">
                <a:solidFill>
                  <a:schemeClr val="bg1"/>
                </a:solidFill>
              </a:rPr>
              <a:t> </a:t>
            </a:r>
            <a:r>
              <a:rPr lang="en-US" dirty="0" err="1">
                <a:solidFill>
                  <a:schemeClr val="bg1"/>
                </a:solidFill>
              </a:rPr>
              <a:t>observa</a:t>
            </a:r>
            <a:r>
              <a:rPr lang="en-US" dirty="0">
                <a:solidFill>
                  <a:schemeClr val="bg1"/>
                </a:solidFill>
              </a:rPr>
              <a:t> e </a:t>
            </a:r>
            <a:r>
              <a:rPr lang="en-US" dirty="0" err="1">
                <a:solidFill>
                  <a:schemeClr val="bg1"/>
                </a:solidFill>
              </a:rPr>
              <a:t>mede</a:t>
            </a:r>
            <a:r>
              <a:rPr lang="en-US" dirty="0">
                <a:solidFill>
                  <a:schemeClr val="bg1"/>
                </a:solidFill>
              </a:rPr>
              <a:t> as </a:t>
            </a:r>
            <a:r>
              <a:rPr lang="en-US" dirty="0" err="1">
                <a:solidFill>
                  <a:schemeClr val="bg1"/>
                </a:solidFill>
              </a:rPr>
              <a:t>características</a:t>
            </a:r>
            <a:r>
              <a:rPr lang="en-US" dirty="0">
                <a:solidFill>
                  <a:schemeClr val="bg1"/>
                </a:solidFill>
              </a:rPr>
              <a:t> </a:t>
            </a:r>
            <a:r>
              <a:rPr lang="en-US" dirty="0" err="1">
                <a:solidFill>
                  <a:schemeClr val="bg1"/>
                </a:solidFill>
              </a:rPr>
              <a:t>interessantes</a:t>
            </a:r>
            <a:r>
              <a:rPr lang="en-US" dirty="0">
                <a:solidFill>
                  <a:schemeClr val="bg1"/>
                </a:solidFill>
              </a:rPr>
              <a:t> de </a:t>
            </a:r>
            <a:r>
              <a:rPr lang="en-US" dirty="0" err="1">
                <a:solidFill>
                  <a:schemeClr val="bg1"/>
                </a:solidFill>
              </a:rPr>
              <a:t>uma</a:t>
            </a:r>
            <a:r>
              <a:rPr lang="en-US" dirty="0">
                <a:solidFill>
                  <a:schemeClr val="bg1"/>
                </a:solidFill>
              </a:rPr>
              <a:t> parte </a:t>
            </a:r>
            <a:r>
              <a:rPr lang="en-US" dirty="0" err="1">
                <a:solidFill>
                  <a:schemeClr val="bg1"/>
                </a:solidFill>
              </a:rPr>
              <a:t>da</a:t>
            </a:r>
            <a:r>
              <a:rPr lang="en-US" dirty="0">
                <a:solidFill>
                  <a:schemeClr val="bg1"/>
                </a:solidFill>
              </a:rPr>
              <a:t> </a:t>
            </a:r>
            <a:r>
              <a:rPr lang="en-US" dirty="0" err="1">
                <a:solidFill>
                  <a:schemeClr val="bg1"/>
                </a:solidFill>
              </a:rPr>
              <a:t>população</a:t>
            </a:r>
            <a:endParaRPr lang="en-US" dirty="0">
              <a:solidFill>
                <a:schemeClr val="bg1"/>
              </a:solidFill>
            </a:endParaRPr>
          </a:p>
          <a:p>
            <a:pPr eaLnBrk="1" hangingPunct="1">
              <a:buFont typeface="Arial" charset="0"/>
              <a:buChar char="•"/>
              <a:defRPr/>
            </a:pPr>
            <a:r>
              <a:rPr lang="en-US" dirty="0" err="1">
                <a:solidFill>
                  <a:schemeClr val="bg1"/>
                </a:solidFill>
              </a:rPr>
              <a:t>Pesquisadores</a:t>
            </a:r>
            <a:r>
              <a:rPr lang="en-US" dirty="0">
                <a:solidFill>
                  <a:schemeClr val="bg1"/>
                </a:solidFill>
              </a:rPr>
              <a:t> </a:t>
            </a:r>
            <a:r>
              <a:rPr lang="en-US" dirty="0" err="1">
                <a:solidFill>
                  <a:schemeClr val="bg1"/>
                </a:solidFill>
              </a:rPr>
              <a:t>observaram</a:t>
            </a:r>
            <a:r>
              <a:rPr lang="en-US" dirty="0">
                <a:solidFill>
                  <a:schemeClr val="bg1"/>
                </a:solidFill>
              </a:rPr>
              <a:t> e </a:t>
            </a:r>
            <a:r>
              <a:rPr lang="en-US" dirty="0" err="1">
                <a:solidFill>
                  <a:schemeClr val="bg1"/>
                </a:solidFill>
              </a:rPr>
              <a:t>registraram</a:t>
            </a:r>
            <a:r>
              <a:rPr lang="en-US" dirty="0">
                <a:solidFill>
                  <a:schemeClr val="bg1"/>
                </a:solidFill>
              </a:rPr>
              <a:t> o </a:t>
            </a:r>
            <a:r>
              <a:rPr lang="en-US" dirty="0" err="1">
                <a:solidFill>
                  <a:schemeClr val="bg1"/>
                </a:solidFill>
              </a:rPr>
              <a:t>comportamento</a:t>
            </a:r>
            <a:r>
              <a:rPr lang="en-US" dirty="0">
                <a:solidFill>
                  <a:schemeClr val="bg1"/>
                </a:solidFill>
              </a:rPr>
              <a:t> oral de </a:t>
            </a:r>
            <a:r>
              <a:rPr lang="en-US" dirty="0" err="1">
                <a:solidFill>
                  <a:schemeClr val="bg1"/>
                </a:solidFill>
              </a:rPr>
              <a:t>crianças</a:t>
            </a:r>
            <a:r>
              <a:rPr lang="en-US" dirty="0">
                <a:solidFill>
                  <a:schemeClr val="bg1"/>
                </a:solidFill>
              </a:rPr>
              <a:t> </a:t>
            </a:r>
            <a:r>
              <a:rPr lang="en-US" dirty="0" err="1">
                <a:solidFill>
                  <a:schemeClr val="bg1"/>
                </a:solidFill>
              </a:rPr>
              <a:t>acima</a:t>
            </a:r>
            <a:r>
              <a:rPr lang="en-US" dirty="0">
                <a:solidFill>
                  <a:schemeClr val="bg1"/>
                </a:solidFill>
              </a:rPr>
              <a:t> de </a:t>
            </a:r>
            <a:r>
              <a:rPr lang="en-US" dirty="0" err="1">
                <a:solidFill>
                  <a:schemeClr val="bg1"/>
                </a:solidFill>
              </a:rPr>
              <a:t>três</a:t>
            </a:r>
            <a:r>
              <a:rPr lang="en-US" dirty="0">
                <a:solidFill>
                  <a:schemeClr val="bg1"/>
                </a:solidFill>
              </a:rPr>
              <a:t> </a:t>
            </a:r>
            <a:r>
              <a:rPr lang="en-US" dirty="0" err="1">
                <a:solidFill>
                  <a:schemeClr val="bg1"/>
                </a:solidFill>
              </a:rPr>
              <a:t>anos</a:t>
            </a:r>
            <a:r>
              <a:rPr lang="en-US" dirty="0">
                <a:solidFill>
                  <a:schemeClr val="bg1"/>
                </a:solidFill>
              </a:rPr>
              <a:t> de </a:t>
            </a:r>
            <a:r>
              <a:rPr lang="en-US" dirty="0" err="1">
                <a:solidFill>
                  <a:schemeClr val="bg1"/>
                </a:solidFill>
              </a:rPr>
              <a:t>idade</a:t>
            </a:r>
            <a:r>
              <a:rPr lang="en-US" dirty="0">
                <a:solidFill>
                  <a:schemeClr val="bg1"/>
                </a:solidFill>
              </a:rPr>
              <a:t> com </a:t>
            </a:r>
            <a:r>
              <a:rPr lang="en-US" dirty="0" err="1">
                <a:solidFill>
                  <a:schemeClr val="bg1"/>
                </a:solidFill>
              </a:rPr>
              <a:t>objetos</a:t>
            </a:r>
            <a:r>
              <a:rPr lang="en-US" dirty="0">
                <a:solidFill>
                  <a:schemeClr val="bg1"/>
                </a:solidFill>
              </a:rPr>
              <a:t> </a:t>
            </a:r>
            <a:r>
              <a:rPr lang="en-US" dirty="0" err="1">
                <a:solidFill>
                  <a:schemeClr val="bg1"/>
                </a:solidFill>
              </a:rPr>
              <a:t>não</a:t>
            </a:r>
            <a:r>
              <a:rPr lang="en-US" dirty="0">
                <a:solidFill>
                  <a:schemeClr val="bg1"/>
                </a:solidFill>
              </a:rPr>
              <a:t> </a:t>
            </a:r>
            <a:r>
              <a:rPr lang="en-US" dirty="0" err="1">
                <a:solidFill>
                  <a:schemeClr val="bg1"/>
                </a:solidFill>
              </a:rPr>
              <a:t>comestíveis</a:t>
            </a:r>
            <a:r>
              <a:rPr lang="en-US" dirty="0">
                <a:solidFill>
                  <a:schemeClr val="bg1"/>
                </a:solidFill>
              </a:rPr>
              <a:t> (</a:t>
            </a:r>
            <a:r>
              <a:rPr lang="en-US" i="1" dirty="0" err="1">
                <a:solidFill>
                  <a:schemeClr val="bg1"/>
                </a:solidFill>
              </a:rPr>
              <a:t>Fonte</a:t>
            </a:r>
            <a:r>
              <a:rPr lang="en-US" i="1" dirty="0">
                <a:solidFill>
                  <a:schemeClr val="bg1"/>
                </a:solidFill>
              </a:rPr>
              <a:t>: Pediatric Magazine</a:t>
            </a:r>
            <a:r>
              <a:rPr lang="en-US" dirty="0">
                <a:solidFill>
                  <a:schemeClr val="bg1"/>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5">
            <a:extLst>
              <a:ext uri="{FF2B5EF4-FFF2-40B4-BE49-F238E27FC236}">
                <a16:creationId xmlns:a16="http://schemas.microsoft.com/office/drawing/2014/main" id="{20231181-4C4F-4626-9A71-3A1DC03A18E5}"/>
              </a:ext>
            </a:extLst>
          </p:cNvPr>
          <p:cNvSpPr>
            <a:spLocks noGrp="1"/>
          </p:cNvSpPr>
          <p:nvPr>
            <p:ph idx="1"/>
          </p:nvPr>
        </p:nvSpPr>
        <p:spPr/>
        <p:txBody>
          <a:bodyPr/>
          <a:lstStyle/>
          <a:p>
            <a:pPr eaLnBrk="1" hangingPunct="1">
              <a:buFont typeface="Arial" charset="0"/>
              <a:buNone/>
              <a:defRPr/>
            </a:pPr>
            <a:r>
              <a:rPr lang="en-US" b="1" dirty="0" err="1">
                <a:solidFill>
                  <a:schemeClr val="accent6"/>
                </a:solidFill>
              </a:rPr>
              <a:t>Experimento</a:t>
            </a:r>
            <a:endParaRPr lang="en-US" b="1" dirty="0">
              <a:solidFill>
                <a:schemeClr val="accent6"/>
              </a:solidFill>
            </a:endParaRPr>
          </a:p>
          <a:p>
            <a:pPr eaLnBrk="1" hangingPunct="1">
              <a:buFont typeface="Arial" charset="0"/>
              <a:buChar char="•"/>
              <a:defRPr/>
            </a:pPr>
            <a:r>
              <a:rPr lang="en-US" dirty="0">
                <a:solidFill>
                  <a:schemeClr val="bg1"/>
                </a:solidFill>
              </a:rPr>
              <a:t>Um </a:t>
            </a:r>
            <a:r>
              <a:rPr lang="en-US" dirty="0" err="1">
                <a:solidFill>
                  <a:schemeClr val="bg1"/>
                </a:solidFill>
              </a:rPr>
              <a:t>tratamento</a:t>
            </a:r>
            <a:r>
              <a:rPr lang="en-US" dirty="0">
                <a:solidFill>
                  <a:schemeClr val="bg1"/>
                </a:solidFill>
              </a:rPr>
              <a:t> é </a:t>
            </a:r>
            <a:r>
              <a:rPr lang="en-US" dirty="0" err="1">
                <a:solidFill>
                  <a:schemeClr val="bg1"/>
                </a:solidFill>
              </a:rPr>
              <a:t>aplicado</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uma</a:t>
            </a:r>
            <a:r>
              <a:rPr lang="en-US" dirty="0">
                <a:solidFill>
                  <a:schemeClr val="bg1"/>
                </a:solidFill>
              </a:rPr>
              <a:t> parte </a:t>
            </a:r>
            <a:r>
              <a:rPr lang="en-US" dirty="0" err="1">
                <a:solidFill>
                  <a:schemeClr val="bg1"/>
                </a:solidFill>
              </a:rPr>
              <a:t>da</a:t>
            </a:r>
            <a:r>
              <a:rPr lang="en-US" dirty="0">
                <a:solidFill>
                  <a:schemeClr val="bg1"/>
                </a:solidFill>
              </a:rPr>
              <a:t> </a:t>
            </a:r>
            <a:r>
              <a:rPr lang="en-US" dirty="0" err="1">
                <a:solidFill>
                  <a:schemeClr val="bg1"/>
                </a:solidFill>
              </a:rPr>
              <a:t>população</a:t>
            </a:r>
            <a:r>
              <a:rPr lang="en-US" dirty="0">
                <a:solidFill>
                  <a:schemeClr val="bg1"/>
                </a:solidFill>
              </a:rPr>
              <a:t> e </a:t>
            </a:r>
            <a:r>
              <a:rPr lang="en-US" dirty="0" err="1">
                <a:solidFill>
                  <a:schemeClr val="bg1"/>
                </a:solidFill>
              </a:rPr>
              <a:t>suas</a:t>
            </a:r>
            <a:r>
              <a:rPr lang="en-US" dirty="0">
                <a:solidFill>
                  <a:schemeClr val="bg1"/>
                </a:solidFill>
              </a:rPr>
              <a:t> </a:t>
            </a:r>
            <a:r>
              <a:rPr lang="en-US" dirty="0" err="1">
                <a:solidFill>
                  <a:schemeClr val="bg1"/>
                </a:solidFill>
              </a:rPr>
              <a:t>respostas</a:t>
            </a:r>
            <a:r>
              <a:rPr lang="en-US" dirty="0">
                <a:solidFill>
                  <a:schemeClr val="bg1"/>
                </a:solidFill>
              </a:rPr>
              <a:t> </a:t>
            </a:r>
            <a:r>
              <a:rPr lang="en-US" dirty="0" err="1">
                <a:solidFill>
                  <a:schemeClr val="bg1"/>
                </a:solidFill>
              </a:rPr>
              <a:t>são</a:t>
            </a:r>
            <a:r>
              <a:rPr lang="en-US" dirty="0">
                <a:solidFill>
                  <a:schemeClr val="bg1"/>
                </a:solidFill>
              </a:rPr>
              <a:t> </a:t>
            </a:r>
            <a:r>
              <a:rPr lang="en-US" dirty="0" err="1">
                <a:solidFill>
                  <a:schemeClr val="bg1"/>
                </a:solidFill>
              </a:rPr>
              <a:t>observadas</a:t>
            </a:r>
            <a:endParaRPr lang="en-US" dirty="0">
              <a:solidFill>
                <a:schemeClr val="bg1"/>
              </a:solidFill>
            </a:endParaRPr>
          </a:p>
          <a:p>
            <a:pPr eaLnBrk="1" hangingPunct="1">
              <a:buFont typeface="Arial" charset="0"/>
              <a:buChar char="•"/>
              <a:defRPr/>
            </a:pPr>
            <a:r>
              <a:rPr lang="en-US" dirty="0" err="1">
                <a:solidFill>
                  <a:schemeClr val="bg1"/>
                </a:solidFill>
              </a:rPr>
              <a:t>Foi</a:t>
            </a:r>
            <a:r>
              <a:rPr lang="en-US" dirty="0">
                <a:solidFill>
                  <a:schemeClr val="bg1"/>
                </a:solidFill>
              </a:rPr>
              <a:t> </a:t>
            </a:r>
            <a:r>
              <a:rPr lang="en-US" dirty="0" err="1">
                <a:solidFill>
                  <a:schemeClr val="bg1"/>
                </a:solidFill>
              </a:rPr>
              <a:t>realizado</a:t>
            </a:r>
            <a:r>
              <a:rPr lang="en-US" dirty="0">
                <a:solidFill>
                  <a:schemeClr val="bg1"/>
                </a:solidFill>
              </a:rPr>
              <a:t> um </a:t>
            </a:r>
            <a:r>
              <a:rPr lang="en-US" dirty="0" err="1">
                <a:solidFill>
                  <a:schemeClr val="bg1"/>
                </a:solidFill>
              </a:rPr>
              <a:t>experimento</a:t>
            </a:r>
            <a:r>
              <a:rPr lang="en-US" dirty="0">
                <a:solidFill>
                  <a:schemeClr val="bg1"/>
                </a:solidFill>
              </a:rPr>
              <a:t> no </a:t>
            </a:r>
            <a:r>
              <a:rPr lang="en-US" dirty="0" err="1">
                <a:solidFill>
                  <a:schemeClr val="bg1"/>
                </a:solidFill>
              </a:rPr>
              <a:t>qual</a:t>
            </a:r>
            <a:r>
              <a:rPr lang="en-US" dirty="0">
                <a:solidFill>
                  <a:schemeClr val="bg1"/>
                </a:solidFill>
              </a:rPr>
              <a:t> </a:t>
            </a:r>
            <a:r>
              <a:rPr lang="en-US" dirty="0" err="1">
                <a:solidFill>
                  <a:schemeClr val="bg1"/>
                </a:solidFill>
              </a:rPr>
              <a:t>diabéticos</a:t>
            </a:r>
            <a:r>
              <a:rPr lang="en-US" dirty="0">
                <a:solidFill>
                  <a:schemeClr val="bg1"/>
                </a:solidFill>
              </a:rPr>
              <a:t> </a:t>
            </a:r>
            <a:r>
              <a:rPr lang="en-US" dirty="0" err="1">
                <a:solidFill>
                  <a:schemeClr val="bg1"/>
                </a:solidFill>
              </a:rPr>
              <a:t>tomaram</a:t>
            </a:r>
            <a:r>
              <a:rPr lang="en-US" dirty="0">
                <a:solidFill>
                  <a:schemeClr val="bg1"/>
                </a:solidFill>
              </a:rPr>
              <a:t> </a:t>
            </a:r>
            <a:r>
              <a:rPr lang="en-US" dirty="0" err="1">
                <a:solidFill>
                  <a:schemeClr val="bg1"/>
                </a:solidFill>
              </a:rPr>
              <a:t>extrato</a:t>
            </a:r>
            <a:r>
              <a:rPr lang="en-US" dirty="0">
                <a:solidFill>
                  <a:schemeClr val="bg1"/>
                </a:solidFill>
              </a:rPr>
              <a:t> de </a:t>
            </a:r>
            <a:r>
              <a:rPr lang="en-US" dirty="0" err="1">
                <a:solidFill>
                  <a:schemeClr val="bg1"/>
                </a:solidFill>
              </a:rPr>
              <a:t>canela</a:t>
            </a:r>
            <a:r>
              <a:rPr lang="en-US" dirty="0">
                <a:solidFill>
                  <a:schemeClr val="bg1"/>
                </a:solidFill>
              </a:rPr>
              <a:t> </a:t>
            </a:r>
            <a:r>
              <a:rPr lang="en-US" dirty="0" err="1">
                <a:solidFill>
                  <a:schemeClr val="bg1"/>
                </a:solidFill>
              </a:rPr>
              <a:t>diariamente</a:t>
            </a:r>
            <a:r>
              <a:rPr lang="en-US" dirty="0">
                <a:solidFill>
                  <a:schemeClr val="bg1"/>
                </a:solidFill>
              </a:rPr>
              <a:t>, </a:t>
            </a:r>
            <a:r>
              <a:rPr lang="en-US" dirty="0" err="1">
                <a:solidFill>
                  <a:schemeClr val="bg1"/>
                </a:solidFill>
              </a:rPr>
              <a:t>enquanto</a:t>
            </a:r>
            <a:r>
              <a:rPr lang="en-US" dirty="0">
                <a:solidFill>
                  <a:schemeClr val="bg1"/>
                </a:solidFill>
              </a:rPr>
              <a:t> um </a:t>
            </a:r>
            <a:r>
              <a:rPr lang="en-US" dirty="0" err="1">
                <a:solidFill>
                  <a:schemeClr val="bg1"/>
                </a:solidFill>
              </a:rPr>
              <a:t>grupo</a:t>
            </a:r>
            <a:r>
              <a:rPr lang="en-US" dirty="0">
                <a:solidFill>
                  <a:schemeClr val="bg1"/>
                </a:solidFill>
              </a:rPr>
              <a:t> de </a:t>
            </a:r>
            <a:r>
              <a:rPr lang="en-US" dirty="0" err="1">
                <a:solidFill>
                  <a:schemeClr val="bg1"/>
                </a:solidFill>
              </a:rPr>
              <a:t>controle</a:t>
            </a:r>
            <a:r>
              <a:rPr lang="en-US" dirty="0">
                <a:solidFill>
                  <a:schemeClr val="bg1"/>
                </a:solidFill>
              </a:rPr>
              <a:t> </a:t>
            </a:r>
            <a:r>
              <a:rPr lang="en-US" dirty="0" err="1">
                <a:solidFill>
                  <a:schemeClr val="bg1"/>
                </a:solidFill>
              </a:rPr>
              <a:t>não</a:t>
            </a:r>
            <a:r>
              <a:rPr lang="en-US" dirty="0">
                <a:solidFill>
                  <a:schemeClr val="bg1"/>
                </a:solidFill>
              </a:rPr>
              <a:t>. </a:t>
            </a:r>
            <a:r>
              <a:rPr lang="en-US" dirty="0" err="1">
                <a:solidFill>
                  <a:schemeClr val="bg1"/>
                </a:solidFill>
              </a:rPr>
              <a:t>Depois</a:t>
            </a:r>
            <a:r>
              <a:rPr lang="en-US" dirty="0">
                <a:solidFill>
                  <a:schemeClr val="bg1"/>
                </a:solidFill>
              </a:rPr>
              <a:t> de 40 </a:t>
            </a:r>
            <a:r>
              <a:rPr lang="en-US" dirty="0" err="1">
                <a:solidFill>
                  <a:schemeClr val="bg1"/>
                </a:solidFill>
              </a:rPr>
              <a:t>dias</a:t>
            </a:r>
            <a:r>
              <a:rPr lang="en-US" dirty="0">
                <a:solidFill>
                  <a:schemeClr val="bg1"/>
                </a:solidFill>
              </a:rPr>
              <a:t>, </a:t>
            </a:r>
            <a:r>
              <a:rPr lang="en-US" dirty="0" err="1">
                <a:solidFill>
                  <a:schemeClr val="bg1"/>
                </a:solidFill>
              </a:rPr>
              <a:t>os</a:t>
            </a:r>
            <a:r>
              <a:rPr lang="en-US" dirty="0">
                <a:solidFill>
                  <a:schemeClr val="bg1"/>
                </a:solidFill>
              </a:rPr>
              <a:t> </a:t>
            </a:r>
            <a:r>
              <a:rPr lang="en-US" dirty="0" err="1">
                <a:solidFill>
                  <a:schemeClr val="bg1"/>
                </a:solidFill>
              </a:rPr>
              <a:t>diabéticos</a:t>
            </a:r>
            <a:r>
              <a:rPr lang="en-US" dirty="0">
                <a:solidFill>
                  <a:schemeClr val="bg1"/>
                </a:solidFill>
              </a:rPr>
              <a:t> </a:t>
            </a:r>
            <a:r>
              <a:rPr lang="en-US" dirty="0" err="1">
                <a:solidFill>
                  <a:schemeClr val="bg1"/>
                </a:solidFill>
              </a:rPr>
              <a:t>que</a:t>
            </a:r>
            <a:r>
              <a:rPr lang="en-US" dirty="0">
                <a:solidFill>
                  <a:schemeClr val="bg1"/>
                </a:solidFill>
              </a:rPr>
              <a:t> </a:t>
            </a:r>
            <a:r>
              <a:rPr lang="en-US" dirty="0" err="1">
                <a:solidFill>
                  <a:schemeClr val="bg1"/>
                </a:solidFill>
              </a:rPr>
              <a:t>tomaram</a:t>
            </a:r>
            <a:r>
              <a:rPr lang="en-US" dirty="0">
                <a:solidFill>
                  <a:schemeClr val="bg1"/>
                </a:solidFill>
              </a:rPr>
              <a:t> </a:t>
            </a:r>
            <a:r>
              <a:rPr lang="en-US" dirty="0" err="1">
                <a:solidFill>
                  <a:schemeClr val="bg1"/>
                </a:solidFill>
              </a:rPr>
              <a:t>canela</a:t>
            </a:r>
            <a:r>
              <a:rPr lang="en-US" dirty="0">
                <a:solidFill>
                  <a:schemeClr val="bg1"/>
                </a:solidFill>
              </a:rPr>
              <a:t> </a:t>
            </a:r>
            <a:r>
              <a:rPr lang="en-US" dirty="0" err="1">
                <a:solidFill>
                  <a:schemeClr val="bg1"/>
                </a:solidFill>
              </a:rPr>
              <a:t>reduziram</a:t>
            </a:r>
            <a:r>
              <a:rPr lang="en-US" dirty="0">
                <a:solidFill>
                  <a:schemeClr val="bg1"/>
                </a:solidFill>
              </a:rPr>
              <a:t> o </a:t>
            </a:r>
            <a:r>
              <a:rPr lang="en-US" dirty="0" err="1">
                <a:solidFill>
                  <a:schemeClr val="bg1"/>
                </a:solidFill>
              </a:rPr>
              <a:t>risco</a:t>
            </a:r>
            <a:r>
              <a:rPr lang="en-US" dirty="0">
                <a:solidFill>
                  <a:schemeClr val="bg1"/>
                </a:solidFill>
              </a:rPr>
              <a:t> de </a:t>
            </a:r>
            <a:r>
              <a:rPr lang="en-US" dirty="0" err="1">
                <a:solidFill>
                  <a:schemeClr val="bg1"/>
                </a:solidFill>
              </a:rPr>
              <a:t>doenças</a:t>
            </a:r>
            <a:r>
              <a:rPr lang="en-US" dirty="0">
                <a:solidFill>
                  <a:schemeClr val="bg1"/>
                </a:solidFill>
              </a:rPr>
              <a:t> do </a:t>
            </a:r>
            <a:r>
              <a:rPr lang="en-US" dirty="0" err="1">
                <a:solidFill>
                  <a:schemeClr val="bg1"/>
                </a:solidFill>
              </a:rPr>
              <a:t>coração</a:t>
            </a:r>
            <a:r>
              <a:rPr lang="en-US" dirty="0">
                <a:solidFill>
                  <a:schemeClr val="bg1"/>
                </a:solidFill>
              </a:rPr>
              <a:t>, </a:t>
            </a:r>
            <a:r>
              <a:rPr lang="en-US" dirty="0" err="1">
                <a:solidFill>
                  <a:schemeClr val="bg1"/>
                </a:solidFill>
              </a:rPr>
              <a:t>enquanto</a:t>
            </a:r>
            <a:r>
              <a:rPr lang="en-US" dirty="0">
                <a:solidFill>
                  <a:schemeClr val="bg1"/>
                </a:solidFill>
              </a:rPr>
              <a:t> o </a:t>
            </a:r>
            <a:r>
              <a:rPr lang="en-US" dirty="0" err="1">
                <a:solidFill>
                  <a:schemeClr val="bg1"/>
                </a:solidFill>
              </a:rPr>
              <a:t>grupo</a:t>
            </a:r>
            <a:r>
              <a:rPr lang="en-US" dirty="0">
                <a:solidFill>
                  <a:schemeClr val="bg1"/>
                </a:solidFill>
              </a:rPr>
              <a:t> de </a:t>
            </a:r>
            <a:r>
              <a:rPr lang="en-US" dirty="0" err="1">
                <a:solidFill>
                  <a:schemeClr val="bg1"/>
                </a:solidFill>
              </a:rPr>
              <a:t>controle</a:t>
            </a:r>
            <a:r>
              <a:rPr lang="en-US" dirty="0">
                <a:solidFill>
                  <a:schemeClr val="bg1"/>
                </a:solidFill>
              </a:rPr>
              <a:t> </a:t>
            </a:r>
            <a:r>
              <a:rPr lang="en-US" dirty="0" err="1">
                <a:solidFill>
                  <a:schemeClr val="bg1"/>
                </a:solidFill>
              </a:rPr>
              <a:t>não</a:t>
            </a:r>
            <a:r>
              <a:rPr lang="en-US" dirty="0">
                <a:solidFill>
                  <a:schemeClr val="bg1"/>
                </a:solidFill>
              </a:rPr>
              <a:t> </a:t>
            </a:r>
            <a:r>
              <a:rPr lang="en-US" dirty="0" err="1">
                <a:solidFill>
                  <a:schemeClr val="bg1"/>
                </a:solidFill>
              </a:rPr>
              <a:t>apresentou</a:t>
            </a:r>
            <a:r>
              <a:rPr lang="en-US" dirty="0">
                <a:solidFill>
                  <a:schemeClr val="bg1"/>
                </a:solidFill>
              </a:rPr>
              <a:t> </a:t>
            </a:r>
            <a:r>
              <a:rPr lang="en-US" dirty="0" err="1">
                <a:solidFill>
                  <a:schemeClr val="bg1"/>
                </a:solidFill>
              </a:rPr>
              <a:t>mudanças</a:t>
            </a:r>
            <a:r>
              <a:rPr lang="en-US" dirty="0">
                <a:solidFill>
                  <a:schemeClr val="bg1"/>
                </a:solidFill>
              </a:rPr>
              <a:t> (</a:t>
            </a:r>
            <a:r>
              <a:rPr lang="en-US" i="1" dirty="0" err="1">
                <a:solidFill>
                  <a:schemeClr val="bg1"/>
                </a:solidFill>
              </a:rPr>
              <a:t>Fonte</a:t>
            </a:r>
            <a:r>
              <a:rPr lang="en-US" i="1" dirty="0">
                <a:solidFill>
                  <a:schemeClr val="bg1"/>
                </a:solidFill>
              </a:rPr>
              <a:t>: Diabetes Care</a:t>
            </a:r>
            <a:r>
              <a:rPr lang="en-US" dirty="0">
                <a:solidFill>
                  <a:schemeClr val="bg1"/>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5">
            <a:extLst>
              <a:ext uri="{FF2B5EF4-FFF2-40B4-BE49-F238E27FC236}">
                <a16:creationId xmlns:a16="http://schemas.microsoft.com/office/drawing/2014/main" id="{A74B274F-84CA-468D-BCDD-F4D3AF5CAFA5}"/>
              </a:ext>
            </a:extLst>
          </p:cNvPr>
          <p:cNvSpPr>
            <a:spLocks noGrp="1"/>
          </p:cNvSpPr>
          <p:nvPr>
            <p:ph idx="1"/>
          </p:nvPr>
        </p:nvSpPr>
        <p:spPr/>
        <p:txBody>
          <a:bodyPr/>
          <a:lstStyle/>
          <a:p>
            <a:pPr eaLnBrk="1" hangingPunct="1">
              <a:buFont typeface="Arial" charset="0"/>
              <a:buNone/>
              <a:defRPr/>
            </a:pPr>
            <a:r>
              <a:rPr lang="en-US" b="1" dirty="0" err="1">
                <a:solidFill>
                  <a:schemeClr val="accent6"/>
                </a:solidFill>
              </a:rPr>
              <a:t>Simulação</a:t>
            </a:r>
            <a:endParaRPr lang="en-US" b="1" dirty="0">
              <a:solidFill>
                <a:schemeClr val="accent6"/>
              </a:solidFill>
            </a:endParaRPr>
          </a:p>
          <a:p>
            <a:pPr eaLnBrk="1" hangingPunct="1">
              <a:buFont typeface="Arial" charset="0"/>
              <a:buChar char="•"/>
              <a:defRPr/>
            </a:pPr>
            <a:r>
              <a:rPr lang="en-US" dirty="0" err="1">
                <a:solidFill>
                  <a:schemeClr val="bg1"/>
                </a:solidFill>
              </a:rPr>
              <a:t>Usa</a:t>
            </a:r>
            <a:r>
              <a:rPr lang="en-US" dirty="0">
                <a:solidFill>
                  <a:schemeClr val="bg1"/>
                </a:solidFill>
              </a:rPr>
              <a:t> um </a:t>
            </a:r>
            <a:r>
              <a:rPr lang="en-US" dirty="0" err="1">
                <a:solidFill>
                  <a:schemeClr val="bg1"/>
                </a:solidFill>
              </a:rPr>
              <a:t>modelo</a:t>
            </a:r>
            <a:r>
              <a:rPr lang="en-US" dirty="0">
                <a:solidFill>
                  <a:schemeClr val="bg1"/>
                </a:solidFill>
              </a:rPr>
              <a:t> </a:t>
            </a:r>
            <a:r>
              <a:rPr lang="en-US" dirty="0" err="1">
                <a:solidFill>
                  <a:schemeClr val="bg1"/>
                </a:solidFill>
              </a:rPr>
              <a:t>matemático</a:t>
            </a:r>
            <a:r>
              <a:rPr lang="en-US" dirty="0">
                <a:solidFill>
                  <a:schemeClr val="bg1"/>
                </a:solidFill>
              </a:rPr>
              <a:t> </a:t>
            </a:r>
            <a:r>
              <a:rPr lang="en-US" dirty="0" err="1">
                <a:solidFill>
                  <a:schemeClr val="bg1"/>
                </a:solidFill>
              </a:rPr>
              <a:t>ou</a:t>
            </a:r>
            <a:r>
              <a:rPr lang="en-US" dirty="0">
                <a:solidFill>
                  <a:schemeClr val="bg1"/>
                </a:solidFill>
              </a:rPr>
              <a:t> </a:t>
            </a:r>
            <a:r>
              <a:rPr lang="en-US" dirty="0" err="1">
                <a:solidFill>
                  <a:schemeClr val="bg1"/>
                </a:solidFill>
              </a:rPr>
              <a:t>físico</a:t>
            </a:r>
            <a:r>
              <a:rPr lang="en-US" dirty="0">
                <a:solidFill>
                  <a:schemeClr val="bg1"/>
                </a:solidFill>
              </a:rPr>
              <a:t> </a:t>
            </a:r>
            <a:r>
              <a:rPr lang="en-US" dirty="0" err="1">
                <a:solidFill>
                  <a:schemeClr val="bg1"/>
                </a:solidFill>
              </a:rPr>
              <a:t>para</a:t>
            </a:r>
            <a:r>
              <a:rPr lang="en-US" dirty="0">
                <a:solidFill>
                  <a:schemeClr val="bg1"/>
                </a:solidFill>
              </a:rPr>
              <a:t> </a:t>
            </a:r>
            <a:r>
              <a:rPr lang="en-US" dirty="0" err="1">
                <a:solidFill>
                  <a:schemeClr val="bg1"/>
                </a:solidFill>
              </a:rPr>
              <a:t>reproduzir</a:t>
            </a:r>
            <a:r>
              <a:rPr lang="en-US" dirty="0">
                <a:solidFill>
                  <a:schemeClr val="bg1"/>
                </a:solidFill>
              </a:rPr>
              <a:t> as </a:t>
            </a:r>
            <a:r>
              <a:rPr lang="en-US" dirty="0" err="1">
                <a:solidFill>
                  <a:schemeClr val="bg1"/>
                </a:solidFill>
              </a:rPr>
              <a:t>condições</a:t>
            </a:r>
            <a:r>
              <a:rPr lang="en-US" dirty="0">
                <a:solidFill>
                  <a:schemeClr val="bg1"/>
                </a:solidFill>
              </a:rPr>
              <a:t> de </a:t>
            </a:r>
            <a:r>
              <a:rPr lang="en-US" dirty="0" err="1">
                <a:solidFill>
                  <a:schemeClr val="bg1"/>
                </a:solidFill>
              </a:rPr>
              <a:t>uma</a:t>
            </a:r>
            <a:r>
              <a:rPr lang="en-US" dirty="0">
                <a:solidFill>
                  <a:schemeClr val="bg1"/>
                </a:solidFill>
              </a:rPr>
              <a:t> </a:t>
            </a:r>
            <a:r>
              <a:rPr lang="en-US" dirty="0" err="1">
                <a:solidFill>
                  <a:schemeClr val="bg1"/>
                </a:solidFill>
              </a:rPr>
              <a:t>situação</a:t>
            </a:r>
            <a:r>
              <a:rPr lang="en-US" dirty="0">
                <a:solidFill>
                  <a:schemeClr val="bg1"/>
                </a:solidFill>
              </a:rPr>
              <a:t> </a:t>
            </a:r>
            <a:r>
              <a:rPr lang="en-US" dirty="0" err="1">
                <a:solidFill>
                  <a:schemeClr val="bg1"/>
                </a:solidFill>
              </a:rPr>
              <a:t>ou</a:t>
            </a:r>
            <a:r>
              <a:rPr lang="en-US" dirty="0">
                <a:solidFill>
                  <a:schemeClr val="bg1"/>
                </a:solidFill>
              </a:rPr>
              <a:t> </a:t>
            </a:r>
            <a:r>
              <a:rPr lang="en-US" dirty="0" err="1">
                <a:solidFill>
                  <a:schemeClr val="bg1"/>
                </a:solidFill>
              </a:rPr>
              <a:t>processo</a:t>
            </a:r>
            <a:endParaRPr lang="en-US" dirty="0">
              <a:solidFill>
                <a:schemeClr val="bg1"/>
              </a:solidFill>
            </a:endParaRPr>
          </a:p>
          <a:p>
            <a:pPr eaLnBrk="1" hangingPunct="1">
              <a:buFont typeface="Arial" charset="0"/>
              <a:buChar char="•"/>
              <a:defRPr/>
            </a:pPr>
            <a:r>
              <a:rPr lang="en-US" dirty="0" err="1">
                <a:solidFill>
                  <a:schemeClr val="bg1"/>
                </a:solidFill>
              </a:rPr>
              <a:t>Frequentemente</a:t>
            </a:r>
            <a:r>
              <a:rPr lang="en-US" dirty="0">
                <a:solidFill>
                  <a:schemeClr val="bg1"/>
                </a:solidFill>
              </a:rPr>
              <a:t> </a:t>
            </a:r>
            <a:r>
              <a:rPr lang="en-US" dirty="0" err="1">
                <a:solidFill>
                  <a:schemeClr val="bg1"/>
                </a:solidFill>
              </a:rPr>
              <a:t>envolve</a:t>
            </a:r>
            <a:r>
              <a:rPr lang="en-US" dirty="0">
                <a:solidFill>
                  <a:schemeClr val="bg1"/>
                </a:solidFill>
              </a:rPr>
              <a:t> o </a:t>
            </a:r>
            <a:r>
              <a:rPr lang="en-US" dirty="0" err="1">
                <a:solidFill>
                  <a:schemeClr val="bg1"/>
                </a:solidFill>
              </a:rPr>
              <a:t>uso</a:t>
            </a:r>
            <a:r>
              <a:rPr lang="en-US" dirty="0">
                <a:solidFill>
                  <a:schemeClr val="bg1"/>
                </a:solidFill>
              </a:rPr>
              <a:t> de </a:t>
            </a:r>
            <a:r>
              <a:rPr lang="en-US" dirty="0" err="1">
                <a:solidFill>
                  <a:schemeClr val="bg1"/>
                </a:solidFill>
              </a:rPr>
              <a:t>computadores</a:t>
            </a:r>
            <a:endParaRPr lang="en-US" dirty="0">
              <a:solidFill>
                <a:schemeClr val="bg1"/>
              </a:solidFill>
            </a:endParaRPr>
          </a:p>
          <a:p>
            <a:pPr eaLnBrk="1" hangingPunct="1">
              <a:buFont typeface="Arial" charset="0"/>
              <a:buChar char="•"/>
              <a:defRPr/>
            </a:pPr>
            <a:r>
              <a:rPr lang="en-US" dirty="0" err="1">
                <a:solidFill>
                  <a:schemeClr val="bg1"/>
                </a:solidFill>
              </a:rPr>
              <a:t>Empresas</a:t>
            </a:r>
            <a:r>
              <a:rPr lang="en-US" dirty="0">
                <a:solidFill>
                  <a:schemeClr val="bg1"/>
                </a:solidFill>
              </a:rPr>
              <a:t> </a:t>
            </a:r>
            <a:r>
              <a:rPr lang="en-US" dirty="0" err="1">
                <a:solidFill>
                  <a:schemeClr val="bg1"/>
                </a:solidFill>
              </a:rPr>
              <a:t>automobilísticas</a:t>
            </a:r>
            <a:r>
              <a:rPr lang="en-US" dirty="0">
                <a:solidFill>
                  <a:schemeClr val="bg1"/>
                </a:solidFill>
              </a:rPr>
              <a:t> </a:t>
            </a:r>
            <a:r>
              <a:rPr lang="en-US" dirty="0" err="1">
                <a:solidFill>
                  <a:schemeClr val="bg1"/>
                </a:solidFill>
              </a:rPr>
              <a:t>usam</a:t>
            </a:r>
            <a:r>
              <a:rPr lang="en-US" dirty="0">
                <a:solidFill>
                  <a:schemeClr val="bg1"/>
                </a:solidFill>
              </a:rPr>
              <a:t> </a:t>
            </a:r>
            <a:r>
              <a:rPr lang="en-US" dirty="0" err="1">
                <a:solidFill>
                  <a:schemeClr val="bg1"/>
                </a:solidFill>
              </a:rPr>
              <a:t>simulações</a:t>
            </a:r>
            <a:r>
              <a:rPr lang="en-US" dirty="0">
                <a:solidFill>
                  <a:schemeClr val="bg1"/>
                </a:solidFill>
              </a:rPr>
              <a:t> com </a:t>
            </a:r>
            <a:r>
              <a:rPr lang="en-US" dirty="0" err="1">
                <a:solidFill>
                  <a:schemeClr val="bg1"/>
                </a:solidFill>
              </a:rPr>
              <a:t>bonecos</a:t>
            </a:r>
            <a:r>
              <a:rPr lang="en-US" dirty="0">
                <a:solidFill>
                  <a:schemeClr val="bg1"/>
                </a:solidFill>
              </a:rPr>
              <a:t> </a:t>
            </a:r>
            <a:r>
              <a:rPr lang="en-US" dirty="0" err="1">
                <a:solidFill>
                  <a:schemeClr val="bg1"/>
                </a:solidFill>
              </a:rPr>
              <a:t>para</a:t>
            </a:r>
            <a:r>
              <a:rPr lang="en-US" dirty="0">
                <a:solidFill>
                  <a:schemeClr val="bg1"/>
                </a:solidFill>
              </a:rPr>
              <a:t> </a:t>
            </a:r>
            <a:r>
              <a:rPr lang="en-US" dirty="0" err="1">
                <a:solidFill>
                  <a:schemeClr val="bg1"/>
                </a:solidFill>
              </a:rPr>
              <a:t>estudar</a:t>
            </a:r>
            <a:r>
              <a:rPr lang="en-US" dirty="0">
                <a:solidFill>
                  <a:schemeClr val="bg1"/>
                </a:solidFill>
              </a:rPr>
              <a:t> </a:t>
            </a:r>
            <a:r>
              <a:rPr lang="en-US" dirty="0" err="1">
                <a:solidFill>
                  <a:schemeClr val="bg1"/>
                </a:solidFill>
              </a:rPr>
              <a:t>os</a:t>
            </a:r>
            <a:r>
              <a:rPr lang="en-US" dirty="0">
                <a:solidFill>
                  <a:schemeClr val="bg1"/>
                </a:solidFill>
              </a:rPr>
              <a:t> </a:t>
            </a:r>
            <a:r>
              <a:rPr lang="en-US" dirty="0" err="1">
                <a:solidFill>
                  <a:schemeClr val="bg1"/>
                </a:solidFill>
              </a:rPr>
              <a:t>efeitos</a:t>
            </a:r>
            <a:r>
              <a:rPr lang="en-US" dirty="0">
                <a:solidFill>
                  <a:schemeClr val="bg1"/>
                </a:solidFill>
              </a:rPr>
              <a:t> de </a:t>
            </a:r>
            <a:r>
              <a:rPr lang="en-US" dirty="0" err="1">
                <a:solidFill>
                  <a:schemeClr val="bg1"/>
                </a:solidFill>
              </a:rPr>
              <a:t>acidentes</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pessoas</a:t>
            </a:r>
            <a:endParaRPr lang="en-US" dirty="0">
              <a:solidFill>
                <a:schemeClr val="bg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5">
            <a:extLst>
              <a:ext uri="{FF2B5EF4-FFF2-40B4-BE49-F238E27FC236}">
                <a16:creationId xmlns:a16="http://schemas.microsoft.com/office/drawing/2014/main" id="{E1A45720-8739-4C78-B253-3C9A9C181615}"/>
              </a:ext>
            </a:extLst>
          </p:cNvPr>
          <p:cNvSpPr>
            <a:spLocks noGrp="1"/>
          </p:cNvSpPr>
          <p:nvPr>
            <p:ph idx="1"/>
          </p:nvPr>
        </p:nvSpPr>
        <p:spPr/>
        <p:txBody>
          <a:bodyPr/>
          <a:lstStyle/>
          <a:p>
            <a:pPr eaLnBrk="1" hangingPunct="1">
              <a:buFont typeface="Arial" charset="0"/>
              <a:buNone/>
              <a:defRPr/>
            </a:pPr>
            <a:r>
              <a:rPr lang="en-US" b="1" dirty="0" err="1">
                <a:solidFill>
                  <a:schemeClr val="accent6"/>
                </a:solidFill>
              </a:rPr>
              <a:t>Pesquisa</a:t>
            </a:r>
            <a:endParaRPr lang="en-US" b="1" dirty="0">
              <a:solidFill>
                <a:schemeClr val="accent6"/>
              </a:solidFill>
            </a:endParaRPr>
          </a:p>
          <a:p>
            <a:pPr eaLnBrk="1" hangingPunct="1">
              <a:buFont typeface="Arial" charset="0"/>
              <a:buChar char="•"/>
              <a:defRPr/>
            </a:pPr>
            <a:r>
              <a:rPr lang="en-US" dirty="0" err="1">
                <a:solidFill>
                  <a:schemeClr val="bg1"/>
                </a:solidFill>
              </a:rPr>
              <a:t>Investigação</a:t>
            </a:r>
            <a:r>
              <a:rPr lang="en-US" dirty="0">
                <a:solidFill>
                  <a:schemeClr val="bg1"/>
                </a:solidFill>
              </a:rPr>
              <a:t> de </a:t>
            </a:r>
            <a:r>
              <a:rPr lang="en-US" dirty="0" err="1">
                <a:solidFill>
                  <a:schemeClr val="bg1"/>
                </a:solidFill>
              </a:rPr>
              <a:t>uma</a:t>
            </a:r>
            <a:r>
              <a:rPr lang="en-US" dirty="0">
                <a:solidFill>
                  <a:schemeClr val="bg1"/>
                </a:solidFill>
              </a:rPr>
              <a:t> </a:t>
            </a:r>
            <a:r>
              <a:rPr lang="en-US" dirty="0" err="1">
                <a:solidFill>
                  <a:schemeClr val="bg1"/>
                </a:solidFill>
              </a:rPr>
              <a:t>ou</a:t>
            </a:r>
            <a:r>
              <a:rPr lang="en-US" dirty="0">
                <a:solidFill>
                  <a:schemeClr val="bg1"/>
                </a:solidFill>
              </a:rPr>
              <a:t> </a:t>
            </a:r>
            <a:r>
              <a:rPr lang="en-US" dirty="0" err="1">
                <a:solidFill>
                  <a:schemeClr val="bg1"/>
                </a:solidFill>
              </a:rPr>
              <a:t>mais</a:t>
            </a:r>
            <a:r>
              <a:rPr lang="en-US" dirty="0">
                <a:solidFill>
                  <a:schemeClr val="bg1"/>
                </a:solidFill>
              </a:rPr>
              <a:t> </a:t>
            </a:r>
            <a:r>
              <a:rPr lang="en-US" dirty="0" err="1">
                <a:solidFill>
                  <a:schemeClr val="bg1"/>
                </a:solidFill>
              </a:rPr>
              <a:t>características</a:t>
            </a:r>
            <a:r>
              <a:rPr lang="en-US" dirty="0">
                <a:solidFill>
                  <a:schemeClr val="bg1"/>
                </a:solidFill>
              </a:rPr>
              <a:t> de </a:t>
            </a:r>
            <a:r>
              <a:rPr lang="en-US" dirty="0" err="1">
                <a:solidFill>
                  <a:schemeClr val="bg1"/>
                </a:solidFill>
              </a:rPr>
              <a:t>uma</a:t>
            </a:r>
            <a:r>
              <a:rPr lang="en-US" dirty="0">
                <a:solidFill>
                  <a:schemeClr val="bg1"/>
                </a:solidFill>
              </a:rPr>
              <a:t> </a:t>
            </a:r>
            <a:r>
              <a:rPr lang="en-US" dirty="0" err="1">
                <a:solidFill>
                  <a:schemeClr val="bg1"/>
                </a:solidFill>
              </a:rPr>
              <a:t>população</a:t>
            </a:r>
            <a:endParaRPr lang="en-US" dirty="0">
              <a:solidFill>
                <a:schemeClr val="bg1"/>
              </a:solidFill>
            </a:endParaRPr>
          </a:p>
          <a:p>
            <a:pPr eaLnBrk="1" hangingPunct="1">
              <a:buFont typeface="Arial" charset="0"/>
              <a:buChar char="•"/>
              <a:defRPr/>
            </a:pPr>
            <a:r>
              <a:rPr lang="en-US" dirty="0" err="1">
                <a:solidFill>
                  <a:schemeClr val="bg1"/>
                </a:solidFill>
              </a:rPr>
              <a:t>Comumente</a:t>
            </a:r>
            <a:r>
              <a:rPr lang="en-US" dirty="0">
                <a:solidFill>
                  <a:schemeClr val="bg1"/>
                </a:solidFill>
              </a:rPr>
              <a:t> </a:t>
            </a:r>
            <a:r>
              <a:rPr lang="en-US" dirty="0" err="1">
                <a:solidFill>
                  <a:schemeClr val="bg1"/>
                </a:solidFill>
              </a:rPr>
              <a:t>feita</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entrevistas</a:t>
            </a:r>
            <a:r>
              <a:rPr lang="en-US" dirty="0">
                <a:solidFill>
                  <a:schemeClr val="bg1"/>
                </a:solidFill>
              </a:rPr>
              <a:t>, </a:t>
            </a:r>
            <a:r>
              <a:rPr lang="en-US" dirty="0" err="1">
                <a:solidFill>
                  <a:schemeClr val="bg1"/>
                </a:solidFill>
              </a:rPr>
              <a:t>correspondências</a:t>
            </a:r>
            <a:r>
              <a:rPr lang="en-US" dirty="0">
                <a:solidFill>
                  <a:schemeClr val="bg1"/>
                </a:solidFill>
              </a:rPr>
              <a:t> </a:t>
            </a:r>
            <a:r>
              <a:rPr lang="en-US" dirty="0" err="1">
                <a:solidFill>
                  <a:schemeClr val="bg1"/>
                </a:solidFill>
              </a:rPr>
              <a:t>ou</a:t>
            </a:r>
            <a:r>
              <a:rPr lang="en-US" dirty="0">
                <a:solidFill>
                  <a:schemeClr val="bg1"/>
                </a:solidFill>
              </a:rPr>
              <a:t> </a:t>
            </a:r>
            <a:r>
              <a:rPr lang="en-US" dirty="0" err="1">
                <a:solidFill>
                  <a:schemeClr val="bg1"/>
                </a:solidFill>
              </a:rPr>
              <a:t>telefone</a:t>
            </a:r>
            <a:endParaRPr lang="en-US" dirty="0">
              <a:solidFill>
                <a:schemeClr val="bg1"/>
              </a:solidFill>
            </a:endParaRPr>
          </a:p>
          <a:p>
            <a:pPr eaLnBrk="1" hangingPunct="1">
              <a:buFont typeface="Arial" charset="0"/>
              <a:buChar char="•"/>
              <a:defRPr/>
            </a:pPr>
            <a:r>
              <a:rPr lang="en-US" dirty="0">
                <a:solidFill>
                  <a:schemeClr val="bg1"/>
                </a:solidFill>
              </a:rPr>
              <a:t>Um </a:t>
            </a:r>
            <a:r>
              <a:rPr lang="en-US" dirty="0" err="1">
                <a:solidFill>
                  <a:schemeClr val="bg1"/>
                </a:solidFill>
              </a:rPr>
              <a:t>estudo</a:t>
            </a:r>
            <a:r>
              <a:rPr lang="en-US" dirty="0">
                <a:solidFill>
                  <a:schemeClr val="bg1"/>
                </a:solidFill>
              </a:rPr>
              <a:t> é </a:t>
            </a:r>
            <a:r>
              <a:rPr lang="en-US" dirty="0" err="1">
                <a:solidFill>
                  <a:schemeClr val="bg1"/>
                </a:solidFill>
              </a:rPr>
              <a:t>conduzido</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uma</a:t>
            </a:r>
            <a:r>
              <a:rPr lang="en-US" dirty="0">
                <a:solidFill>
                  <a:schemeClr val="bg1"/>
                </a:solidFill>
              </a:rPr>
              <a:t> amostra de </a:t>
            </a:r>
            <a:r>
              <a:rPr lang="en-US" dirty="0" err="1">
                <a:solidFill>
                  <a:schemeClr val="bg1"/>
                </a:solidFill>
              </a:rPr>
              <a:t>médicas</a:t>
            </a:r>
            <a:r>
              <a:rPr lang="en-US" dirty="0">
                <a:solidFill>
                  <a:schemeClr val="bg1"/>
                </a:solidFill>
              </a:rPr>
              <a:t> </a:t>
            </a:r>
            <a:r>
              <a:rPr lang="en-US" dirty="0" err="1">
                <a:solidFill>
                  <a:schemeClr val="bg1"/>
                </a:solidFill>
              </a:rPr>
              <a:t>mulheres</a:t>
            </a:r>
            <a:r>
              <a:rPr lang="en-US" dirty="0">
                <a:solidFill>
                  <a:schemeClr val="bg1"/>
                </a:solidFill>
              </a:rPr>
              <a:t> </a:t>
            </a:r>
            <a:r>
              <a:rPr lang="en-US" dirty="0" err="1">
                <a:solidFill>
                  <a:schemeClr val="bg1"/>
                </a:solidFill>
              </a:rPr>
              <a:t>para</a:t>
            </a:r>
            <a:r>
              <a:rPr lang="en-US" dirty="0">
                <a:solidFill>
                  <a:schemeClr val="bg1"/>
                </a:solidFill>
              </a:rPr>
              <a:t> </a:t>
            </a:r>
            <a:r>
              <a:rPr lang="en-US" dirty="0" err="1">
                <a:solidFill>
                  <a:schemeClr val="bg1"/>
                </a:solidFill>
              </a:rPr>
              <a:t>determinar</a:t>
            </a:r>
            <a:r>
              <a:rPr lang="en-US" dirty="0">
                <a:solidFill>
                  <a:schemeClr val="bg1"/>
                </a:solidFill>
              </a:rPr>
              <a:t> se a </a:t>
            </a:r>
            <a:r>
              <a:rPr lang="en-US" dirty="0" err="1">
                <a:solidFill>
                  <a:schemeClr val="bg1"/>
                </a:solidFill>
              </a:rPr>
              <a:t>razão</a:t>
            </a:r>
            <a:r>
              <a:rPr lang="en-US" dirty="0">
                <a:solidFill>
                  <a:schemeClr val="bg1"/>
                </a:solidFill>
              </a:rPr>
              <a:t> </a:t>
            </a:r>
            <a:r>
              <a:rPr lang="en-US" dirty="0" err="1">
                <a:solidFill>
                  <a:schemeClr val="bg1"/>
                </a:solidFill>
              </a:rPr>
              <a:t>primária</a:t>
            </a:r>
            <a:r>
              <a:rPr lang="en-US" dirty="0">
                <a:solidFill>
                  <a:schemeClr val="bg1"/>
                </a:solidFill>
              </a:rPr>
              <a:t> </a:t>
            </a:r>
            <a:r>
              <a:rPr lang="en-US" dirty="0" err="1">
                <a:solidFill>
                  <a:schemeClr val="bg1"/>
                </a:solidFill>
              </a:rPr>
              <a:t>na</a:t>
            </a:r>
            <a:r>
              <a:rPr lang="en-US" dirty="0">
                <a:solidFill>
                  <a:schemeClr val="bg1"/>
                </a:solidFill>
              </a:rPr>
              <a:t> </a:t>
            </a:r>
            <a:r>
              <a:rPr lang="en-US" dirty="0" err="1">
                <a:solidFill>
                  <a:schemeClr val="bg1"/>
                </a:solidFill>
              </a:rPr>
              <a:t>escolha</a:t>
            </a:r>
            <a:r>
              <a:rPr lang="en-US" dirty="0">
                <a:solidFill>
                  <a:schemeClr val="bg1"/>
                </a:solidFill>
              </a:rPr>
              <a:t> de </a:t>
            </a:r>
            <a:r>
              <a:rPr lang="en-US" dirty="0" err="1">
                <a:solidFill>
                  <a:schemeClr val="bg1"/>
                </a:solidFill>
              </a:rPr>
              <a:t>suas</a:t>
            </a:r>
            <a:r>
              <a:rPr lang="en-US" dirty="0">
                <a:solidFill>
                  <a:schemeClr val="bg1"/>
                </a:solidFill>
              </a:rPr>
              <a:t> </a:t>
            </a:r>
            <a:r>
              <a:rPr lang="en-US" dirty="0" err="1">
                <a:solidFill>
                  <a:schemeClr val="bg1"/>
                </a:solidFill>
              </a:rPr>
              <a:t>carreiras</a:t>
            </a:r>
            <a:r>
              <a:rPr lang="en-US" dirty="0">
                <a:solidFill>
                  <a:schemeClr val="bg1"/>
                </a:solidFill>
              </a:rPr>
              <a:t> é </a:t>
            </a:r>
            <a:r>
              <a:rPr lang="en-US" dirty="0" err="1">
                <a:solidFill>
                  <a:schemeClr val="bg1"/>
                </a:solidFill>
              </a:rPr>
              <a:t>estabilidade</a:t>
            </a:r>
            <a:r>
              <a:rPr lang="en-US" dirty="0">
                <a:solidFill>
                  <a:schemeClr val="bg1"/>
                </a:solidFill>
              </a:rPr>
              <a:t> </a:t>
            </a:r>
            <a:r>
              <a:rPr lang="en-US" dirty="0" err="1">
                <a:solidFill>
                  <a:schemeClr val="bg1"/>
                </a:solidFill>
              </a:rPr>
              <a:t>financeira</a:t>
            </a:r>
            <a:endParaRPr lang="en-US" dirty="0">
              <a:solidFill>
                <a:schemeClr val="bg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B08ADE4-AAC1-44E7-AA4A-2F0E279EEEF0}"/>
              </a:ext>
            </a:extLst>
          </p:cNvPr>
          <p:cNvSpPr>
            <a:spLocks noGrp="1"/>
          </p:cNvSpPr>
          <p:nvPr>
            <p:ph type="title"/>
          </p:nvPr>
        </p:nvSpPr>
        <p:spPr>
          <a:xfrm>
            <a:off x="209550" y="1268413"/>
            <a:ext cx="4483100" cy="1143000"/>
          </a:xfrm>
        </p:spPr>
        <p:txBody>
          <a:bodyPr/>
          <a:lstStyle/>
          <a:p>
            <a:pPr eaLnBrk="1" hangingPunct="1"/>
            <a:r>
              <a:rPr lang="en-US" altLang="pt-BR">
                <a:solidFill>
                  <a:schemeClr val="bg1"/>
                </a:solidFill>
              </a:rPr>
              <a:t>Exemplo: métodos </a:t>
            </a:r>
            <a:br>
              <a:rPr lang="en-US" altLang="pt-BR">
                <a:solidFill>
                  <a:schemeClr val="bg1"/>
                </a:solidFill>
              </a:rPr>
            </a:br>
            <a:r>
              <a:rPr lang="en-US" altLang="pt-BR">
                <a:solidFill>
                  <a:schemeClr val="bg1"/>
                </a:solidFill>
              </a:rPr>
              <a:t>de coleta de dados</a:t>
            </a:r>
          </a:p>
        </p:txBody>
      </p:sp>
      <p:sp>
        <p:nvSpPr>
          <p:cNvPr id="46083" name="Content Placeholder 2">
            <a:extLst>
              <a:ext uri="{FF2B5EF4-FFF2-40B4-BE49-F238E27FC236}">
                <a16:creationId xmlns:a16="http://schemas.microsoft.com/office/drawing/2014/main" id="{BC2939AE-4453-4172-9873-B903FB8141C9}"/>
              </a:ext>
            </a:extLst>
          </p:cNvPr>
          <p:cNvSpPr>
            <a:spLocks noGrp="1"/>
          </p:cNvSpPr>
          <p:nvPr>
            <p:ph idx="1"/>
          </p:nvPr>
        </p:nvSpPr>
        <p:spPr>
          <a:xfrm>
            <a:off x="530225" y="2767013"/>
            <a:ext cx="8229600" cy="901700"/>
          </a:xfrm>
        </p:spPr>
        <p:txBody>
          <a:bodyPr/>
          <a:lstStyle/>
          <a:p>
            <a:pPr marL="0" indent="0" eaLnBrk="1" hangingPunct="1">
              <a:buFont typeface="Arial" panose="020B0604020202020204" pitchFamily="34" charset="0"/>
              <a:buNone/>
            </a:pPr>
            <a:r>
              <a:rPr lang="en-US" altLang="pt-BR" sz="2400">
                <a:solidFill>
                  <a:schemeClr val="bg1"/>
                </a:solidFill>
              </a:rPr>
              <a:t>Considere os seguintes estudos estatísticos. Qual método de coleta de dados você usaria em cada um destes casos?</a:t>
            </a:r>
          </a:p>
        </p:txBody>
      </p:sp>
      <p:sp>
        <p:nvSpPr>
          <p:cNvPr id="46084" name="TextBox 3">
            <a:extLst>
              <a:ext uri="{FF2B5EF4-FFF2-40B4-BE49-F238E27FC236}">
                <a16:creationId xmlns:a16="http://schemas.microsoft.com/office/drawing/2014/main" id="{C97FA70B-BB7B-44B3-A2E2-2F6709BFB371}"/>
              </a:ext>
            </a:extLst>
          </p:cNvPr>
          <p:cNvSpPr txBox="1">
            <a:spLocks noChangeArrowheads="1"/>
          </p:cNvSpPr>
          <p:nvPr/>
        </p:nvSpPr>
        <p:spPr bwMode="auto">
          <a:xfrm>
            <a:off x="657225" y="4232275"/>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 typeface="Arial" panose="020B0604020202020204" pitchFamily="34" charset="0"/>
              <a:buAutoNum type="arabicPeriod"/>
            </a:pPr>
            <a:r>
              <a:rPr lang="en-US" altLang="pt-BR" sz="2400">
                <a:solidFill>
                  <a:schemeClr val="bg1"/>
                </a:solidFill>
                <a:cs typeface="Arial" panose="020B0604020202020204" pitchFamily="34" charset="0"/>
              </a:rPr>
              <a:t>Um estudo do efeito da mudança dos padrões de voo no número de acidentes com aviões.</a:t>
            </a:r>
          </a:p>
        </p:txBody>
      </p:sp>
      <p:sp>
        <p:nvSpPr>
          <p:cNvPr id="7" name="TextBox 6">
            <a:extLst>
              <a:ext uri="{FF2B5EF4-FFF2-40B4-BE49-F238E27FC236}">
                <a16:creationId xmlns:a16="http://schemas.microsoft.com/office/drawing/2014/main" id="{762A3B0E-04EB-4806-93DC-600D965C3EAD}"/>
              </a:ext>
            </a:extLst>
          </p:cNvPr>
          <p:cNvSpPr txBox="1">
            <a:spLocks noChangeArrowheads="1"/>
          </p:cNvSpPr>
          <p:nvPr/>
        </p:nvSpPr>
        <p:spPr bwMode="auto">
          <a:xfrm>
            <a:off x="1249363" y="5438775"/>
            <a:ext cx="4813300" cy="1200150"/>
          </a:xfrm>
          <a:prstGeom prst="rect">
            <a:avLst/>
          </a:prstGeom>
          <a:noFill/>
          <a:ln w="9525">
            <a:noFill/>
            <a:miter lim="800000"/>
            <a:headEnd/>
            <a:tailEnd/>
          </a:ln>
        </p:spPr>
        <p:txBody>
          <a:bodyPr>
            <a:spAutoFit/>
          </a:bodyPr>
          <a:lstStyle/>
          <a:p>
            <a:pPr>
              <a:defRPr/>
            </a:pPr>
            <a:r>
              <a:rPr lang="en-US" sz="2400" b="1" dirty="0" err="1">
                <a:solidFill>
                  <a:schemeClr val="accent6"/>
                </a:solidFill>
                <a:latin typeface="Times New Roman" pitchFamily="18" charset="0"/>
                <a:cs typeface="Arial" charset="0"/>
              </a:rPr>
              <a:t>Solução</a:t>
            </a:r>
            <a:r>
              <a:rPr lang="en-US" sz="2400" b="1" dirty="0">
                <a:solidFill>
                  <a:schemeClr val="accent6"/>
                </a:solidFill>
                <a:latin typeface="Times New Roman" pitchFamily="18" charset="0"/>
                <a:cs typeface="Arial" charset="0"/>
              </a:rPr>
              <a:t>:</a:t>
            </a:r>
          </a:p>
          <a:p>
            <a:pPr>
              <a:defRPr/>
            </a:pPr>
            <a:r>
              <a:rPr lang="en-US" sz="2400" dirty="0" err="1">
                <a:solidFill>
                  <a:schemeClr val="bg1"/>
                </a:solidFill>
                <a:latin typeface="Times New Roman" pitchFamily="18" charset="0"/>
                <a:cs typeface="Arial" charset="0"/>
              </a:rPr>
              <a:t>Simulação</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não</a:t>
            </a:r>
            <a:r>
              <a:rPr lang="en-US" sz="2400" dirty="0">
                <a:solidFill>
                  <a:schemeClr val="bg1"/>
                </a:solidFill>
                <a:latin typeface="Times New Roman" pitchFamily="18" charset="0"/>
                <a:cs typeface="Arial" charset="0"/>
              </a:rPr>
              <a:t> é </a:t>
            </a:r>
            <a:r>
              <a:rPr lang="en-US" sz="2400" dirty="0" err="1">
                <a:solidFill>
                  <a:schemeClr val="bg1"/>
                </a:solidFill>
                <a:latin typeface="Times New Roman" pitchFamily="18" charset="0"/>
                <a:cs typeface="Arial" charset="0"/>
              </a:rPr>
              <a:t>prático</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criar</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essa</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situação</a:t>
            </a:r>
            <a:r>
              <a:rPr lang="en-US" sz="2400" dirty="0">
                <a:solidFill>
                  <a:schemeClr val="bg1"/>
                </a:solidFill>
                <a:latin typeface="Times New Roman" pitchFamily="18" charset="0"/>
                <a:cs typeface="Arial"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951F25C-2059-433A-B0A9-6F79278AC13C}"/>
              </a:ext>
            </a:extLst>
          </p:cNvPr>
          <p:cNvSpPr>
            <a:spLocks noGrp="1"/>
          </p:cNvSpPr>
          <p:nvPr>
            <p:ph type="title"/>
          </p:nvPr>
        </p:nvSpPr>
        <p:spPr>
          <a:xfrm>
            <a:off x="442913" y="1349375"/>
            <a:ext cx="5678487" cy="1143000"/>
          </a:xfrm>
        </p:spPr>
        <p:txBody>
          <a:bodyPr/>
          <a:lstStyle/>
          <a:p>
            <a:pPr algn="l" eaLnBrk="1" hangingPunct="1"/>
            <a:r>
              <a:rPr lang="en-US" altLang="pt-BR">
                <a:solidFill>
                  <a:schemeClr val="bg1"/>
                </a:solidFill>
              </a:rPr>
              <a:t>Objetivos da seção 1.1</a:t>
            </a:r>
          </a:p>
        </p:txBody>
      </p:sp>
      <p:sp>
        <p:nvSpPr>
          <p:cNvPr id="10243" name="Content Placeholder 2">
            <a:extLst>
              <a:ext uri="{FF2B5EF4-FFF2-40B4-BE49-F238E27FC236}">
                <a16:creationId xmlns:a16="http://schemas.microsoft.com/office/drawing/2014/main" id="{35230914-DEF4-4A1A-8ACA-F632404BCBE6}"/>
              </a:ext>
            </a:extLst>
          </p:cNvPr>
          <p:cNvSpPr>
            <a:spLocks noGrp="1"/>
          </p:cNvSpPr>
          <p:nvPr>
            <p:ph idx="1"/>
          </p:nvPr>
        </p:nvSpPr>
        <p:spPr>
          <a:xfrm>
            <a:off x="438150" y="3448050"/>
            <a:ext cx="8229600" cy="2724150"/>
          </a:xfrm>
        </p:spPr>
        <p:txBody>
          <a:bodyPr/>
          <a:lstStyle/>
          <a:p>
            <a:pPr eaLnBrk="1" hangingPunct="1"/>
            <a:r>
              <a:rPr lang="en-US" altLang="pt-BR">
                <a:solidFill>
                  <a:schemeClr val="bg1"/>
                </a:solidFill>
              </a:rPr>
              <a:t>Definir estatística</a:t>
            </a:r>
          </a:p>
          <a:p>
            <a:pPr eaLnBrk="1" hangingPunct="1"/>
            <a:r>
              <a:rPr lang="en-US" altLang="pt-BR">
                <a:solidFill>
                  <a:schemeClr val="bg1"/>
                </a:solidFill>
              </a:rPr>
              <a:t>Diferenciar população e amostra</a:t>
            </a:r>
          </a:p>
          <a:p>
            <a:pPr eaLnBrk="1" hangingPunct="1"/>
            <a:r>
              <a:rPr lang="en-US" altLang="pt-BR">
                <a:solidFill>
                  <a:schemeClr val="bg1"/>
                </a:solidFill>
              </a:rPr>
              <a:t>Diferenciar parâmetro e dado estatístico</a:t>
            </a:r>
          </a:p>
          <a:p>
            <a:pPr eaLnBrk="1" hangingPunct="1"/>
            <a:r>
              <a:rPr lang="en-US" altLang="pt-BR">
                <a:solidFill>
                  <a:schemeClr val="bg1"/>
                </a:solidFill>
              </a:rPr>
              <a:t>Diferenciar estatística descritiva de estatística inferencial</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48643BC3-683D-48C3-A03D-189A657D5019}"/>
              </a:ext>
            </a:extLst>
          </p:cNvPr>
          <p:cNvSpPr>
            <a:spLocks noGrp="1"/>
          </p:cNvSpPr>
          <p:nvPr>
            <p:ph idx="1"/>
          </p:nvPr>
        </p:nvSpPr>
        <p:spPr>
          <a:xfrm>
            <a:off x="457200" y="1600200"/>
            <a:ext cx="8229600" cy="1143000"/>
          </a:xfrm>
        </p:spPr>
        <p:txBody>
          <a:bodyPr/>
          <a:lstStyle/>
          <a:p>
            <a:pPr marL="514350" indent="-514350" eaLnBrk="1" hangingPunct="1">
              <a:buFont typeface="Arial" panose="020B0604020202020204" pitchFamily="34" charset="0"/>
              <a:buAutoNum type="arabicPeriod" startAt="2"/>
            </a:pPr>
            <a:r>
              <a:rPr lang="en-US" altLang="pt-BR">
                <a:solidFill>
                  <a:schemeClr val="bg1"/>
                </a:solidFill>
              </a:rPr>
              <a:t>Um estudo sobre o efeito da aveia para abaixar a pressão sanguínea.</a:t>
            </a:r>
          </a:p>
        </p:txBody>
      </p:sp>
      <p:sp>
        <p:nvSpPr>
          <p:cNvPr id="7" name="TextBox 6">
            <a:extLst>
              <a:ext uri="{FF2B5EF4-FFF2-40B4-BE49-F238E27FC236}">
                <a16:creationId xmlns:a16="http://schemas.microsoft.com/office/drawing/2014/main" id="{EABE1074-7BBC-49D4-A735-2444CE5580B0}"/>
              </a:ext>
            </a:extLst>
          </p:cNvPr>
          <p:cNvSpPr txBox="1">
            <a:spLocks noChangeArrowheads="1"/>
          </p:cNvSpPr>
          <p:nvPr/>
        </p:nvSpPr>
        <p:spPr bwMode="auto">
          <a:xfrm>
            <a:off x="995363" y="3146425"/>
            <a:ext cx="4813300" cy="1373188"/>
          </a:xfrm>
          <a:prstGeom prst="rect">
            <a:avLst/>
          </a:prstGeom>
          <a:noFill/>
          <a:ln w="9525">
            <a:noFill/>
            <a:miter lim="800000"/>
            <a:headEnd/>
            <a:tailEnd/>
          </a:ln>
        </p:spPr>
        <p:txBody>
          <a:bodyPr>
            <a:spAutoFit/>
          </a:bodyPr>
          <a:lstStyle/>
          <a:p>
            <a:pPr>
              <a:defRPr/>
            </a:pPr>
            <a:r>
              <a:rPr lang="en-US" sz="2800" b="1" dirty="0" err="1">
                <a:solidFill>
                  <a:schemeClr val="accent6"/>
                </a:solidFill>
                <a:latin typeface="Times New Roman" pitchFamily="18" charset="0"/>
                <a:cs typeface="Arial" charset="0"/>
              </a:rPr>
              <a:t>Solução</a:t>
            </a:r>
            <a:r>
              <a:rPr lang="en-US" sz="2800" b="1" dirty="0">
                <a:solidFill>
                  <a:schemeClr val="accent6"/>
                </a:solidFill>
                <a:latin typeface="Times New Roman" pitchFamily="18" charset="0"/>
                <a:cs typeface="Arial" charset="0"/>
              </a:rPr>
              <a:t>:</a:t>
            </a:r>
          </a:p>
          <a:p>
            <a:pPr>
              <a:defRPr/>
            </a:pPr>
            <a:r>
              <a:rPr lang="en-US" sz="2800" dirty="0" err="1">
                <a:solidFill>
                  <a:schemeClr val="bg1"/>
                </a:solidFill>
                <a:latin typeface="Times New Roman" pitchFamily="18" charset="0"/>
                <a:cs typeface="Arial" charset="0"/>
              </a:rPr>
              <a:t>Experimento</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mede</a:t>
            </a:r>
            <a:r>
              <a:rPr lang="en-US" sz="2800" dirty="0">
                <a:solidFill>
                  <a:schemeClr val="bg1"/>
                </a:solidFill>
                <a:latin typeface="Times New Roman" pitchFamily="18" charset="0"/>
                <a:cs typeface="Arial" charset="0"/>
              </a:rPr>
              <a:t> o </a:t>
            </a:r>
            <a:r>
              <a:rPr lang="en-US" sz="2800" dirty="0" err="1">
                <a:solidFill>
                  <a:schemeClr val="bg1"/>
                </a:solidFill>
                <a:latin typeface="Times New Roman" pitchFamily="18" charset="0"/>
                <a:cs typeface="Arial" charset="0"/>
              </a:rPr>
              <a:t>efeito</a:t>
            </a:r>
            <a:r>
              <a:rPr lang="en-US" sz="2800" dirty="0">
                <a:solidFill>
                  <a:schemeClr val="bg1"/>
                </a:solidFill>
                <a:latin typeface="Times New Roman" pitchFamily="18" charset="0"/>
                <a:cs typeface="Arial" charset="0"/>
              </a:rPr>
              <a:t> do </a:t>
            </a:r>
            <a:r>
              <a:rPr lang="en-US" sz="2800" dirty="0" err="1">
                <a:solidFill>
                  <a:schemeClr val="bg1"/>
                </a:solidFill>
                <a:latin typeface="Times New Roman" pitchFamily="18" charset="0"/>
                <a:cs typeface="Arial" charset="0"/>
              </a:rPr>
              <a:t>tratamento</a:t>
            </a:r>
            <a:r>
              <a:rPr lang="en-US" sz="2800" dirty="0">
                <a:solidFill>
                  <a:schemeClr val="bg1"/>
                </a:solidFill>
                <a:latin typeface="Times New Roman" pitchFamily="18" charset="0"/>
                <a:cs typeface="Arial" charset="0"/>
              </a:rPr>
              <a:t> – comer </a:t>
            </a:r>
            <a:r>
              <a:rPr lang="en-US" sz="2800" dirty="0" err="1">
                <a:solidFill>
                  <a:schemeClr val="bg1"/>
                </a:solidFill>
                <a:latin typeface="Times New Roman" pitchFamily="18" charset="0"/>
                <a:cs typeface="Arial" charset="0"/>
              </a:rPr>
              <a:t>aveia</a:t>
            </a:r>
            <a:r>
              <a:rPr lang="en-US" sz="2800" dirty="0">
                <a:solidFill>
                  <a:schemeClr val="bg1"/>
                </a:solidFill>
                <a:latin typeface="Times New Roman" pitchFamily="18" charset="0"/>
                <a:cs typeface="Arial" charset="0"/>
              </a:rPr>
              <a:t>).</a:t>
            </a:r>
          </a:p>
        </p:txBody>
      </p:sp>
      <p:pic>
        <p:nvPicPr>
          <p:cNvPr id="47108" name="Picture 2" descr="C:\Documents and Settings\Lyn\Local Settings\Temporary Internet Files\Content.IE5\4CFR4M0G\MCj02643680000[1].wmf">
            <a:extLst>
              <a:ext uri="{FF2B5EF4-FFF2-40B4-BE49-F238E27FC236}">
                <a16:creationId xmlns:a16="http://schemas.microsoft.com/office/drawing/2014/main" id="{EB196751-F80E-4567-B166-E4C594785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663" y="2203450"/>
            <a:ext cx="16637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descr="C:\Documents and Settings\Lyn\Local Settings\Temporary Internet Files\Content.IE5\4CFR4M0G\MCj02329100000[1].wmf">
            <a:extLst>
              <a:ext uri="{FF2B5EF4-FFF2-40B4-BE49-F238E27FC236}">
                <a16:creationId xmlns:a16="http://schemas.microsoft.com/office/drawing/2014/main" id="{7D64A043-1E08-4BCF-996B-3CE3FD42E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25" y="2325688"/>
            <a:ext cx="175895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2AF06C2-D028-45BE-B780-4FD08E3FFDC5}"/>
              </a:ext>
            </a:extLst>
          </p:cNvPr>
          <p:cNvSpPr txBox="1">
            <a:spLocks noChangeArrowheads="1"/>
          </p:cNvSpPr>
          <p:nvPr/>
        </p:nvSpPr>
        <p:spPr bwMode="auto">
          <a:xfrm>
            <a:off x="906463" y="3009900"/>
            <a:ext cx="4814887" cy="1800225"/>
          </a:xfrm>
          <a:prstGeom prst="rect">
            <a:avLst/>
          </a:prstGeom>
          <a:noFill/>
          <a:ln w="9525">
            <a:noFill/>
            <a:miter lim="800000"/>
            <a:headEnd/>
            <a:tailEnd/>
          </a:ln>
        </p:spPr>
        <p:txBody>
          <a:bodyPr>
            <a:spAutoFit/>
          </a:bodyPr>
          <a:lstStyle/>
          <a:p>
            <a:pPr>
              <a:defRPr/>
            </a:pPr>
            <a:r>
              <a:rPr lang="en-US" sz="2800" b="1" dirty="0" err="1">
                <a:solidFill>
                  <a:schemeClr val="accent6"/>
                </a:solidFill>
                <a:latin typeface="Times New Roman" pitchFamily="18" charset="0"/>
                <a:cs typeface="Arial" charset="0"/>
              </a:rPr>
              <a:t>Solução</a:t>
            </a:r>
            <a:r>
              <a:rPr lang="en-US" sz="2800" b="1" dirty="0">
                <a:solidFill>
                  <a:schemeClr val="accent6"/>
                </a:solidFill>
                <a:latin typeface="Times New Roman" pitchFamily="18" charset="0"/>
                <a:cs typeface="Arial" charset="0"/>
              </a:rPr>
              <a:t>:</a:t>
            </a:r>
          </a:p>
          <a:p>
            <a:pPr>
              <a:defRPr/>
            </a:pPr>
            <a:r>
              <a:rPr lang="en-US" sz="2800" dirty="0" err="1">
                <a:solidFill>
                  <a:schemeClr val="bg1"/>
                </a:solidFill>
                <a:latin typeface="Times New Roman" pitchFamily="18" charset="0"/>
                <a:cs typeface="Arial" charset="0"/>
              </a:rPr>
              <a:t>Estudo</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observacional</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observa</a:t>
            </a:r>
            <a:r>
              <a:rPr lang="en-US" sz="2800" dirty="0">
                <a:solidFill>
                  <a:schemeClr val="bg1"/>
                </a:solidFill>
                <a:latin typeface="Times New Roman" pitchFamily="18" charset="0"/>
                <a:cs typeface="Arial" charset="0"/>
              </a:rPr>
              <a:t> e </a:t>
            </a:r>
            <a:r>
              <a:rPr lang="en-US" sz="2800" dirty="0" err="1">
                <a:solidFill>
                  <a:schemeClr val="bg1"/>
                </a:solidFill>
                <a:latin typeface="Times New Roman" pitchFamily="18" charset="0"/>
                <a:cs typeface="Arial" charset="0"/>
              </a:rPr>
              <a:t>mede</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uma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certa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característica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da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população</a:t>
            </a:r>
            <a:r>
              <a:rPr lang="en-US" sz="2800" dirty="0">
                <a:solidFill>
                  <a:schemeClr val="bg1"/>
                </a:solidFill>
                <a:latin typeface="Times New Roman" pitchFamily="18" charset="0"/>
                <a:cs typeface="Arial" charset="0"/>
              </a:rPr>
              <a:t>).</a:t>
            </a:r>
          </a:p>
        </p:txBody>
      </p:sp>
      <p:sp>
        <p:nvSpPr>
          <p:cNvPr id="48132" name="Content Placeholder 8">
            <a:extLst>
              <a:ext uri="{FF2B5EF4-FFF2-40B4-BE49-F238E27FC236}">
                <a16:creationId xmlns:a16="http://schemas.microsoft.com/office/drawing/2014/main" id="{7DC9C3EF-6215-4494-BE71-499A7098EAD9}"/>
              </a:ext>
            </a:extLst>
          </p:cNvPr>
          <p:cNvSpPr>
            <a:spLocks noGrp="1"/>
          </p:cNvSpPr>
          <p:nvPr>
            <p:ph idx="1"/>
          </p:nvPr>
        </p:nvSpPr>
        <p:spPr>
          <a:xfrm>
            <a:off x="457200" y="1600200"/>
            <a:ext cx="8229600" cy="847725"/>
          </a:xfrm>
        </p:spPr>
        <p:txBody>
          <a:bodyPr/>
          <a:lstStyle/>
          <a:p>
            <a:pPr marL="514350" indent="-514350" eaLnBrk="1" hangingPunct="1">
              <a:buFont typeface="Arial" panose="020B0604020202020204" pitchFamily="34" charset="0"/>
              <a:buAutoNum type="arabicPeriod" startAt="3"/>
            </a:pPr>
            <a:r>
              <a:rPr lang="en-US" altLang="pt-BR">
                <a:solidFill>
                  <a:schemeClr val="bg1"/>
                </a:solidFill>
              </a:rPr>
              <a:t>Um estudo sobre como alunos da quarta série montam um quebra-cabeça.</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62A44AF-2D7F-4B17-9779-84A7AA70FCA8}"/>
              </a:ext>
            </a:extLst>
          </p:cNvPr>
          <p:cNvSpPr txBox="1">
            <a:spLocks noChangeArrowheads="1"/>
          </p:cNvSpPr>
          <p:nvPr/>
        </p:nvSpPr>
        <p:spPr bwMode="auto">
          <a:xfrm>
            <a:off x="850900" y="3163888"/>
            <a:ext cx="4814888" cy="2227262"/>
          </a:xfrm>
          <a:prstGeom prst="rect">
            <a:avLst/>
          </a:prstGeom>
          <a:noFill/>
          <a:ln w="9525">
            <a:noFill/>
            <a:miter lim="800000"/>
            <a:headEnd/>
            <a:tailEnd/>
          </a:ln>
        </p:spPr>
        <p:txBody>
          <a:bodyPr>
            <a:spAutoFit/>
          </a:bodyPr>
          <a:lstStyle/>
          <a:p>
            <a:pPr>
              <a:defRPr/>
            </a:pPr>
            <a:r>
              <a:rPr lang="en-US" sz="2800" b="1" dirty="0" err="1">
                <a:solidFill>
                  <a:schemeClr val="accent6"/>
                </a:solidFill>
                <a:latin typeface="Times New Roman" pitchFamily="18" charset="0"/>
                <a:cs typeface="Arial" charset="0"/>
              </a:rPr>
              <a:t>Solução</a:t>
            </a:r>
            <a:r>
              <a:rPr lang="en-US" sz="2800" b="1" dirty="0">
                <a:solidFill>
                  <a:schemeClr val="accent6"/>
                </a:solidFill>
                <a:latin typeface="Times New Roman" pitchFamily="18" charset="0"/>
                <a:cs typeface="Arial" charset="0"/>
              </a:rPr>
              <a:t>:</a:t>
            </a:r>
          </a:p>
          <a:p>
            <a:pPr>
              <a:defRPr/>
            </a:pPr>
            <a:r>
              <a:rPr lang="en-US" sz="2800" dirty="0" err="1">
                <a:solidFill>
                  <a:schemeClr val="bg1"/>
                </a:solidFill>
                <a:latin typeface="Times New Roman" pitchFamily="18" charset="0"/>
                <a:cs typeface="Arial" charset="0"/>
              </a:rPr>
              <a:t>Pesquisa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perguntar</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Você</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aprova</a:t>
            </a:r>
            <a:r>
              <a:rPr lang="en-US" sz="2800" dirty="0">
                <a:solidFill>
                  <a:schemeClr val="bg1"/>
                </a:solidFill>
                <a:latin typeface="Times New Roman" pitchFamily="18" charset="0"/>
                <a:cs typeface="Arial" charset="0"/>
              </a:rPr>
              <a:t> o </a:t>
            </a:r>
            <a:r>
              <a:rPr lang="en-US" sz="2800" dirty="0" err="1">
                <a:solidFill>
                  <a:schemeClr val="bg1"/>
                </a:solidFill>
                <a:latin typeface="Times New Roman" pitchFamily="18" charset="0"/>
                <a:cs typeface="Arial" charset="0"/>
              </a:rPr>
              <a:t>modo</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como</a:t>
            </a:r>
            <a:r>
              <a:rPr lang="en-US" sz="2800" dirty="0">
                <a:solidFill>
                  <a:schemeClr val="bg1"/>
                </a:solidFill>
                <a:latin typeface="Times New Roman" pitchFamily="18" charset="0"/>
                <a:cs typeface="Arial" charset="0"/>
              </a:rPr>
              <a:t> o </a:t>
            </a:r>
            <a:r>
              <a:rPr lang="en-US" sz="2800" dirty="0" err="1">
                <a:solidFill>
                  <a:schemeClr val="bg1"/>
                </a:solidFill>
                <a:latin typeface="Times New Roman" pitchFamily="18" charset="0"/>
                <a:cs typeface="Arial" charset="0"/>
              </a:rPr>
              <a:t>presidente</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está</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lidando</a:t>
            </a:r>
            <a:r>
              <a:rPr lang="en-US" sz="2800" dirty="0">
                <a:solidFill>
                  <a:schemeClr val="bg1"/>
                </a:solidFill>
                <a:latin typeface="Times New Roman" pitchFamily="18" charset="0"/>
                <a:cs typeface="Arial" charset="0"/>
              </a:rPr>
              <a:t> com o cargo?”).</a:t>
            </a:r>
          </a:p>
        </p:txBody>
      </p:sp>
      <p:sp>
        <p:nvSpPr>
          <p:cNvPr id="49155" name="Content Placeholder 8">
            <a:extLst>
              <a:ext uri="{FF2B5EF4-FFF2-40B4-BE49-F238E27FC236}">
                <a16:creationId xmlns:a16="http://schemas.microsoft.com/office/drawing/2014/main" id="{DDF81BE3-9951-4216-ABBC-4C1AB245FD98}"/>
              </a:ext>
            </a:extLst>
          </p:cNvPr>
          <p:cNvSpPr>
            <a:spLocks noGrp="1"/>
          </p:cNvSpPr>
          <p:nvPr>
            <p:ph idx="1"/>
          </p:nvPr>
        </p:nvSpPr>
        <p:spPr>
          <a:xfrm>
            <a:off x="457200" y="1600200"/>
            <a:ext cx="8229600" cy="847725"/>
          </a:xfrm>
        </p:spPr>
        <p:txBody>
          <a:bodyPr/>
          <a:lstStyle/>
          <a:p>
            <a:pPr marL="514350" indent="-514350" eaLnBrk="1" hangingPunct="1">
              <a:buFont typeface="Arial" panose="020B0604020202020204" pitchFamily="34" charset="0"/>
              <a:buAutoNum type="arabicPeriod" startAt="4"/>
            </a:pPr>
            <a:r>
              <a:rPr lang="en-US" altLang="pt-BR">
                <a:solidFill>
                  <a:schemeClr val="bg1"/>
                </a:solidFill>
              </a:rPr>
              <a:t>Um estudo dizendo se os residentes nos EUA aprovam seu presidente ou não.</a:t>
            </a:r>
          </a:p>
        </p:txBody>
      </p:sp>
      <p:pic>
        <p:nvPicPr>
          <p:cNvPr id="49156" name="Picture 2" descr="C:\Documents and Settings\Lyn\Local Settings\Temporary Internet Files\Content.IE5\QBYNAX2V\MCj02310780000[1].wmf">
            <a:extLst>
              <a:ext uri="{FF2B5EF4-FFF2-40B4-BE49-F238E27FC236}">
                <a16:creationId xmlns:a16="http://schemas.microsoft.com/office/drawing/2014/main" id="{8E832D07-07BB-4A85-AF64-616286B35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600" y="2741613"/>
            <a:ext cx="2517775"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F4A209BF-4533-48E8-BE1A-52F07D7BF591}"/>
              </a:ext>
            </a:extLst>
          </p:cNvPr>
          <p:cNvSpPr>
            <a:spLocks noGrp="1"/>
          </p:cNvSpPr>
          <p:nvPr>
            <p:ph type="title"/>
          </p:nvPr>
        </p:nvSpPr>
        <p:spPr>
          <a:xfrm>
            <a:off x="127000" y="1360488"/>
            <a:ext cx="6096000" cy="1143000"/>
          </a:xfrm>
        </p:spPr>
        <p:txBody>
          <a:bodyPr/>
          <a:lstStyle/>
          <a:p>
            <a:pPr eaLnBrk="1" hangingPunct="1"/>
            <a:r>
              <a:rPr lang="en-US" altLang="pt-BR">
                <a:solidFill>
                  <a:schemeClr val="bg1"/>
                </a:solidFill>
              </a:rPr>
              <a:t>Elementos-chave do </a:t>
            </a:r>
            <a:br>
              <a:rPr lang="en-US" altLang="pt-BR">
                <a:solidFill>
                  <a:schemeClr val="bg1"/>
                </a:solidFill>
              </a:rPr>
            </a:br>
            <a:r>
              <a:rPr lang="en-US" altLang="pt-BR">
                <a:solidFill>
                  <a:schemeClr val="bg1"/>
                </a:solidFill>
              </a:rPr>
              <a:t>planejamento experimental</a:t>
            </a:r>
          </a:p>
        </p:txBody>
      </p:sp>
      <p:sp>
        <p:nvSpPr>
          <p:cNvPr id="50179" name="Content Placeholder 2">
            <a:extLst>
              <a:ext uri="{FF2B5EF4-FFF2-40B4-BE49-F238E27FC236}">
                <a16:creationId xmlns:a16="http://schemas.microsoft.com/office/drawing/2014/main" id="{D93F56EB-A708-4D9D-BE6D-FD3EA26280FD}"/>
              </a:ext>
            </a:extLst>
          </p:cNvPr>
          <p:cNvSpPr>
            <a:spLocks noGrp="1"/>
          </p:cNvSpPr>
          <p:nvPr>
            <p:ph idx="1"/>
          </p:nvPr>
        </p:nvSpPr>
        <p:spPr>
          <a:xfrm>
            <a:off x="457200" y="2686050"/>
            <a:ext cx="8229600" cy="1857375"/>
          </a:xfrm>
        </p:spPr>
        <p:txBody>
          <a:bodyPr/>
          <a:lstStyle/>
          <a:p>
            <a:pPr eaLnBrk="1" hangingPunct="1"/>
            <a:r>
              <a:rPr lang="en-US" altLang="pt-BR">
                <a:solidFill>
                  <a:schemeClr val="bg1"/>
                </a:solidFill>
              </a:rPr>
              <a:t>Controle</a:t>
            </a:r>
          </a:p>
          <a:p>
            <a:pPr eaLnBrk="1" hangingPunct="1"/>
            <a:r>
              <a:rPr lang="en-US" altLang="pt-BR">
                <a:solidFill>
                  <a:schemeClr val="bg1"/>
                </a:solidFill>
              </a:rPr>
              <a:t>Aleatorização</a:t>
            </a:r>
          </a:p>
          <a:p>
            <a:pPr eaLnBrk="1" hangingPunct="1"/>
            <a:r>
              <a:rPr lang="en-US" altLang="pt-BR">
                <a:solidFill>
                  <a:schemeClr val="bg1"/>
                </a:solidFill>
              </a:rPr>
              <a:t>Replicação</a:t>
            </a: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a:extLst>
              <a:ext uri="{FF2B5EF4-FFF2-40B4-BE49-F238E27FC236}">
                <a16:creationId xmlns:a16="http://schemas.microsoft.com/office/drawing/2014/main" id="{BE07163B-23BD-48A3-8822-0E0B071F210D}"/>
              </a:ext>
            </a:extLst>
          </p:cNvPr>
          <p:cNvSpPr>
            <a:spLocks noGrp="1"/>
          </p:cNvSpPr>
          <p:nvPr>
            <p:ph idx="1"/>
          </p:nvPr>
        </p:nvSpPr>
        <p:spPr>
          <a:xfrm>
            <a:off x="322263" y="2809875"/>
            <a:ext cx="8686800" cy="3248025"/>
          </a:xfrm>
        </p:spPr>
        <p:txBody>
          <a:bodyPr/>
          <a:lstStyle/>
          <a:p>
            <a:pPr eaLnBrk="1" hangingPunct="1">
              <a:buFont typeface="Arial" charset="0"/>
              <a:buChar char="•"/>
              <a:defRPr/>
            </a:pPr>
            <a:r>
              <a:rPr lang="en-US" sz="2400" b="1" dirty="0" err="1">
                <a:solidFill>
                  <a:schemeClr val="accent6"/>
                </a:solidFill>
              </a:rPr>
              <a:t>Controle</a:t>
            </a:r>
            <a:r>
              <a:rPr lang="en-US" sz="2400" b="1" dirty="0">
                <a:solidFill>
                  <a:schemeClr val="bg1"/>
                </a:solidFill>
              </a:rPr>
              <a:t> </a:t>
            </a:r>
            <a:r>
              <a:rPr lang="en-US" sz="2400" dirty="0" err="1">
                <a:solidFill>
                  <a:schemeClr val="bg1"/>
                </a:solidFill>
              </a:rPr>
              <a:t>para</a:t>
            </a:r>
            <a:r>
              <a:rPr lang="en-US" sz="2400" dirty="0">
                <a:solidFill>
                  <a:schemeClr val="bg1"/>
                </a:solidFill>
              </a:rPr>
              <a:t> </a:t>
            </a:r>
            <a:r>
              <a:rPr lang="en-US" sz="2400" dirty="0" err="1">
                <a:solidFill>
                  <a:schemeClr val="bg1"/>
                </a:solidFill>
              </a:rPr>
              <a:t>efeitos</a:t>
            </a:r>
            <a:r>
              <a:rPr lang="en-US" sz="2400" dirty="0">
                <a:solidFill>
                  <a:schemeClr val="bg1"/>
                </a:solidFill>
              </a:rPr>
              <a:t> </a:t>
            </a:r>
            <a:r>
              <a:rPr lang="en-US" sz="2400" dirty="0" err="1">
                <a:solidFill>
                  <a:schemeClr val="bg1"/>
                </a:solidFill>
              </a:rPr>
              <a:t>alheios</a:t>
            </a:r>
            <a:r>
              <a:rPr lang="en-US" sz="2400" dirty="0">
                <a:solidFill>
                  <a:schemeClr val="bg1"/>
                </a:solidFill>
              </a:rPr>
              <a:t> </a:t>
            </a:r>
            <a:r>
              <a:rPr lang="en-US" sz="2400" dirty="0" err="1">
                <a:solidFill>
                  <a:schemeClr val="bg1"/>
                </a:solidFill>
              </a:rPr>
              <a:t>ao</a:t>
            </a:r>
            <a:r>
              <a:rPr lang="en-US" sz="2400" dirty="0">
                <a:solidFill>
                  <a:schemeClr val="bg1"/>
                </a:solidFill>
              </a:rPr>
              <a:t> </a:t>
            </a:r>
            <a:r>
              <a:rPr lang="en-US" sz="2400" dirty="0" err="1">
                <a:solidFill>
                  <a:schemeClr val="bg1"/>
                </a:solidFill>
              </a:rPr>
              <a:t>que</a:t>
            </a:r>
            <a:r>
              <a:rPr lang="en-US" sz="2400" dirty="0">
                <a:solidFill>
                  <a:schemeClr val="bg1"/>
                </a:solidFill>
              </a:rPr>
              <a:t> </a:t>
            </a:r>
            <a:r>
              <a:rPr lang="en-US" sz="2400" dirty="0" err="1">
                <a:solidFill>
                  <a:schemeClr val="bg1"/>
                </a:solidFill>
              </a:rPr>
              <a:t>está</a:t>
            </a:r>
            <a:r>
              <a:rPr lang="en-US" sz="2400" dirty="0">
                <a:solidFill>
                  <a:schemeClr val="bg1"/>
                </a:solidFill>
              </a:rPr>
              <a:t> </a:t>
            </a:r>
            <a:r>
              <a:rPr lang="en-US" sz="2400" dirty="0" err="1">
                <a:solidFill>
                  <a:schemeClr val="bg1"/>
                </a:solidFill>
              </a:rPr>
              <a:t>sendo</a:t>
            </a:r>
            <a:r>
              <a:rPr lang="en-US" sz="2400" dirty="0">
                <a:solidFill>
                  <a:schemeClr val="bg1"/>
                </a:solidFill>
              </a:rPr>
              <a:t> </a:t>
            </a:r>
            <a:r>
              <a:rPr lang="en-US" sz="2400" dirty="0" err="1">
                <a:solidFill>
                  <a:schemeClr val="bg1"/>
                </a:solidFill>
              </a:rPr>
              <a:t>medido</a:t>
            </a:r>
            <a:endParaRPr lang="en-US" sz="2400" dirty="0">
              <a:solidFill>
                <a:schemeClr val="bg1"/>
              </a:solidFill>
            </a:endParaRPr>
          </a:p>
          <a:p>
            <a:pPr eaLnBrk="1" hangingPunct="1">
              <a:buFont typeface="Arial" charset="0"/>
              <a:buChar char="•"/>
              <a:defRPr/>
            </a:pPr>
            <a:r>
              <a:rPr lang="en-US" sz="2400" b="1" dirty="0" err="1">
                <a:solidFill>
                  <a:schemeClr val="accent6"/>
                </a:solidFill>
              </a:rPr>
              <a:t>Variáveis</a:t>
            </a:r>
            <a:r>
              <a:rPr lang="en-US" sz="2400" b="1" dirty="0">
                <a:solidFill>
                  <a:schemeClr val="accent6"/>
                </a:solidFill>
              </a:rPr>
              <a:t> </a:t>
            </a:r>
            <a:r>
              <a:rPr lang="en-US" sz="2400" b="1" dirty="0" err="1">
                <a:solidFill>
                  <a:schemeClr val="accent6"/>
                </a:solidFill>
              </a:rPr>
              <a:t>confusas</a:t>
            </a:r>
            <a:endParaRPr lang="en-US" sz="2400" b="1" dirty="0">
              <a:solidFill>
                <a:schemeClr val="accent6"/>
              </a:solidFill>
            </a:endParaRPr>
          </a:p>
          <a:p>
            <a:pPr lvl="1" eaLnBrk="1" hangingPunct="1">
              <a:defRPr/>
            </a:pPr>
            <a:r>
              <a:rPr lang="en-US" sz="2400" dirty="0" err="1">
                <a:solidFill>
                  <a:schemeClr val="bg1"/>
                </a:solidFill>
              </a:rPr>
              <a:t>Ocorre</a:t>
            </a:r>
            <a:r>
              <a:rPr lang="en-US" sz="2400" dirty="0">
                <a:solidFill>
                  <a:schemeClr val="bg1"/>
                </a:solidFill>
              </a:rPr>
              <a:t> </a:t>
            </a:r>
            <a:r>
              <a:rPr lang="en-US" sz="2400" dirty="0" err="1">
                <a:solidFill>
                  <a:schemeClr val="bg1"/>
                </a:solidFill>
              </a:rPr>
              <a:t>quando</a:t>
            </a:r>
            <a:r>
              <a:rPr lang="en-US" sz="2400" dirty="0">
                <a:solidFill>
                  <a:schemeClr val="bg1"/>
                </a:solidFill>
              </a:rPr>
              <a:t> um </a:t>
            </a:r>
            <a:r>
              <a:rPr lang="en-US" sz="2400" dirty="0" err="1">
                <a:solidFill>
                  <a:schemeClr val="bg1"/>
                </a:solidFill>
              </a:rPr>
              <a:t>experimento</a:t>
            </a:r>
            <a:r>
              <a:rPr lang="en-US" sz="2400" dirty="0">
                <a:solidFill>
                  <a:schemeClr val="bg1"/>
                </a:solidFill>
              </a:rPr>
              <a:t> </a:t>
            </a:r>
            <a:r>
              <a:rPr lang="en-US" sz="2400" dirty="0" err="1">
                <a:solidFill>
                  <a:schemeClr val="bg1"/>
                </a:solidFill>
              </a:rPr>
              <a:t>não</a:t>
            </a:r>
            <a:r>
              <a:rPr lang="en-US" sz="2400" dirty="0">
                <a:solidFill>
                  <a:schemeClr val="bg1"/>
                </a:solidFill>
              </a:rPr>
              <a:t> </a:t>
            </a:r>
            <a:r>
              <a:rPr lang="en-US" sz="2400" dirty="0" err="1">
                <a:solidFill>
                  <a:schemeClr val="bg1"/>
                </a:solidFill>
              </a:rPr>
              <a:t>consegue</a:t>
            </a:r>
            <a:r>
              <a:rPr lang="en-US" sz="2400" dirty="0">
                <a:solidFill>
                  <a:schemeClr val="bg1"/>
                </a:solidFill>
              </a:rPr>
              <a:t> </a:t>
            </a:r>
            <a:r>
              <a:rPr lang="en-US" sz="2400" dirty="0" err="1">
                <a:solidFill>
                  <a:schemeClr val="bg1"/>
                </a:solidFill>
              </a:rPr>
              <a:t>mostrar</a:t>
            </a:r>
            <a:r>
              <a:rPr lang="en-US" sz="2400" dirty="0">
                <a:solidFill>
                  <a:schemeClr val="bg1"/>
                </a:solidFill>
              </a:rPr>
              <a:t> a </a:t>
            </a:r>
            <a:r>
              <a:rPr lang="en-US" sz="2400" dirty="0" err="1">
                <a:solidFill>
                  <a:schemeClr val="bg1"/>
                </a:solidFill>
              </a:rPr>
              <a:t>diferença</a:t>
            </a:r>
            <a:r>
              <a:rPr lang="en-US" sz="2400" dirty="0">
                <a:solidFill>
                  <a:schemeClr val="bg1"/>
                </a:solidFill>
              </a:rPr>
              <a:t> entre </a:t>
            </a:r>
            <a:r>
              <a:rPr lang="en-US" sz="2400" dirty="0" err="1">
                <a:solidFill>
                  <a:schemeClr val="bg1"/>
                </a:solidFill>
              </a:rPr>
              <a:t>os</a:t>
            </a:r>
            <a:r>
              <a:rPr lang="en-US" sz="2400" dirty="0">
                <a:solidFill>
                  <a:schemeClr val="bg1"/>
                </a:solidFill>
              </a:rPr>
              <a:t> </a:t>
            </a:r>
            <a:r>
              <a:rPr lang="en-US" sz="2400" dirty="0" err="1">
                <a:solidFill>
                  <a:schemeClr val="bg1"/>
                </a:solidFill>
              </a:rPr>
              <a:t>efeitos</a:t>
            </a:r>
            <a:r>
              <a:rPr lang="en-US" sz="2400" dirty="0">
                <a:solidFill>
                  <a:schemeClr val="bg1"/>
                </a:solidFill>
              </a:rPr>
              <a:t> de </a:t>
            </a:r>
            <a:r>
              <a:rPr lang="en-US" sz="2400" dirty="0" err="1">
                <a:solidFill>
                  <a:schemeClr val="bg1"/>
                </a:solidFill>
              </a:rPr>
              <a:t>fatores</a:t>
            </a:r>
            <a:r>
              <a:rPr lang="en-US" sz="2400" dirty="0">
                <a:solidFill>
                  <a:schemeClr val="bg1"/>
                </a:solidFill>
              </a:rPr>
              <a:t> </a:t>
            </a:r>
            <a:r>
              <a:rPr lang="en-US" sz="2400" dirty="0" err="1">
                <a:solidFill>
                  <a:schemeClr val="bg1"/>
                </a:solidFill>
              </a:rPr>
              <a:t>diversos</a:t>
            </a:r>
            <a:r>
              <a:rPr lang="en-US" sz="2400" dirty="0">
                <a:solidFill>
                  <a:schemeClr val="bg1"/>
                </a:solidFill>
              </a:rPr>
              <a:t> </a:t>
            </a:r>
            <a:r>
              <a:rPr lang="en-US" sz="2400" dirty="0" err="1">
                <a:solidFill>
                  <a:schemeClr val="bg1"/>
                </a:solidFill>
              </a:rPr>
              <a:t>em</a:t>
            </a:r>
            <a:r>
              <a:rPr lang="en-US" sz="2400" dirty="0">
                <a:solidFill>
                  <a:schemeClr val="bg1"/>
                </a:solidFill>
              </a:rPr>
              <a:t> </a:t>
            </a:r>
            <a:r>
              <a:rPr lang="en-US" sz="2400" dirty="0" err="1">
                <a:solidFill>
                  <a:schemeClr val="bg1"/>
                </a:solidFill>
              </a:rPr>
              <a:t>uma</a:t>
            </a:r>
            <a:r>
              <a:rPr lang="en-US" sz="2400" dirty="0">
                <a:solidFill>
                  <a:schemeClr val="bg1"/>
                </a:solidFill>
              </a:rPr>
              <a:t> </a:t>
            </a:r>
            <a:r>
              <a:rPr lang="en-US" sz="2400" dirty="0" err="1">
                <a:solidFill>
                  <a:schemeClr val="bg1"/>
                </a:solidFill>
              </a:rPr>
              <a:t>variável</a:t>
            </a:r>
            <a:endParaRPr lang="en-US" sz="2400" dirty="0">
              <a:solidFill>
                <a:schemeClr val="bg1"/>
              </a:solidFill>
            </a:endParaRPr>
          </a:p>
          <a:p>
            <a:pPr lvl="1" eaLnBrk="1" hangingPunct="1">
              <a:defRPr/>
            </a:pPr>
            <a:r>
              <a:rPr lang="en-US" sz="2400" dirty="0">
                <a:solidFill>
                  <a:schemeClr val="bg1"/>
                </a:solidFill>
              </a:rPr>
              <a:t>O </a:t>
            </a:r>
            <a:r>
              <a:rPr lang="en-US" sz="2400" dirty="0" err="1">
                <a:solidFill>
                  <a:schemeClr val="bg1"/>
                </a:solidFill>
              </a:rPr>
              <a:t>dono</a:t>
            </a:r>
            <a:r>
              <a:rPr lang="en-US" sz="2400" dirty="0">
                <a:solidFill>
                  <a:schemeClr val="bg1"/>
                </a:solidFill>
              </a:rPr>
              <a:t> de </a:t>
            </a:r>
            <a:r>
              <a:rPr lang="en-US" sz="2400" dirty="0" err="1">
                <a:solidFill>
                  <a:schemeClr val="bg1"/>
                </a:solidFill>
              </a:rPr>
              <a:t>uma</a:t>
            </a:r>
            <a:r>
              <a:rPr lang="en-US" sz="2400" dirty="0">
                <a:solidFill>
                  <a:schemeClr val="bg1"/>
                </a:solidFill>
              </a:rPr>
              <a:t> cafeteria </a:t>
            </a:r>
            <a:r>
              <a:rPr lang="en-US" sz="2400" dirty="0" err="1">
                <a:solidFill>
                  <a:schemeClr val="bg1"/>
                </a:solidFill>
              </a:rPr>
              <a:t>reforma</a:t>
            </a:r>
            <a:r>
              <a:rPr lang="en-US" sz="2400" dirty="0">
                <a:solidFill>
                  <a:schemeClr val="bg1"/>
                </a:solidFill>
              </a:rPr>
              <a:t> </a:t>
            </a:r>
            <a:r>
              <a:rPr lang="en-US" sz="2400" dirty="0" err="1">
                <a:solidFill>
                  <a:schemeClr val="bg1"/>
                </a:solidFill>
              </a:rPr>
              <a:t>sua</a:t>
            </a:r>
            <a:r>
              <a:rPr lang="en-US" sz="2400" dirty="0">
                <a:solidFill>
                  <a:schemeClr val="bg1"/>
                </a:solidFill>
              </a:rPr>
              <a:t> </a:t>
            </a:r>
            <a:r>
              <a:rPr lang="en-US" sz="2400" dirty="0" err="1">
                <a:solidFill>
                  <a:schemeClr val="bg1"/>
                </a:solidFill>
              </a:rPr>
              <a:t>loja</a:t>
            </a:r>
            <a:r>
              <a:rPr lang="en-US" sz="2400" dirty="0">
                <a:solidFill>
                  <a:schemeClr val="bg1"/>
                </a:solidFill>
              </a:rPr>
              <a:t> </a:t>
            </a:r>
            <a:r>
              <a:rPr lang="en-US" sz="2400" dirty="0" err="1">
                <a:solidFill>
                  <a:schemeClr val="bg1"/>
                </a:solidFill>
              </a:rPr>
              <a:t>ao</a:t>
            </a:r>
            <a:r>
              <a:rPr lang="en-US" sz="2400" dirty="0">
                <a:solidFill>
                  <a:schemeClr val="bg1"/>
                </a:solidFill>
              </a:rPr>
              <a:t> </a:t>
            </a:r>
            <a:r>
              <a:rPr lang="en-US" sz="2400" dirty="0" err="1">
                <a:solidFill>
                  <a:schemeClr val="bg1"/>
                </a:solidFill>
              </a:rPr>
              <a:t>mesmo</a:t>
            </a:r>
            <a:r>
              <a:rPr lang="en-US" sz="2400" dirty="0">
                <a:solidFill>
                  <a:schemeClr val="bg1"/>
                </a:solidFill>
              </a:rPr>
              <a:t> tempo </a:t>
            </a:r>
            <a:r>
              <a:rPr lang="en-US" sz="2400" dirty="0" err="1">
                <a:solidFill>
                  <a:schemeClr val="bg1"/>
                </a:solidFill>
              </a:rPr>
              <a:t>em</a:t>
            </a:r>
            <a:r>
              <a:rPr lang="en-US" sz="2400" dirty="0">
                <a:solidFill>
                  <a:schemeClr val="bg1"/>
                </a:solidFill>
              </a:rPr>
              <a:t> </a:t>
            </a:r>
            <a:r>
              <a:rPr lang="en-US" sz="2400" dirty="0" err="1">
                <a:solidFill>
                  <a:schemeClr val="bg1"/>
                </a:solidFill>
              </a:rPr>
              <a:t>que</a:t>
            </a:r>
            <a:r>
              <a:rPr lang="en-US" sz="2400" dirty="0">
                <a:solidFill>
                  <a:schemeClr val="bg1"/>
                </a:solidFill>
              </a:rPr>
              <a:t> um shopping </a:t>
            </a:r>
            <a:r>
              <a:rPr lang="en-US" sz="2400" dirty="0" err="1">
                <a:solidFill>
                  <a:schemeClr val="bg1"/>
                </a:solidFill>
              </a:rPr>
              <a:t>próximo</a:t>
            </a:r>
            <a:r>
              <a:rPr lang="en-US" sz="2400" dirty="0">
                <a:solidFill>
                  <a:schemeClr val="bg1"/>
                </a:solidFill>
              </a:rPr>
              <a:t> </a:t>
            </a:r>
            <a:r>
              <a:rPr lang="en-US" sz="2400" dirty="0" err="1">
                <a:solidFill>
                  <a:schemeClr val="bg1"/>
                </a:solidFill>
              </a:rPr>
              <a:t>inaugura</a:t>
            </a:r>
            <a:r>
              <a:rPr lang="en-US" sz="2400" dirty="0">
                <a:solidFill>
                  <a:schemeClr val="bg1"/>
                </a:solidFill>
              </a:rPr>
              <a:t>. Se as </a:t>
            </a:r>
            <a:r>
              <a:rPr lang="en-US" sz="2400" dirty="0" err="1">
                <a:solidFill>
                  <a:schemeClr val="bg1"/>
                </a:solidFill>
              </a:rPr>
              <a:t>vendas</a:t>
            </a:r>
            <a:r>
              <a:rPr lang="en-US" sz="2400" dirty="0">
                <a:solidFill>
                  <a:schemeClr val="bg1"/>
                </a:solidFill>
              </a:rPr>
              <a:t> </a:t>
            </a:r>
            <a:r>
              <a:rPr lang="en-US" sz="2400" dirty="0" err="1">
                <a:solidFill>
                  <a:schemeClr val="bg1"/>
                </a:solidFill>
              </a:rPr>
              <a:t>da</a:t>
            </a:r>
            <a:r>
              <a:rPr lang="en-US" sz="2400" dirty="0">
                <a:solidFill>
                  <a:schemeClr val="bg1"/>
                </a:solidFill>
              </a:rPr>
              <a:t> cafeteria </a:t>
            </a:r>
            <a:r>
              <a:rPr lang="en-US" sz="2400" dirty="0" err="1">
                <a:solidFill>
                  <a:schemeClr val="bg1"/>
                </a:solidFill>
              </a:rPr>
              <a:t>aumentarem</a:t>
            </a:r>
            <a:r>
              <a:rPr lang="en-US" sz="2400" dirty="0">
                <a:solidFill>
                  <a:schemeClr val="bg1"/>
                </a:solidFill>
              </a:rPr>
              <a:t>, </a:t>
            </a:r>
            <a:r>
              <a:rPr lang="en-US" sz="2400" dirty="0" err="1">
                <a:solidFill>
                  <a:schemeClr val="bg1"/>
                </a:solidFill>
              </a:rPr>
              <a:t>não</a:t>
            </a:r>
            <a:r>
              <a:rPr lang="en-US" sz="2400" dirty="0">
                <a:solidFill>
                  <a:schemeClr val="bg1"/>
                </a:solidFill>
              </a:rPr>
              <a:t> </a:t>
            </a:r>
            <a:r>
              <a:rPr lang="en-US" sz="2400" dirty="0" err="1">
                <a:solidFill>
                  <a:schemeClr val="bg1"/>
                </a:solidFill>
              </a:rPr>
              <a:t>há</a:t>
            </a:r>
            <a:r>
              <a:rPr lang="en-US" sz="2400" dirty="0">
                <a:solidFill>
                  <a:schemeClr val="bg1"/>
                </a:solidFill>
              </a:rPr>
              <a:t> </a:t>
            </a:r>
            <a:r>
              <a:rPr lang="en-US" sz="2400" dirty="0" err="1">
                <a:solidFill>
                  <a:schemeClr val="bg1"/>
                </a:solidFill>
              </a:rPr>
              <a:t>como</a:t>
            </a:r>
            <a:r>
              <a:rPr lang="en-US" sz="2400" dirty="0">
                <a:solidFill>
                  <a:schemeClr val="bg1"/>
                </a:solidFill>
              </a:rPr>
              <a:t> saber se a </a:t>
            </a:r>
            <a:r>
              <a:rPr lang="en-US" sz="2400" dirty="0" err="1">
                <a:solidFill>
                  <a:schemeClr val="bg1"/>
                </a:solidFill>
              </a:rPr>
              <a:t>causa</a:t>
            </a:r>
            <a:r>
              <a:rPr lang="en-US" sz="2400" dirty="0">
                <a:solidFill>
                  <a:schemeClr val="bg1"/>
                </a:solidFill>
              </a:rPr>
              <a:t> </a:t>
            </a:r>
            <a:r>
              <a:rPr lang="en-US" sz="2400" dirty="0" err="1">
                <a:solidFill>
                  <a:schemeClr val="bg1"/>
                </a:solidFill>
              </a:rPr>
              <a:t>foi</a:t>
            </a:r>
            <a:r>
              <a:rPr lang="en-US" sz="2400" dirty="0">
                <a:solidFill>
                  <a:schemeClr val="bg1"/>
                </a:solidFill>
              </a:rPr>
              <a:t> a </a:t>
            </a:r>
            <a:r>
              <a:rPr lang="en-US" sz="2400" dirty="0" err="1">
                <a:solidFill>
                  <a:schemeClr val="bg1"/>
                </a:solidFill>
              </a:rPr>
              <a:t>reforma</a:t>
            </a:r>
            <a:r>
              <a:rPr lang="en-US" sz="2400" dirty="0">
                <a:solidFill>
                  <a:schemeClr val="bg1"/>
                </a:solidFill>
              </a:rPr>
              <a:t> </a:t>
            </a:r>
            <a:r>
              <a:rPr lang="en-US" sz="2400" dirty="0" err="1">
                <a:solidFill>
                  <a:schemeClr val="bg1"/>
                </a:solidFill>
              </a:rPr>
              <a:t>da</a:t>
            </a:r>
            <a:r>
              <a:rPr lang="en-US" sz="2400" dirty="0">
                <a:solidFill>
                  <a:schemeClr val="bg1"/>
                </a:solidFill>
              </a:rPr>
              <a:t> cafeteria </a:t>
            </a:r>
            <a:r>
              <a:rPr lang="en-US" sz="2400" dirty="0" err="1">
                <a:solidFill>
                  <a:schemeClr val="bg1"/>
                </a:solidFill>
              </a:rPr>
              <a:t>ou</a:t>
            </a:r>
            <a:r>
              <a:rPr lang="en-US" sz="2400" dirty="0">
                <a:solidFill>
                  <a:schemeClr val="bg1"/>
                </a:solidFill>
              </a:rPr>
              <a:t> a </a:t>
            </a:r>
            <a:r>
              <a:rPr lang="en-US" sz="2400" dirty="0" err="1">
                <a:solidFill>
                  <a:schemeClr val="bg1"/>
                </a:solidFill>
              </a:rPr>
              <a:t>inauguração</a:t>
            </a:r>
            <a:r>
              <a:rPr lang="en-US" sz="2400" dirty="0">
                <a:solidFill>
                  <a:schemeClr val="bg1"/>
                </a:solidFill>
              </a:rPr>
              <a:t> do shopping</a:t>
            </a:r>
          </a:p>
        </p:txBody>
      </p:sp>
      <p:sp>
        <p:nvSpPr>
          <p:cNvPr id="5" name="Title 1">
            <a:extLst>
              <a:ext uri="{FF2B5EF4-FFF2-40B4-BE49-F238E27FC236}">
                <a16:creationId xmlns:a16="http://schemas.microsoft.com/office/drawing/2014/main" id="{16480C6F-91DA-45A6-9C90-8742D765DD3A}"/>
              </a:ext>
            </a:extLst>
          </p:cNvPr>
          <p:cNvSpPr txBox="1">
            <a:spLocks/>
          </p:cNvSpPr>
          <p:nvPr/>
        </p:nvSpPr>
        <p:spPr bwMode="auto">
          <a:xfrm>
            <a:off x="127000" y="1535113"/>
            <a:ext cx="6096000"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Elementos-chave</a:t>
            </a:r>
            <a:r>
              <a:rPr lang="en-US" sz="3200" b="1" dirty="0">
                <a:solidFill>
                  <a:schemeClr val="bg1"/>
                </a:solidFill>
                <a:latin typeface="+mj-lt"/>
                <a:ea typeface="+mj-ea"/>
                <a:cs typeface="+mj-cs"/>
              </a:rPr>
              <a:t> do </a:t>
            </a:r>
            <a:br>
              <a:rPr lang="en-US" sz="3200" b="1" dirty="0">
                <a:solidFill>
                  <a:schemeClr val="bg1"/>
                </a:solidFill>
                <a:latin typeface="+mj-lt"/>
                <a:ea typeface="+mj-ea"/>
                <a:cs typeface="+mj-cs"/>
              </a:rPr>
            </a:br>
            <a:r>
              <a:rPr lang="en-US" sz="3200" b="1" dirty="0" err="1">
                <a:solidFill>
                  <a:schemeClr val="bg1"/>
                </a:solidFill>
                <a:latin typeface="+mj-lt"/>
                <a:ea typeface="+mj-ea"/>
                <a:cs typeface="+mj-cs"/>
              </a:rPr>
              <a:t>planejamento</a:t>
            </a:r>
            <a:r>
              <a:rPr lang="en-US" sz="3200" b="1" dirty="0">
                <a:solidFill>
                  <a:schemeClr val="bg1"/>
                </a:solidFill>
                <a:latin typeface="+mj-lt"/>
                <a:ea typeface="+mj-ea"/>
                <a:cs typeface="+mj-cs"/>
              </a:rPr>
              <a:t> experimental: </a:t>
            </a:r>
            <a:r>
              <a:rPr lang="en-US" sz="3200" b="1" dirty="0" err="1">
                <a:solidFill>
                  <a:schemeClr val="bg1"/>
                </a:solidFill>
                <a:latin typeface="+mj-lt"/>
                <a:ea typeface="+mj-ea"/>
                <a:cs typeface="+mj-cs"/>
              </a:rPr>
              <a:t>controle</a:t>
            </a:r>
            <a:endParaRPr lang="en-US" sz="3200" b="1" dirty="0">
              <a:solidFill>
                <a:schemeClr val="bg1"/>
              </a:solidFill>
              <a:latin typeface="+mj-lt"/>
              <a:ea typeface="+mj-ea"/>
              <a:cs typeface="+mj-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a:extLst>
              <a:ext uri="{FF2B5EF4-FFF2-40B4-BE49-F238E27FC236}">
                <a16:creationId xmlns:a16="http://schemas.microsoft.com/office/drawing/2014/main" id="{E2E0BDDF-DD9C-47DC-948E-E4764559AB92}"/>
              </a:ext>
            </a:extLst>
          </p:cNvPr>
          <p:cNvSpPr>
            <a:spLocks noGrp="1"/>
          </p:cNvSpPr>
          <p:nvPr>
            <p:ph idx="1"/>
          </p:nvPr>
        </p:nvSpPr>
        <p:spPr>
          <a:xfrm>
            <a:off x="457200" y="1714500"/>
            <a:ext cx="8229600" cy="4525963"/>
          </a:xfrm>
        </p:spPr>
        <p:txBody>
          <a:bodyPr/>
          <a:lstStyle/>
          <a:p>
            <a:pPr eaLnBrk="1" hangingPunct="1">
              <a:buFont typeface="Arial" charset="0"/>
              <a:buChar char="•"/>
              <a:defRPr/>
            </a:pPr>
            <a:r>
              <a:rPr lang="en-US" b="1" dirty="0" err="1">
                <a:solidFill>
                  <a:schemeClr val="accent6"/>
                </a:solidFill>
              </a:rPr>
              <a:t>Efeito</a:t>
            </a:r>
            <a:r>
              <a:rPr lang="en-US" b="1" dirty="0">
                <a:solidFill>
                  <a:schemeClr val="accent6"/>
                </a:solidFill>
              </a:rPr>
              <a:t> placebo</a:t>
            </a:r>
          </a:p>
          <a:p>
            <a:pPr lvl="1" eaLnBrk="1" hangingPunct="1">
              <a:defRPr/>
            </a:pPr>
            <a:r>
              <a:rPr lang="en-US" dirty="0">
                <a:solidFill>
                  <a:schemeClr val="bg1"/>
                </a:solidFill>
              </a:rPr>
              <a:t>Um </a:t>
            </a:r>
            <a:r>
              <a:rPr lang="en-US" dirty="0" err="1">
                <a:solidFill>
                  <a:schemeClr val="bg1"/>
                </a:solidFill>
              </a:rPr>
              <a:t>sujeito</a:t>
            </a:r>
            <a:r>
              <a:rPr lang="en-US" dirty="0">
                <a:solidFill>
                  <a:schemeClr val="bg1"/>
                </a:solidFill>
              </a:rPr>
              <a:t> </a:t>
            </a:r>
            <a:r>
              <a:rPr lang="en-US" dirty="0" err="1">
                <a:solidFill>
                  <a:schemeClr val="bg1"/>
                </a:solidFill>
              </a:rPr>
              <a:t>reaje</a:t>
            </a:r>
            <a:r>
              <a:rPr lang="en-US" dirty="0">
                <a:solidFill>
                  <a:schemeClr val="bg1"/>
                </a:solidFill>
              </a:rPr>
              <a:t> </a:t>
            </a:r>
            <a:r>
              <a:rPr lang="en-US" dirty="0" err="1">
                <a:solidFill>
                  <a:schemeClr val="bg1"/>
                </a:solidFill>
              </a:rPr>
              <a:t>favoravelmente</a:t>
            </a:r>
            <a:r>
              <a:rPr lang="en-US" dirty="0">
                <a:solidFill>
                  <a:schemeClr val="bg1"/>
                </a:solidFill>
              </a:rPr>
              <a:t> a um placebo </a:t>
            </a:r>
            <a:r>
              <a:rPr lang="en-US" dirty="0" err="1">
                <a:solidFill>
                  <a:schemeClr val="bg1"/>
                </a:solidFill>
              </a:rPr>
              <a:t>quando</a:t>
            </a:r>
            <a:r>
              <a:rPr lang="en-US" dirty="0">
                <a:solidFill>
                  <a:schemeClr val="bg1"/>
                </a:solidFill>
              </a:rPr>
              <a:t> </a:t>
            </a:r>
            <a:r>
              <a:rPr lang="en-US" dirty="0" err="1">
                <a:solidFill>
                  <a:schemeClr val="bg1"/>
                </a:solidFill>
              </a:rPr>
              <a:t>na</a:t>
            </a:r>
            <a:r>
              <a:rPr lang="en-US" dirty="0">
                <a:solidFill>
                  <a:schemeClr val="bg1"/>
                </a:solidFill>
              </a:rPr>
              <a:t> </a:t>
            </a:r>
            <a:r>
              <a:rPr lang="en-US" dirty="0" err="1">
                <a:solidFill>
                  <a:schemeClr val="bg1"/>
                </a:solidFill>
              </a:rPr>
              <a:t>verdade</a:t>
            </a:r>
            <a:r>
              <a:rPr lang="en-US" dirty="0">
                <a:solidFill>
                  <a:schemeClr val="bg1"/>
                </a:solidFill>
              </a:rPr>
              <a:t> </a:t>
            </a:r>
            <a:r>
              <a:rPr lang="en-US" dirty="0" err="1">
                <a:solidFill>
                  <a:schemeClr val="bg1"/>
                </a:solidFill>
              </a:rPr>
              <a:t>ela</a:t>
            </a:r>
            <a:r>
              <a:rPr lang="en-US" dirty="0">
                <a:solidFill>
                  <a:schemeClr val="bg1"/>
                </a:solidFill>
              </a:rPr>
              <a:t> </a:t>
            </a:r>
            <a:r>
              <a:rPr lang="en-US" dirty="0" err="1">
                <a:solidFill>
                  <a:schemeClr val="bg1"/>
                </a:solidFill>
              </a:rPr>
              <a:t>não</a:t>
            </a:r>
            <a:r>
              <a:rPr lang="en-US" dirty="0">
                <a:solidFill>
                  <a:schemeClr val="bg1"/>
                </a:solidFill>
              </a:rPr>
              <a:t> </a:t>
            </a:r>
            <a:r>
              <a:rPr lang="en-US" dirty="0" err="1">
                <a:solidFill>
                  <a:schemeClr val="bg1"/>
                </a:solidFill>
              </a:rPr>
              <a:t>está</a:t>
            </a:r>
            <a:r>
              <a:rPr lang="en-US" dirty="0">
                <a:solidFill>
                  <a:schemeClr val="bg1"/>
                </a:solidFill>
              </a:rPr>
              <a:t> </a:t>
            </a:r>
            <a:r>
              <a:rPr lang="en-US" dirty="0" err="1">
                <a:solidFill>
                  <a:schemeClr val="bg1"/>
                </a:solidFill>
              </a:rPr>
              <a:t>recebendo</a:t>
            </a:r>
            <a:r>
              <a:rPr lang="en-US" dirty="0">
                <a:solidFill>
                  <a:schemeClr val="bg1"/>
                </a:solidFill>
              </a:rPr>
              <a:t> </a:t>
            </a:r>
            <a:r>
              <a:rPr lang="en-US" dirty="0" err="1">
                <a:solidFill>
                  <a:schemeClr val="bg1"/>
                </a:solidFill>
              </a:rPr>
              <a:t>nenhum</a:t>
            </a:r>
            <a:r>
              <a:rPr lang="en-US" dirty="0">
                <a:solidFill>
                  <a:schemeClr val="bg1"/>
                </a:solidFill>
              </a:rPr>
              <a:t> </a:t>
            </a:r>
            <a:r>
              <a:rPr lang="en-US" dirty="0" err="1">
                <a:solidFill>
                  <a:schemeClr val="bg1"/>
                </a:solidFill>
              </a:rPr>
              <a:t>tratamento</a:t>
            </a:r>
            <a:endParaRPr lang="en-US" dirty="0">
              <a:solidFill>
                <a:schemeClr val="bg1"/>
              </a:solidFill>
            </a:endParaRPr>
          </a:p>
          <a:p>
            <a:pPr lvl="1" eaLnBrk="1" hangingPunct="1">
              <a:defRPr/>
            </a:pPr>
            <a:r>
              <a:rPr lang="en-US" b="1" dirty="0" err="1">
                <a:solidFill>
                  <a:schemeClr val="bg1"/>
                </a:solidFill>
              </a:rPr>
              <a:t>Teste</a:t>
            </a:r>
            <a:r>
              <a:rPr lang="en-US" b="1" dirty="0">
                <a:solidFill>
                  <a:schemeClr val="bg1"/>
                </a:solidFill>
              </a:rPr>
              <a:t> </a:t>
            </a:r>
            <a:r>
              <a:rPr lang="en-US" b="1" dirty="0" err="1">
                <a:solidFill>
                  <a:schemeClr val="bg1"/>
                </a:solidFill>
              </a:rPr>
              <a:t>cego</a:t>
            </a:r>
            <a:r>
              <a:rPr lang="en-US" dirty="0">
                <a:solidFill>
                  <a:schemeClr val="bg1"/>
                </a:solidFill>
              </a:rPr>
              <a:t> é </a:t>
            </a:r>
            <a:r>
              <a:rPr lang="en-US" dirty="0" err="1">
                <a:solidFill>
                  <a:schemeClr val="bg1"/>
                </a:solidFill>
              </a:rPr>
              <a:t>uma</a:t>
            </a:r>
            <a:r>
              <a:rPr lang="en-US" dirty="0">
                <a:solidFill>
                  <a:schemeClr val="bg1"/>
                </a:solidFill>
              </a:rPr>
              <a:t> </a:t>
            </a:r>
            <a:r>
              <a:rPr lang="en-US" dirty="0" err="1">
                <a:solidFill>
                  <a:schemeClr val="bg1"/>
                </a:solidFill>
              </a:rPr>
              <a:t>técnica</a:t>
            </a:r>
            <a:r>
              <a:rPr lang="en-US" dirty="0">
                <a:solidFill>
                  <a:schemeClr val="bg1"/>
                </a:solidFill>
              </a:rPr>
              <a:t> </a:t>
            </a:r>
            <a:r>
              <a:rPr lang="en-US" dirty="0" err="1">
                <a:solidFill>
                  <a:schemeClr val="bg1"/>
                </a:solidFill>
              </a:rPr>
              <a:t>na</a:t>
            </a:r>
            <a:r>
              <a:rPr lang="en-US" dirty="0">
                <a:solidFill>
                  <a:schemeClr val="bg1"/>
                </a:solidFill>
              </a:rPr>
              <a:t> </a:t>
            </a:r>
            <a:r>
              <a:rPr lang="en-US" dirty="0" err="1">
                <a:solidFill>
                  <a:schemeClr val="bg1"/>
                </a:solidFill>
              </a:rPr>
              <a:t>qual</a:t>
            </a:r>
            <a:r>
              <a:rPr lang="en-US" dirty="0">
                <a:solidFill>
                  <a:schemeClr val="bg1"/>
                </a:solidFill>
              </a:rPr>
              <a:t> </a:t>
            </a:r>
            <a:r>
              <a:rPr lang="en-US" dirty="0" err="1">
                <a:solidFill>
                  <a:schemeClr val="bg1"/>
                </a:solidFill>
              </a:rPr>
              <a:t>os</a:t>
            </a:r>
            <a:r>
              <a:rPr lang="en-US" dirty="0">
                <a:solidFill>
                  <a:schemeClr val="bg1"/>
                </a:solidFill>
              </a:rPr>
              <a:t> </a:t>
            </a:r>
            <a:r>
              <a:rPr lang="en-US" dirty="0" err="1">
                <a:solidFill>
                  <a:schemeClr val="bg1"/>
                </a:solidFill>
              </a:rPr>
              <a:t>sujeitos</a:t>
            </a:r>
            <a:r>
              <a:rPr lang="en-US" dirty="0">
                <a:solidFill>
                  <a:schemeClr val="bg1"/>
                </a:solidFill>
              </a:rPr>
              <a:t> </a:t>
            </a:r>
            <a:r>
              <a:rPr lang="en-US" dirty="0" err="1">
                <a:solidFill>
                  <a:schemeClr val="bg1"/>
                </a:solidFill>
              </a:rPr>
              <a:t>não</a:t>
            </a:r>
            <a:r>
              <a:rPr lang="en-US" dirty="0">
                <a:solidFill>
                  <a:schemeClr val="bg1"/>
                </a:solidFill>
              </a:rPr>
              <a:t> </a:t>
            </a:r>
            <a:r>
              <a:rPr lang="en-US" dirty="0" err="1">
                <a:solidFill>
                  <a:schemeClr val="bg1"/>
                </a:solidFill>
              </a:rPr>
              <a:t>sabem</a:t>
            </a:r>
            <a:r>
              <a:rPr lang="en-US" dirty="0">
                <a:solidFill>
                  <a:schemeClr val="bg1"/>
                </a:solidFill>
              </a:rPr>
              <a:t> se </a:t>
            </a:r>
            <a:r>
              <a:rPr lang="en-US" dirty="0" err="1">
                <a:solidFill>
                  <a:schemeClr val="bg1"/>
                </a:solidFill>
              </a:rPr>
              <a:t>estão</a:t>
            </a:r>
            <a:r>
              <a:rPr lang="en-US" dirty="0">
                <a:solidFill>
                  <a:schemeClr val="bg1"/>
                </a:solidFill>
              </a:rPr>
              <a:t> </a:t>
            </a:r>
            <a:r>
              <a:rPr lang="en-US" dirty="0" err="1">
                <a:solidFill>
                  <a:schemeClr val="bg1"/>
                </a:solidFill>
              </a:rPr>
              <a:t>recebendo</a:t>
            </a:r>
            <a:r>
              <a:rPr lang="en-US" dirty="0">
                <a:solidFill>
                  <a:schemeClr val="bg1"/>
                </a:solidFill>
              </a:rPr>
              <a:t> um </a:t>
            </a:r>
            <a:r>
              <a:rPr lang="en-US" dirty="0" err="1">
                <a:solidFill>
                  <a:schemeClr val="bg1"/>
                </a:solidFill>
              </a:rPr>
              <a:t>remédio</a:t>
            </a:r>
            <a:r>
              <a:rPr lang="en-US" dirty="0">
                <a:solidFill>
                  <a:schemeClr val="bg1"/>
                </a:solidFill>
              </a:rPr>
              <a:t> </a:t>
            </a:r>
            <a:r>
              <a:rPr lang="en-US" dirty="0" err="1">
                <a:solidFill>
                  <a:schemeClr val="bg1"/>
                </a:solidFill>
              </a:rPr>
              <a:t>ou</a:t>
            </a:r>
            <a:r>
              <a:rPr lang="en-US" dirty="0">
                <a:solidFill>
                  <a:schemeClr val="bg1"/>
                </a:solidFill>
              </a:rPr>
              <a:t> um placebo</a:t>
            </a:r>
          </a:p>
          <a:p>
            <a:pPr lvl="1" eaLnBrk="1" hangingPunct="1">
              <a:defRPr/>
            </a:pPr>
            <a:r>
              <a:rPr lang="en-US" b="1" dirty="0" err="1">
                <a:solidFill>
                  <a:schemeClr val="bg1"/>
                </a:solidFill>
              </a:rPr>
              <a:t>Teste</a:t>
            </a:r>
            <a:r>
              <a:rPr lang="en-US" b="1" dirty="0">
                <a:solidFill>
                  <a:schemeClr val="bg1"/>
                </a:solidFill>
              </a:rPr>
              <a:t> </a:t>
            </a:r>
            <a:r>
              <a:rPr lang="en-US" b="1" dirty="0" err="1">
                <a:solidFill>
                  <a:schemeClr val="bg1"/>
                </a:solidFill>
              </a:rPr>
              <a:t>duplo-cego</a:t>
            </a:r>
            <a:r>
              <a:rPr lang="en-US" b="1" dirty="0">
                <a:solidFill>
                  <a:schemeClr val="bg1"/>
                </a:solidFill>
              </a:rPr>
              <a:t> </a:t>
            </a:r>
            <a:r>
              <a:rPr lang="en-US" dirty="0">
                <a:solidFill>
                  <a:schemeClr val="bg1"/>
                </a:solidFill>
              </a:rPr>
              <a:t>é </a:t>
            </a:r>
            <a:r>
              <a:rPr lang="en-US" dirty="0" err="1">
                <a:solidFill>
                  <a:schemeClr val="bg1"/>
                </a:solidFill>
              </a:rPr>
              <a:t>quando</a:t>
            </a:r>
            <a:r>
              <a:rPr lang="en-US" dirty="0">
                <a:solidFill>
                  <a:schemeClr val="bg1"/>
                </a:solidFill>
              </a:rPr>
              <a:t> </a:t>
            </a:r>
            <a:r>
              <a:rPr lang="en-US" dirty="0" err="1">
                <a:solidFill>
                  <a:schemeClr val="bg1"/>
                </a:solidFill>
              </a:rPr>
              <a:t>nem</a:t>
            </a:r>
            <a:r>
              <a:rPr lang="en-US" dirty="0">
                <a:solidFill>
                  <a:schemeClr val="bg1"/>
                </a:solidFill>
              </a:rPr>
              <a:t> o </a:t>
            </a:r>
            <a:r>
              <a:rPr lang="en-US" dirty="0" err="1">
                <a:solidFill>
                  <a:schemeClr val="bg1"/>
                </a:solidFill>
              </a:rPr>
              <a:t>sujeito</a:t>
            </a:r>
            <a:r>
              <a:rPr lang="en-US" dirty="0">
                <a:solidFill>
                  <a:schemeClr val="bg1"/>
                </a:solidFill>
              </a:rPr>
              <a:t> </a:t>
            </a:r>
            <a:r>
              <a:rPr lang="en-US" dirty="0" err="1">
                <a:solidFill>
                  <a:schemeClr val="bg1"/>
                </a:solidFill>
              </a:rPr>
              <a:t>nem</a:t>
            </a:r>
            <a:r>
              <a:rPr lang="en-US" dirty="0">
                <a:solidFill>
                  <a:schemeClr val="bg1"/>
                </a:solidFill>
              </a:rPr>
              <a:t> o </a:t>
            </a:r>
            <a:r>
              <a:rPr lang="en-US" dirty="0" err="1">
                <a:solidFill>
                  <a:schemeClr val="bg1"/>
                </a:solidFill>
              </a:rPr>
              <a:t>experimentador</a:t>
            </a:r>
            <a:r>
              <a:rPr lang="en-US" dirty="0">
                <a:solidFill>
                  <a:schemeClr val="bg1"/>
                </a:solidFill>
              </a:rPr>
              <a:t> </a:t>
            </a:r>
            <a:r>
              <a:rPr lang="en-US" dirty="0" err="1">
                <a:solidFill>
                  <a:schemeClr val="bg1"/>
                </a:solidFill>
              </a:rPr>
              <a:t>sabem</a:t>
            </a:r>
            <a:r>
              <a:rPr lang="en-US" dirty="0">
                <a:solidFill>
                  <a:schemeClr val="bg1"/>
                </a:solidFill>
              </a:rPr>
              <a:t> se o </a:t>
            </a:r>
            <a:r>
              <a:rPr lang="en-US" dirty="0" err="1">
                <a:solidFill>
                  <a:schemeClr val="bg1"/>
                </a:solidFill>
              </a:rPr>
              <a:t>sujeito</a:t>
            </a:r>
            <a:r>
              <a:rPr lang="en-US" dirty="0">
                <a:solidFill>
                  <a:schemeClr val="bg1"/>
                </a:solidFill>
              </a:rPr>
              <a:t> </a:t>
            </a:r>
            <a:r>
              <a:rPr lang="en-US" dirty="0" err="1">
                <a:solidFill>
                  <a:schemeClr val="bg1"/>
                </a:solidFill>
              </a:rPr>
              <a:t>está</a:t>
            </a:r>
            <a:r>
              <a:rPr lang="en-US" dirty="0">
                <a:solidFill>
                  <a:schemeClr val="bg1"/>
                </a:solidFill>
              </a:rPr>
              <a:t> </a:t>
            </a:r>
            <a:r>
              <a:rPr lang="en-US" dirty="0" err="1">
                <a:solidFill>
                  <a:schemeClr val="bg1"/>
                </a:solidFill>
              </a:rPr>
              <a:t>recebendo</a:t>
            </a:r>
            <a:r>
              <a:rPr lang="en-US" dirty="0">
                <a:solidFill>
                  <a:schemeClr val="bg1"/>
                </a:solidFill>
              </a:rPr>
              <a:t> </a:t>
            </a:r>
            <a:r>
              <a:rPr lang="en-US" dirty="0" err="1">
                <a:solidFill>
                  <a:schemeClr val="bg1"/>
                </a:solidFill>
              </a:rPr>
              <a:t>tratamento</a:t>
            </a:r>
            <a:r>
              <a:rPr lang="en-US" dirty="0">
                <a:solidFill>
                  <a:schemeClr val="bg1"/>
                </a:solidFill>
              </a:rPr>
              <a:t> </a:t>
            </a:r>
            <a:r>
              <a:rPr lang="en-US" dirty="0" err="1">
                <a:solidFill>
                  <a:schemeClr val="bg1"/>
                </a:solidFill>
              </a:rPr>
              <a:t>ou</a:t>
            </a:r>
            <a:r>
              <a:rPr lang="en-US" dirty="0">
                <a:solidFill>
                  <a:schemeClr val="bg1"/>
                </a:solidFill>
              </a:rPr>
              <a:t> um placebo</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a:extLst>
              <a:ext uri="{FF2B5EF4-FFF2-40B4-BE49-F238E27FC236}">
                <a16:creationId xmlns:a16="http://schemas.microsoft.com/office/drawing/2014/main" id="{74CA0013-2322-455F-B11E-0A205493BE0F}"/>
              </a:ext>
            </a:extLst>
          </p:cNvPr>
          <p:cNvSpPr>
            <a:spLocks noGrp="1"/>
          </p:cNvSpPr>
          <p:nvPr>
            <p:ph idx="1"/>
          </p:nvPr>
        </p:nvSpPr>
        <p:spPr>
          <a:xfrm>
            <a:off x="457200" y="1752600"/>
            <a:ext cx="8229600" cy="4525963"/>
          </a:xfrm>
        </p:spPr>
        <p:txBody>
          <a:bodyPr/>
          <a:lstStyle/>
          <a:p>
            <a:pPr eaLnBrk="1" hangingPunct="1">
              <a:buFont typeface="Arial" charset="0"/>
              <a:buChar char="•"/>
              <a:defRPr/>
            </a:pPr>
            <a:r>
              <a:rPr lang="en-US" b="1" dirty="0" err="1">
                <a:solidFill>
                  <a:schemeClr val="accent6"/>
                </a:solidFill>
              </a:rPr>
              <a:t>Aleatorização</a:t>
            </a:r>
            <a:r>
              <a:rPr lang="en-US" b="1" dirty="0">
                <a:solidFill>
                  <a:schemeClr val="bg1"/>
                </a:solidFill>
              </a:rPr>
              <a:t> </a:t>
            </a:r>
            <a:r>
              <a:rPr lang="en-US" dirty="0">
                <a:solidFill>
                  <a:schemeClr val="bg1"/>
                </a:solidFill>
              </a:rPr>
              <a:t>é o </a:t>
            </a:r>
            <a:r>
              <a:rPr lang="en-US" dirty="0" err="1">
                <a:solidFill>
                  <a:schemeClr val="bg1"/>
                </a:solidFill>
              </a:rPr>
              <a:t>processo</a:t>
            </a:r>
            <a:r>
              <a:rPr lang="en-US" dirty="0">
                <a:solidFill>
                  <a:schemeClr val="bg1"/>
                </a:solidFill>
              </a:rPr>
              <a:t> de </a:t>
            </a:r>
            <a:r>
              <a:rPr lang="en-US" dirty="0" err="1">
                <a:solidFill>
                  <a:schemeClr val="bg1"/>
                </a:solidFill>
              </a:rPr>
              <a:t>distribuir</a:t>
            </a:r>
            <a:r>
              <a:rPr lang="en-US" dirty="0">
                <a:solidFill>
                  <a:schemeClr val="bg1"/>
                </a:solidFill>
              </a:rPr>
              <a:t> </a:t>
            </a:r>
            <a:r>
              <a:rPr lang="en-US" dirty="0" err="1">
                <a:solidFill>
                  <a:schemeClr val="bg1"/>
                </a:solidFill>
              </a:rPr>
              <a:t>aleatoriamente</a:t>
            </a:r>
            <a:r>
              <a:rPr lang="en-US" dirty="0">
                <a:solidFill>
                  <a:schemeClr val="bg1"/>
                </a:solidFill>
              </a:rPr>
              <a:t> </a:t>
            </a:r>
            <a:r>
              <a:rPr lang="en-US" dirty="0" err="1">
                <a:solidFill>
                  <a:schemeClr val="bg1"/>
                </a:solidFill>
              </a:rPr>
              <a:t>sujeitos</a:t>
            </a:r>
            <a:r>
              <a:rPr lang="en-US" dirty="0">
                <a:solidFill>
                  <a:schemeClr val="bg1"/>
                </a:solidFill>
              </a:rPr>
              <a:t> a </a:t>
            </a:r>
            <a:r>
              <a:rPr lang="en-US" dirty="0" err="1">
                <a:solidFill>
                  <a:schemeClr val="bg1"/>
                </a:solidFill>
              </a:rPr>
              <a:t>diferentes</a:t>
            </a:r>
            <a:r>
              <a:rPr lang="en-US" dirty="0">
                <a:solidFill>
                  <a:schemeClr val="bg1"/>
                </a:solidFill>
              </a:rPr>
              <a:t> </a:t>
            </a:r>
            <a:r>
              <a:rPr lang="en-US" dirty="0" err="1">
                <a:solidFill>
                  <a:schemeClr val="bg1"/>
                </a:solidFill>
              </a:rPr>
              <a:t>grupos</a:t>
            </a:r>
            <a:endParaRPr lang="en-US" dirty="0">
              <a:solidFill>
                <a:schemeClr val="bg1"/>
              </a:solidFill>
            </a:endParaRPr>
          </a:p>
          <a:p>
            <a:pPr eaLnBrk="1" hangingPunct="1">
              <a:buFont typeface="Arial" charset="0"/>
              <a:buChar char="•"/>
              <a:defRPr/>
            </a:pPr>
            <a:r>
              <a:rPr lang="en-US" b="1" dirty="0" err="1">
                <a:solidFill>
                  <a:schemeClr val="accent6"/>
                </a:solidFill>
              </a:rPr>
              <a:t>Desenho</a:t>
            </a:r>
            <a:r>
              <a:rPr lang="en-US" b="1" dirty="0">
                <a:solidFill>
                  <a:schemeClr val="accent6"/>
                </a:solidFill>
              </a:rPr>
              <a:t> </a:t>
            </a:r>
            <a:r>
              <a:rPr lang="en-US" b="1" dirty="0" err="1">
                <a:solidFill>
                  <a:schemeClr val="accent6"/>
                </a:solidFill>
              </a:rPr>
              <a:t>totalmente</a:t>
            </a:r>
            <a:r>
              <a:rPr lang="en-US" b="1" dirty="0">
                <a:solidFill>
                  <a:schemeClr val="accent6"/>
                </a:solidFill>
              </a:rPr>
              <a:t> </a:t>
            </a:r>
            <a:r>
              <a:rPr lang="en-US" b="1" dirty="0" err="1">
                <a:solidFill>
                  <a:schemeClr val="accent6"/>
                </a:solidFill>
              </a:rPr>
              <a:t>aleatorizado</a:t>
            </a:r>
            <a:endParaRPr lang="en-US" b="1" dirty="0">
              <a:solidFill>
                <a:schemeClr val="accent6"/>
              </a:solidFill>
            </a:endParaRPr>
          </a:p>
          <a:p>
            <a:pPr lvl="1" eaLnBrk="1" hangingPunct="1">
              <a:defRPr/>
            </a:pPr>
            <a:r>
              <a:rPr lang="en-US" dirty="0">
                <a:solidFill>
                  <a:schemeClr val="bg1"/>
                </a:solidFill>
              </a:rPr>
              <a:t>Os </a:t>
            </a:r>
            <a:r>
              <a:rPr lang="en-US" dirty="0" err="1">
                <a:solidFill>
                  <a:schemeClr val="bg1"/>
                </a:solidFill>
              </a:rPr>
              <a:t>sujeitos</a:t>
            </a:r>
            <a:r>
              <a:rPr lang="en-US" dirty="0">
                <a:solidFill>
                  <a:schemeClr val="bg1"/>
                </a:solidFill>
              </a:rPr>
              <a:t> </a:t>
            </a:r>
            <a:r>
              <a:rPr lang="en-US" dirty="0" err="1">
                <a:solidFill>
                  <a:schemeClr val="bg1"/>
                </a:solidFill>
              </a:rPr>
              <a:t>são</a:t>
            </a:r>
            <a:r>
              <a:rPr lang="en-US" dirty="0">
                <a:solidFill>
                  <a:schemeClr val="bg1"/>
                </a:solidFill>
              </a:rPr>
              <a:t> </a:t>
            </a:r>
            <a:r>
              <a:rPr lang="en-US" dirty="0" err="1">
                <a:solidFill>
                  <a:schemeClr val="bg1"/>
                </a:solidFill>
              </a:rPr>
              <a:t>distribuídos</a:t>
            </a:r>
            <a:r>
              <a:rPr lang="en-US" dirty="0">
                <a:solidFill>
                  <a:schemeClr val="bg1"/>
                </a:solidFill>
              </a:rPr>
              <a:t> a </a:t>
            </a:r>
            <a:r>
              <a:rPr lang="en-US" dirty="0" err="1">
                <a:solidFill>
                  <a:schemeClr val="bg1"/>
                </a:solidFill>
              </a:rPr>
              <a:t>diferentes</a:t>
            </a:r>
            <a:r>
              <a:rPr lang="en-US" dirty="0">
                <a:solidFill>
                  <a:schemeClr val="bg1"/>
                </a:solidFill>
              </a:rPr>
              <a:t> </a:t>
            </a:r>
            <a:r>
              <a:rPr lang="en-US" dirty="0" err="1">
                <a:solidFill>
                  <a:schemeClr val="bg1"/>
                </a:solidFill>
              </a:rPr>
              <a:t>grupos</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seleção</a:t>
            </a:r>
            <a:r>
              <a:rPr lang="en-US" dirty="0">
                <a:solidFill>
                  <a:schemeClr val="bg1"/>
                </a:solidFill>
              </a:rPr>
              <a:t> </a:t>
            </a:r>
            <a:r>
              <a:rPr lang="en-US" dirty="0" err="1">
                <a:solidFill>
                  <a:schemeClr val="bg1"/>
                </a:solidFill>
              </a:rPr>
              <a:t>aleatória</a:t>
            </a:r>
            <a:endParaRPr lang="en-US" dirty="0">
              <a:solidFill>
                <a:schemeClr val="bg1"/>
              </a:solidFill>
            </a:endParaRPr>
          </a:p>
          <a:p>
            <a:pPr eaLnBrk="1" hangingPunct="1">
              <a:buFont typeface="Arial" charset="0"/>
              <a:buChar char="•"/>
              <a:defRPr/>
            </a:pPr>
            <a:r>
              <a:rPr lang="en-US" b="1" dirty="0" err="1">
                <a:solidFill>
                  <a:schemeClr val="accent6"/>
                </a:solidFill>
              </a:rPr>
              <a:t>Desenho</a:t>
            </a:r>
            <a:r>
              <a:rPr lang="en-US" b="1" dirty="0">
                <a:solidFill>
                  <a:schemeClr val="accent6"/>
                </a:solidFill>
              </a:rPr>
              <a:t> </a:t>
            </a:r>
            <a:r>
              <a:rPr lang="en-US" b="1" dirty="0" err="1">
                <a:solidFill>
                  <a:schemeClr val="accent6"/>
                </a:solidFill>
              </a:rPr>
              <a:t>em</a:t>
            </a:r>
            <a:r>
              <a:rPr lang="en-US" b="1" dirty="0">
                <a:solidFill>
                  <a:schemeClr val="accent6"/>
                </a:solidFill>
              </a:rPr>
              <a:t> </a:t>
            </a:r>
            <a:r>
              <a:rPr lang="en-US" b="1" dirty="0" err="1">
                <a:solidFill>
                  <a:schemeClr val="accent6"/>
                </a:solidFill>
              </a:rPr>
              <a:t>blocos</a:t>
            </a:r>
            <a:r>
              <a:rPr lang="en-US" b="1" dirty="0">
                <a:solidFill>
                  <a:schemeClr val="accent6"/>
                </a:solidFill>
              </a:rPr>
              <a:t> </a:t>
            </a:r>
            <a:r>
              <a:rPr lang="en-US" b="1" dirty="0" err="1">
                <a:solidFill>
                  <a:schemeClr val="accent6"/>
                </a:solidFill>
              </a:rPr>
              <a:t>aleatórios</a:t>
            </a:r>
            <a:endParaRPr lang="en-US" b="1" dirty="0">
              <a:solidFill>
                <a:schemeClr val="accent6"/>
              </a:solidFill>
            </a:endParaRPr>
          </a:p>
          <a:p>
            <a:pPr lvl="1" eaLnBrk="1" hangingPunct="1">
              <a:defRPr/>
            </a:pPr>
            <a:r>
              <a:rPr lang="en-US" dirty="0">
                <a:solidFill>
                  <a:schemeClr val="bg1"/>
                </a:solidFill>
              </a:rPr>
              <a:t>Divide </a:t>
            </a:r>
            <a:r>
              <a:rPr lang="en-US" dirty="0" err="1">
                <a:solidFill>
                  <a:schemeClr val="bg1"/>
                </a:solidFill>
              </a:rPr>
              <a:t>os</a:t>
            </a:r>
            <a:r>
              <a:rPr lang="en-US" dirty="0">
                <a:solidFill>
                  <a:schemeClr val="bg1"/>
                </a:solidFill>
              </a:rPr>
              <a:t> </a:t>
            </a:r>
            <a:r>
              <a:rPr lang="en-US" dirty="0" err="1">
                <a:solidFill>
                  <a:schemeClr val="bg1"/>
                </a:solidFill>
              </a:rPr>
              <a:t>sujeitos</a:t>
            </a:r>
            <a:r>
              <a:rPr lang="en-US" dirty="0">
                <a:solidFill>
                  <a:schemeClr val="bg1"/>
                </a:solidFill>
              </a:rPr>
              <a:t> com </a:t>
            </a:r>
            <a:r>
              <a:rPr lang="en-US" dirty="0" err="1">
                <a:solidFill>
                  <a:schemeClr val="bg1"/>
                </a:solidFill>
              </a:rPr>
              <a:t>características</a:t>
            </a:r>
            <a:r>
              <a:rPr lang="en-US" dirty="0">
                <a:solidFill>
                  <a:schemeClr val="bg1"/>
                </a:solidFill>
              </a:rPr>
              <a:t> </a:t>
            </a:r>
            <a:r>
              <a:rPr lang="en-US" dirty="0" err="1">
                <a:solidFill>
                  <a:schemeClr val="bg1"/>
                </a:solidFill>
              </a:rPr>
              <a:t>semelhantes</a:t>
            </a:r>
            <a:r>
              <a:rPr lang="en-US" dirty="0">
                <a:solidFill>
                  <a:schemeClr val="bg1"/>
                </a:solidFill>
              </a:rPr>
              <a:t> </a:t>
            </a:r>
            <a:r>
              <a:rPr lang="en-US" dirty="0" err="1">
                <a:solidFill>
                  <a:schemeClr val="bg1"/>
                </a:solidFill>
              </a:rPr>
              <a:t>em</a:t>
            </a:r>
            <a:r>
              <a:rPr lang="en-US" dirty="0">
                <a:solidFill>
                  <a:schemeClr val="bg1"/>
                </a:solidFill>
              </a:rPr>
              <a:t> </a:t>
            </a:r>
            <a:r>
              <a:rPr lang="en-US" b="1" dirty="0" err="1">
                <a:solidFill>
                  <a:schemeClr val="bg1"/>
                </a:solidFill>
              </a:rPr>
              <a:t>blocos</a:t>
            </a:r>
            <a:r>
              <a:rPr lang="en-US" dirty="0">
                <a:solidFill>
                  <a:schemeClr val="bg1"/>
                </a:solidFill>
              </a:rPr>
              <a:t> e, </a:t>
            </a:r>
            <a:r>
              <a:rPr lang="en-US" dirty="0" err="1">
                <a:solidFill>
                  <a:schemeClr val="bg1"/>
                </a:solidFill>
              </a:rPr>
              <a:t>então</a:t>
            </a:r>
            <a:r>
              <a:rPr lang="en-US" dirty="0">
                <a:solidFill>
                  <a:schemeClr val="bg1"/>
                </a:solidFill>
              </a:rPr>
              <a:t>, </a:t>
            </a:r>
            <a:r>
              <a:rPr lang="en-US" dirty="0" err="1">
                <a:solidFill>
                  <a:schemeClr val="bg1"/>
                </a:solidFill>
              </a:rPr>
              <a:t>dentro</a:t>
            </a:r>
            <a:r>
              <a:rPr lang="en-US" dirty="0">
                <a:solidFill>
                  <a:schemeClr val="bg1"/>
                </a:solidFill>
              </a:rPr>
              <a:t> de </a:t>
            </a:r>
            <a:r>
              <a:rPr lang="en-US" dirty="0" err="1">
                <a:solidFill>
                  <a:schemeClr val="bg1"/>
                </a:solidFill>
              </a:rPr>
              <a:t>cada</a:t>
            </a:r>
            <a:r>
              <a:rPr lang="en-US" dirty="0">
                <a:solidFill>
                  <a:schemeClr val="bg1"/>
                </a:solidFill>
              </a:rPr>
              <a:t> </a:t>
            </a:r>
            <a:r>
              <a:rPr lang="en-US" dirty="0" err="1">
                <a:solidFill>
                  <a:schemeClr val="bg1"/>
                </a:solidFill>
              </a:rPr>
              <a:t>bloco</a:t>
            </a:r>
            <a:r>
              <a:rPr lang="en-US" dirty="0">
                <a:solidFill>
                  <a:schemeClr val="bg1"/>
                </a:solidFill>
              </a:rPr>
              <a:t>, </a:t>
            </a:r>
            <a:r>
              <a:rPr lang="en-US" dirty="0" err="1">
                <a:solidFill>
                  <a:schemeClr val="bg1"/>
                </a:solidFill>
              </a:rPr>
              <a:t>distribui</a:t>
            </a:r>
            <a:r>
              <a:rPr lang="en-US" dirty="0">
                <a:solidFill>
                  <a:schemeClr val="bg1"/>
                </a:solidFill>
              </a:rPr>
              <a:t> </a:t>
            </a:r>
            <a:r>
              <a:rPr lang="en-US" dirty="0" err="1">
                <a:solidFill>
                  <a:schemeClr val="bg1"/>
                </a:solidFill>
              </a:rPr>
              <a:t>aleatoriamente</a:t>
            </a:r>
            <a:r>
              <a:rPr lang="en-US" dirty="0">
                <a:solidFill>
                  <a:schemeClr val="bg1"/>
                </a:solidFill>
              </a:rPr>
              <a:t> </a:t>
            </a:r>
            <a:r>
              <a:rPr lang="en-US" dirty="0" err="1">
                <a:solidFill>
                  <a:schemeClr val="bg1"/>
                </a:solidFill>
              </a:rPr>
              <a:t>os</a:t>
            </a:r>
            <a:r>
              <a:rPr lang="en-US" dirty="0">
                <a:solidFill>
                  <a:schemeClr val="bg1"/>
                </a:solidFill>
              </a:rPr>
              <a:t> </a:t>
            </a:r>
            <a:r>
              <a:rPr lang="en-US" dirty="0" err="1">
                <a:solidFill>
                  <a:schemeClr val="bg1"/>
                </a:solidFill>
              </a:rPr>
              <a:t>sujeitos</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diferentes</a:t>
            </a:r>
            <a:r>
              <a:rPr lang="en-US" dirty="0">
                <a:solidFill>
                  <a:schemeClr val="bg1"/>
                </a:solidFill>
              </a:rPr>
              <a:t> </a:t>
            </a:r>
            <a:r>
              <a:rPr lang="en-US" dirty="0" err="1">
                <a:solidFill>
                  <a:schemeClr val="bg1"/>
                </a:solidFill>
              </a:rPr>
              <a:t>grupos</a:t>
            </a:r>
            <a:endParaRPr lang="en-US" dirty="0">
              <a:solidFill>
                <a:schemeClr val="bg1"/>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Content Placeholder 2">
            <a:extLst>
              <a:ext uri="{FF2B5EF4-FFF2-40B4-BE49-F238E27FC236}">
                <a16:creationId xmlns:a16="http://schemas.microsoft.com/office/drawing/2014/main" id="{1FCCABFE-2B3A-4D80-8509-7C9BDCF1C422}"/>
              </a:ext>
            </a:extLst>
          </p:cNvPr>
          <p:cNvSpPr>
            <a:spLocks noGrp="1"/>
          </p:cNvSpPr>
          <p:nvPr>
            <p:ph idx="1"/>
          </p:nvPr>
        </p:nvSpPr>
        <p:spPr>
          <a:xfrm>
            <a:off x="457200" y="1676400"/>
            <a:ext cx="8229600" cy="2819400"/>
          </a:xfrm>
        </p:spPr>
        <p:txBody>
          <a:bodyPr/>
          <a:lstStyle/>
          <a:p>
            <a:pPr eaLnBrk="1" hangingPunct="1">
              <a:buFont typeface="Arial" charset="0"/>
              <a:buNone/>
              <a:defRPr/>
            </a:pPr>
            <a:r>
              <a:rPr lang="en-US" b="1" dirty="0" err="1">
                <a:solidFill>
                  <a:schemeClr val="accent6"/>
                </a:solidFill>
              </a:rPr>
              <a:t>Desenho</a:t>
            </a:r>
            <a:r>
              <a:rPr lang="en-US" b="1" dirty="0">
                <a:solidFill>
                  <a:schemeClr val="accent6"/>
                </a:solidFill>
              </a:rPr>
              <a:t> </a:t>
            </a:r>
            <a:r>
              <a:rPr lang="en-US" b="1" dirty="0" err="1">
                <a:solidFill>
                  <a:schemeClr val="accent6"/>
                </a:solidFill>
              </a:rPr>
              <a:t>em</a:t>
            </a:r>
            <a:r>
              <a:rPr lang="en-US" b="1" dirty="0">
                <a:solidFill>
                  <a:schemeClr val="accent6"/>
                </a:solidFill>
              </a:rPr>
              <a:t> </a:t>
            </a:r>
            <a:r>
              <a:rPr lang="en-US" b="1" dirty="0" err="1">
                <a:solidFill>
                  <a:schemeClr val="accent6"/>
                </a:solidFill>
              </a:rPr>
              <a:t>blocos</a:t>
            </a:r>
            <a:r>
              <a:rPr lang="en-US" b="1" dirty="0">
                <a:solidFill>
                  <a:schemeClr val="accent6"/>
                </a:solidFill>
              </a:rPr>
              <a:t> </a:t>
            </a:r>
            <a:r>
              <a:rPr lang="en-US" b="1" dirty="0" err="1">
                <a:solidFill>
                  <a:schemeClr val="accent6"/>
                </a:solidFill>
              </a:rPr>
              <a:t>aleatórios</a:t>
            </a:r>
            <a:endParaRPr lang="en-US" b="1" dirty="0">
              <a:solidFill>
                <a:schemeClr val="accent6"/>
              </a:solidFill>
            </a:endParaRPr>
          </a:p>
          <a:p>
            <a:pPr marL="0" indent="0" eaLnBrk="1" hangingPunct="1">
              <a:buFont typeface="Arial" charset="0"/>
              <a:buNone/>
              <a:defRPr/>
            </a:pPr>
            <a:r>
              <a:rPr lang="en-US" dirty="0">
                <a:solidFill>
                  <a:schemeClr val="bg1"/>
                </a:solidFill>
              </a:rPr>
              <a:t>Um </a:t>
            </a:r>
            <a:r>
              <a:rPr lang="en-US" dirty="0" err="1">
                <a:solidFill>
                  <a:schemeClr val="bg1"/>
                </a:solidFill>
              </a:rPr>
              <a:t>experimento</a:t>
            </a:r>
            <a:r>
              <a:rPr lang="en-US" dirty="0">
                <a:solidFill>
                  <a:schemeClr val="bg1"/>
                </a:solidFill>
              </a:rPr>
              <a:t> </a:t>
            </a:r>
            <a:r>
              <a:rPr lang="en-US" dirty="0" err="1">
                <a:solidFill>
                  <a:schemeClr val="bg1"/>
                </a:solidFill>
              </a:rPr>
              <a:t>testando</a:t>
            </a:r>
            <a:r>
              <a:rPr lang="en-US" dirty="0">
                <a:solidFill>
                  <a:schemeClr val="bg1"/>
                </a:solidFill>
              </a:rPr>
              <a:t> </a:t>
            </a:r>
            <a:r>
              <a:rPr lang="en-US" dirty="0" err="1">
                <a:solidFill>
                  <a:schemeClr val="bg1"/>
                </a:solidFill>
              </a:rPr>
              <a:t>os</a:t>
            </a:r>
            <a:r>
              <a:rPr lang="en-US" dirty="0">
                <a:solidFill>
                  <a:schemeClr val="bg1"/>
                </a:solidFill>
              </a:rPr>
              <a:t> </a:t>
            </a:r>
            <a:r>
              <a:rPr lang="en-US" dirty="0" err="1">
                <a:solidFill>
                  <a:schemeClr val="bg1"/>
                </a:solidFill>
              </a:rPr>
              <a:t>efeitos</a:t>
            </a:r>
            <a:r>
              <a:rPr lang="en-US" dirty="0">
                <a:solidFill>
                  <a:schemeClr val="bg1"/>
                </a:solidFill>
              </a:rPr>
              <a:t> de </a:t>
            </a:r>
            <a:r>
              <a:rPr lang="en-US" dirty="0" err="1">
                <a:solidFill>
                  <a:schemeClr val="bg1"/>
                </a:solidFill>
              </a:rPr>
              <a:t>uma</a:t>
            </a:r>
            <a:r>
              <a:rPr lang="en-US" dirty="0">
                <a:solidFill>
                  <a:schemeClr val="bg1"/>
                </a:solidFill>
              </a:rPr>
              <a:t> nova </a:t>
            </a:r>
            <a:r>
              <a:rPr lang="en-US" dirty="0" err="1">
                <a:solidFill>
                  <a:schemeClr val="bg1"/>
                </a:solidFill>
              </a:rPr>
              <a:t>bebida</a:t>
            </a:r>
            <a:r>
              <a:rPr lang="en-US" dirty="0">
                <a:solidFill>
                  <a:schemeClr val="bg1"/>
                </a:solidFill>
              </a:rPr>
              <a:t> </a:t>
            </a:r>
            <a:r>
              <a:rPr lang="en-US" dirty="0" err="1">
                <a:solidFill>
                  <a:schemeClr val="bg1"/>
                </a:solidFill>
              </a:rPr>
              <a:t>emagrecedora</a:t>
            </a:r>
            <a:r>
              <a:rPr lang="en-US" dirty="0">
                <a:solidFill>
                  <a:schemeClr val="bg1"/>
                </a:solidFill>
              </a:rPr>
              <a:t> </a:t>
            </a:r>
            <a:r>
              <a:rPr lang="en-US" dirty="0" err="1">
                <a:solidFill>
                  <a:schemeClr val="bg1"/>
                </a:solidFill>
              </a:rPr>
              <a:t>pode</a:t>
            </a:r>
            <a:r>
              <a:rPr lang="en-US" dirty="0">
                <a:solidFill>
                  <a:schemeClr val="bg1"/>
                </a:solidFill>
              </a:rPr>
              <a:t> </a:t>
            </a:r>
            <a:r>
              <a:rPr lang="en-US" dirty="0" err="1">
                <a:solidFill>
                  <a:schemeClr val="bg1"/>
                </a:solidFill>
              </a:rPr>
              <a:t>primeiramente</a:t>
            </a:r>
            <a:r>
              <a:rPr lang="en-US" dirty="0">
                <a:solidFill>
                  <a:schemeClr val="bg1"/>
                </a:solidFill>
              </a:rPr>
              <a:t> </a:t>
            </a:r>
            <a:r>
              <a:rPr lang="en-US" dirty="0" err="1">
                <a:solidFill>
                  <a:schemeClr val="bg1"/>
                </a:solidFill>
              </a:rPr>
              <a:t>dividir</a:t>
            </a:r>
            <a:r>
              <a:rPr lang="en-US" dirty="0">
                <a:solidFill>
                  <a:schemeClr val="bg1"/>
                </a:solidFill>
              </a:rPr>
              <a:t> </a:t>
            </a:r>
            <a:r>
              <a:rPr lang="en-US" dirty="0" err="1">
                <a:solidFill>
                  <a:schemeClr val="bg1"/>
                </a:solidFill>
              </a:rPr>
              <a:t>os</a:t>
            </a:r>
            <a:r>
              <a:rPr lang="en-US" dirty="0">
                <a:solidFill>
                  <a:schemeClr val="bg1"/>
                </a:solidFill>
              </a:rPr>
              <a:t> </a:t>
            </a:r>
            <a:r>
              <a:rPr lang="en-US" dirty="0" err="1">
                <a:solidFill>
                  <a:schemeClr val="bg1"/>
                </a:solidFill>
              </a:rPr>
              <a:t>sujeitos</a:t>
            </a:r>
            <a:r>
              <a:rPr lang="en-US" dirty="0">
                <a:solidFill>
                  <a:schemeClr val="bg1"/>
                </a:solidFill>
              </a:rPr>
              <a:t> </a:t>
            </a:r>
            <a:r>
              <a:rPr lang="en-US" dirty="0" err="1">
                <a:solidFill>
                  <a:schemeClr val="bg1"/>
                </a:solidFill>
              </a:rPr>
              <a:t>em</a:t>
            </a:r>
            <a:r>
              <a:rPr lang="en-US" dirty="0">
                <a:solidFill>
                  <a:schemeClr val="bg1"/>
                </a:solidFill>
              </a:rPr>
              <a:t> </a:t>
            </a:r>
            <a:r>
              <a:rPr lang="en-US" dirty="0" err="1">
                <a:solidFill>
                  <a:schemeClr val="bg1"/>
                </a:solidFill>
              </a:rPr>
              <a:t>categorias</a:t>
            </a:r>
            <a:r>
              <a:rPr lang="en-US" dirty="0">
                <a:solidFill>
                  <a:schemeClr val="bg1"/>
                </a:solidFill>
              </a:rPr>
              <a:t> </a:t>
            </a:r>
            <a:r>
              <a:rPr lang="en-US" dirty="0" err="1">
                <a:solidFill>
                  <a:schemeClr val="bg1"/>
                </a:solidFill>
              </a:rPr>
              <a:t>por</a:t>
            </a:r>
            <a:r>
              <a:rPr lang="en-US" dirty="0">
                <a:solidFill>
                  <a:schemeClr val="bg1"/>
                </a:solidFill>
              </a:rPr>
              <a:t> </a:t>
            </a:r>
            <a:r>
              <a:rPr lang="en-US" dirty="0" err="1">
                <a:solidFill>
                  <a:schemeClr val="bg1"/>
                </a:solidFill>
              </a:rPr>
              <a:t>idade</a:t>
            </a:r>
            <a:r>
              <a:rPr lang="en-US" dirty="0">
                <a:solidFill>
                  <a:schemeClr val="bg1"/>
                </a:solidFill>
              </a:rPr>
              <a:t>. </a:t>
            </a:r>
            <a:r>
              <a:rPr lang="en-US" dirty="0" err="1">
                <a:solidFill>
                  <a:schemeClr val="bg1"/>
                </a:solidFill>
              </a:rPr>
              <a:t>Então</a:t>
            </a:r>
            <a:r>
              <a:rPr lang="en-US" dirty="0">
                <a:solidFill>
                  <a:schemeClr val="bg1"/>
                </a:solidFill>
              </a:rPr>
              <a:t>, </a:t>
            </a:r>
            <a:r>
              <a:rPr lang="en-US" dirty="0" err="1">
                <a:solidFill>
                  <a:schemeClr val="bg1"/>
                </a:solidFill>
              </a:rPr>
              <a:t>dentro</a:t>
            </a:r>
            <a:r>
              <a:rPr lang="en-US" dirty="0">
                <a:solidFill>
                  <a:schemeClr val="bg1"/>
                </a:solidFill>
              </a:rPr>
              <a:t> de </a:t>
            </a:r>
            <a:r>
              <a:rPr lang="en-US" dirty="0" err="1">
                <a:solidFill>
                  <a:schemeClr val="bg1"/>
                </a:solidFill>
              </a:rPr>
              <a:t>cada</a:t>
            </a:r>
            <a:r>
              <a:rPr lang="en-US" dirty="0">
                <a:solidFill>
                  <a:schemeClr val="bg1"/>
                </a:solidFill>
              </a:rPr>
              <a:t> um </a:t>
            </a:r>
            <a:r>
              <a:rPr lang="en-US" dirty="0" err="1">
                <a:solidFill>
                  <a:schemeClr val="bg1"/>
                </a:solidFill>
              </a:rPr>
              <a:t>desses</a:t>
            </a:r>
            <a:r>
              <a:rPr lang="en-US" dirty="0">
                <a:solidFill>
                  <a:schemeClr val="bg1"/>
                </a:solidFill>
              </a:rPr>
              <a:t> </a:t>
            </a:r>
            <a:r>
              <a:rPr lang="en-US" dirty="0" err="1">
                <a:solidFill>
                  <a:schemeClr val="bg1"/>
                </a:solidFill>
              </a:rPr>
              <a:t>grupos</a:t>
            </a:r>
            <a:r>
              <a:rPr lang="en-US" dirty="0">
                <a:solidFill>
                  <a:schemeClr val="bg1"/>
                </a:solidFill>
              </a:rPr>
              <a:t>, </a:t>
            </a:r>
            <a:r>
              <a:rPr lang="en-US" dirty="0" err="1">
                <a:solidFill>
                  <a:schemeClr val="bg1"/>
                </a:solidFill>
              </a:rPr>
              <a:t>distribuí</a:t>
            </a:r>
            <a:r>
              <a:rPr lang="en-US" dirty="0">
                <a:solidFill>
                  <a:schemeClr val="bg1"/>
                </a:solidFill>
              </a:rPr>
              <a:t>-los </a:t>
            </a:r>
            <a:r>
              <a:rPr lang="en-US" dirty="0" err="1">
                <a:solidFill>
                  <a:schemeClr val="bg1"/>
                </a:solidFill>
              </a:rPr>
              <a:t>aleatoriamente</a:t>
            </a:r>
            <a:r>
              <a:rPr lang="en-US" dirty="0">
                <a:solidFill>
                  <a:schemeClr val="bg1"/>
                </a:solidFill>
              </a:rPr>
              <a:t> </a:t>
            </a:r>
            <a:r>
              <a:rPr lang="en-US" dirty="0" err="1">
                <a:solidFill>
                  <a:schemeClr val="bg1"/>
                </a:solidFill>
              </a:rPr>
              <a:t>para</a:t>
            </a:r>
            <a:r>
              <a:rPr lang="en-US" dirty="0">
                <a:solidFill>
                  <a:schemeClr val="bg1"/>
                </a:solidFill>
              </a:rPr>
              <a:t> </a:t>
            </a:r>
            <a:r>
              <a:rPr lang="en-US" dirty="0" err="1">
                <a:solidFill>
                  <a:schemeClr val="bg1"/>
                </a:solidFill>
              </a:rPr>
              <a:t>grupos</a:t>
            </a:r>
            <a:r>
              <a:rPr lang="en-US" dirty="0">
                <a:solidFill>
                  <a:schemeClr val="bg1"/>
                </a:solidFill>
              </a:rPr>
              <a:t> de </a:t>
            </a:r>
            <a:r>
              <a:rPr lang="en-US" dirty="0" err="1">
                <a:solidFill>
                  <a:schemeClr val="bg1"/>
                </a:solidFill>
              </a:rPr>
              <a:t>tratamento</a:t>
            </a:r>
            <a:r>
              <a:rPr lang="en-US" dirty="0">
                <a:solidFill>
                  <a:schemeClr val="bg1"/>
                </a:solidFill>
              </a:rPr>
              <a:t> </a:t>
            </a:r>
            <a:r>
              <a:rPr lang="en-US" dirty="0" err="1">
                <a:solidFill>
                  <a:schemeClr val="bg1"/>
                </a:solidFill>
              </a:rPr>
              <a:t>ou</a:t>
            </a:r>
            <a:r>
              <a:rPr lang="en-US" dirty="0">
                <a:solidFill>
                  <a:schemeClr val="bg1"/>
                </a:solidFill>
              </a:rPr>
              <a:t> de </a:t>
            </a:r>
            <a:r>
              <a:rPr lang="en-US" dirty="0" err="1">
                <a:solidFill>
                  <a:schemeClr val="bg1"/>
                </a:solidFill>
              </a:rPr>
              <a:t>controle</a:t>
            </a:r>
            <a:r>
              <a:rPr lang="en-US" dirty="0">
                <a:solidFill>
                  <a:schemeClr val="bg1"/>
                </a:solidFill>
              </a:rPr>
              <a:t>.</a:t>
            </a:r>
          </a:p>
        </p:txBody>
      </p:sp>
      <p:grpSp>
        <p:nvGrpSpPr>
          <p:cNvPr id="2" name="Grupo 14">
            <a:extLst>
              <a:ext uri="{FF2B5EF4-FFF2-40B4-BE49-F238E27FC236}">
                <a16:creationId xmlns:a16="http://schemas.microsoft.com/office/drawing/2014/main" id="{04E2D6D5-135C-4573-BE66-C8B0FDE8329B}"/>
              </a:ext>
            </a:extLst>
          </p:cNvPr>
          <p:cNvGrpSpPr>
            <a:grpSpLocks/>
          </p:cNvGrpSpPr>
          <p:nvPr/>
        </p:nvGrpSpPr>
        <p:grpSpPr bwMode="auto">
          <a:xfrm>
            <a:off x="1282700" y="4459288"/>
            <a:ext cx="2819400" cy="2105025"/>
            <a:chOff x="1282700" y="4459288"/>
            <a:chExt cx="2819400" cy="2105025"/>
          </a:xfrm>
        </p:grpSpPr>
        <p:sp>
          <p:nvSpPr>
            <p:cNvPr id="54276" name="Rectangle 8">
              <a:extLst>
                <a:ext uri="{FF2B5EF4-FFF2-40B4-BE49-F238E27FC236}">
                  <a16:creationId xmlns:a16="http://schemas.microsoft.com/office/drawing/2014/main" id="{3F40A8EA-C754-4169-8BF9-F350D5E9826C}"/>
                </a:ext>
              </a:extLst>
            </p:cNvPr>
            <p:cNvSpPr>
              <a:spLocks noChangeArrowheads="1"/>
            </p:cNvSpPr>
            <p:nvPr/>
          </p:nvSpPr>
          <p:spPr bwMode="auto">
            <a:xfrm>
              <a:off x="1282700" y="5187950"/>
              <a:ext cx="88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Todos os</a:t>
              </a:r>
            </a:p>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sujeitos</a:t>
              </a:r>
            </a:p>
          </p:txBody>
        </p:sp>
        <p:sp>
          <p:nvSpPr>
            <p:cNvPr id="54277" name="Rectangle 10">
              <a:extLst>
                <a:ext uri="{FF2B5EF4-FFF2-40B4-BE49-F238E27FC236}">
                  <a16:creationId xmlns:a16="http://schemas.microsoft.com/office/drawing/2014/main" id="{A1984675-3CDD-47BF-876E-E6A173AB5287}"/>
                </a:ext>
              </a:extLst>
            </p:cNvPr>
            <p:cNvSpPr>
              <a:spLocks noChangeArrowheads="1"/>
            </p:cNvSpPr>
            <p:nvPr/>
          </p:nvSpPr>
          <p:spPr bwMode="auto">
            <a:xfrm>
              <a:off x="2125663" y="4635500"/>
              <a:ext cx="7826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De 30 a </a:t>
              </a:r>
              <a:br>
                <a:rPr lang="pt-BR" altLang="pt-BR" sz="1200" b="1">
                  <a:solidFill>
                    <a:schemeClr val="bg1"/>
                  </a:solidFill>
                  <a:latin typeface="Arial" panose="020B0604020202020204" pitchFamily="34" charset="0"/>
                  <a:cs typeface="Arial" panose="020B0604020202020204" pitchFamily="34" charset="0"/>
                </a:rPr>
              </a:br>
              <a:r>
                <a:rPr lang="pt-BR" altLang="pt-BR" sz="1200" b="1">
                  <a:solidFill>
                    <a:schemeClr val="bg1"/>
                  </a:solidFill>
                  <a:latin typeface="Arial" panose="020B0604020202020204" pitchFamily="34" charset="0"/>
                  <a:cs typeface="Arial" panose="020B0604020202020204" pitchFamily="34" charset="0"/>
                </a:rPr>
                <a:t>39 anos</a:t>
              </a:r>
            </a:p>
          </p:txBody>
        </p:sp>
        <p:sp>
          <p:nvSpPr>
            <p:cNvPr id="54278" name="Rectangle 11">
              <a:extLst>
                <a:ext uri="{FF2B5EF4-FFF2-40B4-BE49-F238E27FC236}">
                  <a16:creationId xmlns:a16="http://schemas.microsoft.com/office/drawing/2014/main" id="{E8651442-D2EE-4C73-8DF4-69B2946B364F}"/>
                </a:ext>
              </a:extLst>
            </p:cNvPr>
            <p:cNvSpPr>
              <a:spLocks noChangeArrowheads="1"/>
            </p:cNvSpPr>
            <p:nvPr/>
          </p:nvSpPr>
          <p:spPr bwMode="auto">
            <a:xfrm>
              <a:off x="2170113" y="5421313"/>
              <a:ext cx="852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De 40 a 49 anos</a:t>
              </a:r>
            </a:p>
          </p:txBody>
        </p:sp>
        <p:sp>
          <p:nvSpPr>
            <p:cNvPr id="54279" name="Rectangle 12">
              <a:extLst>
                <a:ext uri="{FF2B5EF4-FFF2-40B4-BE49-F238E27FC236}">
                  <a16:creationId xmlns:a16="http://schemas.microsoft.com/office/drawing/2014/main" id="{C2961357-022E-4FF6-BDF3-8EAA759F1557}"/>
                </a:ext>
              </a:extLst>
            </p:cNvPr>
            <p:cNvSpPr>
              <a:spLocks noChangeArrowheads="1"/>
            </p:cNvSpPr>
            <p:nvPr/>
          </p:nvSpPr>
          <p:spPr bwMode="auto">
            <a:xfrm>
              <a:off x="2160588" y="6086475"/>
              <a:ext cx="895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Mais de</a:t>
              </a:r>
            </a:p>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50 anos</a:t>
              </a:r>
            </a:p>
          </p:txBody>
        </p:sp>
        <p:sp>
          <p:nvSpPr>
            <p:cNvPr id="54280" name="Rectangle 13">
              <a:extLst>
                <a:ext uri="{FF2B5EF4-FFF2-40B4-BE49-F238E27FC236}">
                  <a16:creationId xmlns:a16="http://schemas.microsoft.com/office/drawing/2014/main" id="{EE543999-D161-492C-85CF-99BBF83C8D5B}"/>
                </a:ext>
              </a:extLst>
            </p:cNvPr>
            <p:cNvSpPr>
              <a:spLocks noChangeArrowheads="1"/>
            </p:cNvSpPr>
            <p:nvPr/>
          </p:nvSpPr>
          <p:spPr bwMode="auto">
            <a:xfrm>
              <a:off x="3079750" y="4459288"/>
              <a:ext cx="817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Controle</a:t>
              </a:r>
            </a:p>
          </p:txBody>
        </p:sp>
        <p:sp>
          <p:nvSpPr>
            <p:cNvPr id="54281" name="Rectangle 14">
              <a:extLst>
                <a:ext uri="{FF2B5EF4-FFF2-40B4-BE49-F238E27FC236}">
                  <a16:creationId xmlns:a16="http://schemas.microsoft.com/office/drawing/2014/main" id="{4F8920B1-DCF6-4FF7-AC3A-C272CF734480}"/>
                </a:ext>
              </a:extLst>
            </p:cNvPr>
            <p:cNvSpPr>
              <a:spLocks noChangeArrowheads="1"/>
            </p:cNvSpPr>
            <p:nvPr/>
          </p:nvSpPr>
          <p:spPr bwMode="auto">
            <a:xfrm>
              <a:off x="3106738" y="5205413"/>
              <a:ext cx="817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Controle</a:t>
              </a:r>
            </a:p>
          </p:txBody>
        </p:sp>
        <p:sp>
          <p:nvSpPr>
            <p:cNvPr id="54282" name="Rectangle 15">
              <a:extLst>
                <a:ext uri="{FF2B5EF4-FFF2-40B4-BE49-F238E27FC236}">
                  <a16:creationId xmlns:a16="http://schemas.microsoft.com/office/drawing/2014/main" id="{9BDF8F2E-37FC-4095-87B9-95EB3ACDDCFC}"/>
                </a:ext>
              </a:extLst>
            </p:cNvPr>
            <p:cNvSpPr>
              <a:spLocks noChangeArrowheads="1"/>
            </p:cNvSpPr>
            <p:nvPr/>
          </p:nvSpPr>
          <p:spPr bwMode="auto">
            <a:xfrm>
              <a:off x="3105150" y="5902325"/>
              <a:ext cx="817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Controle</a:t>
              </a:r>
            </a:p>
          </p:txBody>
        </p:sp>
        <p:sp>
          <p:nvSpPr>
            <p:cNvPr id="54283" name="Rectangle 16">
              <a:extLst>
                <a:ext uri="{FF2B5EF4-FFF2-40B4-BE49-F238E27FC236}">
                  <a16:creationId xmlns:a16="http://schemas.microsoft.com/office/drawing/2014/main" id="{21A782FD-1EB1-4CA8-96AC-A25DFBE9452D}"/>
                </a:ext>
              </a:extLst>
            </p:cNvPr>
            <p:cNvSpPr>
              <a:spLocks noChangeArrowheads="1"/>
            </p:cNvSpPr>
            <p:nvPr/>
          </p:nvSpPr>
          <p:spPr bwMode="auto">
            <a:xfrm>
              <a:off x="3000375" y="4816475"/>
              <a:ext cx="1012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Tratamento</a:t>
              </a:r>
            </a:p>
          </p:txBody>
        </p:sp>
        <p:sp>
          <p:nvSpPr>
            <p:cNvPr id="54284" name="Rectangle 17">
              <a:extLst>
                <a:ext uri="{FF2B5EF4-FFF2-40B4-BE49-F238E27FC236}">
                  <a16:creationId xmlns:a16="http://schemas.microsoft.com/office/drawing/2014/main" id="{7ED50B6A-8030-43D4-AAFC-A7ED0490C6F9}"/>
                </a:ext>
              </a:extLst>
            </p:cNvPr>
            <p:cNvSpPr>
              <a:spLocks noChangeArrowheads="1"/>
            </p:cNvSpPr>
            <p:nvPr/>
          </p:nvSpPr>
          <p:spPr bwMode="auto">
            <a:xfrm>
              <a:off x="3046413" y="5487988"/>
              <a:ext cx="1012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Tratamento</a:t>
              </a:r>
            </a:p>
          </p:txBody>
        </p:sp>
        <p:sp>
          <p:nvSpPr>
            <p:cNvPr id="54285" name="Rectangle 18">
              <a:extLst>
                <a:ext uri="{FF2B5EF4-FFF2-40B4-BE49-F238E27FC236}">
                  <a16:creationId xmlns:a16="http://schemas.microsoft.com/office/drawing/2014/main" id="{61320DD5-1DE2-4CD5-9C1A-28CAFDD57275}"/>
                </a:ext>
              </a:extLst>
            </p:cNvPr>
            <p:cNvSpPr>
              <a:spLocks noChangeArrowheads="1"/>
            </p:cNvSpPr>
            <p:nvPr/>
          </p:nvSpPr>
          <p:spPr bwMode="auto">
            <a:xfrm>
              <a:off x="3089275" y="6288088"/>
              <a:ext cx="1012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Tratamento</a:t>
              </a:r>
            </a:p>
          </p:txBody>
        </p:sp>
      </p:gr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a:extLst>
              <a:ext uri="{FF2B5EF4-FFF2-40B4-BE49-F238E27FC236}">
                <a16:creationId xmlns:a16="http://schemas.microsoft.com/office/drawing/2014/main" id="{4C17007B-A896-40CC-82B5-717891FC329D}"/>
              </a:ext>
            </a:extLst>
          </p:cNvPr>
          <p:cNvSpPr>
            <a:spLocks noGrp="1"/>
          </p:cNvSpPr>
          <p:nvPr>
            <p:ph idx="1"/>
          </p:nvPr>
        </p:nvSpPr>
        <p:spPr>
          <a:xfrm>
            <a:off x="465138" y="2779713"/>
            <a:ext cx="8229600" cy="2916237"/>
          </a:xfrm>
        </p:spPr>
        <p:txBody>
          <a:bodyPr/>
          <a:lstStyle/>
          <a:p>
            <a:pPr eaLnBrk="1" hangingPunct="1">
              <a:buFont typeface="Arial" charset="0"/>
              <a:buChar char="•"/>
              <a:defRPr/>
            </a:pPr>
            <a:r>
              <a:rPr lang="en-US" b="1" dirty="0" err="1">
                <a:solidFill>
                  <a:schemeClr val="accent6"/>
                </a:solidFill>
              </a:rPr>
              <a:t>Planejamento</a:t>
            </a:r>
            <a:r>
              <a:rPr lang="en-US" b="1" dirty="0">
                <a:solidFill>
                  <a:schemeClr val="accent6"/>
                </a:solidFill>
              </a:rPr>
              <a:t> de pares </a:t>
            </a:r>
            <a:r>
              <a:rPr lang="en-US" b="1" dirty="0" err="1">
                <a:solidFill>
                  <a:schemeClr val="accent6"/>
                </a:solidFill>
              </a:rPr>
              <a:t>combinados</a:t>
            </a:r>
            <a:endParaRPr lang="en-US" b="1" dirty="0">
              <a:solidFill>
                <a:schemeClr val="accent6"/>
              </a:solidFill>
            </a:endParaRPr>
          </a:p>
          <a:p>
            <a:pPr lvl="1" eaLnBrk="1" hangingPunct="1">
              <a:defRPr/>
            </a:pPr>
            <a:r>
              <a:rPr lang="en-US" dirty="0">
                <a:solidFill>
                  <a:schemeClr val="bg1"/>
                </a:solidFill>
              </a:rPr>
              <a:t>Os </a:t>
            </a:r>
            <a:r>
              <a:rPr lang="en-US" dirty="0" err="1">
                <a:solidFill>
                  <a:schemeClr val="bg1"/>
                </a:solidFill>
              </a:rPr>
              <a:t>sujeitos</a:t>
            </a:r>
            <a:r>
              <a:rPr lang="en-US" dirty="0">
                <a:solidFill>
                  <a:schemeClr val="bg1"/>
                </a:solidFill>
              </a:rPr>
              <a:t> </a:t>
            </a:r>
            <a:r>
              <a:rPr lang="en-US" dirty="0" err="1">
                <a:solidFill>
                  <a:schemeClr val="bg1"/>
                </a:solidFill>
              </a:rPr>
              <a:t>são</a:t>
            </a:r>
            <a:r>
              <a:rPr lang="en-US" dirty="0">
                <a:solidFill>
                  <a:schemeClr val="bg1"/>
                </a:solidFill>
              </a:rPr>
              <a:t> </a:t>
            </a:r>
            <a:r>
              <a:rPr lang="en-US" dirty="0" err="1">
                <a:solidFill>
                  <a:schemeClr val="bg1"/>
                </a:solidFill>
              </a:rPr>
              <a:t>pareados</a:t>
            </a:r>
            <a:r>
              <a:rPr lang="en-US" dirty="0">
                <a:solidFill>
                  <a:schemeClr val="bg1"/>
                </a:solidFill>
              </a:rPr>
              <a:t> de </a:t>
            </a:r>
            <a:r>
              <a:rPr lang="en-US" dirty="0" err="1">
                <a:solidFill>
                  <a:schemeClr val="bg1"/>
                </a:solidFill>
              </a:rPr>
              <a:t>acordo</a:t>
            </a:r>
            <a:r>
              <a:rPr lang="en-US" dirty="0">
                <a:solidFill>
                  <a:schemeClr val="bg1"/>
                </a:solidFill>
              </a:rPr>
              <a:t> com a </a:t>
            </a:r>
            <a:r>
              <a:rPr lang="en-US" dirty="0" err="1">
                <a:solidFill>
                  <a:schemeClr val="bg1"/>
                </a:solidFill>
              </a:rPr>
              <a:t>similaridade</a:t>
            </a:r>
            <a:r>
              <a:rPr lang="en-US" dirty="0">
                <a:solidFill>
                  <a:schemeClr val="bg1"/>
                </a:solidFill>
              </a:rPr>
              <a:t>. Um </a:t>
            </a:r>
            <a:r>
              <a:rPr lang="en-US" dirty="0" err="1">
                <a:solidFill>
                  <a:schemeClr val="bg1"/>
                </a:solidFill>
              </a:rPr>
              <a:t>sujeito</a:t>
            </a:r>
            <a:r>
              <a:rPr lang="en-US" dirty="0">
                <a:solidFill>
                  <a:schemeClr val="bg1"/>
                </a:solidFill>
              </a:rPr>
              <a:t> do par é </a:t>
            </a:r>
            <a:r>
              <a:rPr lang="en-US" dirty="0" err="1">
                <a:solidFill>
                  <a:schemeClr val="bg1"/>
                </a:solidFill>
              </a:rPr>
              <a:t>selecionado</a:t>
            </a:r>
            <a:r>
              <a:rPr lang="en-US" dirty="0">
                <a:solidFill>
                  <a:schemeClr val="bg1"/>
                </a:solidFill>
              </a:rPr>
              <a:t> </a:t>
            </a:r>
            <a:r>
              <a:rPr lang="en-US" dirty="0" err="1">
                <a:solidFill>
                  <a:schemeClr val="bg1"/>
                </a:solidFill>
              </a:rPr>
              <a:t>para</a:t>
            </a:r>
            <a:r>
              <a:rPr lang="en-US" dirty="0">
                <a:solidFill>
                  <a:schemeClr val="bg1"/>
                </a:solidFill>
              </a:rPr>
              <a:t> </a:t>
            </a:r>
            <a:r>
              <a:rPr lang="en-US" dirty="0" err="1">
                <a:solidFill>
                  <a:schemeClr val="bg1"/>
                </a:solidFill>
              </a:rPr>
              <a:t>receber</a:t>
            </a:r>
            <a:r>
              <a:rPr lang="en-US" dirty="0">
                <a:solidFill>
                  <a:schemeClr val="bg1"/>
                </a:solidFill>
              </a:rPr>
              <a:t> um </a:t>
            </a:r>
            <a:r>
              <a:rPr lang="en-US" dirty="0" err="1">
                <a:solidFill>
                  <a:schemeClr val="bg1"/>
                </a:solidFill>
              </a:rPr>
              <a:t>tratamento</a:t>
            </a:r>
            <a:r>
              <a:rPr lang="en-US" dirty="0">
                <a:solidFill>
                  <a:schemeClr val="bg1"/>
                </a:solidFill>
              </a:rPr>
              <a:t> </a:t>
            </a:r>
            <a:r>
              <a:rPr lang="en-US" dirty="0" err="1">
                <a:solidFill>
                  <a:schemeClr val="bg1"/>
                </a:solidFill>
              </a:rPr>
              <a:t>enquanto</a:t>
            </a:r>
            <a:r>
              <a:rPr lang="en-US" dirty="0">
                <a:solidFill>
                  <a:schemeClr val="bg1"/>
                </a:solidFill>
              </a:rPr>
              <a:t> o </a:t>
            </a:r>
            <a:r>
              <a:rPr lang="en-US" dirty="0" err="1">
                <a:solidFill>
                  <a:schemeClr val="bg1"/>
                </a:solidFill>
              </a:rPr>
              <a:t>outro</a:t>
            </a:r>
            <a:r>
              <a:rPr lang="en-US" dirty="0">
                <a:solidFill>
                  <a:schemeClr val="bg1"/>
                </a:solidFill>
              </a:rPr>
              <a:t> </a:t>
            </a:r>
            <a:r>
              <a:rPr lang="en-US" dirty="0" err="1">
                <a:solidFill>
                  <a:schemeClr val="bg1"/>
                </a:solidFill>
              </a:rPr>
              <a:t>recebe</a:t>
            </a:r>
            <a:r>
              <a:rPr lang="en-US" dirty="0">
                <a:solidFill>
                  <a:schemeClr val="bg1"/>
                </a:solidFill>
              </a:rPr>
              <a:t> um </a:t>
            </a:r>
            <a:r>
              <a:rPr lang="en-US" dirty="0" err="1">
                <a:solidFill>
                  <a:schemeClr val="bg1"/>
                </a:solidFill>
              </a:rPr>
              <a:t>tratamento</a:t>
            </a:r>
            <a:r>
              <a:rPr lang="en-US" dirty="0">
                <a:solidFill>
                  <a:schemeClr val="bg1"/>
                </a:solidFill>
              </a:rPr>
              <a:t> </a:t>
            </a:r>
            <a:r>
              <a:rPr lang="en-US" dirty="0" err="1">
                <a:solidFill>
                  <a:schemeClr val="bg1"/>
                </a:solidFill>
              </a:rPr>
              <a:t>diferente</a:t>
            </a:r>
            <a:endParaRPr lang="en-US" dirty="0">
              <a:solidFill>
                <a:schemeClr val="bg1"/>
              </a:solidFill>
            </a:endParaRPr>
          </a:p>
        </p:txBody>
      </p:sp>
      <p:sp>
        <p:nvSpPr>
          <p:cNvPr id="5" name="Title 1">
            <a:extLst>
              <a:ext uri="{FF2B5EF4-FFF2-40B4-BE49-F238E27FC236}">
                <a16:creationId xmlns:a16="http://schemas.microsoft.com/office/drawing/2014/main" id="{239DB141-59D9-4A12-8D0A-763743453E39}"/>
              </a:ext>
            </a:extLst>
          </p:cNvPr>
          <p:cNvSpPr txBox="1">
            <a:spLocks/>
          </p:cNvSpPr>
          <p:nvPr/>
        </p:nvSpPr>
        <p:spPr bwMode="auto">
          <a:xfrm>
            <a:off x="0" y="1335088"/>
            <a:ext cx="6096000"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Elementos-chave</a:t>
            </a:r>
            <a:r>
              <a:rPr lang="en-US" sz="3200" b="1" dirty="0">
                <a:solidFill>
                  <a:schemeClr val="bg1"/>
                </a:solidFill>
                <a:latin typeface="+mj-lt"/>
                <a:ea typeface="+mj-ea"/>
                <a:cs typeface="+mj-cs"/>
              </a:rPr>
              <a:t> do </a:t>
            </a:r>
            <a:br>
              <a:rPr lang="en-US" sz="3200" b="1" dirty="0">
                <a:solidFill>
                  <a:schemeClr val="bg1"/>
                </a:solidFill>
                <a:latin typeface="+mj-lt"/>
                <a:ea typeface="+mj-ea"/>
                <a:cs typeface="+mj-cs"/>
              </a:rPr>
            </a:br>
            <a:r>
              <a:rPr lang="en-US" sz="3200" b="1" dirty="0" err="1">
                <a:solidFill>
                  <a:schemeClr val="bg1"/>
                </a:solidFill>
                <a:latin typeface="+mj-lt"/>
                <a:ea typeface="+mj-ea"/>
                <a:cs typeface="+mj-cs"/>
              </a:rPr>
              <a:t>planejamento</a:t>
            </a:r>
            <a:r>
              <a:rPr lang="en-US" sz="3200" b="1" dirty="0">
                <a:solidFill>
                  <a:schemeClr val="bg1"/>
                </a:solidFill>
                <a:latin typeface="+mj-lt"/>
                <a:ea typeface="+mj-ea"/>
                <a:cs typeface="+mj-cs"/>
              </a:rPr>
              <a:t> experimental: </a:t>
            </a:r>
            <a:r>
              <a:rPr lang="en-US" sz="3200" b="1" dirty="0" err="1">
                <a:solidFill>
                  <a:schemeClr val="bg1"/>
                </a:solidFill>
                <a:latin typeface="+mj-lt"/>
                <a:ea typeface="+mj-ea"/>
                <a:cs typeface="+mj-cs"/>
              </a:rPr>
              <a:t>aleatorização</a:t>
            </a:r>
            <a:endParaRPr lang="en-US" sz="3200" b="1" dirty="0">
              <a:solidFill>
                <a:schemeClr val="bg1"/>
              </a:solidFill>
              <a:latin typeface="+mj-lt"/>
              <a:ea typeface="+mj-ea"/>
              <a:cs typeface="+mj-cs"/>
            </a:endParaRP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Content Placeholder 2">
            <a:extLst>
              <a:ext uri="{FF2B5EF4-FFF2-40B4-BE49-F238E27FC236}">
                <a16:creationId xmlns:a16="http://schemas.microsoft.com/office/drawing/2014/main" id="{96E38281-4BAC-4C9B-AD15-A332907605C3}"/>
              </a:ext>
            </a:extLst>
          </p:cNvPr>
          <p:cNvSpPr>
            <a:spLocks noGrp="1"/>
          </p:cNvSpPr>
          <p:nvPr>
            <p:ph idx="1"/>
          </p:nvPr>
        </p:nvSpPr>
        <p:spPr>
          <a:xfrm>
            <a:off x="457200" y="2901950"/>
            <a:ext cx="8229600" cy="3152775"/>
          </a:xfrm>
        </p:spPr>
        <p:txBody>
          <a:bodyPr/>
          <a:lstStyle/>
          <a:p>
            <a:pPr eaLnBrk="1" hangingPunct="1">
              <a:buFont typeface="Arial" charset="0"/>
              <a:buChar char="•"/>
              <a:defRPr/>
            </a:pPr>
            <a:r>
              <a:rPr lang="en-US" b="1" dirty="0" err="1">
                <a:solidFill>
                  <a:schemeClr val="accent6"/>
                </a:solidFill>
              </a:rPr>
              <a:t>Replicação</a:t>
            </a:r>
            <a:r>
              <a:rPr lang="en-US" b="1" dirty="0">
                <a:solidFill>
                  <a:schemeClr val="bg1"/>
                </a:solidFill>
              </a:rPr>
              <a:t> </a:t>
            </a:r>
            <a:r>
              <a:rPr lang="en-US" dirty="0">
                <a:solidFill>
                  <a:schemeClr val="bg1"/>
                </a:solidFill>
              </a:rPr>
              <a:t>é a </a:t>
            </a:r>
            <a:r>
              <a:rPr lang="en-US" dirty="0" err="1">
                <a:solidFill>
                  <a:schemeClr val="bg1"/>
                </a:solidFill>
              </a:rPr>
              <a:t>repetição</a:t>
            </a:r>
            <a:r>
              <a:rPr lang="en-US" dirty="0">
                <a:solidFill>
                  <a:schemeClr val="bg1"/>
                </a:solidFill>
              </a:rPr>
              <a:t> de um </a:t>
            </a:r>
            <a:r>
              <a:rPr lang="en-US" dirty="0" err="1">
                <a:solidFill>
                  <a:schemeClr val="bg1"/>
                </a:solidFill>
              </a:rPr>
              <a:t>experimento</a:t>
            </a:r>
            <a:r>
              <a:rPr lang="en-US" dirty="0">
                <a:solidFill>
                  <a:schemeClr val="bg1"/>
                </a:solidFill>
              </a:rPr>
              <a:t> </a:t>
            </a:r>
            <a:r>
              <a:rPr lang="en-US" dirty="0" err="1">
                <a:solidFill>
                  <a:schemeClr val="bg1"/>
                </a:solidFill>
              </a:rPr>
              <a:t>usando</a:t>
            </a:r>
            <a:r>
              <a:rPr lang="en-US" dirty="0">
                <a:solidFill>
                  <a:schemeClr val="bg1"/>
                </a:solidFill>
              </a:rPr>
              <a:t> um </a:t>
            </a:r>
            <a:r>
              <a:rPr lang="en-US" dirty="0" err="1">
                <a:solidFill>
                  <a:schemeClr val="bg1"/>
                </a:solidFill>
              </a:rPr>
              <a:t>grande</a:t>
            </a:r>
            <a:r>
              <a:rPr lang="en-US" dirty="0">
                <a:solidFill>
                  <a:schemeClr val="bg1"/>
                </a:solidFill>
              </a:rPr>
              <a:t> </a:t>
            </a:r>
            <a:r>
              <a:rPr lang="en-US" dirty="0" err="1">
                <a:solidFill>
                  <a:schemeClr val="bg1"/>
                </a:solidFill>
              </a:rPr>
              <a:t>número</a:t>
            </a:r>
            <a:r>
              <a:rPr lang="en-US" dirty="0">
                <a:solidFill>
                  <a:schemeClr val="bg1"/>
                </a:solidFill>
              </a:rPr>
              <a:t> de </a:t>
            </a:r>
            <a:r>
              <a:rPr lang="en-US" dirty="0" err="1">
                <a:solidFill>
                  <a:schemeClr val="bg1"/>
                </a:solidFill>
              </a:rPr>
              <a:t>sujeitos</a:t>
            </a:r>
            <a:endParaRPr lang="en-US" dirty="0">
              <a:solidFill>
                <a:schemeClr val="bg1"/>
              </a:solidFill>
            </a:endParaRPr>
          </a:p>
          <a:p>
            <a:pPr eaLnBrk="1" hangingPunct="1">
              <a:buFont typeface="Arial" charset="0"/>
              <a:buChar char="•"/>
              <a:defRPr/>
            </a:pPr>
            <a:r>
              <a:rPr lang="en-US" dirty="0">
                <a:solidFill>
                  <a:schemeClr val="bg1"/>
                </a:solidFill>
              </a:rPr>
              <a:t>Para </a:t>
            </a:r>
            <a:r>
              <a:rPr lang="en-US" dirty="0" err="1">
                <a:solidFill>
                  <a:schemeClr val="bg1"/>
                </a:solidFill>
              </a:rPr>
              <a:t>testar</a:t>
            </a:r>
            <a:r>
              <a:rPr lang="en-US" dirty="0">
                <a:solidFill>
                  <a:schemeClr val="bg1"/>
                </a:solidFill>
              </a:rPr>
              <a:t> </a:t>
            </a:r>
            <a:r>
              <a:rPr lang="en-US" dirty="0" err="1">
                <a:solidFill>
                  <a:schemeClr val="bg1"/>
                </a:solidFill>
              </a:rPr>
              <a:t>uma</a:t>
            </a:r>
            <a:r>
              <a:rPr lang="en-US" dirty="0">
                <a:solidFill>
                  <a:schemeClr val="bg1"/>
                </a:solidFill>
              </a:rPr>
              <a:t> </a:t>
            </a:r>
            <a:r>
              <a:rPr lang="en-US" dirty="0" err="1">
                <a:solidFill>
                  <a:schemeClr val="bg1"/>
                </a:solidFill>
              </a:rPr>
              <a:t>vacina</a:t>
            </a:r>
            <a:r>
              <a:rPr lang="en-US" dirty="0">
                <a:solidFill>
                  <a:schemeClr val="bg1"/>
                </a:solidFill>
              </a:rPr>
              <a:t> contra </a:t>
            </a:r>
            <a:r>
              <a:rPr lang="en-US" dirty="0" err="1">
                <a:solidFill>
                  <a:schemeClr val="bg1"/>
                </a:solidFill>
              </a:rPr>
              <a:t>uma</a:t>
            </a:r>
            <a:r>
              <a:rPr lang="en-US" dirty="0">
                <a:solidFill>
                  <a:schemeClr val="bg1"/>
                </a:solidFill>
              </a:rPr>
              <a:t> </a:t>
            </a:r>
            <a:r>
              <a:rPr lang="en-US" dirty="0" err="1">
                <a:solidFill>
                  <a:schemeClr val="bg1"/>
                </a:solidFill>
              </a:rPr>
              <a:t>variação</a:t>
            </a:r>
            <a:r>
              <a:rPr lang="en-US" dirty="0">
                <a:solidFill>
                  <a:schemeClr val="bg1"/>
                </a:solidFill>
              </a:rPr>
              <a:t> do </a:t>
            </a:r>
            <a:r>
              <a:rPr lang="en-US" dirty="0" err="1">
                <a:solidFill>
                  <a:schemeClr val="bg1"/>
                </a:solidFill>
              </a:rPr>
              <a:t>vírus</a:t>
            </a:r>
            <a:r>
              <a:rPr lang="en-US" dirty="0">
                <a:solidFill>
                  <a:schemeClr val="bg1"/>
                </a:solidFill>
              </a:rPr>
              <a:t> </a:t>
            </a:r>
            <a:r>
              <a:rPr lang="en-US" dirty="0" err="1">
                <a:solidFill>
                  <a:schemeClr val="bg1"/>
                </a:solidFill>
              </a:rPr>
              <a:t>da</a:t>
            </a:r>
            <a:r>
              <a:rPr lang="en-US" dirty="0">
                <a:solidFill>
                  <a:schemeClr val="bg1"/>
                </a:solidFill>
              </a:rPr>
              <a:t> gripe, 10.000 </a:t>
            </a:r>
            <a:r>
              <a:rPr lang="en-US" dirty="0" err="1">
                <a:solidFill>
                  <a:schemeClr val="bg1"/>
                </a:solidFill>
              </a:rPr>
              <a:t>pessoas</a:t>
            </a:r>
            <a:r>
              <a:rPr lang="en-US" dirty="0">
                <a:solidFill>
                  <a:schemeClr val="bg1"/>
                </a:solidFill>
              </a:rPr>
              <a:t> </a:t>
            </a:r>
            <a:r>
              <a:rPr lang="en-US" dirty="0" err="1">
                <a:solidFill>
                  <a:schemeClr val="bg1"/>
                </a:solidFill>
              </a:rPr>
              <a:t>recebem</a:t>
            </a:r>
            <a:r>
              <a:rPr lang="en-US" dirty="0">
                <a:solidFill>
                  <a:schemeClr val="bg1"/>
                </a:solidFill>
              </a:rPr>
              <a:t> a </a:t>
            </a:r>
            <a:r>
              <a:rPr lang="en-US" dirty="0" err="1">
                <a:solidFill>
                  <a:schemeClr val="bg1"/>
                </a:solidFill>
              </a:rPr>
              <a:t>vacina</a:t>
            </a:r>
            <a:r>
              <a:rPr lang="en-US" dirty="0">
                <a:solidFill>
                  <a:schemeClr val="bg1"/>
                </a:solidFill>
              </a:rPr>
              <a:t> e </a:t>
            </a:r>
            <a:r>
              <a:rPr lang="en-US" dirty="0" err="1">
                <a:solidFill>
                  <a:schemeClr val="bg1"/>
                </a:solidFill>
              </a:rPr>
              <a:t>outras</a:t>
            </a:r>
            <a:r>
              <a:rPr lang="en-US" dirty="0">
                <a:solidFill>
                  <a:schemeClr val="bg1"/>
                </a:solidFill>
              </a:rPr>
              <a:t> 10.000 </a:t>
            </a:r>
            <a:r>
              <a:rPr lang="en-US" dirty="0" err="1">
                <a:solidFill>
                  <a:schemeClr val="bg1"/>
                </a:solidFill>
              </a:rPr>
              <a:t>recebem</a:t>
            </a:r>
            <a:r>
              <a:rPr lang="en-US" dirty="0">
                <a:solidFill>
                  <a:schemeClr val="bg1"/>
                </a:solidFill>
              </a:rPr>
              <a:t> um placebo. </a:t>
            </a:r>
            <a:r>
              <a:rPr lang="en-US" dirty="0" err="1">
                <a:solidFill>
                  <a:schemeClr val="bg1"/>
                </a:solidFill>
              </a:rPr>
              <a:t>Por</a:t>
            </a:r>
            <a:r>
              <a:rPr lang="en-US" dirty="0">
                <a:solidFill>
                  <a:schemeClr val="bg1"/>
                </a:solidFill>
              </a:rPr>
              <a:t> </a:t>
            </a:r>
            <a:r>
              <a:rPr lang="en-US" dirty="0" err="1">
                <a:solidFill>
                  <a:schemeClr val="bg1"/>
                </a:solidFill>
              </a:rPr>
              <a:t>causa</a:t>
            </a:r>
            <a:r>
              <a:rPr lang="en-US" dirty="0">
                <a:solidFill>
                  <a:schemeClr val="bg1"/>
                </a:solidFill>
              </a:rPr>
              <a:t> do </a:t>
            </a:r>
            <a:r>
              <a:rPr lang="en-US" dirty="0" err="1">
                <a:solidFill>
                  <a:schemeClr val="bg1"/>
                </a:solidFill>
              </a:rPr>
              <a:t>tamanho</a:t>
            </a:r>
            <a:r>
              <a:rPr lang="en-US" dirty="0">
                <a:solidFill>
                  <a:schemeClr val="bg1"/>
                </a:solidFill>
              </a:rPr>
              <a:t> </a:t>
            </a:r>
            <a:r>
              <a:rPr lang="en-US" dirty="0" err="1">
                <a:solidFill>
                  <a:schemeClr val="bg1"/>
                </a:solidFill>
              </a:rPr>
              <a:t>da</a:t>
            </a:r>
            <a:r>
              <a:rPr lang="en-US" dirty="0">
                <a:solidFill>
                  <a:schemeClr val="bg1"/>
                </a:solidFill>
              </a:rPr>
              <a:t> </a:t>
            </a:r>
            <a:r>
              <a:rPr lang="en-US" dirty="0" err="1">
                <a:solidFill>
                  <a:schemeClr val="bg1"/>
                </a:solidFill>
              </a:rPr>
              <a:t>amostragem</a:t>
            </a:r>
            <a:r>
              <a:rPr lang="en-US" dirty="0">
                <a:solidFill>
                  <a:schemeClr val="bg1"/>
                </a:solidFill>
              </a:rPr>
              <a:t>, </a:t>
            </a:r>
            <a:r>
              <a:rPr lang="en-US" dirty="0" err="1">
                <a:solidFill>
                  <a:schemeClr val="bg1"/>
                </a:solidFill>
              </a:rPr>
              <a:t>muito</a:t>
            </a:r>
            <a:r>
              <a:rPr lang="en-US" dirty="0">
                <a:solidFill>
                  <a:schemeClr val="bg1"/>
                </a:solidFill>
              </a:rPr>
              <a:t> </a:t>
            </a:r>
            <a:r>
              <a:rPr lang="en-US" dirty="0" err="1">
                <a:solidFill>
                  <a:schemeClr val="bg1"/>
                </a:solidFill>
              </a:rPr>
              <a:t>provavelmente</a:t>
            </a:r>
            <a:r>
              <a:rPr lang="en-US" dirty="0">
                <a:solidFill>
                  <a:schemeClr val="bg1"/>
                </a:solidFill>
              </a:rPr>
              <a:t> </a:t>
            </a:r>
            <a:r>
              <a:rPr lang="en-US" dirty="0" err="1">
                <a:solidFill>
                  <a:schemeClr val="bg1"/>
                </a:solidFill>
              </a:rPr>
              <a:t>poderá</a:t>
            </a:r>
            <a:r>
              <a:rPr lang="en-US" dirty="0">
                <a:solidFill>
                  <a:schemeClr val="bg1"/>
                </a:solidFill>
              </a:rPr>
              <a:t> ser </a:t>
            </a:r>
            <a:r>
              <a:rPr lang="en-US" dirty="0" err="1">
                <a:solidFill>
                  <a:schemeClr val="bg1"/>
                </a:solidFill>
              </a:rPr>
              <a:t>observada</a:t>
            </a:r>
            <a:r>
              <a:rPr lang="en-US" dirty="0">
                <a:solidFill>
                  <a:schemeClr val="bg1"/>
                </a:solidFill>
              </a:rPr>
              <a:t> a </a:t>
            </a:r>
            <a:r>
              <a:rPr lang="en-US" dirty="0" err="1">
                <a:solidFill>
                  <a:schemeClr val="bg1"/>
                </a:solidFill>
              </a:rPr>
              <a:t>efetividade</a:t>
            </a:r>
            <a:r>
              <a:rPr lang="en-US" dirty="0">
                <a:solidFill>
                  <a:schemeClr val="bg1"/>
                </a:solidFill>
              </a:rPr>
              <a:t> </a:t>
            </a:r>
            <a:r>
              <a:rPr lang="en-US" dirty="0" err="1">
                <a:solidFill>
                  <a:schemeClr val="bg1"/>
                </a:solidFill>
              </a:rPr>
              <a:t>da</a:t>
            </a:r>
            <a:r>
              <a:rPr lang="en-US" dirty="0">
                <a:solidFill>
                  <a:schemeClr val="bg1"/>
                </a:solidFill>
              </a:rPr>
              <a:t> </a:t>
            </a:r>
            <a:r>
              <a:rPr lang="en-US" dirty="0" err="1">
                <a:solidFill>
                  <a:schemeClr val="bg1"/>
                </a:solidFill>
              </a:rPr>
              <a:t>vacina</a:t>
            </a:r>
            <a:endParaRPr lang="en-US" dirty="0">
              <a:solidFill>
                <a:schemeClr val="bg1"/>
              </a:solidFill>
            </a:endParaRPr>
          </a:p>
        </p:txBody>
      </p:sp>
      <p:sp>
        <p:nvSpPr>
          <p:cNvPr id="5" name="Title 1">
            <a:extLst>
              <a:ext uri="{FF2B5EF4-FFF2-40B4-BE49-F238E27FC236}">
                <a16:creationId xmlns:a16="http://schemas.microsoft.com/office/drawing/2014/main" id="{6356DB5B-1286-4A32-B7BC-8CB9DEB3A0F0}"/>
              </a:ext>
            </a:extLst>
          </p:cNvPr>
          <p:cNvSpPr txBox="1">
            <a:spLocks/>
          </p:cNvSpPr>
          <p:nvPr/>
        </p:nvSpPr>
        <p:spPr bwMode="auto">
          <a:xfrm>
            <a:off x="127000" y="1373188"/>
            <a:ext cx="6096000"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Elementos-chave</a:t>
            </a:r>
            <a:r>
              <a:rPr lang="en-US" sz="3200" b="1" dirty="0">
                <a:solidFill>
                  <a:schemeClr val="bg1"/>
                </a:solidFill>
                <a:latin typeface="+mj-lt"/>
                <a:ea typeface="+mj-ea"/>
                <a:cs typeface="+mj-cs"/>
              </a:rPr>
              <a:t> do </a:t>
            </a:r>
            <a:br>
              <a:rPr lang="en-US" sz="3200" b="1" dirty="0">
                <a:solidFill>
                  <a:schemeClr val="bg1"/>
                </a:solidFill>
                <a:latin typeface="+mj-lt"/>
                <a:ea typeface="+mj-ea"/>
                <a:cs typeface="+mj-cs"/>
              </a:rPr>
            </a:br>
            <a:r>
              <a:rPr lang="en-US" sz="3200" b="1" dirty="0" err="1">
                <a:solidFill>
                  <a:schemeClr val="bg1"/>
                </a:solidFill>
                <a:latin typeface="+mj-lt"/>
                <a:ea typeface="+mj-ea"/>
                <a:cs typeface="+mj-cs"/>
              </a:rPr>
              <a:t>planejamento</a:t>
            </a:r>
            <a:r>
              <a:rPr lang="en-US" sz="3200" b="1" dirty="0">
                <a:solidFill>
                  <a:schemeClr val="bg1"/>
                </a:solidFill>
                <a:latin typeface="+mj-lt"/>
                <a:ea typeface="+mj-ea"/>
                <a:cs typeface="+mj-cs"/>
              </a:rPr>
              <a:t> experimental: </a:t>
            </a:r>
            <a:r>
              <a:rPr lang="en-US" sz="3200" b="1" dirty="0" err="1">
                <a:solidFill>
                  <a:schemeClr val="bg1"/>
                </a:solidFill>
                <a:latin typeface="+mj-lt"/>
                <a:ea typeface="+mj-ea"/>
                <a:cs typeface="+mj-cs"/>
              </a:rPr>
              <a:t>replicação</a:t>
            </a:r>
            <a:endParaRPr lang="en-US" sz="3200" b="1" dirty="0">
              <a:solidFill>
                <a:schemeClr val="bg1"/>
              </a:solidFill>
              <a:latin typeface="+mj-lt"/>
              <a:ea typeface="+mj-ea"/>
              <a:cs typeface="+mj-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078F3AC-D617-465D-A746-6C10553C714A}"/>
              </a:ext>
            </a:extLst>
          </p:cNvPr>
          <p:cNvSpPr>
            <a:spLocks noGrp="1"/>
          </p:cNvSpPr>
          <p:nvPr>
            <p:ph type="title"/>
          </p:nvPr>
        </p:nvSpPr>
        <p:spPr>
          <a:xfrm>
            <a:off x="441325" y="1360488"/>
            <a:ext cx="4279900" cy="1143000"/>
          </a:xfrm>
        </p:spPr>
        <p:txBody>
          <a:bodyPr/>
          <a:lstStyle/>
          <a:p>
            <a:pPr eaLnBrk="1" hangingPunct="1"/>
            <a:r>
              <a:rPr lang="en-US" altLang="pt-BR">
                <a:solidFill>
                  <a:schemeClr val="bg1"/>
                </a:solidFill>
              </a:rPr>
              <a:t>O que são dados?</a:t>
            </a:r>
          </a:p>
        </p:txBody>
      </p:sp>
      <p:sp>
        <p:nvSpPr>
          <p:cNvPr id="11267" name="Content Placeholder 2">
            <a:extLst>
              <a:ext uri="{FF2B5EF4-FFF2-40B4-BE49-F238E27FC236}">
                <a16:creationId xmlns:a16="http://schemas.microsoft.com/office/drawing/2014/main" id="{32DB3851-C0C0-47F8-B478-AD860A80AA82}"/>
              </a:ext>
            </a:extLst>
          </p:cNvPr>
          <p:cNvSpPr>
            <a:spLocks noGrp="1"/>
          </p:cNvSpPr>
          <p:nvPr>
            <p:ph idx="1"/>
          </p:nvPr>
        </p:nvSpPr>
        <p:spPr>
          <a:xfrm>
            <a:off x="457200" y="2425700"/>
            <a:ext cx="8229600" cy="990600"/>
          </a:xfrm>
        </p:spPr>
        <p:txBody>
          <a:bodyPr/>
          <a:lstStyle/>
          <a:p>
            <a:pPr marL="0" indent="0" eaLnBrk="1" hangingPunct="1">
              <a:buFont typeface="Arial" charset="0"/>
              <a:buNone/>
              <a:defRPr/>
            </a:pPr>
            <a:r>
              <a:rPr lang="en-US" sz="2400" b="1" dirty="0">
                <a:solidFill>
                  <a:schemeClr val="accent6"/>
                </a:solidFill>
              </a:rPr>
              <a:t>Dados</a:t>
            </a:r>
            <a:r>
              <a:rPr lang="en-US" sz="2400" dirty="0">
                <a:solidFill>
                  <a:schemeClr val="accent6"/>
                </a:solidFill>
              </a:rPr>
              <a:t> </a:t>
            </a:r>
          </a:p>
          <a:p>
            <a:pPr marL="0" indent="0" eaLnBrk="1" hangingPunct="1">
              <a:buFont typeface="Arial" charset="0"/>
              <a:buNone/>
              <a:defRPr/>
            </a:pPr>
            <a:r>
              <a:rPr lang="en-US" sz="2400" dirty="0" err="1">
                <a:solidFill>
                  <a:schemeClr val="bg1"/>
                </a:solidFill>
              </a:rPr>
              <a:t>Consistem</a:t>
            </a:r>
            <a:r>
              <a:rPr lang="en-US" sz="2400" dirty="0">
                <a:solidFill>
                  <a:schemeClr val="bg1"/>
                </a:solidFill>
              </a:rPr>
              <a:t> </a:t>
            </a:r>
            <a:r>
              <a:rPr lang="en-US" sz="2400" dirty="0" err="1">
                <a:solidFill>
                  <a:schemeClr val="bg1"/>
                </a:solidFill>
              </a:rPr>
              <a:t>em</a:t>
            </a:r>
            <a:r>
              <a:rPr lang="en-US" sz="2400" dirty="0">
                <a:solidFill>
                  <a:schemeClr val="bg1"/>
                </a:solidFill>
              </a:rPr>
              <a:t> </a:t>
            </a:r>
            <a:r>
              <a:rPr lang="en-US" sz="2400" dirty="0" err="1">
                <a:solidFill>
                  <a:schemeClr val="bg1"/>
                </a:solidFill>
              </a:rPr>
              <a:t>informações</a:t>
            </a:r>
            <a:r>
              <a:rPr lang="en-US" sz="2400" dirty="0">
                <a:solidFill>
                  <a:schemeClr val="bg1"/>
                </a:solidFill>
              </a:rPr>
              <a:t> </a:t>
            </a:r>
            <a:r>
              <a:rPr lang="en-US" sz="2400" dirty="0" err="1">
                <a:solidFill>
                  <a:schemeClr val="bg1"/>
                </a:solidFill>
              </a:rPr>
              <a:t>advindas</a:t>
            </a:r>
            <a:r>
              <a:rPr lang="en-US" sz="2400" dirty="0">
                <a:solidFill>
                  <a:schemeClr val="bg1"/>
                </a:solidFill>
              </a:rPr>
              <a:t> de </a:t>
            </a:r>
            <a:r>
              <a:rPr lang="en-US" sz="2400" dirty="0" err="1">
                <a:solidFill>
                  <a:schemeClr val="bg1"/>
                </a:solidFill>
              </a:rPr>
              <a:t>observações</a:t>
            </a:r>
            <a:r>
              <a:rPr lang="en-US" sz="2400" dirty="0">
                <a:solidFill>
                  <a:schemeClr val="bg1"/>
                </a:solidFill>
              </a:rPr>
              <a:t>, </a:t>
            </a:r>
            <a:r>
              <a:rPr lang="en-US" sz="2400" dirty="0" err="1">
                <a:solidFill>
                  <a:schemeClr val="bg1"/>
                </a:solidFill>
              </a:rPr>
              <a:t>contagens</a:t>
            </a:r>
            <a:r>
              <a:rPr lang="en-US" sz="2400" dirty="0">
                <a:solidFill>
                  <a:schemeClr val="bg1"/>
                </a:solidFill>
              </a:rPr>
              <a:t>, </a:t>
            </a:r>
            <a:r>
              <a:rPr lang="en-US" sz="2400" dirty="0" err="1">
                <a:solidFill>
                  <a:schemeClr val="bg1"/>
                </a:solidFill>
              </a:rPr>
              <a:t>medidas</a:t>
            </a:r>
            <a:r>
              <a:rPr lang="en-US" sz="2400" dirty="0">
                <a:solidFill>
                  <a:schemeClr val="bg1"/>
                </a:solidFill>
              </a:rPr>
              <a:t> </a:t>
            </a:r>
            <a:r>
              <a:rPr lang="en-US" sz="2400" dirty="0" err="1">
                <a:solidFill>
                  <a:schemeClr val="bg1"/>
                </a:solidFill>
              </a:rPr>
              <a:t>ou</a:t>
            </a:r>
            <a:r>
              <a:rPr lang="en-US" sz="2400" dirty="0">
                <a:solidFill>
                  <a:schemeClr val="bg1"/>
                </a:solidFill>
              </a:rPr>
              <a:t> </a:t>
            </a:r>
            <a:r>
              <a:rPr lang="en-US" sz="2400" dirty="0" err="1">
                <a:solidFill>
                  <a:schemeClr val="bg1"/>
                </a:solidFill>
              </a:rPr>
              <a:t>respostas</a:t>
            </a:r>
            <a:r>
              <a:rPr lang="en-US" sz="2400" dirty="0">
                <a:solidFill>
                  <a:schemeClr val="bg1"/>
                </a:solidFill>
              </a:rPr>
              <a:t>.</a:t>
            </a:r>
          </a:p>
        </p:txBody>
      </p:sp>
      <p:sp>
        <p:nvSpPr>
          <p:cNvPr id="5124" name="TextBox 5">
            <a:extLst>
              <a:ext uri="{FF2B5EF4-FFF2-40B4-BE49-F238E27FC236}">
                <a16:creationId xmlns:a16="http://schemas.microsoft.com/office/drawing/2014/main" id="{2394C2E9-1334-49A4-B3D3-CC20616E8288}"/>
              </a:ext>
            </a:extLst>
          </p:cNvPr>
          <p:cNvSpPr txBox="1">
            <a:spLocks noChangeArrowheads="1"/>
          </p:cNvSpPr>
          <p:nvPr/>
        </p:nvSpPr>
        <p:spPr bwMode="auto">
          <a:xfrm>
            <a:off x="438150" y="3733800"/>
            <a:ext cx="8077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4963" indent="-334963"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pt-BR" sz="2400">
                <a:solidFill>
                  <a:schemeClr val="bg1"/>
                </a:solidFill>
                <a:cs typeface="Arial" panose="020B0604020202020204" pitchFamily="34" charset="0"/>
              </a:rPr>
              <a:t>“Pessoas que comem grãos integrais em três de suas refeições diárias têm risco reduzido de (…) derrames em 37%.” (</a:t>
            </a:r>
            <a:r>
              <a:rPr lang="en-US" altLang="pt-BR" sz="2400" i="1">
                <a:solidFill>
                  <a:schemeClr val="bg1"/>
                </a:solidFill>
                <a:cs typeface="Arial" panose="020B0604020202020204" pitchFamily="34" charset="0"/>
              </a:rPr>
              <a:t>Fonte: Whole Grains Council</a:t>
            </a:r>
            <a:r>
              <a:rPr lang="en-US" altLang="pt-BR" sz="2400">
                <a:solidFill>
                  <a:schemeClr val="bg1"/>
                </a:solidFill>
                <a:cs typeface="Arial" panose="020B0604020202020204" pitchFamily="34" charset="0"/>
              </a:rPr>
              <a:t>.)</a:t>
            </a:r>
          </a:p>
          <a:p>
            <a:pPr eaLnBrk="1" hangingPunct="1">
              <a:spcBef>
                <a:spcPct val="0"/>
              </a:spcBef>
            </a:pPr>
            <a:r>
              <a:rPr lang="en-US" altLang="pt-BR" sz="2400">
                <a:solidFill>
                  <a:schemeClr val="bg1"/>
                </a:solidFill>
                <a:cs typeface="Arial" panose="020B0604020202020204" pitchFamily="34" charset="0"/>
              </a:rPr>
              <a:t>“Setenta por cento das 1.500 lesões na coluna vertebral em menores nos EUA são resultado de acidentes em veículos e 68% deles não estavam usando cinto de segurança.” (</a:t>
            </a:r>
            <a:r>
              <a:rPr lang="en-US" altLang="pt-BR" sz="2400" i="1">
                <a:solidFill>
                  <a:schemeClr val="bg1"/>
                </a:solidFill>
                <a:cs typeface="Arial" panose="020B0604020202020204" pitchFamily="34" charset="0"/>
              </a:rPr>
              <a:t>Fonte: UPI.</a:t>
            </a:r>
            <a:r>
              <a:rPr lang="en-US" altLang="pt-BR" sz="2400">
                <a:solidFill>
                  <a:schemeClr val="bg1"/>
                </a:solidFill>
                <a:cs typeface="Arial" panose="020B0604020202020204" pitchFamily="34"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BD3D19D-009D-4745-AAD7-D11070A12195}"/>
              </a:ext>
            </a:extLst>
          </p:cNvPr>
          <p:cNvSpPr>
            <a:spLocks noGrp="1"/>
          </p:cNvSpPr>
          <p:nvPr>
            <p:ph type="title"/>
          </p:nvPr>
        </p:nvSpPr>
        <p:spPr>
          <a:xfrm>
            <a:off x="177800" y="1122363"/>
            <a:ext cx="5308600" cy="1143000"/>
          </a:xfrm>
        </p:spPr>
        <p:txBody>
          <a:bodyPr/>
          <a:lstStyle/>
          <a:p>
            <a:pPr eaLnBrk="1" hangingPunct="1"/>
            <a:r>
              <a:rPr lang="en-US" altLang="pt-BR">
                <a:solidFill>
                  <a:schemeClr val="bg1"/>
                </a:solidFill>
              </a:rPr>
              <a:t>Exemplo: planejamento </a:t>
            </a:r>
            <a:br>
              <a:rPr lang="en-US" altLang="pt-BR">
                <a:solidFill>
                  <a:schemeClr val="bg1"/>
                </a:solidFill>
              </a:rPr>
            </a:br>
            <a:r>
              <a:rPr lang="en-US" altLang="pt-BR">
                <a:solidFill>
                  <a:schemeClr val="bg1"/>
                </a:solidFill>
              </a:rPr>
              <a:t>experimental</a:t>
            </a:r>
          </a:p>
        </p:txBody>
      </p:sp>
      <p:sp>
        <p:nvSpPr>
          <p:cNvPr id="57347" name="Content Placeholder 2">
            <a:extLst>
              <a:ext uri="{FF2B5EF4-FFF2-40B4-BE49-F238E27FC236}">
                <a16:creationId xmlns:a16="http://schemas.microsoft.com/office/drawing/2014/main" id="{650E9C95-A3DC-4CD7-8D2E-DCBFD45AA0BD}"/>
              </a:ext>
            </a:extLst>
          </p:cNvPr>
          <p:cNvSpPr>
            <a:spLocks noGrp="1"/>
          </p:cNvSpPr>
          <p:nvPr>
            <p:ph idx="1"/>
          </p:nvPr>
        </p:nvSpPr>
        <p:spPr>
          <a:xfrm>
            <a:off x="457200" y="2271713"/>
            <a:ext cx="8343900" cy="4089400"/>
          </a:xfrm>
        </p:spPr>
        <p:txBody>
          <a:bodyPr/>
          <a:lstStyle/>
          <a:p>
            <a:pPr marL="0" indent="0" eaLnBrk="1" hangingPunct="1">
              <a:buFont typeface="Arial" panose="020B0604020202020204" pitchFamily="34" charset="0"/>
              <a:buNone/>
            </a:pPr>
            <a:r>
              <a:rPr lang="en-US" altLang="pt-BR">
                <a:solidFill>
                  <a:schemeClr val="bg1"/>
                </a:solidFill>
              </a:rPr>
              <a:t>Uma empresa deseja testar a efetividade de um novo chiclete para ajudar as pessoas a parar de fumar. Identifique um problema em potencial com o desenho experimental escolhido e sugira um modo de melhorá-lo.</a:t>
            </a:r>
          </a:p>
          <a:p>
            <a:pPr marL="0" indent="0" eaLnBrk="1" hangingPunct="1">
              <a:buFont typeface="Arial" panose="020B0604020202020204" pitchFamily="34" charset="0"/>
              <a:buNone/>
            </a:pPr>
            <a:r>
              <a:rPr lang="en-US" altLang="pt-BR">
                <a:solidFill>
                  <a:schemeClr val="bg1"/>
                </a:solidFill>
              </a:rPr>
              <a:t>A empresa identifica mil adultos que sejam fumantes inveterados. As cobaias são divididas em blocos de acordo com o gênero. Depois de dois meses, o grupo feminino tem um número significativo de pessoas que deixaram de fumar.</a:t>
            </a: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EFCA7B6-B3A9-45CB-A3B4-9C78B68C414A}"/>
              </a:ext>
            </a:extLst>
          </p:cNvPr>
          <p:cNvSpPr>
            <a:spLocks noGrp="1"/>
          </p:cNvSpPr>
          <p:nvPr>
            <p:ph type="title"/>
          </p:nvPr>
        </p:nvSpPr>
        <p:spPr>
          <a:xfrm>
            <a:off x="457200" y="1458913"/>
            <a:ext cx="4648200" cy="1143000"/>
          </a:xfrm>
        </p:spPr>
        <p:txBody>
          <a:bodyPr/>
          <a:lstStyle/>
          <a:p>
            <a:pPr eaLnBrk="1" hangingPunct="1"/>
            <a:r>
              <a:rPr lang="en-US" altLang="pt-BR">
                <a:solidFill>
                  <a:schemeClr val="bg1"/>
                </a:solidFill>
              </a:rPr>
              <a:t>Solução: planejamento </a:t>
            </a:r>
            <a:br>
              <a:rPr lang="en-US" altLang="pt-BR">
                <a:solidFill>
                  <a:schemeClr val="bg1"/>
                </a:solidFill>
              </a:rPr>
            </a:br>
            <a:r>
              <a:rPr lang="en-US" altLang="pt-BR">
                <a:solidFill>
                  <a:schemeClr val="bg1"/>
                </a:solidFill>
              </a:rPr>
              <a:t>experimental</a:t>
            </a:r>
          </a:p>
        </p:txBody>
      </p:sp>
      <p:sp>
        <p:nvSpPr>
          <p:cNvPr id="52227" name="Content Placeholder 2">
            <a:extLst>
              <a:ext uri="{FF2B5EF4-FFF2-40B4-BE49-F238E27FC236}">
                <a16:creationId xmlns:a16="http://schemas.microsoft.com/office/drawing/2014/main" id="{0ACD6652-B3B0-4026-A908-D620384E6EF2}"/>
              </a:ext>
            </a:extLst>
          </p:cNvPr>
          <p:cNvSpPr>
            <a:spLocks noGrp="1"/>
          </p:cNvSpPr>
          <p:nvPr>
            <p:ph idx="1"/>
          </p:nvPr>
        </p:nvSpPr>
        <p:spPr>
          <a:xfrm>
            <a:off x="457200" y="2568575"/>
            <a:ext cx="8229600" cy="3687763"/>
          </a:xfrm>
        </p:spPr>
        <p:txBody>
          <a:bodyPr/>
          <a:lstStyle/>
          <a:p>
            <a:pPr marL="0" indent="0" eaLnBrk="1" hangingPunct="1">
              <a:buFont typeface="Arial" charset="0"/>
              <a:buNone/>
              <a:defRPr/>
            </a:pPr>
            <a:r>
              <a:rPr lang="en-US" sz="2400" b="1" dirty="0" err="1">
                <a:solidFill>
                  <a:schemeClr val="accent6"/>
                </a:solidFill>
              </a:rPr>
              <a:t>Problema</a:t>
            </a:r>
            <a:endParaRPr lang="en-US" sz="2400" b="1" dirty="0">
              <a:solidFill>
                <a:schemeClr val="accent6"/>
              </a:solidFill>
            </a:endParaRPr>
          </a:p>
          <a:p>
            <a:pPr marL="0" indent="0" eaLnBrk="1" hangingPunct="1">
              <a:buFont typeface="Arial" charset="0"/>
              <a:buNone/>
              <a:defRPr/>
            </a:pPr>
            <a:r>
              <a:rPr lang="en-US" sz="2400" dirty="0">
                <a:solidFill>
                  <a:schemeClr val="bg1"/>
                </a:solidFill>
              </a:rPr>
              <a:t>Os </a:t>
            </a:r>
            <a:r>
              <a:rPr lang="en-US" sz="2400" dirty="0" err="1">
                <a:solidFill>
                  <a:schemeClr val="bg1"/>
                </a:solidFill>
              </a:rPr>
              <a:t>grupos</a:t>
            </a:r>
            <a:r>
              <a:rPr lang="en-US" sz="2400" dirty="0">
                <a:solidFill>
                  <a:schemeClr val="bg1"/>
                </a:solidFill>
              </a:rPr>
              <a:t> </a:t>
            </a:r>
            <a:r>
              <a:rPr lang="en-US" sz="2400" dirty="0" err="1">
                <a:solidFill>
                  <a:schemeClr val="bg1"/>
                </a:solidFill>
              </a:rPr>
              <a:t>não</a:t>
            </a:r>
            <a:r>
              <a:rPr lang="en-US" sz="2400" dirty="0">
                <a:solidFill>
                  <a:schemeClr val="bg1"/>
                </a:solidFill>
              </a:rPr>
              <a:t> </a:t>
            </a:r>
            <a:r>
              <a:rPr lang="en-US" sz="2400" dirty="0" err="1">
                <a:solidFill>
                  <a:schemeClr val="bg1"/>
                </a:solidFill>
              </a:rPr>
              <a:t>são</a:t>
            </a:r>
            <a:r>
              <a:rPr lang="en-US" sz="2400" dirty="0">
                <a:solidFill>
                  <a:schemeClr val="bg1"/>
                </a:solidFill>
              </a:rPr>
              <a:t> </a:t>
            </a:r>
            <a:r>
              <a:rPr lang="en-US" sz="2400" dirty="0" err="1">
                <a:solidFill>
                  <a:schemeClr val="bg1"/>
                </a:solidFill>
              </a:rPr>
              <a:t>similares</a:t>
            </a:r>
            <a:r>
              <a:rPr lang="en-US" sz="2400" dirty="0">
                <a:solidFill>
                  <a:schemeClr val="bg1"/>
                </a:solidFill>
              </a:rPr>
              <a:t>. O novo </a:t>
            </a:r>
            <a:r>
              <a:rPr lang="en-US" sz="2400" dirty="0" err="1">
                <a:solidFill>
                  <a:schemeClr val="bg1"/>
                </a:solidFill>
              </a:rPr>
              <a:t>chiclete</a:t>
            </a:r>
            <a:r>
              <a:rPr lang="en-US" sz="2400" dirty="0">
                <a:solidFill>
                  <a:schemeClr val="bg1"/>
                </a:solidFill>
              </a:rPr>
              <a:t> </a:t>
            </a:r>
            <a:r>
              <a:rPr lang="en-US" sz="2400" dirty="0" err="1">
                <a:solidFill>
                  <a:schemeClr val="bg1"/>
                </a:solidFill>
              </a:rPr>
              <a:t>pode</a:t>
            </a:r>
            <a:r>
              <a:rPr lang="en-US" sz="2400" dirty="0">
                <a:solidFill>
                  <a:schemeClr val="bg1"/>
                </a:solidFill>
              </a:rPr>
              <a:t> </a:t>
            </a:r>
            <a:r>
              <a:rPr lang="en-US" sz="2400" dirty="0" err="1">
                <a:solidFill>
                  <a:schemeClr val="bg1"/>
                </a:solidFill>
              </a:rPr>
              <a:t>ter</a:t>
            </a:r>
            <a:r>
              <a:rPr lang="en-US" sz="2400" dirty="0">
                <a:solidFill>
                  <a:schemeClr val="bg1"/>
                </a:solidFill>
              </a:rPr>
              <a:t> um </a:t>
            </a:r>
            <a:r>
              <a:rPr lang="en-US" sz="2400" dirty="0" err="1">
                <a:solidFill>
                  <a:schemeClr val="bg1"/>
                </a:solidFill>
              </a:rPr>
              <a:t>efeito</a:t>
            </a:r>
            <a:r>
              <a:rPr lang="en-US" sz="2400" dirty="0">
                <a:solidFill>
                  <a:schemeClr val="bg1"/>
                </a:solidFill>
              </a:rPr>
              <a:t> </a:t>
            </a:r>
            <a:r>
              <a:rPr lang="en-US" sz="2400" dirty="0" err="1">
                <a:solidFill>
                  <a:schemeClr val="bg1"/>
                </a:solidFill>
              </a:rPr>
              <a:t>melhor</a:t>
            </a:r>
            <a:r>
              <a:rPr lang="en-US" sz="2400" dirty="0">
                <a:solidFill>
                  <a:schemeClr val="bg1"/>
                </a:solidFill>
              </a:rPr>
              <a:t> </a:t>
            </a:r>
            <a:r>
              <a:rPr lang="en-US" sz="2400" dirty="0" err="1">
                <a:solidFill>
                  <a:schemeClr val="bg1"/>
                </a:solidFill>
              </a:rPr>
              <a:t>em</a:t>
            </a:r>
            <a:r>
              <a:rPr lang="en-US" sz="2400" dirty="0">
                <a:solidFill>
                  <a:schemeClr val="bg1"/>
                </a:solidFill>
              </a:rPr>
              <a:t> </a:t>
            </a:r>
            <a:r>
              <a:rPr lang="en-US" sz="2400" dirty="0" err="1">
                <a:solidFill>
                  <a:schemeClr val="bg1"/>
                </a:solidFill>
              </a:rPr>
              <a:t>mulheres</a:t>
            </a:r>
            <a:r>
              <a:rPr lang="en-US" sz="2400" dirty="0">
                <a:solidFill>
                  <a:schemeClr val="bg1"/>
                </a:solidFill>
              </a:rPr>
              <a:t> </a:t>
            </a:r>
            <a:r>
              <a:rPr lang="en-US" sz="2400" dirty="0" err="1">
                <a:solidFill>
                  <a:schemeClr val="bg1"/>
                </a:solidFill>
              </a:rPr>
              <a:t>ou</a:t>
            </a:r>
            <a:r>
              <a:rPr lang="en-US" sz="2400" dirty="0">
                <a:solidFill>
                  <a:schemeClr val="bg1"/>
                </a:solidFill>
              </a:rPr>
              <a:t> vice-versa. </a:t>
            </a:r>
          </a:p>
          <a:p>
            <a:pPr marL="0" indent="0" eaLnBrk="1" hangingPunct="1">
              <a:buFont typeface="Arial" charset="0"/>
              <a:buNone/>
              <a:defRPr/>
            </a:pPr>
            <a:endParaRPr lang="en-US" sz="2400" dirty="0">
              <a:solidFill>
                <a:schemeClr val="bg1"/>
              </a:solidFill>
            </a:endParaRPr>
          </a:p>
          <a:p>
            <a:pPr marL="0" indent="0" eaLnBrk="1" hangingPunct="1">
              <a:buFont typeface="Arial" charset="0"/>
              <a:buNone/>
              <a:defRPr/>
            </a:pPr>
            <a:r>
              <a:rPr lang="en-US" sz="2400" b="1" dirty="0" err="1">
                <a:solidFill>
                  <a:schemeClr val="accent6"/>
                </a:solidFill>
              </a:rPr>
              <a:t>Correção</a:t>
            </a:r>
            <a:endParaRPr lang="en-US" sz="2400" b="1" dirty="0">
              <a:solidFill>
                <a:schemeClr val="accent6"/>
              </a:solidFill>
            </a:endParaRPr>
          </a:p>
          <a:p>
            <a:pPr marL="0" indent="0" eaLnBrk="1" hangingPunct="1">
              <a:buFont typeface="Arial" charset="0"/>
              <a:buNone/>
              <a:defRPr/>
            </a:pPr>
            <a:r>
              <a:rPr lang="en-US" sz="2400" dirty="0">
                <a:solidFill>
                  <a:schemeClr val="bg1"/>
                </a:solidFill>
              </a:rPr>
              <a:t>Os </a:t>
            </a:r>
            <a:r>
              <a:rPr lang="en-US" sz="2400" dirty="0" err="1">
                <a:solidFill>
                  <a:schemeClr val="bg1"/>
                </a:solidFill>
              </a:rPr>
              <a:t>sujeitos</a:t>
            </a:r>
            <a:r>
              <a:rPr lang="en-US" sz="2400" dirty="0">
                <a:solidFill>
                  <a:schemeClr val="bg1"/>
                </a:solidFill>
              </a:rPr>
              <a:t> </a:t>
            </a:r>
            <a:r>
              <a:rPr lang="en-US" sz="2400" dirty="0" err="1">
                <a:solidFill>
                  <a:schemeClr val="bg1"/>
                </a:solidFill>
              </a:rPr>
              <a:t>podem</a:t>
            </a:r>
            <a:r>
              <a:rPr lang="en-US" sz="2400" dirty="0">
                <a:solidFill>
                  <a:schemeClr val="bg1"/>
                </a:solidFill>
              </a:rPr>
              <a:t> ser </a:t>
            </a:r>
            <a:r>
              <a:rPr lang="en-US" sz="2400" dirty="0" err="1">
                <a:solidFill>
                  <a:schemeClr val="bg1"/>
                </a:solidFill>
              </a:rPr>
              <a:t>divididos</a:t>
            </a:r>
            <a:r>
              <a:rPr lang="en-US" sz="2400" dirty="0">
                <a:solidFill>
                  <a:schemeClr val="bg1"/>
                </a:solidFill>
              </a:rPr>
              <a:t> </a:t>
            </a:r>
            <a:r>
              <a:rPr lang="en-US" sz="2400" dirty="0" err="1">
                <a:solidFill>
                  <a:schemeClr val="bg1"/>
                </a:solidFill>
              </a:rPr>
              <a:t>em</a:t>
            </a:r>
            <a:r>
              <a:rPr lang="en-US" sz="2400" dirty="0">
                <a:solidFill>
                  <a:schemeClr val="bg1"/>
                </a:solidFill>
              </a:rPr>
              <a:t> </a:t>
            </a:r>
            <a:r>
              <a:rPr lang="en-US" sz="2400" dirty="0" err="1">
                <a:solidFill>
                  <a:schemeClr val="bg1"/>
                </a:solidFill>
              </a:rPr>
              <a:t>blocos</a:t>
            </a:r>
            <a:r>
              <a:rPr lang="en-US" sz="2400" dirty="0">
                <a:solidFill>
                  <a:schemeClr val="bg1"/>
                </a:solidFill>
              </a:rPr>
              <a:t> de </a:t>
            </a:r>
            <a:r>
              <a:rPr lang="en-US" sz="2400" dirty="0" err="1">
                <a:solidFill>
                  <a:schemeClr val="bg1"/>
                </a:solidFill>
              </a:rPr>
              <a:t>acordo</a:t>
            </a:r>
            <a:r>
              <a:rPr lang="en-US" sz="2400" dirty="0">
                <a:solidFill>
                  <a:schemeClr val="bg1"/>
                </a:solidFill>
              </a:rPr>
              <a:t> com o </a:t>
            </a:r>
            <a:r>
              <a:rPr lang="en-US" sz="2400" dirty="0" err="1">
                <a:solidFill>
                  <a:schemeClr val="bg1"/>
                </a:solidFill>
              </a:rPr>
              <a:t>gênero</a:t>
            </a:r>
            <a:r>
              <a:rPr lang="en-US" sz="2400" dirty="0">
                <a:solidFill>
                  <a:schemeClr val="bg1"/>
                </a:solidFill>
              </a:rPr>
              <a:t>, </a:t>
            </a:r>
            <a:r>
              <a:rPr lang="en-US" sz="2400" dirty="0" err="1">
                <a:solidFill>
                  <a:schemeClr val="bg1"/>
                </a:solidFill>
              </a:rPr>
              <a:t>mas</a:t>
            </a:r>
            <a:r>
              <a:rPr lang="en-US" sz="2400" dirty="0">
                <a:solidFill>
                  <a:schemeClr val="bg1"/>
                </a:solidFill>
              </a:rPr>
              <a:t>, </a:t>
            </a:r>
            <a:r>
              <a:rPr lang="en-US" sz="2400" dirty="0" err="1">
                <a:solidFill>
                  <a:schemeClr val="bg1"/>
                </a:solidFill>
              </a:rPr>
              <a:t>dentro</a:t>
            </a:r>
            <a:r>
              <a:rPr lang="en-US" sz="2400" dirty="0">
                <a:solidFill>
                  <a:schemeClr val="bg1"/>
                </a:solidFill>
              </a:rPr>
              <a:t> de </a:t>
            </a:r>
            <a:r>
              <a:rPr lang="en-US" sz="2400" dirty="0" err="1">
                <a:solidFill>
                  <a:schemeClr val="bg1"/>
                </a:solidFill>
              </a:rPr>
              <a:t>cada</a:t>
            </a:r>
            <a:r>
              <a:rPr lang="en-US" sz="2400" dirty="0">
                <a:solidFill>
                  <a:schemeClr val="bg1"/>
                </a:solidFill>
              </a:rPr>
              <a:t> </a:t>
            </a:r>
            <a:r>
              <a:rPr lang="en-US" sz="2400" dirty="0" err="1">
                <a:solidFill>
                  <a:schemeClr val="bg1"/>
                </a:solidFill>
              </a:rPr>
              <a:t>bloco</a:t>
            </a:r>
            <a:r>
              <a:rPr lang="en-US" sz="2400" dirty="0">
                <a:solidFill>
                  <a:schemeClr val="bg1"/>
                </a:solidFill>
              </a:rPr>
              <a:t>, </a:t>
            </a:r>
            <a:r>
              <a:rPr lang="en-US" sz="2400" dirty="0" err="1">
                <a:solidFill>
                  <a:schemeClr val="bg1"/>
                </a:solidFill>
              </a:rPr>
              <a:t>precisam</a:t>
            </a:r>
            <a:r>
              <a:rPr lang="en-US" sz="2400" dirty="0">
                <a:solidFill>
                  <a:schemeClr val="bg1"/>
                </a:solidFill>
              </a:rPr>
              <a:t> ser </a:t>
            </a:r>
            <a:r>
              <a:rPr lang="en-US" sz="2400" dirty="0" err="1">
                <a:solidFill>
                  <a:schemeClr val="bg1"/>
                </a:solidFill>
              </a:rPr>
              <a:t>aleatoriamente</a:t>
            </a:r>
            <a:r>
              <a:rPr lang="en-US" sz="2400" dirty="0">
                <a:solidFill>
                  <a:schemeClr val="bg1"/>
                </a:solidFill>
              </a:rPr>
              <a:t> </a:t>
            </a:r>
            <a:r>
              <a:rPr lang="en-US" sz="2400" dirty="0" err="1">
                <a:solidFill>
                  <a:schemeClr val="bg1"/>
                </a:solidFill>
              </a:rPr>
              <a:t>distribuídos</a:t>
            </a:r>
            <a:r>
              <a:rPr lang="en-US" sz="2400" dirty="0">
                <a:solidFill>
                  <a:schemeClr val="bg1"/>
                </a:solidFill>
              </a:rPr>
              <a:t> </a:t>
            </a:r>
            <a:r>
              <a:rPr lang="en-US" sz="2400" dirty="0" err="1">
                <a:solidFill>
                  <a:schemeClr val="bg1"/>
                </a:solidFill>
              </a:rPr>
              <a:t>para</a:t>
            </a:r>
            <a:r>
              <a:rPr lang="en-US" sz="2400" dirty="0">
                <a:solidFill>
                  <a:schemeClr val="bg1"/>
                </a:solidFill>
              </a:rPr>
              <a:t> </a:t>
            </a:r>
            <a:r>
              <a:rPr lang="en-US" sz="2400" dirty="0" err="1">
                <a:solidFill>
                  <a:schemeClr val="bg1"/>
                </a:solidFill>
              </a:rPr>
              <a:t>estar</a:t>
            </a:r>
            <a:r>
              <a:rPr lang="en-US" sz="2400" dirty="0">
                <a:solidFill>
                  <a:schemeClr val="bg1"/>
                </a:solidFill>
              </a:rPr>
              <a:t> no </a:t>
            </a:r>
            <a:r>
              <a:rPr lang="en-US" sz="2400" dirty="0" err="1">
                <a:solidFill>
                  <a:schemeClr val="bg1"/>
                </a:solidFill>
              </a:rPr>
              <a:t>grupo</a:t>
            </a:r>
            <a:r>
              <a:rPr lang="en-US" sz="2400" dirty="0">
                <a:solidFill>
                  <a:schemeClr val="bg1"/>
                </a:solidFill>
              </a:rPr>
              <a:t> de </a:t>
            </a:r>
            <a:r>
              <a:rPr lang="en-US" sz="2400" dirty="0" err="1">
                <a:solidFill>
                  <a:schemeClr val="bg1"/>
                </a:solidFill>
              </a:rPr>
              <a:t>tratamento</a:t>
            </a:r>
            <a:r>
              <a:rPr lang="en-US" sz="2400" dirty="0">
                <a:solidFill>
                  <a:schemeClr val="bg1"/>
                </a:solidFill>
              </a:rPr>
              <a:t> </a:t>
            </a:r>
            <a:r>
              <a:rPr lang="en-US" sz="2400" dirty="0" err="1">
                <a:solidFill>
                  <a:schemeClr val="bg1"/>
                </a:solidFill>
              </a:rPr>
              <a:t>ou</a:t>
            </a:r>
            <a:r>
              <a:rPr lang="en-US" sz="2400" dirty="0">
                <a:solidFill>
                  <a:schemeClr val="bg1"/>
                </a:solidFill>
              </a:rPr>
              <a:t> no </a:t>
            </a:r>
            <a:r>
              <a:rPr lang="en-US" sz="2400" dirty="0" err="1">
                <a:solidFill>
                  <a:schemeClr val="bg1"/>
                </a:solidFill>
              </a:rPr>
              <a:t>grupo</a:t>
            </a:r>
            <a:r>
              <a:rPr lang="en-US" sz="2400" dirty="0">
                <a:solidFill>
                  <a:schemeClr val="bg1"/>
                </a:solidFill>
              </a:rPr>
              <a:t> de </a:t>
            </a:r>
            <a:r>
              <a:rPr lang="en-US" sz="2400" dirty="0" err="1">
                <a:solidFill>
                  <a:schemeClr val="bg1"/>
                </a:solidFill>
              </a:rPr>
              <a:t>controle</a:t>
            </a:r>
            <a:r>
              <a:rPr lang="en-US" sz="2400" dirty="0">
                <a:solidFill>
                  <a:schemeClr val="bg1"/>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240239A-34D4-426D-BFF4-9EE8E53E698E}"/>
              </a:ext>
            </a:extLst>
          </p:cNvPr>
          <p:cNvSpPr>
            <a:spLocks noGrp="1"/>
          </p:cNvSpPr>
          <p:nvPr>
            <p:ph type="title"/>
          </p:nvPr>
        </p:nvSpPr>
        <p:spPr>
          <a:xfrm>
            <a:off x="419100" y="1371600"/>
            <a:ext cx="5194300" cy="563563"/>
          </a:xfrm>
        </p:spPr>
        <p:txBody>
          <a:bodyPr/>
          <a:lstStyle/>
          <a:p>
            <a:pPr eaLnBrk="1" hangingPunct="1"/>
            <a:r>
              <a:rPr lang="en-US" altLang="pt-BR">
                <a:solidFill>
                  <a:schemeClr val="bg1"/>
                </a:solidFill>
              </a:rPr>
              <a:t>Técnicas de amostragem</a:t>
            </a:r>
          </a:p>
        </p:txBody>
      </p:sp>
      <p:sp>
        <p:nvSpPr>
          <p:cNvPr id="59395" name="Content Placeholder 2">
            <a:extLst>
              <a:ext uri="{FF2B5EF4-FFF2-40B4-BE49-F238E27FC236}">
                <a16:creationId xmlns:a16="http://schemas.microsoft.com/office/drawing/2014/main" id="{8FEE5DCA-173A-43A3-98D7-13667F02E9EB}"/>
              </a:ext>
            </a:extLst>
          </p:cNvPr>
          <p:cNvSpPr>
            <a:spLocks noGrp="1"/>
          </p:cNvSpPr>
          <p:nvPr>
            <p:ph idx="1"/>
          </p:nvPr>
        </p:nvSpPr>
        <p:spPr>
          <a:xfrm>
            <a:off x="495300" y="2697163"/>
            <a:ext cx="8229600" cy="1196975"/>
          </a:xfrm>
        </p:spPr>
        <p:txBody>
          <a:bodyPr/>
          <a:lstStyle/>
          <a:p>
            <a:pPr eaLnBrk="1" hangingPunct="1">
              <a:buFont typeface="Arial" charset="0"/>
              <a:buNone/>
              <a:defRPr/>
            </a:pPr>
            <a:r>
              <a:rPr lang="en-US" b="1" dirty="0">
                <a:solidFill>
                  <a:schemeClr val="accent6"/>
                </a:solidFill>
              </a:rPr>
              <a:t>Amostra </a:t>
            </a:r>
            <a:r>
              <a:rPr lang="en-US" b="1" dirty="0" err="1">
                <a:solidFill>
                  <a:schemeClr val="accent6"/>
                </a:solidFill>
              </a:rPr>
              <a:t>aleatória</a:t>
            </a:r>
            <a:r>
              <a:rPr lang="en-US" b="1" dirty="0">
                <a:solidFill>
                  <a:schemeClr val="accent6"/>
                </a:solidFill>
              </a:rPr>
              <a:t> simples</a:t>
            </a:r>
            <a:endParaRPr lang="en-US" b="1" dirty="0">
              <a:solidFill>
                <a:schemeClr val="accent6"/>
              </a:solidFill>
              <a:latin typeface="Arrus BT" pitchFamily="18" charset="0"/>
            </a:endParaRPr>
          </a:p>
          <a:p>
            <a:pPr marL="0" indent="0" eaLnBrk="1" hangingPunct="1">
              <a:buFont typeface="Arial" charset="0"/>
              <a:buNone/>
              <a:defRPr/>
            </a:pPr>
            <a:r>
              <a:rPr lang="en-US" dirty="0">
                <a:solidFill>
                  <a:schemeClr val="bg1"/>
                </a:solidFill>
              </a:rPr>
              <a:t>Toda amostra </a:t>
            </a:r>
            <a:r>
              <a:rPr lang="en-US" dirty="0" err="1">
                <a:solidFill>
                  <a:schemeClr val="bg1"/>
                </a:solidFill>
              </a:rPr>
              <a:t>possível</a:t>
            </a:r>
            <a:r>
              <a:rPr lang="en-US" dirty="0">
                <a:solidFill>
                  <a:schemeClr val="bg1"/>
                </a:solidFill>
              </a:rPr>
              <a:t> de </a:t>
            </a:r>
            <a:r>
              <a:rPr lang="en-US" dirty="0" err="1">
                <a:solidFill>
                  <a:schemeClr val="bg1"/>
                </a:solidFill>
              </a:rPr>
              <a:t>mesmo</a:t>
            </a:r>
            <a:r>
              <a:rPr lang="en-US" dirty="0">
                <a:solidFill>
                  <a:schemeClr val="bg1"/>
                </a:solidFill>
              </a:rPr>
              <a:t> </a:t>
            </a:r>
            <a:r>
              <a:rPr lang="en-US" dirty="0" err="1">
                <a:solidFill>
                  <a:schemeClr val="bg1"/>
                </a:solidFill>
              </a:rPr>
              <a:t>tamanho</a:t>
            </a:r>
            <a:r>
              <a:rPr lang="en-US" dirty="0">
                <a:solidFill>
                  <a:schemeClr val="bg1"/>
                </a:solidFill>
              </a:rPr>
              <a:t> tem a </a:t>
            </a:r>
            <a:r>
              <a:rPr lang="en-US" dirty="0" err="1">
                <a:solidFill>
                  <a:schemeClr val="bg1"/>
                </a:solidFill>
              </a:rPr>
              <a:t>mesma</a:t>
            </a:r>
            <a:r>
              <a:rPr lang="en-US" dirty="0">
                <a:solidFill>
                  <a:schemeClr val="bg1"/>
                </a:solidFill>
              </a:rPr>
              <a:t> chance de ser </a:t>
            </a:r>
            <a:r>
              <a:rPr lang="en-US" dirty="0" err="1">
                <a:solidFill>
                  <a:schemeClr val="bg1"/>
                </a:solidFill>
              </a:rPr>
              <a:t>selecionada</a:t>
            </a:r>
            <a:r>
              <a:rPr lang="en-US" dirty="0">
                <a:solidFill>
                  <a:schemeClr val="bg1"/>
                </a:solidFill>
              </a:rPr>
              <a:t>.</a:t>
            </a:r>
          </a:p>
          <a:p>
            <a:pPr eaLnBrk="1" hangingPunct="1">
              <a:buFont typeface="Arial" charset="0"/>
              <a:buChar char="•"/>
              <a:defRPr/>
            </a:pPr>
            <a:endParaRPr lang="en-US" dirty="0">
              <a:solidFill>
                <a:schemeClr val="bg1"/>
              </a:solidFill>
            </a:endParaRPr>
          </a:p>
        </p:txBody>
      </p:sp>
      <p:grpSp>
        <p:nvGrpSpPr>
          <p:cNvPr id="59396" name="Group 140">
            <a:extLst>
              <a:ext uri="{FF2B5EF4-FFF2-40B4-BE49-F238E27FC236}">
                <a16:creationId xmlns:a16="http://schemas.microsoft.com/office/drawing/2014/main" id="{9EF6DF89-AB66-4419-9615-C186E55741BD}"/>
              </a:ext>
            </a:extLst>
          </p:cNvPr>
          <p:cNvGrpSpPr>
            <a:grpSpLocks/>
          </p:cNvGrpSpPr>
          <p:nvPr/>
        </p:nvGrpSpPr>
        <p:grpSpPr bwMode="auto">
          <a:xfrm>
            <a:off x="1203325" y="4291013"/>
            <a:ext cx="6526213" cy="1965325"/>
            <a:chOff x="624" y="1044"/>
            <a:chExt cx="4111" cy="1238"/>
          </a:xfrm>
        </p:grpSpPr>
        <p:grpSp>
          <p:nvGrpSpPr>
            <p:cNvPr id="59397" name="Group 11">
              <a:extLst>
                <a:ext uri="{FF2B5EF4-FFF2-40B4-BE49-F238E27FC236}">
                  <a16:creationId xmlns:a16="http://schemas.microsoft.com/office/drawing/2014/main" id="{0AF0AB49-F36B-45E2-A343-9E38B420210F}"/>
                </a:ext>
              </a:extLst>
            </p:cNvPr>
            <p:cNvGrpSpPr>
              <a:grpSpLocks/>
            </p:cNvGrpSpPr>
            <p:nvPr/>
          </p:nvGrpSpPr>
          <p:grpSpPr bwMode="auto">
            <a:xfrm>
              <a:off x="1885" y="1134"/>
              <a:ext cx="2850" cy="1104"/>
              <a:chOff x="1489" y="1681"/>
              <a:chExt cx="2638" cy="1870"/>
            </a:xfrm>
          </p:grpSpPr>
          <p:sp>
            <p:nvSpPr>
              <p:cNvPr id="59513" name="Oval 2">
                <a:extLst>
                  <a:ext uri="{FF2B5EF4-FFF2-40B4-BE49-F238E27FC236}">
                    <a16:creationId xmlns:a16="http://schemas.microsoft.com/office/drawing/2014/main" id="{245B58E4-673A-4308-BB26-28C432499F60}"/>
                  </a:ext>
                </a:extLst>
              </p:cNvPr>
              <p:cNvSpPr>
                <a:spLocks noChangeArrowheads="1"/>
              </p:cNvSpPr>
              <p:nvPr/>
            </p:nvSpPr>
            <p:spPr bwMode="auto">
              <a:xfrm>
                <a:off x="1489" y="1681"/>
                <a:ext cx="2638" cy="1870"/>
              </a:xfrm>
              <a:prstGeom prst="ellipse">
                <a:avLst/>
              </a:prstGeom>
              <a:solidFill>
                <a:srgbClr val="FFFFD1"/>
              </a:solidFill>
              <a:ln w="12700">
                <a:solidFill>
                  <a:schemeClr val="tx2"/>
                </a:solidFill>
                <a:round/>
                <a:headEnd/>
                <a:tailEnd/>
              </a:ln>
            </p:spPr>
            <p:txBody>
              <a:bodyPr wrap="none" anchor="ct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pt-BR" altLang="pt-BR" sz="1800">
                  <a:cs typeface="Arial" panose="020B0604020202020204" pitchFamily="34" charset="0"/>
                </a:endParaRPr>
              </a:p>
            </p:txBody>
          </p:sp>
          <p:sp>
            <p:nvSpPr>
              <p:cNvPr id="59514" name="Rectangle 3">
                <a:extLst>
                  <a:ext uri="{FF2B5EF4-FFF2-40B4-BE49-F238E27FC236}">
                    <a16:creationId xmlns:a16="http://schemas.microsoft.com/office/drawing/2014/main" id="{79A10A13-11FC-4BAD-AD57-EED89FB7AB87}"/>
                  </a:ext>
                </a:extLst>
              </p:cNvPr>
              <p:cNvSpPr>
                <a:spLocks noChangeArrowheads="1"/>
              </p:cNvSpPr>
              <p:nvPr/>
            </p:nvSpPr>
            <p:spPr bwMode="auto">
              <a:xfrm>
                <a:off x="1918" y="1977"/>
                <a:ext cx="1780" cy="127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pt-BR" altLang="pt-BR" sz="1800">
                  <a:cs typeface="Arial" panose="020B0604020202020204" pitchFamily="34" charset="0"/>
                </a:endParaRPr>
              </a:p>
            </p:txBody>
          </p:sp>
          <p:grpSp>
            <p:nvGrpSpPr>
              <p:cNvPr id="59515" name="Group 10">
                <a:extLst>
                  <a:ext uri="{FF2B5EF4-FFF2-40B4-BE49-F238E27FC236}">
                    <a16:creationId xmlns:a16="http://schemas.microsoft.com/office/drawing/2014/main" id="{71F17BEE-878F-441D-A20C-9672D62557E5}"/>
                  </a:ext>
                </a:extLst>
              </p:cNvPr>
              <p:cNvGrpSpPr>
                <a:grpSpLocks/>
              </p:cNvGrpSpPr>
              <p:nvPr/>
            </p:nvGrpSpPr>
            <p:grpSpPr bwMode="auto">
              <a:xfrm>
                <a:off x="2160" y="2400"/>
                <a:ext cx="672" cy="774"/>
                <a:chOff x="2160" y="2400"/>
                <a:chExt cx="672" cy="774"/>
              </a:xfrm>
            </p:grpSpPr>
            <p:sp>
              <p:nvSpPr>
                <p:cNvPr id="59516" name="Oval 4">
                  <a:extLst>
                    <a:ext uri="{FF2B5EF4-FFF2-40B4-BE49-F238E27FC236}">
                      <a16:creationId xmlns:a16="http://schemas.microsoft.com/office/drawing/2014/main" id="{34ECEDAD-1BA9-4A98-BED8-D62693C12377}"/>
                    </a:ext>
                  </a:extLst>
                </p:cNvPr>
                <p:cNvSpPr>
                  <a:spLocks noChangeArrowheads="1"/>
                </p:cNvSpPr>
                <p:nvPr/>
              </p:nvSpPr>
              <p:spPr bwMode="auto">
                <a:xfrm>
                  <a:off x="2160" y="2400"/>
                  <a:ext cx="672" cy="624"/>
                </a:xfrm>
                <a:prstGeom prst="ellipse">
                  <a:avLst/>
                </a:prstGeom>
                <a:solidFill>
                  <a:srgbClr val="FFFFD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075" tIns="46038" rIns="92075" bIns="46038" anchor="ct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pt-BR" altLang="pt-BR" sz="1800">
                    <a:cs typeface="Arial" panose="020B0604020202020204" pitchFamily="34" charset="0"/>
                  </a:endParaRPr>
                </a:p>
              </p:txBody>
            </p:sp>
            <p:sp>
              <p:nvSpPr>
                <p:cNvPr id="59517" name="Rectangle 5">
                  <a:extLst>
                    <a:ext uri="{FF2B5EF4-FFF2-40B4-BE49-F238E27FC236}">
                      <a16:creationId xmlns:a16="http://schemas.microsoft.com/office/drawing/2014/main" id="{F9223CEE-82CA-4404-B686-6254C7F19142}"/>
                    </a:ext>
                  </a:extLst>
                </p:cNvPr>
                <p:cNvSpPr>
                  <a:spLocks noChangeArrowheads="1"/>
                </p:cNvSpPr>
                <p:nvPr/>
              </p:nvSpPr>
              <p:spPr bwMode="auto">
                <a:xfrm>
                  <a:off x="2351" y="2542"/>
                  <a:ext cx="196"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18" name="Rectangle 6">
                  <a:extLst>
                    <a:ext uri="{FF2B5EF4-FFF2-40B4-BE49-F238E27FC236}">
                      <a16:creationId xmlns:a16="http://schemas.microsoft.com/office/drawing/2014/main" id="{DF9F98E4-6DAF-43BD-955C-715D8EE344D4}"/>
                    </a:ext>
                  </a:extLst>
                </p:cNvPr>
                <p:cNvSpPr>
                  <a:spLocks noChangeArrowheads="1"/>
                </p:cNvSpPr>
                <p:nvPr/>
              </p:nvSpPr>
              <p:spPr bwMode="auto">
                <a:xfrm>
                  <a:off x="2544" y="2542"/>
                  <a:ext cx="196"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hlink"/>
                      </a:solidFill>
                      <a:cs typeface="Arial" panose="020B0604020202020204" pitchFamily="34" charset="0"/>
                    </a:rPr>
                    <a:t>x</a:t>
                  </a:r>
                </a:p>
              </p:txBody>
            </p:sp>
            <p:sp>
              <p:nvSpPr>
                <p:cNvPr id="59519" name="Rectangle 7">
                  <a:extLst>
                    <a:ext uri="{FF2B5EF4-FFF2-40B4-BE49-F238E27FC236}">
                      <a16:creationId xmlns:a16="http://schemas.microsoft.com/office/drawing/2014/main" id="{AC4A19B8-B987-403C-AB08-26B62AE2F5C7}"/>
                    </a:ext>
                  </a:extLst>
                </p:cNvPr>
                <p:cNvSpPr>
                  <a:spLocks noChangeArrowheads="1"/>
                </p:cNvSpPr>
                <p:nvPr/>
              </p:nvSpPr>
              <p:spPr bwMode="auto">
                <a:xfrm>
                  <a:off x="2304" y="2400"/>
                  <a:ext cx="197" cy="488"/>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bg2"/>
                      </a:solidFill>
                      <a:cs typeface="Arial" panose="020B0604020202020204" pitchFamily="34" charset="0"/>
                    </a:rPr>
                    <a:t>x</a:t>
                  </a:r>
                </a:p>
              </p:txBody>
            </p:sp>
            <p:sp>
              <p:nvSpPr>
                <p:cNvPr id="59520" name="Rectangle 8">
                  <a:extLst>
                    <a:ext uri="{FF2B5EF4-FFF2-40B4-BE49-F238E27FC236}">
                      <a16:creationId xmlns:a16="http://schemas.microsoft.com/office/drawing/2014/main" id="{A5732264-92E7-46D7-819E-B74823A8E6FC}"/>
                    </a:ext>
                  </a:extLst>
                </p:cNvPr>
                <p:cNvSpPr>
                  <a:spLocks noChangeArrowheads="1"/>
                </p:cNvSpPr>
                <p:nvPr/>
              </p:nvSpPr>
              <p:spPr bwMode="auto">
                <a:xfrm>
                  <a:off x="2399" y="2687"/>
                  <a:ext cx="196" cy="487"/>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CC0000"/>
                      </a:solidFill>
                      <a:cs typeface="Arial" panose="020B0604020202020204" pitchFamily="34" charset="0"/>
                    </a:rPr>
                    <a:t>x</a:t>
                  </a:r>
                </a:p>
              </p:txBody>
            </p:sp>
            <p:sp>
              <p:nvSpPr>
                <p:cNvPr id="59521" name="Rectangle 9">
                  <a:extLst>
                    <a:ext uri="{FF2B5EF4-FFF2-40B4-BE49-F238E27FC236}">
                      <a16:creationId xmlns:a16="http://schemas.microsoft.com/office/drawing/2014/main" id="{F6A7B3E2-9F87-4B0D-BD7C-B83C19646A3A}"/>
                    </a:ext>
                  </a:extLst>
                </p:cNvPr>
                <p:cNvSpPr>
                  <a:spLocks noChangeArrowheads="1"/>
                </p:cNvSpPr>
                <p:nvPr/>
              </p:nvSpPr>
              <p:spPr bwMode="auto">
                <a:xfrm>
                  <a:off x="2208" y="2640"/>
                  <a:ext cx="196" cy="487"/>
                </a:xfrm>
                <a:prstGeom prst="rect">
                  <a:avLst/>
                </a:prstGeom>
                <a:solidFill>
                  <a:srgbClr val="FFFFD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grpSp>
        </p:grpSp>
        <p:grpSp>
          <p:nvGrpSpPr>
            <p:cNvPr id="59398" name="Group 120">
              <a:extLst>
                <a:ext uri="{FF2B5EF4-FFF2-40B4-BE49-F238E27FC236}">
                  <a16:creationId xmlns:a16="http://schemas.microsoft.com/office/drawing/2014/main" id="{A5130C4E-1A10-4FB1-B13A-8536490154AC}"/>
                </a:ext>
              </a:extLst>
            </p:cNvPr>
            <p:cNvGrpSpPr>
              <a:grpSpLocks/>
            </p:cNvGrpSpPr>
            <p:nvPr/>
          </p:nvGrpSpPr>
          <p:grpSpPr bwMode="auto">
            <a:xfrm>
              <a:off x="1939" y="1159"/>
              <a:ext cx="2649" cy="1051"/>
              <a:chOff x="1537" y="1728"/>
              <a:chExt cx="2450" cy="1784"/>
            </a:xfrm>
          </p:grpSpPr>
          <p:grpSp>
            <p:nvGrpSpPr>
              <p:cNvPr id="59412" name="Group 24">
                <a:extLst>
                  <a:ext uri="{FF2B5EF4-FFF2-40B4-BE49-F238E27FC236}">
                    <a16:creationId xmlns:a16="http://schemas.microsoft.com/office/drawing/2014/main" id="{8EEF5939-0570-49BF-BC12-95407D8555A3}"/>
                  </a:ext>
                </a:extLst>
              </p:cNvPr>
              <p:cNvGrpSpPr>
                <a:grpSpLocks/>
              </p:cNvGrpSpPr>
              <p:nvPr/>
            </p:nvGrpSpPr>
            <p:grpSpPr bwMode="auto">
              <a:xfrm>
                <a:off x="1680" y="1824"/>
                <a:ext cx="1716" cy="1496"/>
                <a:chOff x="1680" y="1824"/>
                <a:chExt cx="1716" cy="1496"/>
              </a:xfrm>
            </p:grpSpPr>
            <p:sp>
              <p:nvSpPr>
                <p:cNvPr id="59508" name="Rectangle 19">
                  <a:extLst>
                    <a:ext uri="{FF2B5EF4-FFF2-40B4-BE49-F238E27FC236}">
                      <a16:creationId xmlns:a16="http://schemas.microsoft.com/office/drawing/2014/main" id="{B44AF11A-2F2A-4BB6-937F-0E74FC148F58}"/>
                    </a:ext>
                  </a:extLst>
                </p:cNvPr>
                <p:cNvSpPr>
                  <a:spLocks noChangeArrowheads="1"/>
                </p:cNvSpPr>
                <p:nvPr/>
              </p:nvSpPr>
              <p:spPr bwMode="auto">
                <a:xfrm>
                  <a:off x="1680" y="206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9" name="Rectangle 20">
                  <a:extLst>
                    <a:ext uri="{FF2B5EF4-FFF2-40B4-BE49-F238E27FC236}">
                      <a16:creationId xmlns:a16="http://schemas.microsoft.com/office/drawing/2014/main" id="{42052D07-64DD-4199-B819-D689CADB5898}"/>
                    </a:ext>
                  </a:extLst>
                </p:cNvPr>
                <p:cNvSpPr>
                  <a:spLocks noChangeArrowheads="1"/>
                </p:cNvSpPr>
                <p:nvPr/>
              </p:nvSpPr>
              <p:spPr bwMode="auto">
                <a:xfrm>
                  <a:off x="2440" y="18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FF0066"/>
                      </a:solidFill>
                      <a:cs typeface="Arial" panose="020B0604020202020204" pitchFamily="34" charset="0"/>
                    </a:rPr>
                    <a:t>x</a:t>
                  </a:r>
                </a:p>
              </p:txBody>
            </p:sp>
            <p:sp>
              <p:nvSpPr>
                <p:cNvPr id="59510" name="Rectangle 21">
                  <a:extLst>
                    <a:ext uri="{FF2B5EF4-FFF2-40B4-BE49-F238E27FC236}">
                      <a16:creationId xmlns:a16="http://schemas.microsoft.com/office/drawing/2014/main" id="{42C43550-405D-4F32-AB71-8503F6E386E4}"/>
                    </a:ext>
                  </a:extLst>
                </p:cNvPr>
                <p:cNvSpPr>
                  <a:spLocks noChangeArrowheads="1"/>
                </p:cNvSpPr>
                <p:nvPr/>
              </p:nvSpPr>
              <p:spPr bwMode="auto">
                <a:xfrm>
                  <a:off x="2060" y="2256"/>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CC0000"/>
                      </a:solidFill>
                      <a:cs typeface="Arial" panose="020B0604020202020204" pitchFamily="34" charset="0"/>
                    </a:rPr>
                    <a:t>x</a:t>
                  </a:r>
                </a:p>
              </p:txBody>
            </p:sp>
            <p:sp>
              <p:nvSpPr>
                <p:cNvPr id="59511" name="Rectangle 22">
                  <a:extLst>
                    <a:ext uri="{FF2B5EF4-FFF2-40B4-BE49-F238E27FC236}">
                      <a16:creationId xmlns:a16="http://schemas.microsoft.com/office/drawing/2014/main" id="{1E7B2B72-F801-4885-897E-F7F687A8939A}"/>
                    </a:ext>
                  </a:extLst>
                </p:cNvPr>
                <p:cNvSpPr>
                  <a:spLocks noChangeArrowheads="1"/>
                </p:cNvSpPr>
                <p:nvPr/>
              </p:nvSpPr>
              <p:spPr bwMode="auto">
                <a:xfrm>
                  <a:off x="3200" y="230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FF0066"/>
                      </a:solidFill>
                      <a:cs typeface="Arial" panose="020B0604020202020204" pitchFamily="34" charset="0"/>
                    </a:rPr>
                    <a:t>x</a:t>
                  </a:r>
                </a:p>
              </p:txBody>
            </p:sp>
            <p:sp>
              <p:nvSpPr>
                <p:cNvPr id="59512" name="Rectangle 23">
                  <a:extLst>
                    <a:ext uri="{FF2B5EF4-FFF2-40B4-BE49-F238E27FC236}">
                      <a16:creationId xmlns:a16="http://schemas.microsoft.com/office/drawing/2014/main" id="{4B94B6DA-C61D-4E66-9577-DBCA81BAD288}"/>
                    </a:ext>
                  </a:extLst>
                </p:cNvPr>
                <p:cNvSpPr>
                  <a:spLocks noChangeArrowheads="1"/>
                </p:cNvSpPr>
                <p:nvPr/>
              </p:nvSpPr>
              <p:spPr bwMode="auto">
                <a:xfrm>
                  <a:off x="2962" y="2832"/>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FF0066"/>
                      </a:solidFill>
                      <a:cs typeface="Arial" panose="020B0604020202020204" pitchFamily="34" charset="0"/>
                    </a:rPr>
                    <a:t>x</a:t>
                  </a:r>
                </a:p>
              </p:txBody>
            </p:sp>
          </p:grpSp>
          <p:grpSp>
            <p:nvGrpSpPr>
              <p:cNvPr id="59413" name="Group 49">
                <a:extLst>
                  <a:ext uri="{FF2B5EF4-FFF2-40B4-BE49-F238E27FC236}">
                    <a16:creationId xmlns:a16="http://schemas.microsoft.com/office/drawing/2014/main" id="{80CE8B1B-9859-455E-B9A5-CA0E64753E4A}"/>
                  </a:ext>
                </a:extLst>
              </p:cNvPr>
              <p:cNvGrpSpPr>
                <a:grpSpLocks/>
              </p:cNvGrpSpPr>
              <p:nvPr/>
            </p:nvGrpSpPr>
            <p:grpSpPr bwMode="auto">
              <a:xfrm>
                <a:off x="1680" y="1919"/>
                <a:ext cx="2307" cy="1593"/>
                <a:chOff x="1680" y="1919"/>
                <a:chExt cx="2307" cy="1593"/>
              </a:xfrm>
            </p:grpSpPr>
            <p:grpSp>
              <p:nvGrpSpPr>
                <p:cNvPr id="59484" name="Group 42">
                  <a:extLst>
                    <a:ext uri="{FF2B5EF4-FFF2-40B4-BE49-F238E27FC236}">
                      <a16:creationId xmlns:a16="http://schemas.microsoft.com/office/drawing/2014/main" id="{5319FEFF-BB9A-4C00-ABD8-D18295281A0F}"/>
                    </a:ext>
                  </a:extLst>
                </p:cNvPr>
                <p:cNvGrpSpPr>
                  <a:grpSpLocks/>
                </p:cNvGrpSpPr>
                <p:nvPr/>
              </p:nvGrpSpPr>
              <p:grpSpPr bwMode="auto">
                <a:xfrm>
                  <a:off x="1680" y="2038"/>
                  <a:ext cx="2116" cy="1474"/>
                  <a:chOff x="1680" y="2038"/>
                  <a:chExt cx="2116" cy="1474"/>
                </a:xfrm>
              </p:grpSpPr>
              <p:sp>
                <p:nvSpPr>
                  <p:cNvPr id="59491" name="Rectangle 25">
                    <a:extLst>
                      <a:ext uri="{FF2B5EF4-FFF2-40B4-BE49-F238E27FC236}">
                        <a16:creationId xmlns:a16="http://schemas.microsoft.com/office/drawing/2014/main" id="{AAF89E3A-9F4C-4D6D-A254-04271266729A}"/>
                      </a:ext>
                    </a:extLst>
                  </p:cNvPr>
                  <p:cNvSpPr>
                    <a:spLocks noChangeArrowheads="1"/>
                  </p:cNvSpPr>
                  <p:nvPr/>
                </p:nvSpPr>
                <p:spPr bwMode="auto">
                  <a:xfrm>
                    <a:off x="2399"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92" name="Rectangle 26">
                    <a:extLst>
                      <a:ext uri="{FF2B5EF4-FFF2-40B4-BE49-F238E27FC236}">
                        <a16:creationId xmlns:a16="http://schemas.microsoft.com/office/drawing/2014/main" id="{DDC92CD3-B2E1-40B0-8CF5-E7EAC942C07A}"/>
                      </a:ext>
                    </a:extLst>
                  </p:cNvPr>
                  <p:cNvSpPr>
                    <a:spLocks noChangeArrowheads="1"/>
                  </p:cNvSpPr>
                  <p:nvPr/>
                </p:nvSpPr>
                <p:spPr bwMode="auto">
                  <a:xfrm>
                    <a:off x="2976" y="23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93" name="Rectangle 27">
                    <a:extLst>
                      <a:ext uri="{FF2B5EF4-FFF2-40B4-BE49-F238E27FC236}">
                        <a16:creationId xmlns:a16="http://schemas.microsoft.com/office/drawing/2014/main" id="{436F4465-E680-4AF9-9C6D-CE4ED84FC094}"/>
                      </a:ext>
                    </a:extLst>
                  </p:cNvPr>
                  <p:cNvSpPr>
                    <a:spLocks noChangeArrowheads="1"/>
                  </p:cNvSpPr>
                  <p:nvPr/>
                </p:nvSpPr>
                <p:spPr bwMode="auto">
                  <a:xfrm>
                    <a:off x="2015"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94" name="Rectangle 28">
                    <a:extLst>
                      <a:ext uri="{FF2B5EF4-FFF2-40B4-BE49-F238E27FC236}">
                        <a16:creationId xmlns:a16="http://schemas.microsoft.com/office/drawing/2014/main" id="{7BE1B7B9-451F-4173-9D73-7AB35EB948A2}"/>
                      </a:ext>
                    </a:extLst>
                  </p:cNvPr>
                  <p:cNvSpPr>
                    <a:spLocks noChangeArrowheads="1"/>
                  </p:cNvSpPr>
                  <p:nvPr/>
                </p:nvSpPr>
                <p:spPr bwMode="auto">
                  <a:xfrm>
                    <a:off x="2688" y="273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95" name="Rectangle 29">
                    <a:extLst>
                      <a:ext uri="{FF2B5EF4-FFF2-40B4-BE49-F238E27FC236}">
                        <a16:creationId xmlns:a16="http://schemas.microsoft.com/office/drawing/2014/main" id="{E30E3A58-943F-4B3C-9F46-13F315B26C62}"/>
                      </a:ext>
                    </a:extLst>
                  </p:cNvPr>
                  <p:cNvSpPr>
                    <a:spLocks noChangeArrowheads="1"/>
                  </p:cNvSpPr>
                  <p:nvPr/>
                </p:nvSpPr>
                <p:spPr bwMode="auto">
                  <a:xfrm>
                    <a:off x="3408"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96" name="Rectangle 30">
                    <a:extLst>
                      <a:ext uri="{FF2B5EF4-FFF2-40B4-BE49-F238E27FC236}">
                        <a16:creationId xmlns:a16="http://schemas.microsoft.com/office/drawing/2014/main" id="{DF171695-7849-40AD-8CCA-7F071124DBF9}"/>
                      </a:ext>
                    </a:extLst>
                  </p:cNvPr>
                  <p:cNvSpPr>
                    <a:spLocks noChangeArrowheads="1"/>
                  </p:cNvSpPr>
                  <p:nvPr/>
                </p:nvSpPr>
                <p:spPr bwMode="auto">
                  <a:xfrm>
                    <a:off x="3072" y="268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97" name="Rectangle 31">
                    <a:extLst>
                      <a:ext uri="{FF2B5EF4-FFF2-40B4-BE49-F238E27FC236}">
                        <a16:creationId xmlns:a16="http://schemas.microsoft.com/office/drawing/2014/main" id="{FE627B35-249D-4660-AEE2-FF4616BDB7E2}"/>
                      </a:ext>
                    </a:extLst>
                  </p:cNvPr>
                  <p:cNvSpPr>
                    <a:spLocks noChangeArrowheads="1"/>
                  </p:cNvSpPr>
                  <p:nvPr/>
                </p:nvSpPr>
                <p:spPr bwMode="auto">
                  <a:xfrm>
                    <a:off x="3456" y="2734"/>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bg2"/>
                        </a:solidFill>
                        <a:cs typeface="Arial" panose="020B0604020202020204" pitchFamily="34" charset="0"/>
                      </a:rPr>
                      <a:t>x</a:t>
                    </a:r>
                  </a:p>
                </p:txBody>
              </p:sp>
              <p:sp>
                <p:nvSpPr>
                  <p:cNvPr id="59498" name="Rectangle 32">
                    <a:extLst>
                      <a:ext uri="{FF2B5EF4-FFF2-40B4-BE49-F238E27FC236}">
                        <a16:creationId xmlns:a16="http://schemas.microsoft.com/office/drawing/2014/main" id="{D135F97D-3FE0-4431-9EA8-079D6E8DE73D}"/>
                      </a:ext>
                    </a:extLst>
                  </p:cNvPr>
                  <p:cNvSpPr>
                    <a:spLocks noChangeArrowheads="1"/>
                  </p:cNvSpPr>
                  <p:nvPr/>
                </p:nvSpPr>
                <p:spPr bwMode="auto">
                  <a:xfrm>
                    <a:off x="3168"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99" name="Rectangle 33">
                    <a:extLst>
                      <a:ext uri="{FF2B5EF4-FFF2-40B4-BE49-F238E27FC236}">
                        <a16:creationId xmlns:a16="http://schemas.microsoft.com/office/drawing/2014/main" id="{606469AB-2D2C-4DE2-A7FC-FE19DF6A3EF2}"/>
                      </a:ext>
                    </a:extLst>
                  </p:cNvPr>
                  <p:cNvSpPr>
                    <a:spLocks noChangeArrowheads="1"/>
                  </p:cNvSpPr>
                  <p:nvPr/>
                </p:nvSpPr>
                <p:spPr bwMode="auto">
                  <a:xfrm>
                    <a:off x="2015"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0" name="Rectangle 34">
                    <a:extLst>
                      <a:ext uri="{FF2B5EF4-FFF2-40B4-BE49-F238E27FC236}">
                        <a16:creationId xmlns:a16="http://schemas.microsoft.com/office/drawing/2014/main" id="{C66691CC-6DBF-4C7D-BCE5-8F246F1599B3}"/>
                      </a:ext>
                    </a:extLst>
                  </p:cNvPr>
                  <p:cNvSpPr>
                    <a:spLocks noChangeArrowheads="1"/>
                  </p:cNvSpPr>
                  <p:nvPr/>
                </p:nvSpPr>
                <p:spPr bwMode="auto">
                  <a:xfrm>
                    <a:off x="1680"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1" name="Rectangle 35">
                    <a:extLst>
                      <a:ext uri="{FF2B5EF4-FFF2-40B4-BE49-F238E27FC236}">
                        <a16:creationId xmlns:a16="http://schemas.microsoft.com/office/drawing/2014/main" id="{F27E19DF-E1B3-43B7-AF4F-4ED9C261F6C1}"/>
                      </a:ext>
                    </a:extLst>
                  </p:cNvPr>
                  <p:cNvSpPr>
                    <a:spLocks noChangeArrowheads="1"/>
                  </p:cNvSpPr>
                  <p:nvPr/>
                </p:nvSpPr>
                <p:spPr bwMode="auto">
                  <a:xfrm>
                    <a:off x="2985" y="2038"/>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2" name="Rectangle 36">
                    <a:extLst>
                      <a:ext uri="{FF2B5EF4-FFF2-40B4-BE49-F238E27FC236}">
                        <a16:creationId xmlns:a16="http://schemas.microsoft.com/office/drawing/2014/main" id="{9C985EAA-47F6-4A90-A4DB-6726F8F7EC85}"/>
                      </a:ext>
                    </a:extLst>
                  </p:cNvPr>
                  <p:cNvSpPr>
                    <a:spLocks noChangeArrowheads="1"/>
                  </p:cNvSpPr>
                  <p:nvPr/>
                </p:nvSpPr>
                <p:spPr bwMode="auto">
                  <a:xfrm>
                    <a:off x="3216"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3" name="Rectangle 37">
                    <a:extLst>
                      <a:ext uri="{FF2B5EF4-FFF2-40B4-BE49-F238E27FC236}">
                        <a16:creationId xmlns:a16="http://schemas.microsoft.com/office/drawing/2014/main" id="{7EA68BE1-4AEE-4499-BA43-5BE1E6563B94}"/>
                      </a:ext>
                    </a:extLst>
                  </p:cNvPr>
                  <p:cNvSpPr>
                    <a:spLocks noChangeArrowheads="1"/>
                  </p:cNvSpPr>
                  <p:nvPr/>
                </p:nvSpPr>
                <p:spPr bwMode="auto">
                  <a:xfrm>
                    <a:off x="3600"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4" name="Rectangle 38">
                    <a:extLst>
                      <a:ext uri="{FF2B5EF4-FFF2-40B4-BE49-F238E27FC236}">
                        <a16:creationId xmlns:a16="http://schemas.microsoft.com/office/drawing/2014/main" id="{AE2E3AFD-9EA8-4C89-AC9F-050EA76CB93F}"/>
                      </a:ext>
                    </a:extLst>
                  </p:cNvPr>
                  <p:cNvSpPr>
                    <a:spLocks noChangeArrowheads="1"/>
                  </p:cNvSpPr>
                  <p:nvPr/>
                </p:nvSpPr>
                <p:spPr bwMode="auto">
                  <a:xfrm>
                    <a:off x="2352"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5" name="Rectangle 39">
                    <a:extLst>
                      <a:ext uri="{FF2B5EF4-FFF2-40B4-BE49-F238E27FC236}">
                        <a16:creationId xmlns:a16="http://schemas.microsoft.com/office/drawing/2014/main" id="{FBD374FB-BF57-4B8D-8900-250BB4B4810B}"/>
                      </a:ext>
                    </a:extLst>
                  </p:cNvPr>
                  <p:cNvSpPr>
                    <a:spLocks noChangeArrowheads="1"/>
                  </p:cNvSpPr>
                  <p:nvPr/>
                </p:nvSpPr>
                <p:spPr bwMode="auto">
                  <a:xfrm>
                    <a:off x="2688"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6" name="Rectangle 40">
                    <a:extLst>
                      <a:ext uri="{FF2B5EF4-FFF2-40B4-BE49-F238E27FC236}">
                        <a16:creationId xmlns:a16="http://schemas.microsoft.com/office/drawing/2014/main" id="{A407D7AC-8FDB-4BA0-9502-609560AF8A31}"/>
                      </a:ext>
                    </a:extLst>
                  </p:cNvPr>
                  <p:cNvSpPr>
                    <a:spLocks noChangeArrowheads="1"/>
                  </p:cNvSpPr>
                  <p:nvPr/>
                </p:nvSpPr>
                <p:spPr bwMode="auto">
                  <a:xfrm>
                    <a:off x="3024"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507" name="Rectangle 41">
                    <a:extLst>
                      <a:ext uri="{FF2B5EF4-FFF2-40B4-BE49-F238E27FC236}">
                        <a16:creationId xmlns:a16="http://schemas.microsoft.com/office/drawing/2014/main" id="{B0BC07B0-1C2E-4CC9-9AA9-742389D5B44D}"/>
                      </a:ext>
                    </a:extLst>
                  </p:cNvPr>
                  <p:cNvSpPr>
                    <a:spLocks noChangeArrowheads="1"/>
                  </p:cNvSpPr>
                  <p:nvPr/>
                </p:nvSpPr>
                <p:spPr bwMode="auto">
                  <a:xfrm>
                    <a:off x="1967" y="297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grpSp>
            <p:sp>
              <p:nvSpPr>
                <p:cNvPr id="59485" name="Rectangle 43">
                  <a:extLst>
                    <a:ext uri="{FF2B5EF4-FFF2-40B4-BE49-F238E27FC236}">
                      <a16:creationId xmlns:a16="http://schemas.microsoft.com/office/drawing/2014/main" id="{2F32438F-AE7B-4934-A2B5-AD020B555BD5}"/>
                    </a:ext>
                  </a:extLst>
                </p:cNvPr>
                <p:cNvSpPr>
                  <a:spLocks noChangeArrowheads="1"/>
                </p:cNvSpPr>
                <p:nvPr/>
              </p:nvSpPr>
              <p:spPr bwMode="auto">
                <a:xfrm>
                  <a:off x="2160" y="302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86" name="Rectangle 44">
                  <a:extLst>
                    <a:ext uri="{FF2B5EF4-FFF2-40B4-BE49-F238E27FC236}">
                      <a16:creationId xmlns:a16="http://schemas.microsoft.com/office/drawing/2014/main" id="{20E06798-9027-414A-86BE-9786D821AD63}"/>
                    </a:ext>
                  </a:extLst>
                </p:cNvPr>
                <p:cNvSpPr>
                  <a:spLocks noChangeArrowheads="1"/>
                </p:cNvSpPr>
                <p:nvPr/>
              </p:nvSpPr>
              <p:spPr bwMode="auto">
                <a:xfrm>
                  <a:off x="1728"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87" name="Rectangle 45">
                  <a:extLst>
                    <a:ext uri="{FF2B5EF4-FFF2-40B4-BE49-F238E27FC236}">
                      <a16:creationId xmlns:a16="http://schemas.microsoft.com/office/drawing/2014/main" id="{BB10D911-7AB4-4533-8C39-5692C0D76EDB}"/>
                    </a:ext>
                  </a:extLst>
                </p:cNvPr>
                <p:cNvSpPr>
                  <a:spLocks noChangeArrowheads="1"/>
                </p:cNvSpPr>
                <p:nvPr/>
              </p:nvSpPr>
              <p:spPr bwMode="auto">
                <a:xfrm>
                  <a:off x="3791"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88" name="Rectangle 46">
                  <a:extLst>
                    <a:ext uri="{FF2B5EF4-FFF2-40B4-BE49-F238E27FC236}">
                      <a16:creationId xmlns:a16="http://schemas.microsoft.com/office/drawing/2014/main" id="{0EACD572-DA16-491A-9ADD-9444095A8339}"/>
                    </a:ext>
                  </a:extLst>
                </p:cNvPr>
                <p:cNvSpPr>
                  <a:spLocks noChangeArrowheads="1"/>
                </p:cNvSpPr>
                <p:nvPr/>
              </p:nvSpPr>
              <p:spPr bwMode="auto">
                <a:xfrm>
                  <a:off x="3695" y="2832"/>
                  <a:ext cx="196"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89" name="Rectangle 47">
                  <a:extLst>
                    <a:ext uri="{FF2B5EF4-FFF2-40B4-BE49-F238E27FC236}">
                      <a16:creationId xmlns:a16="http://schemas.microsoft.com/office/drawing/2014/main" id="{0D50CA63-8E00-4BA8-B00D-FE35AC01FC51}"/>
                    </a:ext>
                  </a:extLst>
                </p:cNvPr>
                <p:cNvSpPr>
                  <a:spLocks noChangeArrowheads="1"/>
                </p:cNvSpPr>
                <p:nvPr/>
              </p:nvSpPr>
              <p:spPr bwMode="auto">
                <a:xfrm>
                  <a:off x="2640" y="230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90" name="Rectangle 48">
                  <a:extLst>
                    <a:ext uri="{FF2B5EF4-FFF2-40B4-BE49-F238E27FC236}">
                      <a16:creationId xmlns:a16="http://schemas.microsoft.com/office/drawing/2014/main" id="{7FF2E827-3C08-4207-B4C1-DD6ED10B65F0}"/>
                    </a:ext>
                  </a:extLst>
                </p:cNvPr>
                <p:cNvSpPr>
                  <a:spLocks noChangeArrowheads="1"/>
                </p:cNvSpPr>
                <p:nvPr/>
              </p:nvSpPr>
              <p:spPr bwMode="auto">
                <a:xfrm>
                  <a:off x="2544" y="1919"/>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grpSp>
          <p:grpSp>
            <p:nvGrpSpPr>
              <p:cNvPr id="59414" name="Group 74">
                <a:extLst>
                  <a:ext uri="{FF2B5EF4-FFF2-40B4-BE49-F238E27FC236}">
                    <a16:creationId xmlns:a16="http://schemas.microsoft.com/office/drawing/2014/main" id="{20E0FB0C-FFF5-45E0-B7E6-BB842FD3DD07}"/>
                  </a:ext>
                </a:extLst>
              </p:cNvPr>
              <p:cNvGrpSpPr>
                <a:grpSpLocks/>
              </p:cNvGrpSpPr>
              <p:nvPr/>
            </p:nvGrpSpPr>
            <p:grpSpPr bwMode="auto">
              <a:xfrm>
                <a:off x="1537" y="1776"/>
                <a:ext cx="2307" cy="1592"/>
                <a:chOff x="1537" y="1776"/>
                <a:chExt cx="2307" cy="1592"/>
              </a:xfrm>
            </p:grpSpPr>
            <p:grpSp>
              <p:nvGrpSpPr>
                <p:cNvPr id="59460" name="Group 67">
                  <a:extLst>
                    <a:ext uri="{FF2B5EF4-FFF2-40B4-BE49-F238E27FC236}">
                      <a16:creationId xmlns:a16="http://schemas.microsoft.com/office/drawing/2014/main" id="{A26F8D6E-5220-4905-B234-450166005573}"/>
                    </a:ext>
                  </a:extLst>
                </p:cNvPr>
                <p:cNvGrpSpPr>
                  <a:grpSpLocks/>
                </p:cNvGrpSpPr>
                <p:nvPr/>
              </p:nvGrpSpPr>
              <p:grpSpPr bwMode="auto">
                <a:xfrm>
                  <a:off x="1537" y="1894"/>
                  <a:ext cx="2115" cy="1474"/>
                  <a:chOff x="1537" y="1894"/>
                  <a:chExt cx="2115" cy="1474"/>
                </a:xfrm>
              </p:grpSpPr>
              <p:sp>
                <p:nvSpPr>
                  <p:cNvPr id="59467" name="Rectangle 50">
                    <a:extLst>
                      <a:ext uri="{FF2B5EF4-FFF2-40B4-BE49-F238E27FC236}">
                        <a16:creationId xmlns:a16="http://schemas.microsoft.com/office/drawing/2014/main" id="{60B5344F-BA2F-4FE0-986A-68330E77DF67}"/>
                      </a:ext>
                    </a:extLst>
                  </p:cNvPr>
                  <p:cNvSpPr>
                    <a:spLocks noChangeArrowheads="1"/>
                  </p:cNvSpPr>
                  <p:nvPr/>
                </p:nvSpPr>
                <p:spPr bwMode="auto">
                  <a:xfrm>
                    <a:off x="2256"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68" name="Rectangle 51">
                    <a:extLst>
                      <a:ext uri="{FF2B5EF4-FFF2-40B4-BE49-F238E27FC236}">
                        <a16:creationId xmlns:a16="http://schemas.microsoft.com/office/drawing/2014/main" id="{3477EF79-2BE5-4EDC-ACE3-F749C3A59EE0}"/>
                      </a:ext>
                    </a:extLst>
                  </p:cNvPr>
                  <p:cNvSpPr>
                    <a:spLocks noChangeArrowheads="1"/>
                  </p:cNvSpPr>
                  <p:nvPr/>
                </p:nvSpPr>
                <p:spPr bwMode="auto">
                  <a:xfrm>
                    <a:off x="2832" y="216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69" name="Rectangle 52">
                    <a:extLst>
                      <a:ext uri="{FF2B5EF4-FFF2-40B4-BE49-F238E27FC236}">
                        <a16:creationId xmlns:a16="http://schemas.microsoft.com/office/drawing/2014/main" id="{8E9BB2C8-86FF-4437-87A2-AC0F7C9C193F}"/>
                      </a:ext>
                    </a:extLst>
                  </p:cNvPr>
                  <p:cNvSpPr>
                    <a:spLocks noChangeArrowheads="1"/>
                  </p:cNvSpPr>
                  <p:nvPr/>
                </p:nvSpPr>
                <p:spPr bwMode="auto">
                  <a:xfrm>
                    <a:off x="1872" y="2448"/>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70" name="Rectangle 53">
                    <a:extLst>
                      <a:ext uri="{FF2B5EF4-FFF2-40B4-BE49-F238E27FC236}">
                        <a16:creationId xmlns:a16="http://schemas.microsoft.com/office/drawing/2014/main" id="{2E595B0C-B2D0-4B5B-8E0C-028FF4D015F3}"/>
                      </a:ext>
                    </a:extLst>
                  </p:cNvPr>
                  <p:cNvSpPr>
                    <a:spLocks noChangeArrowheads="1"/>
                  </p:cNvSpPr>
                  <p:nvPr/>
                </p:nvSpPr>
                <p:spPr bwMode="auto">
                  <a:xfrm>
                    <a:off x="2544"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71" name="Rectangle 54">
                    <a:extLst>
                      <a:ext uri="{FF2B5EF4-FFF2-40B4-BE49-F238E27FC236}">
                        <a16:creationId xmlns:a16="http://schemas.microsoft.com/office/drawing/2014/main" id="{CAD1C00D-F9DE-4825-8CA7-154C3F0CB3B9}"/>
                      </a:ext>
                    </a:extLst>
                  </p:cNvPr>
                  <p:cNvSpPr>
                    <a:spLocks noChangeArrowheads="1"/>
                  </p:cNvSpPr>
                  <p:nvPr/>
                </p:nvSpPr>
                <p:spPr bwMode="auto">
                  <a:xfrm>
                    <a:off x="3264" y="211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72" name="Rectangle 55">
                    <a:extLst>
                      <a:ext uri="{FF2B5EF4-FFF2-40B4-BE49-F238E27FC236}">
                        <a16:creationId xmlns:a16="http://schemas.microsoft.com/office/drawing/2014/main" id="{20E1694D-EEFA-46EE-A75F-61DB9E0AC304}"/>
                      </a:ext>
                    </a:extLst>
                  </p:cNvPr>
                  <p:cNvSpPr>
                    <a:spLocks noChangeArrowheads="1"/>
                  </p:cNvSpPr>
                  <p:nvPr/>
                </p:nvSpPr>
                <p:spPr bwMode="auto">
                  <a:xfrm>
                    <a:off x="2927" y="254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73" name="Rectangle 56">
                    <a:extLst>
                      <a:ext uri="{FF2B5EF4-FFF2-40B4-BE49-F238E27FC236}">
                        <a16:creationId xmlns:a16="http://schemas.microsoft.com/office/drawing/2014/main" id="{FF73C7E3-94B4-482F-87B4-FC39FB07A5DD}"/>
                      </a:ext>
                    </a:extLst>
                  </p:cNvPr>
                  <p:cNvSpPr>
                    <a:spLocks noChangeArrowheads="1"/>
                  </p:cNvSpPr>
                  <p:nvPr/>
                </p:nvSpPr>
                <p:spPr bwMode="auto">
                  <a:xfrm>
                    <a:off x="3312" y="2592"/>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0033CC"/>
                        </a:solidFill>
                        <a:cs typeface="Arial" panose="020B0604020202020204" pitchFamily="34" charset="0"/>
                      </a:rPr>
                      <a:t>x</a:t>
                    </a:r>
                  </a:p>
                </p:txBody>
              </p:sp>
              <p:sp>
                <p:nvSpPr>
                  <p:cNvPr id="59474" name="Rectangle 57">
                    <a:extLst>
                      <a:ext uri="{FF2B5EF4-FFF2-40B4-BE49-F238E27FC236}">
                        <a16:creationId xmlns:a16="http://schemas.microsoft.com/office/drawing/2014/main" id="{5A47FFF3-CBF2-424A-A446-94007CB9D8BA}"/>
                      </a:ext>
                    </a:extLst>
                  </p:cNvPr>
                  <p:cNvSpPr>
                    <a:spLocks noChangeArrowheads="1"/>
                  </p:cNvSpPr>
                  <p:nvPr/>
                </p:nvSpPr>
                <p:spPr bwMode="auto">
                  <a:xfrm>
                    <a:off x="3024" y="1919"/>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75" name="Rectangle 58">
                    <a:extLst>
                      <a:ext uri="{FF2B5EF4-FFF2-40B4-BE49-F238E27FC236}">
                        <a16:creationId xmlns:a16="http://schemas.microsoft.com/office/drawing/2014/main" id="{821A7F95-EE44-4DD0-946E-BA7278AF1459}"/>
                      </a:ext>
                    </a:extLst>
                  </p:cNvPr>
                  <p:cNvSpPr>
                    <a:spLocks noChangeArrowheads="1"/>
                  </p:cNvSpPr>
                  <p:nvPr/>
                </p:nvSpPr>
                <p:spPr bwMode="auto">
                  <a:xfrm>
                    <a:off x="1872"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bg1"/>
                        </a:solidFill>
                        <a:cs typeface="Arial" panose="020B0604020202020204" pitchFamily="34" charset="0"/>
                      </a:rPr>
                      <a:t>x</a:t>
                    </a:r>
                  </a:p>
                </p:txBody>
              </p:sp>
              <p:sp>
                <p:nvSpPr>
                  <p:cNvPr id="59476" name="Rectangle 59">
                    <a:extLst>
                      <a:ext uri="{FF2B5EF4-FFF2-40B4-BE49-F238E27FC236}">
                        <a16:creationId xmlns:a16="http://schemas.microsoft.com/office/drawing/2014/main" id="{5279067E-1F92-4415-99CA-02142098790E}"/>
                      </a:ext>
                    </a:extLst>
                  </p:cNvPr>
                  <p:cNvSpPr>
                    <a:spLocks noChangeArrowheads="1"/>
                  </p:cNvSpPr>
                  <p:nvPr/>
                </p:nvSpPr>
                <p:spPr bwMode="auto">
                  <a:xfrm>
                    <a:off x="1537"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bg2"/>
                        </a:solidFill>
                        <a:cs typeface="Arial" panose="020B0604020202020204" pitchFamily="34" charset="0"/>
                      </a:rPr>
                      <a:t>x</a:t>
                    </a:r>
                  </a:p>
                </p:txBody>
              </p:sp>
              <p:sp>
                <p:nvSpPr>
                  <p:cNvPr id="59477" name="Rectangle 60">
                    <a:extLst>
                      <a:ext uri="{FF2B5EF4-FFF2-40B4-BE49-F238E27FC236}">
                        <a16:creationId xmlns:a16="http://schemas.microsoft.com/office/drawing/2014/main" id="{68CC436A-2AD0-40CA-A6ED-FFBEC365A1A2}"/>
                      </a:ext>
                    </a:extLst>
                  </p:cNvPr>
                  <p:cNvSpPr>
                    <a:spLocks noChangeArrowheads="1"/>
                  </p:cNvSpPr>
                  <p:nvPr/>
                </p:nvSpPr>
                <p:spPr bwMode="auto">
                  <a:xfrm>
                    <a:off x="2842" y="189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bg2"/>
                        </a:solidFill>
                        <a:cs typeface="Arial" panose="020B0604020202020204" pitchFamily="34" charset="0"/>
                      </a:rPr>
                      <a:t>x</a:t>
                    </a:r>
                  </a:p>
                </p:txBody>
              </p:sp>
              <p:sp>
                <p:nvSpPr>
                  <p:cNvPr id="59478" name="Rectangle 61">
                    <a:extLst>
                      <a:ext uri="{FF2B5EF4-FFF2-40B4-BE49-F238E27FC236}">
                        <a16:creationId xmlns:a16="http://schemas.microsoft.com/office/drawing/2014/main" id="{C80769FA-078B-4414-AB40-721814B381AC}"/>
                      </a:ext>
                    </a:extLst>
                  </p:cNvPr>
                  <p:cNvSpPr>
                    <a:spLocks noChangeArrowheads="1"/>
                  </p:cNvSpPr>
                  <p:nvPr/>
                </p:nvSpPr>
                <p:spPr bwMode="auto">
                  <a:xfrm>
                    <a:off x="3072"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79" name="Rectangle 62">
                    <a:extLst>
                      <a:ext uri="{FF2B5EF4-FFF2-40B4-BE49-F238E27FC236}">
                        <a16:creationId xmlns:a16="http://schemas.microsoft.com/office/drawing/2014/main" id="{F3EA4FAC-05FB-4649-AAB2-78A213A842C9}"/>
                      </a:ext>
                    </a:extLst>
                  </p:cNvPr>
                  <p:cNvSpPr>
                    <a:spLocks noChangeArrowheads="1"/>
                  </p:cNvSpPr>
                  <p:nvPr/>
                </p:nvSpPr>
                <p:spPr bwMode="auto">
                  <a:xfrm>
                    <a:off x="3456" y="1969"/>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80" name="Rectangle 63">
                    <a:extLst>
                      <a:ext uri="{FF2B5EF4-FFF2-40B4-BE49-F238E27FC236}">
                        <a16:creationId xmlns:a16="http://schemas.microsoft.com/office/drawing/2014/main" id="{F30E912B-854E-45B3-A9E9-45A77D7E2D59}"/>
                      </a:ext>
                    </a:extLst>
                  </p:cNvPr>
                  <p:cNvSpPr>
                    <a:spLocks noChangeArrowheads="1"/>
                  </p:cNvSpPr>
                  <p:nvPr/>
                </p:nvSpPr>
                <p:spPr bwMode="auto">
                  <a:xfrm>
                    <a:off x="2208" y="263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81" name="Rectangle 64">
                    <a:extLst>
                      <a:ext uri="{FF2B5EF4-FFF2-40B4-BE49-F238E27FC236}">
                        <a16:creationId xmlns:a16="http://schemas.microsoft.com/office/drawing/2014/main" id="{41EC98A5-8696-4B3B-94C2-3E39FB7F955E}"/>
                      </a:ext>
                    </a:extLst>
                  </p:cNvPr>
                  <p:cNvSpPr>
                    <a:spLocks noChangeArrowheads="1"/>
                  </p:cNvSpPr>
                  <p:nvPr/>
                </p:nvSpPr>
                <p:spPr bwMode="auto">
                  <a:xfrm>
                    <a:off x="2545"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82" name="Rectangle 65">
                    <a:extLst>
                      <a:ext uri="{FF2B5EF4-FFF2-40B4-BE49-F238E27FC236}">
                        <a16:creationId xmlns:a16="http://schemas.microsoft.com/office/drawing/2014/main" id="{F2A2648A-D91E-4C0C-AA87-5ADBA9CF21BD}"/>
                      </a:ext>
                    </a:extLst>
                  </p:cNvPr>
                  <p:cNvSpPr>
                    <a:spLocks noChangeArrowheads="1"/>
                  </p:cNvSpPr>
                  <p:nvPr/>
                </p:nvSpPr>
                <p:spPr bwMode="auto">
                  <a:xfrm>
                    <a:off x="2881"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83" name="Rectangle 66">
                    <a:extLst>
                      <a:ext uri="{FF2B5EF4-FFF2-40B4-BE49-F238E27FC236}">
                        <a16:creationId xmlns:a16="http://schemas.microsoft.com/office/drawing/2014/main" id="{92EE23C5-F603-4EBF-A1A1-48BE00F72151}"/>
                      </a:ext>
                    </a:extLst>
                  </p:cNvPr>
                  <p:cNvSpPr>
                    <a:spLocks noChangeArrowheads="1"/>
                  </p:cNvSpPr>
                  <p:nvPr/>
                </p:nvSpPr>
                <p:spPr bwMode="auto">
                  <a:xfrm>
                    <a:off x="1824"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grpSp>
            <p:sp>
              <p:nvSpPr>
                <p:cNvPr id="59461" name="Rectangle 68">
                  <a:extLst>
                    <a:ext uri="{FF2B5EF4-FFF2-40B4-BE49-F238E27FC236}">
                      <a16:creationId xmlns:a16="http://schemas.microsoft.com/office/drawing/2014/main" id="{58B3A4C8-5EA4-48E9-A72B-A6D5672B2EC4}"/>
                    </a:ext>
                  </a:extLst>
                </p:cNvPr>
                <p:cNvSpPr>
                  <a:spLocks noChangeArrowheads="1"/>
                </p:cNvSpPr>
                <p:nvPr/>
              </p:nvSpPr>
              <p:spPr bwMode="auto">
                <a:xfrm>
                  <a:off x="2017" y="288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62" name="Rectangle 69">
                  <a:extLst>
                    <a:ext uri="{FF2B5EF4-FFF2-40B4-BE49-F238E27FC236}">
                      <a16:creationId xmlns:a16="http://schemas.microsoft.com/office/drawing/2014/main" id="{FD66825A-47A1-4655-B6E4-B6F7EE078592}"/>
                    </a:ext>
                  </a:extLst>
                </p:cNvPr>
                <p:cNvSpPr>
                  <a:spLocks noChangeArrowheads="1"/>
                </p:cNvSpPr>
                <p:nvPr/>
              </p:nvSpPr>
              <p:spPr bwMode="auto">
                <a:xfrm>
                  <a:off x="1585" y="2640"/>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63" name="Rectangle 70">
                  <a:extLst>
                    <a:ext uri="{FF2B5EF4-FFF2-40B4-BE49-F238E27FC236}">
                      <a16:creationId xmlns:a16="http://schemas.microsoft.com/office/drawing/2014/main" id="{87EEC158-2756-47C6-9CC6-A4D809C951EE}"/>
                    </a:ext>
                  </a:extLst>
                </p:cNvPr>
                <p:cNvSpPr>
                  <a:spLocks noChangeArrowheads="1"/>
                </p:cNvSpPr>
                <p:nvPr/>
              </p:nvSpPr>
              <p:spPr bwMode="auto">
                <a:xfrm>
                  <a:off x="3648" y="239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64" name="Rectangle 71">
                  <a:extLst>
                    <a:ext uri="{FF2B5EF4-FFF2-40B4-BE49-F238E27FC236}">
                      <a16:creationId xmlns:a16="http://schemas.microsoft.com/office/drawing/2014/main" id="{10BE6A9E-B3D3-436F-BB60-36EF2404A83A}"/>
                    </a:ext>
                  </a:extLst>
                </p:cNvPr>
                <p:cNvSpPr>
                  <a:spLocks noChangeArrowheads="1"/>
                </p:cNvSpPr>
                <p:nvPr/>
              </p:nvSpPr>
              <p:spPr bwMode="auto">
                <a:xfrm>
                  <a:off x="3552" y="268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65" name="Rectangle 72">
                  <a:extLst>
                    <a:ext uri="{FF2B5EF4-FFF2-40B4-BE49-F238E27FC236}">
                      <a16:creationId xmlns:a16="http://schemas.microsoft.com/office/drawing/2014/main" id="{AF4205AB-1CA8-4BEF-9258-35C892D68384}"/>
                    </a:ext>
                  </a:extLst>
                </p:cNvPr>
                <p:cNvSpPr>
                  <a:spLocks noChangeArrowheads="1"/>
                </p:cNvSpPr>
                <p:nvPr/>
              </p:nvSpPr>
              <p:spPr bwMode="auto">
                <a:xfrm>
                  <a:off x="2497" y="216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66" name="Rectangle 73">
                  <a:extLst>
                    <a:ext uri="{FF2B5EF4-FFF2-40B4-BE49-F238E27FC236}">
                      <a16:creationId xmlns:a16="http://schemas.microsoft.com/office/drawing/2014/main" id="{BE2CD676-4D08-44E9-B5F6-40D17CC21B61}"/>
                    </a:ext>
                  </a:extLst>
                </p:cNvPr>
                <p:cNvSpPr>
                  <a:spLocks noChangeArrowheads="1"/>
                </p:cNvSpPr>
                <p:nvPr/>
              </p:nvSpPr>
              <p:spPr bwMode="auto">
                <a:xfrm>
                  <a:off x="2400" y="177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grpSp>
          <p:grpSp>
            <p:nvGrpSpPr>
              <p:cNvPr id="59415" name="Group 92">
                <a:extLst>
                  <a:ext uri="{FF2B5EF4-FFF2-40B4-BE49-F238E27FC236}">
                    <a16:creationId xmlns:a16="http://schemas.microsoft.com/office/drawing/2014/main" id="{E8F3FECB-9FF1-4A63-B29A-74A42E4351C6}"/>
                  </a:ext>
                </a:extLst>
              </p:cNvPr>
              <p:cNvGrpSpPr>
                <a:grpSpLocks/>
              </p:cNvGrpSpPr>
              <p:nvPr/>
            </p:nvGrpSpPr>
            <p:grpSpPr bwMode="auto">
              <a:xfrm>
                <a:off x="1776" y="2016"/>
                <a:ext cx="2116" cy="1474"/>
                <a:chOff x="1776" y="2016"/>
                <a:chExt cx="2116" cy="1474"/>
              </a:xfrm>
            </p:grpSpPr>
            <p:sp>
              <p:nvSpPr>
                <p:cNvPr id="59443" name="Rectangle 75">
                  <a:extLst>
                    <a:ext uri="{FF2B5EF4-FFF2-40B4-BE49-F238E27FC236}">
                      <a16:creationId xmlns:a16="http://schemas.microsoft.com/office/drawing/2014/main" id="{9F3099A8-0F7E-4F7C-898F-AA2C07ECA0B4}"/>
                    </a:ext>
                  </a:extLst>
                </p:cNvPr>
                <p:cNvSpPr>
                  <a:spLocks noChangeArrowheads="1"/>
                </p:cNvSpPr>
                <p:nvPr/>
              </p:nvSpPr>
              <p:spPr bwMode="auto">
                <a:xfrm>
                  <a:off x="2495" y="204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44" name="Rectangle 76">
                  <a:extLst>
                    <a:ext uri="{FF2B5EF4-FFF2-40B4-BE49-F238E27FC236}">
                      <a16:creationId xmlns:a16="http://schemas.microsoft.com/office/drawing/2014/main" id="{CACD62BB-B0BE-4B47-82E2-26A149353FAD}"/>
                    </a:ext>
                  </a:extLst>
                </p:cNvPr>
                <p:cNvSpPr>
                  <a:spLocks noChangeArrowheads="1"/>
                </p:cNvSpPr>
                <p:nvPr/>
              </p:nvSpPr>
              <p:spPr bwMode="auto">
                <a:xfrm>
                  <a:off x="3072" y="22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45" name="Rectangle 77">
                  <a:extLst>
                    <a:ext uri="{FF2B5EF4-FFF2-40B4-BE49-F238E27FC236}">
                      <a16:creationId xmlns:a16="http://schemas.microsoft.com/office/drawing/2014/main" id="{B6E9B8AC-472C-4590-805A-5B6E0BF99153}"/>
                    </a:ext>
                  </a:extLst>
                </p:cNvPr>
                <p:cNvSpPr>
                  <a:spLocks noChangeArrowheads="1"/>
                </p:cNvSpPr>
                <p:nvPr/>
              </p:nvSpPr>
              <p:spPr bwMode="auto">
                <a:xfrm>
                  <a:off x="2112" y="25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46" name="Rectangle 78">
                  <a:extLst>
                    <a:ext uri="{FF2B5EF4-FFF2-40B4-BE49-F238E27FC236}">
                      <a16:creationId xmlns:a16="http://schemas.microsoft.com/office/drawing/2014/main" id="{A1DF605D-9E3A-4513-8414-11347492EEE1}"/>
                    </a:ext>
                  </a:extLst>
                </p:cNvPr>
                <p:cNvSpPr>
                  <a:spLocks noChangeArrowheads="1"/>
                </p:cNvSpPr>
                <p:nvPr/>
              </p:nvSpPr>
              <p:spPr bwMode="auto">
                <a:xfrm>
                  <a:off x="2784" y="2714"/>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47" name="Rectangle 79">
                  <a:extLst>
                    <a:ext uri="{FF2B5EF4-FFF2-40B4-BE49-F238E27FC236}">
                      <a16:creationId xmlns:a16="http://schemas.microsoft.com/office/drawing/2014/main" id="{DC2AE1D1-4881-49B2-AB61-2CAA3C8F6305}"/>
                    </a:ext>
                  </a:extLst>
                </p:cNvPr>
                <p:cNvSpPr>
                  <a:spLocks noChangeArrowheads="1"/>
                </p:cNvSpPr>
                <p:nvPr/>
              </p:nvSpPr>
              <p:spPr bwMode="auto">
                <a:xfrm>
                  <a:off x="3504" y="223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48" name="Rectangle 80">
                  <a:extLst>
                    <a:ext uri="{FF2B5EF4-FFF2-40B4-BE49-F238E27FC236}">
                      <a16:creationId xmlns:a16="http://schemas.microsoft.com/office/drawing/2014/main" id="{E323FF70-0BA3-48DE-B2D5-47EEAEB498FC}"/>
                    </a:ext>
                  </a:extLst>
                </p:cNvPr>
                <p:cNvSpPr>
                  <a:spLocks noChangeArrowheads="1"/>
                </p:cNvSpPr>
                <p:nvPr/>
              </p:nvSpPr>
              <p:spPr bwMode="auto">
                <a:xfrm>
                  <a:off x="3168" y="266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49" name="Rectangle 81">
                  <a:extLst>
                    <a:ext uri="{FF2B5EF4-FFF2-40B4-BE49-F238E27FC236}">
                      <a16:creationId xmlns:a16="http://schemas.microsoft.com/office/drawing/2014/main" id="{FEE2015F-EFAE-44A7-9430-225C15E69708}"/>
                    </a:ext>
                  </a:extLst>
                </p:cNvPr>
                <p:cNvSpPr>
                  <a:spLocks noChangeArrowheads="1"/>
                </p:cNvSpPr>
                <p:nvPr/>
              </p:nvSpPr>
              <p:spPr bwMode="auto">
                <a:xfrm>
                  <a:off x="3552" y="2714"/>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0" name="Rectangle 82">
                  <a:extLst>
                    <a:ext uri="{FF2B5EF4-FFF2-40B4-BE49-F238E27FC236}">
                      <a16:creationId xmlns:a16="http://schemas.microsoft.com/office/drawing/2014/main" id="{A75E94CE-58DC-4C20-B590-DC26DBE02B56}"/>
                    </a:ext>
                  </a:extLst>
                </p:cNvPr>
                <p:cNvSpPr>
                  <a:spLocks noChangeArrowheads="1"/>
                </p:cNvSpPr>
                <p:nvPr/>
              </p:nvSpPr>
              <p:spPr bwMode="auto">
                <a:xfrm>
                  <a:off x="3264" y="2041"/>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1" name="Rectangle 83">
                  <a:extLst>
                    <a:ext uri="{FF2B5EF4-FFF2-40B4-BE49-F238E27FC236}">
                      <a16:creationId xmlns:a16="http://schemas.microsoft.com/office/drawing/2014/main" id="{9ED18516-ABD7-435F-9328-0846656E099E}"/>
                    </a:ext>
                  </a:extLst>
                </p:cNvPr>
                <p:cNvSpPr>
                  <a:spLocks noChangeArrowheads="1"/>
                </p:cNvSpPr>
                <p:nvPr/>
              </p:nvSpPr>
              <p:spPr bwMode="auto">
                <a:xfrm>
                  <a:off x="2112" y="204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2" name="Rectangle 84">
                  <a:extLst>
                    <a:ext uri="{FF2B5EF4-FFF2-40B4-BE49-F238E27FC236}">
                      <a16:creationId xmlns:a16="http://schemas.microsoft.com/office/drawing/2014/main" id="{5CB82F4D-4E96-428B-9E78-D719D4015D50}"/>
                    </a:ext>
                  </a:extLst>
                </p:cNvPr>
                <p:cNvSpPr>
                  <a:spLocks noChangeArrowheads="1"/>
                </p:cNvSpPr>
                <p:nvPr/>
              </p:nvSpPr>
              <p:spPr bwMode="auto">
                <a:xfrm>
                  <a:off x="1776" y="237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3" name="Rectangle 85">
                  <a:extLst>
                    <a:ext uri="{FF2B5EF4-FFF2-40B4-BE49-F238E27FC236}">
                      <a16:creationId xmlns:a16="http://schemas.microsoft.com/office/drawing/2014/main" id="{6657B6B5-9EA9-492A-A19C-E4B635F69691}"/>
                    </a:ext>
                  </a:extLst>
                </p:cNvPr>
                <p:cNvSpPr>
                  <a:spLocks noChangeArrowheads="1"/>
                </p:cNvSpPr>
                <p:nvPr/>
              </p:nvSpPr>
              <p:spPr bwMode="auto">
                <a:xfrm>
                  <a:off x="3082" y="201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4" name="Rectangle 86">
                  <a:extLst>
                    <a:ext uri="{FF2B5EF4-FFF2-40B4-BE49-F238E27FC236}">
                      <a16:creationId xmlns:a16="http://schemas.microsoft.com/office/drawing/2014/main" id="{674ACA79-9C07-46CE-92F5-C9DCC07AF347}"/>
                    </a:ext>
                  </a:extLst>
                </p:cNvPr>
                <p:cNvSpPr>
                  <a:spLocks noChangeArrowheads="1"/>
                </p:cNvSpPr>
                <p:nvPr/>
              </p:nvSpPr>
              <p:spPr bwMode="auto">
                <a:xfrm>
                  <a:off x="3312" y="237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5" name="Rectangle 87">
                  <a:extLst>
                    <a:ext uri="{FF2B5EF4-FFF2-40B4-BE49-F238E27FC236}">
                      <a16:creationId xmlns:a16="http://schemas.microsoft.com/office/drawing/2014/main" id="{4FE6C804-88C8-4F74-8C1F-95949F519BE9}"/>
                    </a:ext>
                  </a:extLst>
                </p:cNvPr>
                <p:cNvSpPr>
                  <a:spLocks noChangeArrowheads="1"/>
                </p:cNvSpPr>
                <p:nvPr/>
              </p:nvSpPr>
              <p:spPr bwMode="auto">
                <a:xfrm>
                  <a:off x="3696" y="2091"/>
                  <a:ext cx="196"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6" name="Rectangle 88">
                  <a:extLst>
                    <a:ext uri="{FF2B5EF4-FFF2-40B4-BE49-F238E27FC236}">
                      <a16:creationId xmlns:a16="http://schemas.microsoft.com/office/drawing/2014/main" id="{E5623EEC-F3AB-4AB9-985F-63A3A1AD55D5}"/>
                    </a:ext>
                  </a:extLst>
                </p:cNvPr>
                <p:cNvSpPr>
                  <a:spLocks noChangeArrowheads="1"/>
                </p:cNvSpPr>
                <p:nvPr/>
              </p:nvSpPr>
              <p:spPr bwMode="auto">
                <a:xfrm>
                  <a:off x="2449" y="276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7" name="Rectangle 89">
                  <a:extLst>
                    <a:ext uri="{FF2B5EF4-FFF2-40B4-BE49-F238E27FC236}">
                      <a16:creationId xmlns:a16="http://schemas.microsoft.com/office/drawing/2014/main" id="{E16B5FB0-3358-4D18-A68F-C6BB00644079}"/>
                    </a:ext>
                  </a:extLst>
                </p:cNvPr>
                <p:cNvSpPr>
                  <a:spLocks noChangeArrowheads="1"/>
                </p:cNvSpPr>
                <p:nvPr/>
              </p:nvSpPr>
              <p:spPr bwMode="auto">
                <a:xfrm>
                  <a:off x="2784" y="30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8" name="Rectangle 90">
                  <a:extLst>
                    <a:ext uri="{FF2B5EF4-FFF2-40B4-BE49-F238E27FC236}">
                      <a16:creationId xmlns:a16="http://schemas.microsoft.com/office/drawing/2014/main" id="{879F52D6-5F46-4569-ACAC-B9DD1B6AD83E}"/>
                    </a:ext>
                  </a:extLst>
                </p:cNvPr>
                <p:cNvSpPr>
                  <a:spLocks noChangeArrowheads="1"/>
                </p:cNvSpPr>
                <p:nvPr/>
              </p:nvSpPr>
              <p:spPr bwMode="auto">
                <a:xfrm>
                  <a:off x="3120" y="300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sp>
              <p:nvSpPr>
                <p:cNvPr id="59459" name="Rectangle 91">
                  <a:extLst>
                    <a:ext uri="{FF2B5EF4-FFF2-40B4-BE49-F238E27FC236}">
                      <a16:creationId xmlns:a16="http://schemas.microsoft.com/office/drawing/2014/main" id="{B972D4A9-F037-4C27-A457-E8CE9710299B}"/>
                    </a:ext>
                  </a:extLst>
                </p:cNvPr>
                <p:cNvSpPr>
                  <a:spLocks noChangeArrowheads="1"/>
                </p:cNvSpPr>
                <p:nvPr/>
              </p:nvSpPr>
              <p:spPr bwMode="auto">
                <a:xfrm>
                  <a:off x="2064" y="295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tx2"/>
                      </a:solidFill>
                      <a:cs typeface="Arial" panose="020B0604020202020204" pitchFamily="34" charset="0"/>
                    </a:rPr>
                    <a:t>x</a:t>
                  </a:r>
                </a:p>
              </p:txBody>
            </p:sp>
          </p:grpSp>
          <p:sp>
            <p:nvSpPr>
              <p:cNvPr id="59416" name="Rectangle 93">
                <a:extLst>
                  <a:ext uri="{FF2B5EF4-FFF2-40B4-BE49-F238E27FC236}">
                    <a16:creationId xmlns:a16="http://schemas.microsoft.com/office/drawing/2014/main" id="{DC59D354-0908-4936-8CC3-053D43329265}"/>
                  </a:ext>
                </a:extLst>
              </p:cNvPr>
              <p:cNvSpPr>
                <a:spLocks noChangeArrowheads="1"/>
              </p:cNvSpPr>
              <p:nvPr/>
            </p:nvSpPr>
            <p:spPr bwMode="auto">
              <a:xfrm>
                <a:off x="2208" y="297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99CCFF"/>
                    </a:solidFill>
                    <a:cs typeface="Arial" panose="020B0604020202020204" pitchFamily="34" charset="0"/>
                  </a:rPr>
                  <a:t>x</a:t>
                </a:r>
              </a:p>
            </p:txBody>
          </p:sp>
          <p:sp>
            <p:nvSpPr>
              <p:cNvPr id="59417" name="Rectangle 94">
                <a:extLst>
                  <a:ext uri="{FF2B5EF4-FFF2-40B4-BE49-F238E27FC236}">
                    <a16:creationId xmlns:a16="http://schemas.microsoft.com/office/drawing/2014/main" id="{045E98E8-3F29-4499-A87E-C05946345BC1}"/>
                  </a:ext>
                </a:extLst>
              </p:cNvPr>
              <p:cNvSpPr>
                <a:spLocks noChangeArrowheads="1"/>
              </p:cNvSpPr>
              <p:nvPr/>
            </p:nvSpPr>
            <p:spPr bwMode="auto">
              <a:xfrm>
                <a:off x="1776" y="2736"/>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99CCFF"/>
                    </a:solidFill>
                    <a:cs typeface="Arial" panose="020B0604020202020204" pitchFamily="34" charset="0"/>
                  </a:rPr>
                  <a:t>x</a:t>
                </a:r>
              </a:p>
            </p:txBody>
          </p:sp>
          <p:sp>
            <p:nvSpPr>
              <p:cNvPr id="59418" name="Rectangle 95">
                <a:extLst>
                  <a:ext uri="{FF2B5EF4-FFF2-40B4-BE49-F238E27FC236}">
                    <a16:creationId xmlns:a16="http://schemas.microsoft.com/office/drawing/2014/main" id="{3674AF6A-FDFE-4E7E-8A65-9623314A9C3A}"/>
                  </a:ext>
                </a:extLst>
              </p:cNvPr>
              <p:cNvSpPr>
                <a:spLocks noChangeArrowheads="1"/>
              </p:cNvSpPr>
              <p:nvPr/>
            </p:nvSpPr>
            <p:spPr bwMode="auto">
              <a:xfrm>
                <a:off x="3744"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99CCFF"/>
                    </a:solidFill>
                    <a:cs typeface="Arial" panose="020B0604020202020204" pitchFamily="34" charset="0"/>
                  </a:rPr>
                  <a:t>x</a:t>
                </a:r>
              </a:p>
            </p:txBody>
          </p:sp>
          <p:sp>
            <p:nvSpPr>
              <p:cNvPr id="59419" name="Rectangle 96">
                <a:extLst>
                  <a:ext uri="{FF2B5EF4-FFF2-40B4-BE49-F238E27FC236}">
                    <a16:creationId xmlns:a16="http://schemas.microsoft.com/office/drawing/2014/main" id="{2C80E220-01F7-4AFF-8061-EBF325600E94}"/>
                  </a:ext>
                </a:extLst>
              </p:cNvPr>
              <p:cNvSpPr>
                <a:spLocks noChangeArrowheads="1"/>
              </p:cNvSpPr>
              <p:nvPr/>
            </p:nvSpPr>
            <p:spPr bwMode="auto">
              <a:xfrm>
                <a:off x="2688" y="225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99CCFF"/>
                    </a:solidFill>
                    <a:cs typeface="Arial" panose="020B0604020202020204" pitchFamily="34" charset="0"/>
                  </a:rPr>
                  <a:t>x</a:t>
                </a:r>
              </a:p>
            </p:txBody>
          </p:sp>
          <p:sp>
            <p:nvSpPr>
              <p:cNvPr id="59420" name="Rectangle 97">
                <a:extLst>
                  <a:ext uri="{FF2B5EF4-FFF2-40B4-BE49-F238E27FC236}">
                    <a16:creationId xmlns:a16="http://schemas.microsoft.com/office/drawing/2014/main" id="{CCFA1CF2-5654-4AC5-8CBE-B9EA562F502C}"/>
                  </a:ext>
                </a:extLst>
              </p:cNvPr>
              <p:cNvSpPr>
                <a:spLocks noChangeArrowheads="1"/>
              </p:cNvSpPr>
              <p:nvPr/>
            </p:nvSpPr>
            <p:spPr bwMode="auto">
              <a:xfrm>
                <a:off x="2592" y="1870"/>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99CCFF"/>
                    </a:solidFill>
                    <a:cs typeface="Arial" panose="020B0604020202020204" pitchFamily="34" charset="0"/>
                  </a:rPr>
                  <a:t>x</a:t>
                </a:r>
              </a:p>
            </p:txBody>
          </p:sp>
          <p:sp>
            <p:nvSpPr>
              <p:cNvPr id="59421" name="Rectangle 98">
                <a:extLst>
                  <a:ext uri="{FF2B5EF4-FFF2-40B4-BE49-F238E27FC236}">
                    <a16:creationId xmlns:a16="http://schemas.microsoft.com/office/drawing/2014/main" id="{B81A8439-7477-46D3-BB0F-B480072637B7}"/>
                  </a:ext>
                </a:extLst>
              </p:cNvPr>
              <p:cNvSpPr>
                <a:spLocks noChangeArrowheads="1"/>
              </p:cNvSpPr>
              <p:nvPr/>
            </p:nvSpPr>
            <p:spPr bwMode="auto">
              <a:xfrm>
                <a:off x="2497" y="18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22" name="Rectangle 99">
                <a:extLst>
                  <a:ext uri="{FF2B5EF4-FFF2-40B4-BE49-F238E27FC236}">
                    <a16:creationId xmlns:a16="http://schemas.microsoft.com/office/drawing/2014/main" id="{8C97AED6-61AF-49E7-9BA8-70E6A9A74A2A}"/>
                  </a:ext>
                </a:extLst>
              </p:cNvPr>
              <p:cNvSpPr>
                <a:spLocks noChangeArrowheads="1"/>
              </p:cNvSpPr>
              <p:nvPr/>
            </p:nvSpPr>
            <p:spPr bwMode="auto">
              <a:xfrm>
                <a:off x="3072"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23" name="Rectangle 100">
                <a:extLst>
                  <a:ext uri="{FF2B5EF4-FFF2-40B4-BE49-F238E27FC236}">
                    <a16:creationId xmlns:a16="http://schemas.microsoft.com/office/drawing/2014/main" id="{F31739E6-1D36-454B-A782-975B6E6ABC45}"/>
                  </a:ext>
                </a:extLst>
              </p:cNvPr>
              <p:cNvSpPr>
                <a:spLocks noChangeArrowheads="1"/>
              </p:cNvSpPr>
              <p:nvPr/>
            </p:nvSpPr>
            <p:spPr bwMode="auto">
              <a:xfrm>
                <a:off x="2160" y="240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FFCC99"/>
                    </a:solidFill>
                    <a:cs typeface="Arial" panose="020B0604020202020204" pitchFamily="34" charset="0"/>
                  </a:rPr>
                  <a:t>x</a:t>
                </a:r>
              </a:p>
            </p:txBody>
          </p:sp>
          <p:sp>
            <p:nvSpPr>
              <p:cNvPr id="59424" name="Rectangle 101">
                <a:extLst>
                  <a:ext uri="{FF2B5EF4-FFF2-40B4-BE49-F238E27FC236}">
                    <a16:creationId xmlns:a16="http://schemas.microsoft.com/office/drawing/2014/main" id="{D3DBD0E6-4951-41BB-9F8B-CB6253FFA65D}"/>
                  </a:ext>
                </a:extLst>
              </p:cNvPr>
              <p:cNvSpPr>
                <a:spLocks noChangeArrowheads="1"/>
              </p:cNvSpPr>
              <p:nvPr/>
            </p:nvSpPr>
            <p:spPr bwMode="auto">
              <a:xfrm>
                <a:off x="2784"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25" name="Rectangle 102">
                <a:extLst>
                  <a:ext uri="{FF2B5EF4-FFF2-40B4-BE49-F238E27FC236}">
                    <a16:creationId xmlns:a16="http://schemas.microsoft.com/office/drawing/2014/main" id="{9D1685EC-0448-4C83-96A6-5E4F7869CDD3}"/>
                  </a:ext>
                </a:extLst>
              </p:cNvPr>
              <p:cNvSpPr>
                <a:spLocks noChangeArrowheads="1"/>
              </p:cNvSpPr>
              <p:nvPr/>
            </p:nvSpPr>
            <p:spPr bwMode="auto">
              <a:xfrm>
                <a:off x="3552" y="206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CC0000"/>
                    </a:solidFill>
                    <a:cs typeface="Arial" panose="020B0604020202020204" pitchFamily="34" charset="0"/>
                  </a:rPr>
                  <a:t>x</a:t>
                </a:r>
              </a:p>
            </p:txBody>
          </p:sp>
          <p:sp>
            <p:nvSpPr>
              <p:cNvPr id="59426" name="Rectangle 103">
                <a:extLst>
                  <a:ext uri="{FF2B5EF4-FFF2-40B4-BE49-F238E27FC236}">
                    <a16:creationId xmlns:a16="http://schemas.microsoft.com/office/drawing/2014/main" id="{C16CEEA7-46D1-409F-A5CE-2E0D0CDFACA5}"/>
                  </a:ext>
                </a:extLst>
              </p:cNvPr>
              <p:cNvSpPr>
                <a:spLocks noChangeArrowheads="1"/>
              </p:cNvSpPr>
              <p:nvPr/>
            </p:nvSpPr>
            <p:spPr bwMode="auto">
              <a:xfrm>
                <a:off x="3168" y="2495"/>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27" name="Rectangle 104">
                <a:extLst>
                  <a:ext uri="{FF2B5EF4-FFF2-40B4-BE49-F238E27FC236}">
                    <a16:creationId xmlns:a16="http://schemas.microsoft.com/office/drawing/2014/main" id="{25E15CD8-521F-4B7A-B62D-3E521A7FEA27}"/>
                  </a:ext>
                </a:extLst>
              </p:cNvPr>
              <p:cNvSpPr>
                <a:spLocks noChangeArrowheads="1"/>
              </p:cNvSpPr>
              <p:nvPr/>
            </p:nvSpPr>
            <p:spPr bwMode="auto">
              <a:xfrm>
                <a:off x="3552" y="254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28" name="Rectangle 105">
                <a:extLst>
                  <a:ext uri="{FF2B5EF4-FFF2-40B4-BE49-F238E27FC236}">
                    <a16:creationId xmlns:a16="http://schemas.microsoft.com/office/drawing/2014/main" id="{093431B3-C0C7-4CAE-B8A4-996004900B16}"/>
                  </a:ext>
                </a:extLst>
              </p:cNvPr>
              <p:cNvSpPr>
                <a:spLocks noChangeArrowheads="1"/>
              </p:cNvSpPr>
              <p:nvPr/>
            </p:nvSpPr>
            <p:spPr bwMode="auto">
              <a:xfrm>
                <a:off x="3264" y="1870"/>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hlink"/>
                    </a:solidFill>
                    <a:cs typeface="Arial" panose="020B0604020202020204" pitchFamily="34" charset="0"/>
                  </a:rPr>
                  <a:t>x</a:t>
                </a:r>
              </a:p>
            </p:txBody>
          </p:sp>
          <p:sp>
            <p:nvSpPr>
              <p:cNvPr id="59429" name="Rectangle 106">
                <a:extLst>
                  <a:ext uri="{FF2B5EF4-FFF2-40B4-BE49-F238E27FC236}">
                    <a16:creationId xmlns:a16="http://schemas.microsoft.com/office/drawing/2014/main" id="{5A1676C0-6D2C-4EC9-A5E1-44B9CA17552A}"/>
                  </a:ext>
                </a:extLst>
              </p:cNvPr>
              <p:cNvSpPr>
                <a:spLocks noChangeArrowheads="1"/>
              </p:cNvSpPr>
              <p:nvPr/>
            </p:nvSpPr>
            <p:spPr bwMode="auto">
              <a:xfrm>
                <a:off x="2113" y="1870"/>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30" name="Rectangle 107">
                <a:extLst>
                  <a:ext uri="{FF2B5EF4-FFF2-40B4-BE49-F238E27FC236}">
                    <a16:creationId xmlns:a16="http://schemas.microsoft.com/office/drawing/2014/main" id="{5EEE8DDB-14CE-4D9E-BA2F-0C99D643A525}"/>
                  </a:ext>
                </a:extLst>
              </p:cNvPr>
              <p:cNvSpPr>
                <a:spLocks noChangeArrowheads="1"/>
              </p:cNvSpPr>
              <p:nvPr/>
            </p:nvSpPr>
            <p:spPr bwMode="auto">
              <a:xfrm>
                <a:off x="1776" y="220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31" name="Rectangle 108">
                <a:extLst>
                  <a:ext uri="{FF2B5EF4-FFF2-40B4-BE49-F238E27FC236}">
                    <a16:creationId xmlns:a16="http://schemas.microsoft.com/office/drawing/2014/main" id="{A82B442E-DAA5-4B93-9279-2CBE98221945}"/>
                  </a:ext>
                </a:extLst>
              </p:cNvPr>
              <p:cNvSpPr>
                <a:spLocks noChangeArrowheads="1"/>
              </p:cNvSpPr>
              <p:nvPr/>
            </p:nvSpPr>
            <p:spPr bwMode="auto">
              <a:xfrm>
                <a:off x="3082" y="1847"/>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32" name="Rectangle 109">
                <a:extLst>
                  <a:ext uri="{FF2B5EF4-FFF2-40B4-BE49-F238E27FC236}">
                    <a16:creationId xmlns:a16="http://schemas.microsoft.com/office/drawing/2014/main" id="{1B452701-C17F-4FBE-8F46-9D135EBDB85A}"/>
                  </a:ext>
                </a:extLst>
              </p:cNvPr>
              <p:cNvSpPr>
                <a:spLocks noChangeArrowheads="1"/>
              </p:cNvSpPr>
              <p:nvPr/>
            </p:nvSpPr>
            <p:spPr bwMode="auto">
              <a:xfrm>
                <a:off x="3312" y="2207"/>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33" name="Rectangle 110">
                <a:extLst>
                  <a:ext uri="{FF2B5EF4-FFF2-40B4-BE49-F238E27FC236}">
                    <a16:creationId xmlns:a16="http://schemas.microsoft.com/office/drawing/2014/main" id="{69ED265F-22EA-4793-90A1-642CC63F5E19}"/>
                  </a:ext>
                </a:extLst>
              </p:cNvPr>
              <p:cNvSpPr>
                <a:spLocks noChangeArrowheads="1"/>
              </p:cNvSpPr>
              <p:nvPr/>
            </p:nvSpPr>
            <p:spPr bwMode="auto">
              <a:xfrm>
                <a:off x="3696" y="191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34" name="Rectangle 111">
                <a:extLst>
                  <a:ext uri="{FF2B5EF4-FFF2-40B4-BE49-F238E27FC236}">
                    <a16:creationId xmlns:a16="http://schemas.microsoft.com/office/drawing/2014/main" id="{C20770BF-0683-44F2-B144-F4D79743AB92}"/>
                  </a:ext>
                </a:extLst>
              </p:cNvPr>
              <p:cNvSpPr>
                <a:spLocks noChangeArrowheads="1"/>
              </p:cNvSpPr>
              <p:nvPr/>
            </p:nvSpPr>
            <p:spPr bwMode="auto">
              <a:xfrm>
                <a:off x="2449"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808080"/>
                    </a:solidFill>
                    <a:cs typeface="Arial" panose="020B0604020202020204" pitchFamily="34" charset="0"/>
                  </a:rPr>
                  <a:t>x</a:t>
                </a:r>
              </a:p>
            </p:txBody>
          </p:sp>
          <p:sp>
            <p:nvSpPr>
              <p:cNvPr id="59435" name="Rectangle 112">
                <a:extLst>
                  <a:ext uri="{FF2B5EF4-FFF2-40B4-BE49-F238E27FC236}">
                    <a16:creationId xmlns:a16="http://schemas.microsoft.com/office/drawing/2014/main" id="{BC84F86F-22EC-4C1E-A740-A192C6387A16}"/>
                  </a:ext>
                </a:extLst>
              </p:cNvPr>
              <p:cNvSpPr>
                <a:spLocks noChangeArrowheads="1"/>
              </p:cNvSpPr>
              <p:nvPr/>
            </p:nvSpPr>
            <p:spPr bwMode="auto">
              <a:xfrm>
                <a:off x="2784"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36" name="Rectangle 113">
                <a:extLst>
                  <a:ext uri="{FF2B5EF4-FFF2-40B4-BE49-F238E27FC236}">
                    <a16:creationId xmlns:a16="http://schemas.microsoft.com/office/drawing/2014/main" id="{9549D3F4-A5D1-41EB-A776-DB47EC156097}"/>
                  </a:ext>
                </a:extLst>
              </p:cNvPr>
              <p:cNvSpPr>
                <a:spLocks noChangeArrowheads="1"/>
              </p:cNvSpPr>
              <p:nvPr/>
            </p:nvSpPr>
            <p:spPr bwMode="auto">
              <a:xfrm>
                <a:off x="3120"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37" name="Rectangle 114">
                <a:extLst>
                  <a:ext uri="{FF2B5EF4-FFF2-40B4-BE49-F238E27FC236}">
                    <a16:creationId xmlns:a16="http://schemas.microsoft.com/office/drawing/2014/main" id="{7753AF65-4510-40C2-B11A-051E2126C7CE}"/>
                  </a:ext>
                </a:extLst>
              </p:cNvPr>
              <p:cNvSpPr>
                <a:spLocks noChangeArrowheads="1"/>
              </p:cNvSpPr>
              <p:nvPr/>
            </p:nvSpPr>
            <p:spPr bwMode="auto">
              <a:xfrm>
                <a:off x="2065" y="278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38" name="Rectangle 115">
                <a:extLst>
                  <a:ext uri="{FF2B5EF4-FFF2-40B4-BE49-F238E27FC236}">
                    <a16:creationId xmlns:a16="http://schemas.microsoft.com/office/drawing/2014/main" id="{62C32EE9-83D6-4303-BDED-B1D2F5852675}"/>
                  </a:ext>
                </a:extLst>
              </p:cNvPr>
              <p:cNvSpPr>
                <a:spLocks noChangeArrowheads="1"/>
              </p:cNvSpPr>
              <p:nvPr/>
            </p:nvSpPr>
            <p:spPr bwMode="auto">
              <a:xfrm>
                <a:off x="2256" y="283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bg2"/>
                    </a:solidFill>
                    <a:cs typeface="Arial" panose="020B0604020202020204" pitchFamily="34" charset="0"/>
                  </a:rPr>
                  <a:t>x</a:t>
                </a:r>
              </a:p>
            </p:txBody>
          </p:sp>
          <p:sp>
            <p:nvSpPr>
              <p:cNvPr id="59439" name="Rectangle 116">
                <a:extLst>
                  <a:ext uri="{FF2B5EF4-FFF2-40B4-BE49-F238E27FC236}">
                    <a16:creationId xmlns:a16="http://schemas.microsoft.com/office/drawing/2014/main" id="{CE7CCDEB-4632-41F9-8B00-F6CAF8B39A6D}"/>
                  </a:ext>
                </a:extLst>
              </p:cNvPr>
              <p:cNvSpPr>
                <a:spLocks noChangeArrowheads="1"/>
              </p:cNvSpPr>
              <p:nvPr/>
            </p:nvSpPr>
            <p:spPr bwMode="auto">
              <a:xfrm>
                <a:off x="1824"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CC0000"/>
                    </a:solidFill>
                    <a:cs typeface="Arial" panose="020B0604020202020204" pitchFamily="34" charset="0"/>
                  </a:rPr>
                  <a:t>x</a:t>
                </a:r>
              </a:p>
            </p:txBody>
          </p:sp>
          <p:sp>
            <p:nvSpPr>
              <p:cNvPr id="59440" name="Rectangle 117">
                <a:extLst>
                  <a:ext uri="{FF2B5EF4-FFF2-40B4-BE49-F238E27FC236}">
                    <a16:creationId xmlns:a16="http://schemas.microsoft.com/office/drawing/2014/main" id="{5AB0E179-6DB3-480E-B6BF-5863B50A8911}"/>
                  </a:ext>
                </a:extLst>
              </p:cNvPr>
              <p:cNvSpPr>
                <a:spLocks noChangeArrowheads="1"/>
              </p:cNvSpPr>
              <p:nvPr/>
            </p:nvSpPr>
            <p:spPr bwMode="auto">
              <a:xfrm>
                <a:off x="3791" y="2639"/>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41" name="Rectangle 118">
                <a:extLst>
                  <a:ext uri="{FF2B5EF4-FFF2-40B4-BE49-F238E27FC236}">
                    <a16:creationId xmlns:a16="http://schemas.microsoft.com/office/drawing/2014/main" id="{DF6E5AC4-B6F1-4C73-BD0B-78B80B210CA2}"/>
                  </a:ext>
                </a:extLst>
              </p:cNvPr>
              <p:cNvSpPr>
                <a:spLocks noChangeArrowheads="1"/>
              </p:cNvSpPr>
              <p:nvPr/>
            </p:nvSpPr>
            <p:spPr bwMode="auto">
              <a:xfrm>
                <a:off x="2736" y="2111"/>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42" name="Rectangle 119">
                <a:extLst>
                  <a:ext uri="{FF2B5EF4-FFF2-40B4-BE49-F238E27FC236}">
                    <a16:creationId xmlns:a16="http://schemas.microsoft.com/office/drawing/2014/main" id="{01017BC8-1E88-452F-B98D-B8C772DCA315}"/>
                  </a:ext>
                </a:extLst>
              </p:cNvPr>
              <p:cNvSpPr>
                <a:spLocks noChangeArrowheads="1"/>
              </p:cNvSpPr>
              <p:nvPr/>
            </p:nvSpPr>
            <p:spPr bwMode="auto">
              <a:xfrm>
                <a:off x="2640" y="1728"/>
                <a:ext cx="197"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grpSp>
        <p:grpSp>
          <p:nvGrpSpPr>
            <p:cNvPr id="59399" name="Group 139">
              <a:extLst>
                <a:ext uri="{FF2B5EF4-FFF2-40B4-BE49-F238E27FC236}">
                  <a16:creationId xmlns:a16="http://schemas.microsoft.com/office/drawing/2014/main" id="{DD78700E-AE47-4340-A25B-77707A2E646B}"/>
                </a:ext>
              </a:extLst>
            </p:cNvPr>
            <p:cNvGrpSpPr>
              <a:grpSpLocks/>
            </p:cNvGrpSpPr>
            <p:nvPr/>
          </p:nvGrpSpPr>
          <p:grpSpPr bwMode="auto">
            <a:xfrm>
              <a:off x="624" y="1824"/>
              <a:ext cx="724" cy="458"/>
              <a:chOff x="624" y="1824"/>
              <a:chExt cx="724" cy="458"/>
            </a:xfrm>
          </p:grpSpPr>
          <p:sp>
            <p:nvSpPr>
              <p:cNvPr id="59406" name="Oval 121">
                <a:extLst>
                  <a:ext uri="{FF2B5EF4-FFF2-40B4-BE49-F238E27FC236}">
                    <a16:creationId xmlns:a16="http://schemas.microsoft.com/office/drawing/2014/main" id="{960CA9BE-0E2A-4F4C-982E-0471757AC2FA}"/>
                  </a:ext>
                </a:extLst>
              </p:cNvPr>
              <p:cNvSpPr>
                <a:spLocks noChangeArrowheads="1"/>
              </p:cNvSpPr>
              <p:nvPr/>
            </p:nvSpPr>
            <p:spPr bwMode="auto">
              <a:xfrm>
                <a:off x="624" y="1825"/>
                <a:ext cx="724" cy="367"/>
              </a:xfrm>
              <a:prstGeom prst="ellipse">
                <a:avLst/>
              </a:prstGeom>
              <a:solidFill>
                <a:srgbClr val="FFFF53"/>
              </a:solidFill>
              <a:ln w="12700">
                <a:solidFill>
                  <a:schemeClr val="tx1"/>
                </a:solidFill>
                <a:round/>
                <a:headEnd/>
                <a:tailEnd/>
              </a:ln>
            </p:spPr>
            <p:txBody>
              <a:bodyPr wrap="none" lIns="92075" tIns="46038" rIns="92075" bIns="46038" anchor="ct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FontTx/>
                  <a:buNone/>
                </a:pPr>
                <a:endParaRPr lang="pt-BR" altLang="pt-BR" sz="1800">
                  <a:cs typeface="Arial" panose="020B0604020202020204" pitchFamily="34" charset="0"/>
                </a:endParaRPr>
              </a:p>
            </p:txBody>
          </p:sp>
          <p:sp>
            <p:nvSpPr>
              <p:cNvPr id="59407" name="Rectangle 122">
                <a:extLst>
                  <a:ext uri="{FF2B5EF4-FFF2-40B4-BE49-F238E27FC236}">
                    <a16:creationId xmlns:a16="http://schemas.microsoft.com/office/drawing/2014/main" id="{EAD2AF3F-69C4-4986-9EBF-F1F7682D0A2F}"/>
                  </a:ext>
                </a:extLst>
              </p:cNvPr>
              <p:cNvSpPr>
                <a:spLocks noChangeArrowheads="1"/>
              </p:cNvSpPr>
              <p:nvPr/>
            </p:nvSpPr>
            <p:spPr bwMode="auto">
              <a:xfrm>
                <a:off x="830" y="19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08" name="Rectangle 123">
                <a:extLst>
                  <a:ext uri="{FF2B5EF4-FFF2-40B4-BE49-F238E27FC236}">
                    <a16:creationId xmlns:a16="http://schemas.microsoft.com/office/drawing/2014/main" id="{BD7D12D1-D43C-44AE-A520-3ABF431DB43D}"/>
                  </a:ext>
                </a:extLst>
              </p:cNvPr>
              <p:cNvSpPr>
                <a:spLocks noChangeArrowheads="1"/>
              </p:cNvSpPr>
              <p:nvPr/>
            </p:nvSpPr>
            <p:spPr bwMode="auto">
              <a:xfrm>
                <a:off x="1038" y="19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hlink"/>
                    </a:solidFill>
                    <a:cs typeface="Arial" panose="020B0604020202020204" pitchFamily="34" charset="0"/>
                  </a:rPr>
                  <a:t>x</a:t>
                </a:r>
              </a:p>
            </p:txBody>
          </p:sp>
          <p:sp>
            <p:nvSpPr>
              <p:cNvPr id="59409" name="Rectangle 124">
                <a:extLst>
                  <a:ext uri="{FF2B5EF4-FFF2-40B4-BE49-F238E27FC236}">
                    <a16:creationId xmlns:a16="http://schemas.microsoft.com/office/drawing/2014/main" id="{6866139F-0C7F-45F1-B5F1-DB0D94E2C4EC}"/>
                  </a:ext>
                </a:extLst>
              </p:cNvPr>
              <p:cNvSpPr>
                <a:spLocks noChangeArrowheads="1"/>
              </p:cNvSpPr>
              <p:nvPr/>
            </p:nvSpPr>
            <p:spPr bwMode="auto">
              <a:xfrm>
                <a:off x="779" y="18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bg2"/>
                    </a:solidFill>
                    <a:cs typeface="Arial" panose="020B0604020202020204" pitchFamily="34" charset="0"/>
                  </a:rPr>
                  <a:t>x</a:t>
                </a:r>
              </a:p>
            </p:txBody>
          </p:sp>
          <p:sp>
            <p:nvSpPr>
              <p:cNvPr id="59410" name="Rectangle 125">
                <a:extLst>
                  <a:ext uri="{FF2B5EF4-FFF2-40B4-BE49-F238E27FC236}">
                    <a16:creationId xmlns:a16="http://schemas.microsoft.com/office/drawing/2014/main" id="{624FAC28-7184-49A4-A8D9-DC13CF4718D0}"/>
                  </a:ext>
                </a:extLst>
              </p:cNvPr>
              <p:cNvSpPr>
                <a:spLocks noChangeArrowheads="1"/>
              </p:cNvSpPr>
              <p:nvPr/>
            </p:nvSpPr>
            <p:spPr bwMode="auto">
              <a:xfrm>
                <a:off x="882" y="199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rgbClr val="CC0000"/>
                    </a:solidFill>
                    <a:cs typeface="Arial" panose="020B0604020202020204" pitchFamily="34" charset="0"/>
                  </a:rPr>
                  <a:t>x</a:t>
                </a:r>
              </a:p>
            </p:txBody>
          </p:sp>
          <p:sp>
            <p:nvSpPr>
              <p:cNvPr id="59411" name="Rectangle 126">
                <a:extLst>
                  <a:ext uri="{FF2B5EF4-FFF2-40B4-BE49-F238E27FC236}">
                    <a16:creationId xmlns:a16="http://schemas.microsoft.com/office/drawing/2014/main" id="{9CC4D585-C55A-4E5C-A765-0999206D9842}"/>
                  </a:ext>
                </a:extLst>
              </p:cNvPr>
              <p:cNvSpPr>
                <a:spLocks noChangeArrowheads="1"/>
              </p:cNvSpPr>
              <p:nvPr/>
            </p:nvSpPr>
            <p:spPr bwMode="auto">
              <a:xfrm>
                <a:off x="675" y="196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grpSp>
        <p:sp>
          <p:nvSpPr>
            <p:cNvPr id="8" name="Freeform 128">
              <a:extLst>
                <a:ext uri="{FF2B5EF4-FFF2-40B4-BE49-F238E27FC236}">
                  <a16:creationId xmlns:a16="http://schemas.microsoft.com/office/drawing/2014/main" id="{7FB85D92-E81B-46D9-BD15-1A350EF34036}"/>
                </a:ext>
              </a:extLst>
            </p:cNvPr>
            <p:cNvSpPr>
              <a:spLocks/>
            </p:cNvSpPr>
            <p:nvPr/>
          </p:nvSpPr>
          <p:spPr bwMode="auto">
            <a:xfrm>
              <a:off x="795" y="1044"/>
              <a:ext cx="2453" cy="709"/>
            </a:xfrm>
            <a:custGeom>
              <a:avLst/>
              <a:gdLst/>
              <a:ahLst/>
              <a:cxnLst>
                <a:cxn ang="0">
                  <a:pos x="2261" y="987"/>
                </a:cxn>
                <a:cxn ang="0">
                  <a:pos x="2208" y="764"/>
                </a:cxn>
                <a:cxn ang="0">
                  <a:pos x="2125" y="559"/>
                </a:cxn>
                <a:cxn ang="0">
                  <a:pos x="2010" y="384"/>
                </a:cxn>
                <a:cxn ang="0">
                  <a:pos x="1870" y="232"/>
                </a:cxn>
                <a:cxn ang="0">
                  <a:pos x="1707" y="118"/>
                </a:cxn>
                <a:cxn ang="0">
                  <a:pos x="1522" y="40"/>
                </a:cxn>
                <a:cxn ang="0">
                  <a:pos x="1328" y="0"/>
                </a:cxn>
                <a:cxn ang="0">
                  <a:pos x="1227" y="0"/>
                </a:cxn>
                <a:cxn ang="0">
                  <a:pos x="1117" y="9"/>
                </a:cxn>
                <a:cxn ang="0">
                  <a:pos x="959" y="48"/>
                </a:cxn>
                <a:cxn ang="0">
                  <a:pos x="809" y="118"/>
                </a:cxn>
                <a:cxn ang="0">
                  <a:pos x="673" y="214"/>
                </a:cxn>
                <a:cxn ang="0">
                  <a:pos x="554" y="332"/>
                </a:cxn>
                <a:cxn ang="0">
                  <a:pos x="453" y="472"/>
                </a:cxn>
                <a:cxn ang="0">
                  <a:pos x="369" y="633"/>
                </a:cxn>
                <a:cxn ang="0">
                  <a:pos x="312" y="808"/>
                </a:cxn>
                <a:cxn ang="0">
                  <a:pos x="0" y="922"/>
                </a:cxn>
                <a:cxn ang="0">
                  <a:pos x="611" y="891"/>
                </a:cxn>
                <a:cxn ang="0">
                  <a:pos x="343" y="812"/>
                </a:cxn>
                <a:cxn ang="0">
                  <a:pos x="400" y="638"/>
                </a:cxn>
                <a:cxn ang="0">
                  <a:pos x="479" y="476"/>
                </a:cxn>
                <a:cxn ang="0">
                  <a:pos x="580" y="336"/>
                </a:cxn>
                <a:cxn ang="0">
                  <a:pos x="695" y="219"/>
                </a:cxn>
                <a:cxn ang="0">
                  <a:pos x="831" y="122"/>
                </a:cxn>
                <a:cxn ang="0">
                  <a:pos x="976" y="53"/>
                </a:cxn>
                <a:cxn ang="0">
                  <a:pos x="1130" y="9"/>
                </a:cxn>
                <a:cxn ang="0">
                  <a:pos x="1214" y="0"/>
                </a:cxn>
                <a:cxn ang="0">
                  <a:pos x="1412" y="18"/>
                </a:cxn>
                <a:cxn ang="0">
                  <a:pos x="1601" y="79"/>
                </a:cxn>
                <a:cxn ang="0">
                  <a:pos x="1768" y="175"/>
                </a:cxn>
                <a:cxn ang="0">
                  <a:pos x="1922" y="310"/>
                </a:cxn>
                <a:cxn ang="0">
                  <a:pos x="2046" y="476"/>
                </a:cxn>
                <a:cxn ang="0">
                  <a:pos x="2147" y="664"/>
                </a:cxn>
                <a:cxn ang="0">
                  <a:pos x="2213" y="878"/>
                </a:cxn>
                <a:cxn ang="0">
                  <a:pos x="2244" y="1105"/>
                </a:cxn>
              </a:cxnLst>
              <a:rect l="0" t="0" r="r" b="b"/>
              <a:pathLst>
                <a:path w="2271" h="1202">
                  <a:moveTo>
                    <a:pt x="2270" y="1105"/>
                  </a:moveTo>
                  <a:lnTo>
                    <a:pt x="2261" y="987"/>
                  </a:lnTo>
                  <a:lnTo>
                    <a:pt x="2239" y="874"/>
                  </a:lnTo>
                  <a:lnTo>
                    <a:pt x="2208" y="764"/>
                  </a:lnTo>
                  <a:lnTo>
                    <a:pt x="2169" y="660"/>
                  </a:lnTo>
                  <a:lnTo>
                    <a:pt x="2125" y="559"/>
                  </a:lnTo>
                  <a:lnTo>
                    <a:pt x="2072" y="467"/>
                  </a:lnTo>
                  <a:lnTo>
                    <a:pt x="2010" y="384"/>
                  </a:lnTo>
                  <a:lnTo>
                    <a:pt x="1940" y="306"/>
                  </a:lnTo>
                  <a:lnTo>
                    <a:pt x="1870" y="232"/>
                  </a:lnTo>
                  <a:lnTo>
                    <a:pt x="1790" y="171"/>
                  </a:lnTo>
                  <a:lnTo>
                    <a:pt x="1707" y="118"/>
                  </a:lnTo>
                  <a:lnTo>
                    <a:pt x="1614" y="74"/>
                  </a:lnTo>
                  <a:lnTo>
                    <a:pt x="1522" y="40"/>
                  </a:lnTo>
                  <a:lnTo>
                    <a:pt x="1430" y="13"/>
                  </a:lnTo>
                  <a:lnTo>
                    <a:pt x="1328" y="0"/>
                  </a:lnTo>
                  <a:lnTo>
                    <a:pt x="1227" y="0"/>
                  </a:lnTo>
                  <a:lnTo>
                    <a:pt x="1227" y="0"/>
                  </a:lnTo>
                  <a:lnTo>
                    <a:pt x="1201" y="0"/>
                  </a:lnTo>
                  <a:lnTo>
                    <a:pt x="1117" y="9"/>
                  </a:lnTo>
                  <a:lnTo>
                    <a:pt x="1038" y="26"/>
                  </a:lnTo>
                  <a:lnTo>
                    <a:pt x="959" y="48"/>
                  </a:lnTo>
                  <a:lnTo>
                    <a:pt x="884" y="79"/>
                  </a:lnTo>
                  <a:lnTo>
                    <a:pt x="809" y="118"/>
                  </a:lnTo>
                  <a:lnTo>
                    <a:pt x="739" y="162"/>
                  </a:lnTo>
                  <a:lnTo>
                    <a:pt x="673" y="214"/>
                  </a:lnTo>
                  <a:lnTo>
                    <a:pt x="611" y="271"/>
                  </a:lnTo>
                  <a:lnTo>
                    <a:pt x="554" y="332"/>
                  </a:lnTo>
                  <a:lnTo>
                    <a:pt x="501" y="398"/>
                  </a:lnTo>
                  <a:lnTo>
                    <a:pt x="453" y="472"/>
                  </a:lnTo>
                  <a:lnTo>
                    <a:pt x="409" y="550"/>
                  </a:lnTo>
                  <a:lnTo>
                    <a:pt x="369" y="633"/>
                  </a:lnTo>
                  <a:lnTo>
                    <a:pt x="338" y="721"/>
                  </a:lnTo>
                  <a:lnTo>
                    <a:pt x="312" y="808"/>
                  </a:lnTo>
                  <a:lnTo>
                    <a:pt x="290" y="904"/>
                  </a:lnTo>
                  <a:lnTo>
                    <a:pt x="0" y="922"/>
                  </a:lnTo>
                  <a:lnTo>
                    <a:pt x="286" y="1201"/>
                  </a:lnTo>
                  <a:lnTo>
                    <a:pt x="611" y="891"/>
                  </a:lnTo>
                  <a:lnTo>
                    <a:pt x="321" y="904"/>
                  </a:lnTo>
                  <a:lnTo>
                    <a:pt x="343" y="812"/>
                  </a:lnTo>
                  <a:lnTo>
                    <a:pt x="365" y="721"/>
                  </a:lnTo>
                  <a:lnTo>
                    <a:pt x="400" y="638"/>
                  </a:lnTo>
                  <a:lnTo>
                    <a:pt x="435" y="555"/>
                  </a:lnTo>
                  <a:lnTo>
                    <a:pt x="479" y="476"/>
                  </a:lnTo>
                  <a:lnTo>
                    <a:pt x="528" y="406"/>
                  </a:lnTo>
                  <a:lnTo>
                    <a:pt x="580" y="336"/>
                  </a:lnTo>
                  <a:lnTo>
                    <a:pt x="638" y="275"/>
                  </a:lnTo>
                  <a:lnTo>
                    <a:pt x="695" y="219"/>
                  </a:lnTo>
                  <a:lnTo>
                    <a:pt x="761" y="166"/>
                  </a:lnTo>
                  <a:lnTo>
                    <a:pt x="831" y="122"/>
                  </a:lnTo>
                  <a:lnTo>
                    <a:pt x="902" y="83"/>
                  </a:lnTo>
                  <a:lnTo>
                    <a:pt x="976" y="53"/>
                  </a:lnTo>
                  <a:lnTo>
                    <a:pt x="1051" y="26"/>
                  </a:lnTo>
                  <a:lnTo>
                    <a:pt x="1130" y="9"/>
                  </a:lnTo>
                  <a:lnTo>
                    <a:pt x="1214" y="0"/>
                  </a:lnTo>
                  <a:lnTo>
                    <a:pt x="1214" y="0"/>
                  </a:lnTo>
                  <a:lnTo>
                    <a:pt x="1315" y="5"/>
                  </a:lnTo>
                  <a:lnTo>
                    <a:pt x="1412" y="18"/>
                  </a:lnTo>
                  <a:lnTo>
                    <a:pt x="1509" y="44"/>
                  </a:lnTo>
                  <a:lnTo>
                    <a:pt x="1601" y="79"/>
                  </a:lnTo>
                  <a:lnTo>
                    <a:pt x="1685" y="122"/>
                  </a:lnTo>
                  <a:lnTo>
                    <a:pt x="1768" y="175"/>
                  </a:lnTo>
                  <a:lnTo>
                    <a:pt x="1848" y="240"/>
                  </a:lnTo>
                  <a:lnTo>
                    <a:pt x="1922" y="310"/>
                  </a:lnTo>
                  <a:lnTo>
                    <a:pt x="1988" y="389"/>
                  </a:lnTo>
                  <a:lnTo>
                    <a:pt x="2046" y="476"/>
                  </a:lnTo>
                  <a:lnTo>
                    <a:pt x="2098" y="568"/>
                  </a:lnTo>
                  <a:lnTo>
                    <a:pt x="2147" y="664"/>
                  </a:lnTo>
                  <a:lnTo>
                    <a:pt x="2182" y="769"/>
                  </a:lnTo>
                  <a:lnTo>
                    <a:pt x="2213" y="878"/>
                  </a:lnTo>
                  <a:lnTo>
                    <a:pt x="2235" y="987"/>
                  </a:lnTo>
                  <a:lnTo>
                    <a:pt x="2244" y="1105"/>
                  </a:lnTo>
                  <a:lnTo>
                    <a:pt x="2270" y="1105"/>
                  </a:lnTo>
                </a:path>
              </a:pathLst>
            </a:custGeom>
            <a:solidFill>
              <a:schemeClr val="accent2">
                <a:lumMod val="40000"/>
                <a:lumOff val="60000"/>
              </a:schemeClr>
            </a:solidFill>
            <a:ln w="12700" cap="rnd" cmpd="sng">
              <a:solidFill>
                <a:schemeClr val="accent2"/>
              </a:solidFill>
              <a:prstDash val="solid"/>
              <a:round/>
              <a:headEnd/>
              <a:tailEnd/>
            </a:ln>
            <a:effectLst/>
          </p:spPr>
          <p:txBody>
            <a:bodyPr/>
            <a:lstStyle/>
            <a:p>
              <a:pPr fontAlgn="auto">
                <a:spcBef>
                  <a:spcPts val="0"/>
                </a:spcBef>
                <a:spcAft>
                  <a:spcPts val="0"/>
                </a:spcAft>
                <a:defRPr/>
              </a:pPr>
              <a:endParaRPr lang="en-US">
                <a:latin typeface="Arial" charset="0"/>
                <a:cs typeface="Arial" charset="0"/>
              </a:endParaRPr>
            </a:p>
          </p:txBody>
        </p:sp>
        <p:grpSp>
          <p:nvGrpSpPr>
            <p:cNvPr id="59401" name="Group 134">
              <a:extLst>
                <a:ext uri="{FF2B5EF4-FFF2-40B4-BE49-F238E27FC236}">
                  <a16:creationId xmlns:a16="http://schemas.microsoft.com/office/drawing/2014/main" id="{586ECAE0-B69C-4951-8E9E-D5844963311F}"/>
                </a:ext>
              </a:extLst>
            </p:cNvPr>
            <p:cNvGrpSpPr>
              <a:grpSpLocks/>
            </p:cNvGrpSpPr>
            <p:nvPr/>
          </p:nvGrpSpPr>
          <p:grpSpPr bwMode="auto">
            <a:xfrm>
              <a:off x="2403" y="1430"/>
              <a:ext cx="1508" cy="530"/>
              <a:chOff x="1969" y="2182"/>
              <a:chExt cx="1395" cy="898"/>
            </a:xfrm>
          </p:grpSpPr>
          <p:sp>
            <p:nvSpPr>
              <p:cNvPr id="59402" name="Rectangle 130">
                <a:extLst>
                  <a:ext uri="{FF2B5EF4-FFF2-40B4-BE49-F238E27FC236}">
                    <a16:creationId xmlns:a16="http://schemas.microsoft.com/office/drawing/2014/main" id="{6D401443-2F3B-4A92-A658-93936347665D}"/>
                  </a:ext>
                </a:extLst>
              </p:cNvPr>
              <p:cNvSpPr>
                <a:spLocks noChangeArrowheads="1"/>
              </p:cNvSpPr>
              <p:nvPr/>
            </p:nvSpPr>
            <p:spPr bwMode="auto">
              <a:xfrm>
                <a:off x="1969" y="2423"/>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bg2"/>
                    </a:solidFill>
                    <a:cs typeface="Arial" panose="020B0604020202020204" pitchFamily="34" charset="0"/>
                  </a:rPr>
                  <a:t>x</a:t>
                </a:r>
              </a:p>
            </p:txBody>
          </p:sp>
          <p:sp>
            <p:nvSpPr>
              <p:cNvPr id="59403" name="Rectangle 131">
                <a:extLst>
                  <a:ext uri="{FF2B5EF4-FFF2-40B4-BE49-F238E27FC236}">
                    <a16:creationId xmlns:a16="http://schemas.microsoft.com/office/drawing/2014/main" id="{B89B7018-63CD-4258-A6F1-66C007C8C636}"/>
                  </a:ext>
                </a:extLst>
              </p:cNvPr>
              <p:cNvSpPr>
                <a:spLocks noChangeArrowheads="1"/>
              </p:cNvSpPr>
              <p:nvPr/>
            </p:nvSpPr>
            <p:spPr bwMode="auto">
              <a:xfrm>
                <a:off x="2352" y="21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solidFill>
                      <a:schemeClr val="hlink"/>
                    </a:solidFill>
                    <a:cs typeface="Arial" panose="020B0604020202020204" pitchFamily="34" charset="0"/>
                  </a:rPr>
                  <a:t>x</a:t>
                </a:r>
              </a:p>
            </p:txBody>
          </p:sp>
          <p:sp>
            <p:nvSpPr>
              <p:cNvPr id="59404" name="Rectangle 132">
                <a:extLst>
                  <a:ext uri="{FF2B5EF4-FFF2-40B4-BE49-F238E27FC236}">
                    <a16:creationId xmlns:a16="http://schemas.microsoft.com/office/drawing/2014/main" id="{CD2DBEE6-5726-47C0-BACC-2E61EF761311}"/>
                  </a:ext>
                </a:extLst>
              </p:cNvPr>
              <p:cNvSpPr>
                <a:spLocks noChangeArrowheads="1"/>
              </p:cNvSpPr>
              <p:nvPr/>
            </p:nvSpPr>
            <p:spPr bwMode="auto">
              <a:xfrm>
                <a:off x="2342" y="259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sp>
            <p:nvSpPr>
              <p:cNvPr id="59405" name="Rectangle 133">
                <a:extLst>
                  <a:ext uri="{FF2B5EF4-FFF2-40B4-BE49-F238E27FC236}">
                    <a16:creationId xmlns:a16="http://schemas.microsoft.com/office/drawing/2014/main" id="{5BE88F2F-F761-446A-94EA-DE2D7F7736A8}"/>
                  </a:ext>
                </a:extLst>
              </p:cNvPr>
              <p:cNvSpPr>
                <a:spLocks noChangeArrowheads="1"/>
              </p:cNvSpPr>
              <p:nvPr/>
            </p:nvSpPr>
            <p:spPr bwMode="auto">
              <a:xfrm>
                <a:off x="3168" y="2182"/>
                <a:ext cx="19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pt-BR" sz="1800">
                    <a:cs typeface="Arial" panose="020B0604020202020204" pitchFamily="34" charset="0"/>
                  </a:rPr>
                  <a:t>x</a:t>
                </a:r>
              </a:p>
            </p:txBody>
          </p:sp>
        </p:grpSp>
      </p:gr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A960F5C-3777-47EA-BEFA-FF2AF6C977C3}"/>
              </a:ext>
            </a:extLst>
          </p:cNvPr>
          <p:cNvSpPr>
            <a:spLocks noGrp="1"/>
          </p:cNvSpPr>
          <p:nvPr>
            <p:ph type="title"/>
          </p:nvPr>
        </p:nvSpPr>
        <p:spPr>
          <a:xfrm>
            <a:off x="0" y="1390650"/>
            <a:ext cx="5905500" cy="1143000"/>
          </a:xfrm>
        </p:spPr>
        <p:txBody>
          <a:bodyPr/>
          <a:lstStyle/>
          <a:p>
            <a:pPr eaLnBrk="1" hangingPunct="1"/>
            <a:r>
              <a:rPr lang="en-US" altLang="pt-BR">
                <a:solidFill>
                  <a:schemeClr val="bg1"/>
                </a:solidFill>
              </a:rPr>
              <a:t>Amostra aleatória simples</a:t>
            </a:r>
          </a:p>
        </p:txBody>
      </p:sp>
      <p:sp>
        <p:nvSpPr>
          <p:cNvPr id="60419" name="Content Placeholder 2">
            <a:extLst>
              <a:ext uri="{FF2B5EF4-FFF2-40B4-BE49-F238E27FC236}">
                <a16:creationId xmlns:a16="http://schemas.microsoft.com/office/drawing/2014/main" id="{7880E613-C07B-4F8E-85EB-D3A0E1BE1E4B}"/>
              </a:ext>
            </a:extLst>
          </p:cNvPr>
          <p:cNvSpPr>
            <a:spLocks noGrp="1"/>
          </p:cNvSpPr>
          <p:nvPr>
            <p:ph idx="1"/>
          </p:nvPr>
        </p:nvSpPr>
        <p:spPr>
          <a:xfrm>
            <a:off x="330200" y="2716213"/>
            <a:ext cx="8229600" cy="3144837"/>
          </a:xfrm>
        </p:spPr>
        <p:txBody>
          <a:bodyPr/>
          <a:lstStyle/>
          <a:p>
            <a:pPr marL="457200" indent="-457200" eaLnBrk="1" hangingPunct="1">
              <a:spcBef>
                <a:spcPct val="50000"/>
              </a:spcBef>
              <a:buFontTx/>
              <a:buChar char="•"/>
            </a:pPr>
            <a:r>
              <a:rPr lang="en-US" altLang="pt-BR">
                <a:solidFill>
                  <a:schemeClr val="bg1"/>
                </a:solidFill>
              </a:rPr>
              <a:t>Números aleatórios podem ser gerados por uma tabela de números aleatórios, um software ou uma calculadora</a:t>
            </a:r>
          </a:p>
          <a:p>
            <a:pPr marL="457200" indent="-457200" eaLnBrk="1" hangingPunct="1">
              <a:spcBef>
                <a:spcPct val="50000"/>
              </a:spcBef>
              <a:buFontTx/>
              <a:buChar char="•"/>
            </a:pPr>
            <a:r>
              <a:rPr lang="en-US" altLang="pt-BR">
                <a:solidFill>
                  <a:schemeClr val="bg1"/>
                </a:solidFill>
              </a:rPr>
              <a:t>Dê um número a cada membro da população</a:t>
            </a:r>
          </a:p>
          <a:p>
            <a:pPr marL="457200" indent="-457200" eaLnBrk="1" hangingPunct="1">
              <a:spcBef>
                <a:spcPct val="50000"/>
              </a:spcBef>
              <a:buFontTx/>
              <a:buChar char="•"/>
            </a:pPr>
            <a:r>
              <a:rPr lang="en-US" altLang="pt-BR">
                <a:solidFill>
                  <a:schemeClr val="bg1"/>
                </a:solidFill>
              </a:rPr>
              <a:t>Membros da população que correspondam a esses números tornam-se membros da amostragem</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AC682EF9-7A83-4446-940C-404332A92D0F}"/>
              </a:ext>
            </a:extLst>
          </p:cNvPr>
          <p:cNvSpPr>
            <a:spLocks noGrp="1"/>
          </p:cNvSpPr>
          <p:nvPr>
            <p:ph type="title"/>
          </p:nvPr>
        </p:nvSpPr>
        <p:spPr>
          <a:xfrm>
            <a:off x="419100" y="1395413"/>
            <a:ext cx="3784600" cy="955675"/>
          </a:xfrm>
        </p:spPr>
        <p:txBody>
          <a:bodyPr/>
          <a:lstStyle/>
          <a:p>
            <a:pPr eaLnBrk="1" hangingPunct="1"/>
            <a:r>
              <a:rPr lang="en-US" altLang="pt-BR">
                <a:solidFill>
                  <a:schemeClr val="bg1"/>
                </a:solidFill>
              </a:rPr>
              <a:t>Exemplo: amostra </a:t>
            </a:r>
            <a:br>
              <a:rPr lang="en-US" altLang="pt-BR">
                <a:solidFill>
                  <a:schemeClr val="bg1"/>
                </a:solidFill>
              </a:rPr>
            </a:br>
            <a:r>
              <a:rPr lang="en-US" altLang="pt-BR">
                <a:solidFill>
                  <a:schemeClr val="bg1"/>
                </a:solidFill>
              </a:rPr>
              <a:t>aleatória simples</a:t>
            </a:r>
          </a:p>
        </p:txBody>
      </p:sp>
      <p:sp>
        <p:nvSpPr>
          <p:cNvPr id="61443" name="Content Placeholder 2">
            <a:extLst>
              <a:ext uri="{FF2B5EF4-FFF2-40B4-BE49-F238E27FC236}">
                <a16:creationId xmlns:a16="http://schemas.microsoft.com/office/drawing/2014/main" id="{E0584FD0-7A15-4A53-B867-F2937CB883C2}"/>
              </a:ext>
            </a:extLst>
          </p:cNvPr>
          <p:cNvSpPr>
            <a:spLocks noGrp="1"/>
          </p:cNvSpPr>
          <p:nvPr>
            <p:ph idx="1"/>
          </p:nvPr>
        </p:nvSpPr>
        <p:spPr>
          <a:xfrm>
            <a:off x="457200" y="2341563"/>
            <a:ext cx="8229600" cy="1868487"/>
          </a:xfrm>
        </p:spPr>
        <p:txBody>
          <a:bodyPr/>
          <a:lstStyle/>
          <a:p>
            <a:pPr marL="533400" indent="-444500"/>
            <a:r>
              <a:rPr lang="en-US" altLang="pt-BR" sz="2400">
                <a:solidFill>
                  <a:schemeClr val="bg1"/>
                </a:solidFill>
              </a:rPr>
              <a:t>Há 731 estudantes que se inscreveram no curso de estatística em sua faculdade. Você deseja formar uma amostra de oito estudantes para responder às questões de uma pesquisa. Selecione os estudantes que pertencerão à amostra aleatória simples</a:t>
            </a:r>
          </a:p>
        </p:txBody>
      </p:sp>
      <p:sp>
        <p:nvSpPr>
          <p:cNvPr id="4" name="TextBox 3">
            <a:extLst>
              <a:ext uri="{FF2B5EF4-FFF2-40B4-BE49-F238E27FC236}">
                <a16:creationId xmlns:a16="http://schemas.microsoft.com/office/drawing/2014/main" id="{0E9957A0-BBC9-46E1-9623-1E94ADE07EC2}"/>
              </a:ext>
            </a:extLst>
          </p:cNvPr>
          <p:cNvSpPr txBox="1">
            <a:spLocks noChangeArrowheads="1"/>
          </p:cNvSpPr>
          <p:nvPr/>
        </p:nvSpPr>
        <p:spPr bwMode="auto">
          <a:xfrm>
            <a:off x="565150" y="4540250"/>
            <a:ext cx="76104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3225" indent="-403225"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pt-BR" sz="2400">
                <a:solidFill>
                  <a:schemeClr val="bg1"/>
                </a:solidFill>
                <a:cs typeface="Arial" panose="020B0604020202020204" pitchFamily="34" charset="0"/>
              </a:rPr>
              <a:t>Dê números de 1 até 731 para cada estudante de estatística</a:t>
            </a:r>
          </a:p>
          <a:p>
            <a:pPr eaLnBrk="1" hangingPunct="1">
              <a:spcBef>
                <a:spcPct val="0"/>
              </a:spcBef>
            </a:pPr>
            <a:r>
              <a:rPr lang="en-US" altLang="pt-BR" sz="2400">
                <a:solidFill>
                  <a:schemeClr val="bg1"/>
                </a:solidFill>
                <a:cs typeface="Arial" panose="020B0604020202020204" pitchFamily="34" charset="0"/>
              </a:rPr>
              <a:t>Na tabela de números aleatórios, escolha um espaço inicial aleatoriamente (suponha que você comece na terceira linha da segunda coluna)</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a:extLst>
              <a:ext uri="{FF2B5EF4-FFF2-40B4-BE49-F238E27FC236}">
                <a16:creationId xmlns:a16="http://schemas.microsoft.com/office/drawing/2014/main" id="{4C4523FF-9700-45AF-B3DD-1C4AE54C62DC}"/>
              </a:ext>
            </a:extLst>
          </p:cNvPr>
          <p:cNvSpPr>
            <a:spLocks noGrp="1"/>
          </p:cNvSpPr>
          <p:nvPr>
            <p:ph type="title"/>
          </p:nvPr>
        </p:nvSpPr>
        <p:spPr>
          <a:xfrm>
            <a:off x="136525" y="1319213"/>
            <a:ext cx="4279900" cy="896937"/>
          </a:xfrm>
        </p:spPr>
        <p:txBody>
          <a:bodyPr/>
          <a:lstStyle/>
          <a:p>
            <a:pPr eaLnBrk="1" hangingPunct="1"/>
            <a:r>
              <a:rPr lang="en-US" altLang="pt-BR">
                <a:solidFill>
                  <a:schemeClr val="bg1"/>
                </a:solidFill>
              </a:rPr>
              <a:t>Solução: amostra </a:t>
            </a:r>
            <a:br>
              <a:rPr lang="en-US" altLang="pt-BR">
                <a:solidFill>
                  <a:schemeClr val="bg1"/>
                </a:solidFill>
              </a:rPr>
            </a:br>
            <a:r>
              <a:rPr lang="en-US" altLang="pt-BR">
                <a:solidFill>
                  <a:schemeClr val="bg1"/>
                </a:solidFill>
              </a:rPr>
              <a:t>aleatória simples</a:t>
            </a:r>
          </a:p>
        </p:txBody>
      </p:sp>
      <p:sp>
        <p:nvSpPr>
          <p:cNvPr id="6" name="Right Arrow 5">
            <a:extLst>
              <a:ext uri="{FF2B5EF4-FFF2-40B4-BE49-F238E27FC236}">
                <a16:creationId xmlns:a16="http://schemas.microsoft.com/office/drawing/2014/main" id="{0A691C20-4649-45AC-8807-5D7ACB3F3277}"/>
              </a:ext>
            </a:extLst>
          </p:cNvPr>
          <p:cNvSpPr/>
          <p:nvPr/>
        </p:nvSpPr>
        <p:spPr bwMode="auto">
          <a:xfrm>
            <a:off x="350838" y="2513013"/>
            <a:ext cx="717550" cy="1328737"/>
          </a:xfrm>
          <a:prstGeom prst="rightArrow">
            <a:avLst>
              <a:gd name="adj1" fmla="val 35280"/>
              <a:gd name="adj2" fmla="val 50000"/>
            </a:avLst>
          </a:prstGeom>
          <a:solidFill>
            <a:schemeClr val="accent2">
              <a:lumMod val="40000"/>
              <a:lumOff val="60000"/>
            </a:schemeClr>
          </a:solidFill>
          <a:ln>
            <a:solidFill>
              <a:schemeClr val="accent2"/>
            </a:solidFill>
            <a:headEnd type="none" w="sm" len="sm"/>
            <a:tailEnd type="none" w="sm" len="sm"/>
          </a:ln>
        </p:spPr>
        <p:style>
          <a:lnRef idx="2">
            <a:schemeClr val="dk1"/>
          </a:lnRef>
          <a:fillRef idx="1">
            <a:schemeClr val="lt1"/>
          </a:fillRef>
          <a:effectRef idx="0">
            <a:schemeClr val="dk1"/>
          </a:effectRef>
          <a:fontRef idx="minor">
            <a:schemeClr val="dk1"/>
          </a:fontRef>
        </p:style>
        <p:txBody>
          <a:bodyPr anchor="ctr">
            <a:spAutoFit/>
          </a:bodyPr>
          <a:lstStyle/>
          <a:p>
            <a:pPr algn="ctr" eaLnBrk="0" fontAlgn="auto" hangingPunct="0">
              <a:spcBef>
                <a:spcPts val="0"/>
              </a:spcBef>
              <a:spcAft>
                <a:spcPts val="0"/>
              </a:spcAft>
              <a:defRPr/>
            </a:pPr>
            <a:endParaRPr lang="en-US" sz="2800" b="1" dirty="0">
              <a:solidFill>
                <a:schemeClr val="accent2"/>
              </a:solidFill>
            </a:endParaRPr>
          </a:p>
        </p:txBody>
      </p:sp>
      <p:sp>
        <p:nvSpPr>
          <p:cNvPr id="62468" name="TextBox 6">
            <a:extLst>
              <a:ext uri="{FF2B5EF4-FFF2-40B4-BE49-F238E27FC236}">
                <a16:creationId xmlns:a16="http://schemas.microsoft.com/office/drawing/2014/main" id="{6D3094A5-D337-4EAC-9BBF-76455DFE31F0}"/>
              </a:ext>
            </a:extLst>
          </p:cNvPr>
          <p:cNvSpPr txBox="1">
            <a:spLocks noChangeArrowheads="1"/>
          </p:cNvSpPr>
          <p:nvPr/>
        </p:nvSpPr>
        <p:spPr bwMode="auto">
          <a:xfrm>
            <a:off x="725488" y="3986213"/>
            <a:ext cx="4683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9250" indent="-34925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pPr>
            <a:r>
              <a:rPr lang="en-US" altLang="pt-BR" sz="2400">
                <a:solidFill>
                  <a:schemeClr val="bg1"/>
                </a:solidFill>
                <a:cs typeface="Arial" panose="020B0604020202020204" pitchFamily="34" charset="0"/>
              </a:rPr>
              <a:t>Leia os dígitos em grupos de três</a:t>
            </a:r>
          </a:p>
          <a:p>
            <a:pPr eaLnBrk="1" hangingPunct="1">
              <a:spcBef>
                <a:spcPct val="0"/>
              </a:spcBef>
            </a:pPr>
            <a:r>
              <a:rPr lang="en-US" altLang="pt-BR" sz="2400">
                <a:solidFill>
                  <a:schemeClr val="bg1"/>
                </a:solidFill>
                <a:cs typeface="Arial" panose="020B0604020202020204" pitchFamily="34" charset="0"/>
              </a:rPr>
              <a:t>Ignore números maiores que 731</a:t>
            </a:r>
          </a:p>
        </p:txBody>
      </p:sp>
      <p:pic>
        <p:nvPicPr>
          <p:cNvPr id="62469" name="Picture 4">
            <a:extLst>
              <a:ext uri="{FF2B5EF4-FFF2-40B4-BE49-F238E27FC236}">
                <a16:creationId xmlns:a16="http://schemas.microsoft.com/office/drawing/2014/main" id="{1A661972-3666-49BE-9A1F-66E33BCB4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5" y="5143500"/>
            <a:ext cx="7554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Box 10">
            <a:extLst>
              <a:ext uri="{FF2B5EF4-FFF2-40B4-BE49-F238E27FC236}">
                <a16:creationId xmlns:a16="http://schemas.microsoft.com/office/drawing/2014/main" id="{CB5C9334-99E0-4FEA-9508-7CACDAF8226D}"/>
              </a:ext>
            </a:extLst>
          </p:cNvPr>
          <p:cNvSpPr txBox="1">
            <a:spLocks noChangeArrowheads="1"/>
          </p:cNvSpPr>
          <p:nvPr/>
        </p:nvSpPr>
        <p:spPr bwMode="auto">
          <a:xfrm>
            <a:off x="771525" y="5653088"/>
            <a:ext cx="76104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pt-BR" sz="2400">
                <a:solidFill>
                  <a:schemeClr val="bg1"/>
                </a:solidFill>
                <a:cs typeface="Arial" panose="020B0604020202020204" pitchFamily="34" charset="0"/>
              </a:rPr>
              <a:t>Os estudantes de número 719, 662, 650, 4, 53, 589, 403 e 129 comporiam a amostra.</a:t>
            </a:r>
          </a:p>
        </p:txBody>
      </p:sp>
      <p:sp>
        <p:nvSpPr>
          <p:cNvPr id="62471" name="Rectangle 11">
            <a:extLst>
              <a:ext uri="{FF2B5EF4-FFF2-40B4-BE49-F238E27FC236}">
                <a16:creationId xmlns:a16="http://schemas.microsoft.com/office/drawing/2014/main" id="{E3AC2DCC-C40C-4F4C-8E0F-5D026F29EE8B}"/>
              </a:ext>
            </a:extLst>
          </p:cNvPr>
          <p:cNvSpPr>
            <a:spLocks noChangeArrowheads="1"/>
          </p:cNvSpPr>
          <p:nvPr/>
        </p:nvSpPr>
        <p:spPr bwMode="auto">
          <a:xfrm>
            <a:off x="1152525" y="2698750"/>
            <a:ext cx="4179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200" b="1">
                <a:solidFill>
                  <a:schemeClr val="bg1"/>
                </a:solidFill>
                <a:latin typeface="Arial" panose="020B0604020202020204" pitchFamily="34" charset="0"/>
                <a:cs typeface="Arial" panose="020B0604020202020204" pitchFamily="34" charset="0"/>
              </a:rPr>
              <a:t>Tabela 1 – Números aleatórios</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92630 78240 19267 95457 53497 23894 37708 79862</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79445 78735 71549 44843 26104 67318 00701 34986</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59654 71966 27386 50004 05358 94031 29281 18544</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31524 49587 76612 39789 13537 48086 59483 60680</a:t>
            </a:r>
          </a:p>
          <a:p>
            <a:pPr eaLnBrk="1" hangingPunct="1">
              <a:spcBef>
                <a:spcPct val="0"/>
              </a:spcBef>
              <a:buClrTx/>
              <a:buFontTx/>
              <a:buNone/>
            </a:pPr>
            <a:r>
              <a:rPr lang="pt-BR" altLang="pt-BR" sz="1200">
                <a:solidFill>
                  <a:schemeClr val="bg1"/>
                </a:solidFill>
                <a:latin typeface="Arial" panose="020B0604020202020204" pitchFamily="34" charset="0"/>
                <a:cs typeface="Arial" panose="020B0604020202020204" pitchFamily="34" charset="0"/>
              </a:rPr>
              <a:t>06348 76938 90379 51392 55887 71015 09209 79157</a:t>
            </a:r>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5FAE8927-3DAE-4838-A1A0-595E49763403}"/>
              </a:ext>
            </a:extLst>
          </p:cNvPr>
          <p:cNvSpPr>
            <a:spLocks noGrp="1"/>
          </p:cNvSpPr>
          <p:nvPr>
            <p:ph type="title"/>
          </p:nvPr>
        </p:nvSpPr>
        <p:spPr>
          <a:xfrm>
            <a:off x="298450" y="1352550"/>
            <a:ext cx="5689600" cy="727075"/>
          </a:xfrm>
        </p:spPr>
        <p:txBody>
          <a:bodyPr/>
          <a:lstStyle/>
          <a:p>
            <a:pPr eaLnBrk="1" hangingPunct="1"/>
            <a:r>
              <a:rPr lang="en-US" altLang="pt-BR">
                <a:solidFill>
                  <a:schemeClr val="bg1"/>
                </a:solidFill>
              </a:rPr>
              <a:t>Outras técnicas de amostra</a:t>
            </a:r>
          </a:p>
        </p:txBody>
      </p:sp>
      <p:sp>
        <p:nvSpPr>
          <p:cNvPr id="63491" name="Content Placeholder 2">
            <a:extLst>
              <a:ext uri="{FF2B5EF4-FFF2-40B4-BE49-F238E27FC236}">
                <a16:creationId xmlns:a16="http://schemas.microsoft.com/office/drawing/2014/main" id="{0D0C0BB7-7273-48A2-9BAC-B5745D743110}"/>
              </a:ext>
            </a:extLst>
          </p:cNvPr>
          <p:cNvSpPr>
            <a:spLocks noGrp="1"/>
          </p:cNvSpPr>
          <p:nvPr>
            <p:ph idx="1"/>
          </p:nvPr>
        </p:nvSpPr>
        <p:spPr>
          <a:xfrm>
            <a:off x="447675" y="2265363"/>
            <a:ext cx="8229600" cy="1438275"/>
          </a:xfrm>
        </p:spPr>
        <p:txBody>
          <a:bodyPr/>
          <a:lstStyle/>
          <a:p>
            <a:pPr eaLnBrk="1" hangingPunct="1">
              <a:buFont typeface="Arial" charset="0"/>
              <a:buNone/>
              <a:defRPr/>
            </a:pPr>
            <a:r>
              <a:rPr lang="en-US" sz="2400" b="1" dirty="0">
                <a:solidFill>
                  <a:schemeClr val="accent6"/>
                </a:solidFill>
              </a:rPr>
              <a:t>Amostra </a:t>
            </a:r>
            <a:r>
              <a:rPr lang="en-US" sz="2400" b="1" dirty="0" err="1">
                <a:solidFill>
                  <a:schemeClr val="accent6"/>
                </a:solidFill>
              </a:rPr>
              <a:t>estratificada</a:t>
            </a:r>
            <a:endParaRPr lang="en-US" sz="2400" b="1" dirty="0">
              <a:solidFill>
                <a:schemeClr val="accent6"/>
              </a:solidFill>
            </a:endParaRPr>
          </a:p>
          <a:p>
            <a:pPr eaLnBrk="1" hangingPunct="1">
              <a:buFont typeface="Arial" charset="0"/>
              <a:buChar char="•"/>
              <a:defRPr/>
            </a:pPr>
            <a:r>
              <a:rPr lang="en-US" sz="2400" dirty="0" err="1">
                <a:solidFill>
                  <a:schemeClr val="bg1"/>
                </a:solidFill>
              </a:rPr>
              <a:t>Divida</a:t>
            </a:r>
            <a:r>
              <a:rPr lang="en-US" sz="2400" dirty="0">
                <a:solidFill>
                  <a:schemeClr val="bg1"/>
                </a:solidFill>
              </a:rPr>
              <a:t> a </a:t>
            </a:r>
            <a:r>
              <a:rPr lang="en-US" sz="2400" dirty="0" err="1">
                <a:solidFill>
                  <a:schemeClr val="bg1"/>
                </a:solidFill>
              </a:rPr>
              <a:t>população</a:t>
            </a:r>
            <a:r>
              <a:rPr lang="en-US" sz="2400" dirty="0">
                <a:solidFill>
                  <a:schemeClr val="bg1"/>
                </a:solidFill>
              </a:rPr>
              <a:t> </a:t>
            </a:r>
            <a:r>
              <a:rPr lang="en-US" sz="2400" dirty="0" err="1">
                <a:solidFill>
                  <a:schemeClr val="bg1"/>
                </a:solidFill>
              </a:rPr>
              <a:t>em</a:t>
            </a:r>
            <a:r>
              <a:rPr lang="en-US" sz="2400" dirty="0">
                <a:solidFill>
                  <a:schemeClr val="bg1"/>
                </a:solidFill>
              </a:rPr>
              <a:t> </a:t>
            </a:r>
            <a:r>
              <a:rPr lang="en-US" sz="2400" dirty="0" err="1">
                <a:solidFill>
                  <a:schemeClr val="bg1"/>
                </a:solidFill>
              </a:rPr>
              <a:t>grupos</a:t>
            </a:r>
            <a:r>
              <a:rPr lang="en-US" sz="2400" dirty="0">
                <a:solidFill>
                  <a:schemeClr val="bg1"/>
                </a:solidFill>
              </a:rPr>
              <a:t> (</a:t>
            </a:r>
            <a:r>
              <a:rPr lang="en-US" sz="2400" dirty="0" err="1">
                <a:solidFill>
                  <a:schemeClr val="bg1"/>
                </a:solidFill>
              </a:rPr>
              <a:t>estrato</a:t>
            </a:r>
            <a:r>
              <a:rPr lang="en-US" sz="2400" dirty="0">
                <a:solidFill>
                  <a:schemeClr val="bg1"/>
                </a:solidFill>
              </a:rPr>
              <a:t>) e </a:t>
            </a:r>
            <a:r>
              <a:rPr lang="en-US" sz="2400" dirty="0" err="1">
                <a:solidFill>
                  <a:schemeClr val="bg1"/>
                </a:solidFill>
              </a:rPr>
              <a:t>selecione</a:t>
            </a:r>
            <a:r>
              <a:rPr lang="en-US" sz="2400" dirty="0">
                <a:solidFill>
                  <a:schemeClr val="bg1"/>
                </a:solidFill>
              </a:rPr>
              <a:t> </a:t>
            </a:r>
            <a:r>
              <a:rPr lang="en-US" sz="2400" dirty="0" err="1">
                <a:solidFill>
                  <a:schemeClr val="bg1"/>
                </a:solidFill>
              </a:rPr>
              <a:t>uma</a:t>
            </a:r>
            <a:r>
              <a:rPr lang="en-US" sz="2400" dirty="0">
                <a:solidFill>
                  <a:schemeClr val="bg1"/>
                </a:solidFill>
              </a:rPr>
              <a:t> amostra </a:t>
            </a:r>
            <a:r>
              <a:rPr lang="en-US" sz="2400" dirty="0" err="1">
                <a:solidFill>
                  <a:schemeClr val="bg1"/>
                </a:solidFill>
              </a:rPr>
              <a:t>aleatória</a:t>
            </a:r>
            <a:r>
              <a:rPr lang="en-US" sz="2400" dirty="0">
                <a:solidFill>
                  <a:schemeClr val="bg1"/>
                </a:solidFill>
              </a:rPr>
              <a:t> de </a:t>
            </a:r>
            <a:r>
              <a:rPr lang="en-US" sz="2400" dirty="0" err="1">
                <a:solidFill>
                  <a:schemeClr val="bg1"/>
                </a:solidFill>
              </a:rPr>
              <a:t>cada</a:t>
            </a:r>
            <a:r>
              <a:rPr lang="en-US" sz="2400" dirty="0">
                <a:solidFill>
                  <a:schemeClr val="bg1"/>
                </a:solidFill>
              </a:rPr>
              <a:t> </a:t>
            </a:r>
            <a:r>
              <a:rPr lang="en-US" sz="2400" dirty="0" err="1">
                <a:solidFill>
                  <a:schemeClr val="bg1"/>
                </a:solidFill>
              </a:rPr>
              <a:t>grupo</a:t>
            </a:r>
            <a:endParaRPr lang="en-US" sz="2400" dirty="0">
              <a:solidFill>
                <a:schemeClr val="bg1"/>
              </a:solidFill>
              <a:latin typeface="Arrus BT" pitchFamily="18" charset="0"/>
            </a:endParaRPr>
          </a:p>
          <a:p>
            <a:pPr eaLnBrk="1" hangingPunct="1">
              <a:buFont typeface="Arial" charset="0"/>
              <a:buNone/>
              <a:defRPr/>
            </a:pPr>
            <a:endParaRPr lang="en-US" sz="2400" dirty="0">
              <a:solidFill>
                <a:schemeClr val="bg1"/>
              </a:solidFill>
              <a:latin typeface="Arrus BT" pitchFamily="18" charset="0"/>
            </a:endParaRPr>
          </a:p>
          <a:p>
            <a:pPr eaLnBrk="1" hangingPunct="1">
              <a:buFont typeface="Arial" charset="0"/>
              <a:buChar char="•"/>
              <a:defRPr/>
            </a:pPr>
            <a:endParaRPr lang="en-US" sz="2400" dirty="0">
              <a:solidFill>
                <a:schemeClr val="bg1"/>
              </a:solidFill>
            </a:endParaRPr>
          </a:p>
        </p:txBody>
      </p:sp>
      <p:sp>
        <p:nvSpPr>
          <p:cNvPr id="64517" name="TextBox 4">
            <a:extLst>
              <a:ext uri="{FF2B5EF4-FFF2-40B4-BE49-F238E27FC236}">
                <a16:creationId xmlns:a16="http://schemas.microsoft.com/office/drawing/2014/main" id="{B7632237-21EA-45E5-A66C-C711AB222F94}"/>
              </a:ext>
            </a:extLst>
          </p:cNvPr>
          <p:cNvSpPr txBox="1">
            <a:spLocks noChangeArrowheads="1"/>
          </p:cNvSpPr>
          <p:nvPr/>
        </p:nvSpPr>
        <p:spPr bwMode="auto">
          <a:xfrm>
            <a:off x="447675" y="3784600"/>
            <a:ext cx="8256588" cy="1570038"/>
          </a:xfrm>
          <a:prstGeom prst="rect">
            <a:avLst/>
          </a:prstGeom>
          <a:noFill/>
          <a:ln w="9525">
            <a:noFill/>
            <a:miter lim="800000"/>
            <a:headEnd/>
            <a:tailEnd/>
          </a:ln>
        </p:spPr>
        <p:txBody>
          <a:bodyPr>
            <a:spAutoFit/>
          </a:bodyPr>
          <a:lstStyle/>
          <a:p>
            <a:pPr marL="288925" indent="-288925">
              <a:buClr>
                <a:schemeClr val="accent1"/>
              </a:buClr>
              <a:buFont typeface="Arial" charset="0"/>
              <a:buChar char="•"/>
              <a:defRPr/>
            </a:pPr>
            <a:r>
              <a:rPr lang="en-US" sz="2400" dirty="0">
                <a:solidFill>
                  <a:schemeClr val="bg1"/>
                </a:solidFill>
                <a:latin typeface="+mn-lt"/>
                <a:cs typeface="Arial" charset="0"/>
              </a:rPr>
              <a:t>Para </a:t>
            </a:r>
            <a:r>
              <a:rPr lang="en-US" sz="2400" dirty="0" err="1">
                <a:solidFill>
                  <a:schemeClr val="bg1"/>
                </a:solidFill>
                <a:latin typeface="+mn-lt"/>
                <a:cs typeface="Arial" charset="0"/>
              </a:rPr>
              <a:t>coletar</a:t>
            </a:r>
            <a:r>
              <a:rPr lang="en-US" sz="2400" dirty="0">
                <a:solidFill>
                  <a:schemeClr val="bg1"/>
                </a:solidFill>
                <a:latin typeface="+mn-lt"/>
                <a:cs typeface="Arial" charset="0"/>
              </a:rPr>
              <a:t> </a:t>
            </a:r>
            <a:r>
              <a:rPr lang="en-US" sz="2400" dirty="0" err="1">
                <a:solidFill>
                  <a:schemeClr val="bg1"/>
                </a:solidFill>
                <a:latin typeface="+mn-lt"/>
                <a:cs typeface="Arial" charset="0"/>
              </a:rPr>
              <a:t>uma</a:t>
            </a:r>
            <a:r>
              <a:rPr lang="en-US" sz="2400" dirty="0">
                <a:solidFill>
                  <a:schemeClr val="bg1"/>
                </a:solidFill>
                <a:latin typeface="+mn-lt"/>
                <a:cs typeface="Arial" charset="0"/>
              </a:rPr>
              <a:t> </a:t>
            </a:r>
            <a:r>
              <a:rPr lang="en-US" sz="2400" dirty="0" err="1">
                <a:solidFill>
                  <a:schemeClr val="bg1"/>
                </a:solidFill>
                <a:latin typeface="+mn-lt"/>
                <a:cs typeface="Arial" charset="0"/>
              </a:rPr>
              <a:t>amostragem</a:t>
            </a:r>
            <a:r>
              <a:rPr lang="en-US" sz="2400" dirty="0">
                <a:solidFill>
                  <a:schemeClr val="bg1"/>
                </a:solidFill>
                <a:latin typeface="+mn-lt"/>
                <a:cs typeface="Arial" charset="0"/>
              </a:rPr>
              <a:t> </a:t>
            </a:r>
            <a:r>
              <a:rPr lang="en-US" sz="2400" dirty="0" err="1">
                <a:solidFill>
                  <a:schemeClr val="bg1"/>
                </a:solidFill>
                <a:latin typeface="+mn-lt"/>
                <a:cs typeface="Arial" charset="0"/>
              </a:rPr>
              <a:t>estratificada</a:t>
            </a:r>
            <a:r>
              <a:rPr lang="en-US" sz="2400" dirty="0">
                <a:solidFill>
                  <a:schemeClr val="bg1"/>
                </a:solidFill>
                <a:latin typeface="+mn-lt"/>
                <a:cs typeface="Arial" charset="0"/>
              </a:rPr>
              <a:t> do </a:t>
            </a:r>
            <a:r>
              <a:rPr lang="en-US" sz="2400" dirty="0" err="1">
                <a:solidFill>
                  <a:schemeClr val="bg1"/>
                </a:solidFill>
                <a:latin typeface="+mn-lt"/>
                <a:cs typeface="Arial" charset="0"/>
              </a:rPr>
              <a:t>número</a:t>
            </a:r>
            <a:r>
              <a:rPr lang="en-US" sz="2400" dirty="0">
                <a:solidFill>
                  <a:schemeClr val="bg1"/>
                </a:solidFill>
                <a:latin typeface="+mn-lt"/>
                <a:cs typeface="Arial" charset="0"/>
              </a:rPr>
              <a:t> de </a:t>
            </a:r>
            <a:r>
              <a:rPr lang="en-US" sz="2400" dirty="0" err="1">
                <a:solidFill>
                  <a:schemeClr val="bg1"/>
                </a:solidFill>
                <a:latin typeface="+mn-lt"/>
                <a:cs typeface="Arial" charset="0"/>
              </a:rPr>
              <a:t>pessoas</a:t>
            </a:r>
            <a:r>
              <a:rPr lang="en-US" sz="2400" dirty="0">
                <a:solidFill>
                  <a:schemeClr val="bg1"/>
                </a:solidFill>
                <a:latin typeface="+mn-lt"/>
                <a:cs typeface="Arial" charset="0"/>
              </a:rPr>
              <a:t> </a:t>
            </a:r>
            <a:r>
              <a:rPr lang="en-US" sz="2400" dirty="0" err="1">
                <a:solidFill>
                  <a:schemeClr val="bg1"/>
                </a:solidFill>
                <a:latin typeface="+mn-lt"/>
                <a:cs typeface="Arial" charset="0"/>
              </a:rPr>
              <a:t>que</a:t>
            </a:r>
            <a:r>
              <a:rPr lang="en-US" sz="2400" dirty="0">
                <a:solidFill>
                  <a:schemeClr val="bg1"/>
                </a:solidFill>
                <a:latin typeface="+mn-lt"/>
                <a:cs typeface="Arial" charset="0"/>
              </a:rPr>
              <a:t> </a:t>
            </a:r>
            <a:r>
              <a:rPr lang="en-US" sz="2400" dirty="0" err="1">
                <a:solidFill>
                  <a:schemeClr val="bg1"/>
                </a:solidFill>
                <a:latin typeface="+mn-lt"/>
                <a:cs typeface="Arial" charset="0"/>
              </a:rPr>
              <a:t>vivem</a:t>
            </a:r>
            <a:r>
              <a:rPr lang="en-US" sz="2400" dirty="0">
                <a:solidFill>
                  <a:schemeClr val="bg1"/>
                </a:solidFill>
                <a:latin typeface="+mn-lt"/>
                <a:cs typeface="Arial" charset="0"/>
              </a:rPr>
              <a:t> </a:t>
            </a:r>
            <a:r>
              <a:rPr lang="en-US" sz="2400" dirty="0" err="1">
                <a:solidFill>
                  <a:schemeClr val="bg1"/>
                </a:solidFill>
                <a:latin typeface="+mn-lt"/>
                <a:cs typeface="Arial" charset="0"/>
              </a:rPr>
              <a:t>em</a:t>
            </a:r>
            <a:r>
              <a:rPr lang="en-US" sz="2400" dirty="0">
                <a:solidFill>
                  <a:schemeClr val="bg1"/>
                </a:solidFill>
                <a:latin typeface="+mn-lt"/>
                <a:cs typeface="Arial" charset="0"/>
              </a:rPr>
              <a:t> </a:t>
            </a:r>
            <a:r>
              <a:rPr lang="en-US" sz="2400" dirty="0" err="1">
                <a:solidFill>
                  <a:schemeClr val="bg1"/>
                </a:solidFill>
                <a:latin typeface="+mn-lt"/>
                <a:cs typeface="Arial" charset="0"/>
              </a:rPr>
              <a:t>casas</a:t>
            </a:r>
            <a:r>
              <a:rPr lang="en-US" sz="2400" dirty="0">
                <a:solidFill>
                  <a:schemeClr val="bg1"/>
                </a:solidFill>
                <a:latin typeface="+mn-lt"/>
                <a:cs typeface="Arial" charset="0"/>
              </a:rPr>
              <a:t> no </a:t>
            </a:r>
            <a:r>
              <a:rPr lang="en-US" sz="2400" dirty="0" err="1">
                <a:solidFill>
                  <a:schemeClr val="bg1"/>
                </a:solidFill>
                <a:latin typeface="+mn-lt"/>
                <a:cs typeface="Arial" charset="0"/>
              </a:rPr>
              <a:t>condado</a:t>
            </a:r>
            <a:r>
              <a:rPr lang="en-US" sz="2400" dirty="0">
                <a:solidFill>
                  <a:schemeClr val="bg1"/>
                </a:solidFill>
                <a:latin typeface="+mn-lt"/>
                <a:cs typeface="Arial" charset="0"/>
              </a:rPr>
              <a:t> de West Ridge, </a:t>
            </a:r>
            <a:r>
              <a:rPr lang="en-US" sz="2400" dirty="0" err="1">
                <a:solidFill>
                  <a:schemeClr val="bg1"/>
                </a:solidFill>
                <a:latin typeface="+mn-lt"/>
                <a:cs typeface="Arial" charset="0"/>
              </a:rPr>
              <a:t>você</a:t>
            </a:r>
            <a:r>
              <a:rPr lang="en-US" sz="2400" dirty="0">
                <a:solidFill>
                  <a:schemeClr val="bg1"/>
                </a:solidFill>
                <a:latin typeface="+mn-lt"/>
                <a:cs typeface="Arial" charset="0"/>
              </a:rPr>
              <a:t> </a:t>
            </a:r>
            <a:r>
              <a:rPr lang="en-US" sz="2400" dirty="0" err="1">
                <a:solidFill>
                  <a:schemeClr val="bg1"/>
                </a:solidFill>
                <a:latin typeface="+mn-lt"/>
                <a:cs typeface="Arial" charset="0"/>
              </a:rPr>
              <a:t>poderia</a:t>
            </a:r>
            <a:r>
              <a:rPr lang="en-US" sz="2400" dirty="0">
                <a:solidFill>
                  <a:schemeClr val="bg1"/>
                </a:solidFill>
                <a:latin typeface="+mn-lt"/>
                <a:cs typeface="Arial" charset="0"/>
              </a:rPr>
              <a:t> </a:t>
            </a:r>
            <a:r>
              <a:rPr lang="en-US" sz="2400" dirty="0" err="1">
                <a:solidFill>
                  <a:schemeClr val="bg1"/>
                </a:solidFill>
                <a:latin typeface="+mn-lt"/>
                <a:cs typeface="Arial" charset="0"/>
              </a:rPr>
              <a:t>dividir</a:t>
            </a:r>
            <a:r>
              <a:rPr lang="en-US" sz="2400" dirty="0">
                <a:solidFill>
                  <a:schemeClr val="bg1"/>
                </a:solidFill>
                <a:latin typeface="+mn-lt"/>
                <a:cs typeface="Arial" charset="0"/>
              </a:rPr>
              <a:t> as </a:t>
            </a:r>
            <a:r>
              <a:rPr lang="en-US" sz="2400" dirty="0" err="1">
                <a:solidFill>
                  <a:schemeClr val="bg1"/>
                </a:solidFill>
                <a:latin typeface="+mn-lt"/>
                <a:cs typeface="Arial" charset="0"/>
              </a:rPr>
              <a:t>casas</a:t>
            </a:r>
            <a:r>
              <a:rPr lang="en-US" sz="2400" dirty="0">
                <a:solidFill>
                  <a:schemeClr val="bg1"/>
                </a:solidFill>
                <a:latin typeface="+mn-lt"/>
                <a:cs typeface="Arial" charset="0"/>
              </a:rPr>
              <a:t> </a:t>
            </a:r>
            <a:r>
              <a:rPr lang="en-US" sz="2400" dirty="0" err="1">
                <a:solidFill>
                  <a:schemeClr val="bg1"/>
                </a:solidFill>
                <a:latin typeface="+mn-lt"/>
                <a:cs typeface="Arial" charset="0"/>
              </a:rPr>
              <a:t>em</a:t>
            </a:r>
            <a:r>
              <a:rPr lang="en-US" sz="2400" dirty="0">
                <a:solidFill>
                  <a:schemeClr val="bg1"/>
                </a:solidFill>
                <a:latin typeface="+mn-lt"/>
                <a:cs typeface="Arial" charset="0"/>
              </a:rPr>
              <a:t> </a:t>
            </a:r>
            <a:r>
              <a:rPr lang="en-US" sz="2400" dirty="0" err="1">
                <a:solidFill>
                  <a:schemeClr val="bg1"/>
                </a:solidFill>
                <a:latin typeface="+mn-lt"/>
                <a:cs typeface="Arial" charset="0"/>
              </a:rPr>
              <a:t>níveis</a:t>
            </a:r>
            <a:r>
              <a:rPr lang="en-US" sz="2400" dirty="0">
                <a:solidFill>
                  <a:schemeClr val="bg1"/>
                </a:solidFill>
                <a:latin typeface="+mn-lt"/>
                <a:cs typeface="Arial" charset="0"/>
              </a:rPr>
              <a:t> </a:t>
            </a:r>
            <a:r>
              <a:rPr lang="en-US" sz="2400" dirty="0" err="1">
                <a:solidFill>
                  <a:schemeClr val="bg1"/>
                </a:solidFill>
                <a:latin typeface="+mn-lt"/>
                <a:cs typeface="Arial" charset="0"/>
              </a:rPr>
              <a:t>socioeconômicos</a:t>
            </a:r>
            <a:r>
              <a:rPr lang="en-US" sz="2400" dirty="0">
                <a:solidFill>
                  <a:schemeClr val="bg1"/>
                </a:solidFill>
                <a:latin typeface="+mn-lt"/>
                <a:cs typeface="Arial" charset="0"/>
              </a:rPr>
              <a:t> e </a:t>
            </a:r>
            <a:r>
              <a:rPr lang="en-US" sz="2400" dirty="0" err="1">
                <a:solidFill>
                  <a:schemeClr val="bg1"/>
                </a:solidFill>
                <a:latin typeface="+mn-lt"/>
                <a:cs typeface="Arial" charset="0"/>
              </a:rPr>
              <a:t>então</a:t>
            </a:r>
            <a:r>
              <a:rPr lang="en-US" sz="2400" dirty="0">
                <a:solidFill>
                  <a:schemeClr val="bg1"/>
                </a:solidFill>
                <a:latin typeface="+mn-lt"/>
                <a:cs typeface="Arial" charset="0"/>
              </a:rPr>
              <a:t> </a:t>
            </a:r>
            <a:r>
              <a:rPr lang="en-US" sz="2400" dirty="0" err="1">
                <a:solidFill>
                  <a:schemeClr val="bg1"/>
                </a:solidFill>
                <a:latin typeface="+mn-lt"/>
                <a:cs typeface="Arial" charset="0"/>
              </a:rPr>
              <a:t>selecionar</a:t>
            </a:r>
            <a:r>
              <a:rPr lang="en-US" sz="2400" dirty="0">
                <a:solidFill>
                  <a:schemeClr val="bg1"/>
                </a:solidFill>
                <a:latin typeface="+mn-lt"/>
                <a:cs typeface="Arial" charset="0"/>
              </a:rPr>
              <a:t> </a:t>
            </a:r>
            <a:r>
              <a:rPr lang="en-US" sz="2400" dirty="0" err="1">
                <a:solidFill>
                  <a:schemeClr val="bg1"/>
                </a:solidFill>
                <a:latin typeface="+mn-lt"/>
                <a:cs typeface="Arial" charset="0"/>
              </a:rPr>
              <a:t>casas</a:t>
            </a:r>
            <a:r>
              <a:rPr lang="en-US" sz="2400" dirty="0">
                <a:solidFill>
                  <a:schemeClr val="bg1"/>
                </a:solidFill>
                <a:latin typeface="+mn-lt"/>
                <a:cs typeface="Arial" charset="0"/>
              </a:rPr>
              <a:t> </a:t>
            </a:r>
            <a:r>
              <a:rPr lang="en-US" sz="2400" dirty="0" err="1">
                <a:solidFill>
                  <a:schemeClr val="bg1"/>
                </a:solidFill>
                <a:latin typeface="+mn-lt"/>
                <a:cs typeface="Arial" charset="0"/>
              </a:rPr>
              <a:t>aleatoriamente</a:t>
            </a:r>
            <a:r>
              <a:rPr lang="en-US" sz="2400" dirty="0">
                <a:solidFill>
                  <a:schemeClr val="bg1"/>
                </a:solidFill>
                <a:latin typeface="+mn-lt"/>
                <a:cs typeface="Arial" charset="0"/>
              </a:rPr>
              <a:t> </a:t>
            </a:r>
            <a:r>
              <a:rPr lang="en-US" sz="2400" dirty="0" err="1">
                <a:solidFill>
                  <a:schemeClr val="bg1"/>
                </a:solidFill>
                <a:latin typeface="+mn-lt"/>
                <a:cs typeface="Arial" charset="0"/>
              </a:rPr>
              <a:t>em</a:t>
            </a:r>
            <a:r>
              <a:rPr lang="en-US" sz="2400" dirty="0">
                <a:solidFill>
                  <a:schemeClr val="bg1"/>
                </a:solidFill>
                <a:latin typeface="+mn-lt"/>
                <a:cs typeface="Arial" charset="0"/>
              </a:rPr>
              <a:t> </a:t>
            </a:r>
            <a:r>
              <a:rPr lang="en-US" sz="2400" dirty="0" err="1">
                <a:solidFill>
                  <a:schemeClr val="bg1"/>
                </a:solidFill>
                <a:latin typeface="+mn-lt"/>
                <a:cs typeface="Arial" charset="0"/>
              </a:rPr>
              <a:t>cada</a:t>
            </a:r>
            <a:r>
              <a:rPr lang="en-US" sz="2400" dirty="0">
                <a:solidFill>
                  <a:schemeClr val="bg1"/>
                </a:solidFill>
                <a:latin typeface="+mn-lt"/>
                <a:cs typeface="Arial" charset="0"/>
              </a:rPr>
              <a:t> </a:t>
            </a:r>
            <a:r>
              <a:rPr lang="en-US" sz="2400" dirty="0" err="1">
                <a:solidFill>
                  <a:schemeClr val="bg1"/>
                </a:solidFill>
                <a:latin typeface="+mn-lt"/>
                <a:cs typeface="Arial" charset="0"/>
              </a:rPr>
              <a:t>nível</a:t>
            </a:r>
            <a:endParaRPr lang="en-US" sz="2400" dirty="0">
              <a:solidFill>
                <a:schemeClr val="bg1"/>
              </a:solidFill>
              <a:latin typeface="+mn-lt"/>
              <a:cs typeface="Arial" charset="0"/>
            </a:endParaRPr>
          </a:p>
        </p:txBody>
      </p:sp>
      <p:sp>
        <p:nvSpPr>
          <p:cNvPr id="63493" name="Rectangle 9">
            <a:extLst>
              <a:ext uri="{FF2B5EF4-FFF2-40B4-BE49-F238E27FC236}">
                <a16:creationId xmlns:a16="http://schemas.microsoft.com/office/drawing/2014/main" id="{A2D33098-99AE-4BF1-9FCB-0E003D7F7FE7}"/>
              </a:ext>
            </a:extLst>
          </p:cNvPr>
          <p:cNvSpPr>
            <a:spLocks noChangeArrowheads="1"/>
          </p:cNvSpPr>
          <p:nvPr/>
        </p:nvSpPr>
        <p:spPr bwMode="auto">
          <a:xfrm>
            <a:off x="676275" y="5462588"/>
            <a:ext cx="1612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400" b="1">
                <a:solidFill>
                  <a:schemeClr val="bg1"/>
                </a:solidFill>
                <a:latin typeface="Arial" panose="020B0604020202020204" pitchFamily="34" charset="0"/>
                <a:cs typeface="Arial" panose="020B0604020202020204" pitchFamily="34" charset="0"/>
              </a:rPr>
              <a:t>Grupo 1:</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renda baixa</a:t>
            </a:r>
          </a:p>
        </p:txBody>
      </p:sp>
      <p:sp>
        <p:nvSpPr>
          <p:cNvPr id="63494" name="Rectangle 10">
            <a:extLst>
              <a:ext uri="{FF2B5EF4-FFF2-40B4-BE49-F238E27FC236}">
                <a16:creationId xmlns:a16="http://schemas.microsoft.com/office/drawing/2014/main" id="{21F7AAB2-F1D3-4CE3-8563-7E5E1A344388}"/>
              </a:ext>
            </a:extLst>
          </p:cNvPr>
          <p:cNvSpPr>
            <a:spLocks noChangeArrowheads="1"/>
          </p:cNvSpPr>
          <p:nvPr/>
        </p:nvSpPr>
        <p:spPr bwMode="auto">
          <a:xfrm>
            <a:off x="1820863" y="5438775"/>
            <a:ext cx="1452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400" b="1">
                <a:solidFill>
                  <a:schemeClr val="bg1"/>
                </a:solidFill>
                <a:latin typeface="Arial" panose="020B0604020202020204" pitchFamily="34" charset="0"/>
                <a:cs typeface="Arial" panose="020B0604020202020204" pitchFamily="34" charset="0"/>
              </a:rPr>
              <a:t>Grupo 2:</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renda média</a:t>
            </a:r>
          </a:p>
        </p:txBody>
      </p:sp>
      <p:sp>
        <p:nvSpPr>
          <p:cNvPr id="63495" name="Rectangle 11">
            <a:extLst>
              <a:ext uri="{FF2B5EF4-FFF2-40B4-BE49-F238E27FC236}">
                <a16:creationId xmlns:a16="http://schemas.microsoft.com/office/drawing/2014/main" id="{47993238-CBA4-4BB2-9F33-E284D6657119}"/>
              </a:ext>
            </a:extLst>
          </p:cNvPr>
          <p:cNvSpPr>
            <a:spLocks noChangeArrowheads="1"/>
          </p:cNvSpPr>
          <p:nvPr/>
        </p:nvSpPr>
        <p:spPr bwMode="auto">
          <a:xfrm>
            <a:off x="2952750" y="5464175"/>
            <a:ext cx="1344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pt-BR" altLang="pt-BR" sz="1400" b="1">
                <a:solidFill>
                  <a:schemeClr val="bg1"/>
                </a:solidFill>
                <a:latin typeface="Arial" panose="020B0604020202020204" pitchFamily="34" charset="0"/>
                <a:cs typeface="Arial" panose="020B0604020202020204" pitchFamily="34" charset="0"/>
              </a:rPr>
              <a:t>Grupo 3:</a:t>
            </a:r>
          </a:p>
          <a:p>
            <a:pPr eaLnBrk="1" hangingPunct="1">
              <a:spcBef>
                <a:spcPct val="0"/>
              </a:spcBef>
              <a:buClrTx/>
              <a:buFontTx/>
              <a:buNone/>
            </a:pPr>
            <a:r>
              <a:rPr lang="pt-BR" altLang="pt-BR" sz="1400">
                <a:solidFill>
                  <a:schemeClr val="bg1"/>
                </a:solidFill>
                <a:latin typeface="Arial" panose="020B0604020202020204" pitchFamily="34" charset="0"/>
                <a:cs typeface="Arial" panose="020B0604020202020204" pitchFamily="34" charset="0"/>
              </a:rPr>
              <a:t>renda alta</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a:extLst>
              <a:ext uri="{FF2B5EF4-FFF2-40B4-BE49-F238E27FC236}">
                <a16:creationId xmlns:a16="http://schemas.microsoft.com/office/drawing/2014/main" id="{63A5F30A-13E6-44D4-904A-5718D9DF2604}"/>
              </a:ext>
            </a:extLst>
          </p:cNvPr>
          <p:cNvSpPr>
            <a:spLocks noGrp="1"/>
          </p:cNvSpPr>
          <p:nvPr>
            <p:ph idx="1"/>
          </p:nvPr>
        </p:nvSpPr>
        <p:spPr>
          <a:xfrm>
            <a:off x="485775" y="2293938"/>
            <a:ext cx="7718425" cy="865187"/>
          </a:xfrm>
        </p:spPr>
        <p:txBody>
          <a:bodyPr/>
          <a:lstStyle/>
          <a:p>
            <a:pPr eaLnBrk="1" hangingPunct="1">
              <a:buFont typeface="Arial" charset="0"/>
              <a:buNone/>
              <a:defRPr/>
            </a:pPr>
            <a:r>
              <a:rPr lang="en-US" sz="1800" b="1" dirty="0">
                <a:solidFill>
                  <a:schemeClr val="accent6"/>
                </a:solidFill>
              </a:rPr>
              <a:t>Amostra </a:t>
            </a:r>
            <a:r>
              <a:rPr lang="en-US" sz="1800" b="1" dirty="0" err="1">
                <a:solidFill>
                  <a:schemeClr val="accent6"/>
                </a:solidFill>
              </a:rPr>
              <a:t>por</a:t>
            </a:r>
            <a:r>
              <a:rPr lang="en-US" sz="1800" b="1" dirty="0">
                <a:solidFill>
                  <a:schemeClr val="accent6"/>
                </a:solidFill>
              </a:rPr>
              <a:t> </a:t>
            </a:r>
            <a:r>
              <a:rPr lang="en-US" sz="1800" b="1" dirty="0" err="1">
                <a:solidFill>
                  <a:schemeClr val="accent6"/>
                </a:solidFill>
              </a:rPr>
              <a:t>agrupamento</a:t>
            </a:r>
            <a:endParaRPr lang="en-US" sz="1800" b="1" dirty="0">
              <a:solidFill>
                <a:schemeClr val="accent6"/>
              </a:solidFill>
            </a:endParaRPr>
          </a:p>
          <a:p>
            <a:pPr eaLnBrk="1" hangingPunct="1">
              <a:buFont typeface="Arial" charset="0"/>
              <a:buChar char="•"/>
              <a:defRPr/>
            </a:pPr>
            <a:r>
              <a:rPr lang="en-US" sz="1800" dirty="0" err="1">
                <a:solidFill>
                  <a:schemeClr val="bg1"/>
                </a:solidFill>
              </a:rPr>
              <a:t>Divida</a:t>
            </a:r>
            <a:r>
              <a:rPr lang="en-US" sz="1800" dirty="0">
                <a:solidFill>
                  <a:schemeClr val="bg1"/>
                </a:solidFill>
              </a:rPr>
              <a:t> a </a:t>
            </a:r>
            <a:r>
              <a:rPr lang="en-US" sz="1800" dirty="0" err="1">
                <a:solidFill>
                  <a:schemeClr val="bg1"/>
                </a:solidFill>
              </a:rPr>
              <a:t>população</a:t>
            </a:r>
            <a:r>
              <a:rPr lang="en-US" sz="1800" dirty="0">
                <a:solidFill>
                  <a:schemeClr val="bg1"/>
                </a:solidFill>
              </a:rPr>
              <a:t> </a:t>
            </a:r>
            <a:r>
              <a:rPr lang="en-US" sz="1800" dirty="0" err="1">
                <a:solidFill>
                  <a:schemeClr val="bg1"/>
                </a:solidFill>
              </a:rPr>
              <a:t>em</a:t>
            </a:r>
            <a:r>
              <a:rPr lang="en-US" sz="1800" dirty="0">
                <a:solidFill>
                  <a:schemeClr val="bg1"/>
                </a:solidFill>
              </a:rPr>
              <a:t> </a:t>
            </a:r>
            <a:r>
              <a:rPr lang="en-US" sz="1800" dirty="0" err="1">
                <a:solidFill>
                  <a:schemeClr val="bg1"/>
                </a:solidFill>
              </a:rPr>
              <a:t>grupos</a:t>
            </a:r>
            <a:r>
              <a:rPr lang="en-US" sz="1800" dirty="0">
                <a:solidFill>
                  <a:schemeClr val="bg1"/>
                </a:solidFill>
              </a:rPr>
              <a:t> (</a:t>
            </a:r>
            <a:r>
              <a:rPr lang="en-US" sz="1800" dirty="0" err="1">
                <a:solidFill>
                  <a:schemeClr val="bg1"/>
                </a:solidFill>
              </a:rPr>
              <a:t>blocos</a:t>
            </a:r>
            <a:r>
              <a:rPr lang="en-US" sz="1800" dirty="0">
                <a:solidFill>
                  <a:schemeClr val="bg1"/>
                </a:solidFill>
              </a:rPr>
              <a:t>) e </a:t>
            </a:r>
            <a:r>
              <a:rPr lang="en-US" sz="1800" dirty="0" err="1">
                <a:solidFill>
                  <a:schemeClr val="bg1"/>
                </a:solidFill>
              </a:rPr>
              <a:t>separe</a:t>
            </a:r>
            <a:r>
              <a:rPr lang="en-US" sz="1800" dirty="0">
                <a:solidFill>
                  <a:schemeClr val="bg1"/>
                </a:solidFill>
              </a:rPr>
              <a:t> </a:t>
            </a:r>
            <a:r>
              <a:rPr lang="en-US" sz="1800" dirty="0" err="1">
                <a:solidFill>
                  <a:schemeClr val="bg1"/>
                </a:solidFill>
              </a:rPr>
              <a:t>todos</a:t>
            </a:r>
            <a:r>
              <a:rPr lang="en-US" sz="1800" dirty="0">
                <a:solidFill>
                  <a:schemeClr val="bg1"/>
                </a:solidFill>
              </a:rPr>
              <a:t> </a:t>
            </a:r>
            <a:r>
              <a:rPr lang="en-US" sz="1800" dirty="0" err="1">
                <a:solidFill>
                  <a:schemeClr val="bg1"/>
                </a:solidFill>
              </a:rPr>
              <a:t>os</a:t>
            </a:r>
            <a:r>
              <a:rPr lang="en-US" sz="1800" dirty="0">
                <a:solidFill>
                  <a:schemeClr val="bg1"/>
                </a:solidFill>
              </a:rPr>
              <a:t> </a:t>
            </a:r>
            <a:r>
              <a:rPr lang="en-US" sz="1800" dirty="0" err="1">
                <a:solidFill>
                  <a:schemeClr val="bg1"/>
                </a:solidFill>
              </a:rPr>
              <a:t>membros</a:t>
            </a:r>
            <a:r>
              <a:rPr lang="en-US" sz="1800" dirty="0">
                <a:solidFill>
                  <a:schemeClr val="bg1"/>
                </a:solidFill>
              </a:rPr>
              <a:t> </a:t>
            </a:r>
            <a:r>
              <a:rPr lang="en-US" sz="1800" dirty="0" err="1">
                <a:solidFill>
                  <a:schemeClr val="bg1"/>
                </a:solidFill>
              </a:rPr>
              <a:t>em</a:t>
            </a:r>
            <a:r>
              <a:rPr lang="en-US" sz="1800" dirty="0">
                <a:solidFill>
                  <a:schemeClr val="bg1"/>
                </a:solidFill>
              </a:rPr>
              <a:t> um </a:t>
            </a:r>
            <a:r>
              <a:rPr lang="en-US" sz="1800" dirty="0" err="1">
                <a:solidFill>
                  <a:schemeClr val="bg1"/>
                </a:solidFill>
              </a:rPr>
              <a:t>ou</a:t>
            </a:r>
            <a:r>
              <a:rPr lang="en-US" sz="1800" dirty="0">
                <a:solidFill>
                  <a:schemeClr val="bg1"/>
                </a:solidFill>
              </a:rPr>
              <a:t> </a:t>
            </a:r>
            <a:r>
              <a:rPr lang="en-US" sz="1800" dirty="0" err="1">
                <a:solidFill>
                  <a:schemeClr val="bg1"/>
                </a:solidFill>
              </a:rPr>
              <a:t>mais</a:t>
            </a:r>
            <a:r>
              <a:rPr lang="en-US" sz="1800" dirty="0">
                <a:solidFill>
                  <a:schemeClr val="bg1"/>
                </a:solidFill>
              </a:rPr>
              <a:t> deles, </a:t>
            </a:r>
            <a:r>
              <a:rPr lang="en-US" sz="1800" dirty="0" err="1">
                <a:solidFill>
                  <a:schemeClr val="bg1"/>
                </a:solidFill>
              </a:rPr>
              <a:t>mas</a:t>
            </a:r>
            <a:r>
              <a:rPr lang="en-US" sz="1800" dirty="0">
                <a:solidFill>
                  <a:schemeClr val="bg1"/>
                </a:solidFill>
              </a:rPr>
              <a:t> </a:t>
            </a:r>
            <a:r>
              <a:rPr lang="en-US" sz="1800" dirty="0" err="1">
                <a:solidFill>
                  <a:schemeClr val="bg1"/>
                </a:solidFill>
              </a:rPr>
              <a:t>não</a:t>
            </a:r>
            <a:r>
              <a:rPr lang="en-US" sz="1800" dirty="0">
                <a:solidFill>
                  <a:schemeClr val="bg1"/>
                </a:solidFill>
              </a:rPr>
              <a:t> </a:t>
            </a:r>
            <a:r>
              <a:rPr lang="en-US" sz="1800" dirty="0" err="1">
                <a:solidFill>
                  <a:schemeClr val="bg1"/>
                </a:solidFill>
              </a:rPr>
              <a:t>em</a:t>
            </a:r>
            <a:r>
              <a:rPr lang="en-US" sz="1800" dirty="0">
                <a:solidFill>
                  <a:schemeClr val="bg1"/>
                </a:solidFill>
              </a:rPr>
              <a:t> </a:t>
            </a:r>
            <a:r>
              <a:rPr lang="en-US" sz="1800" dirty="0" err="1">
                <a:solidFill>
                  <a:schemeClr val="bg1"/>
                </a:solidFill>
              </a:rPr>
              <a:t>todos</a:t>
            </a:r>
            <a:r>
              <a:rPr lang="en-US" sz="1800" dirty="0">
                <a:solidFill>
                  <a:schemeClr val="bg1"/>
                </a:solidFill>
              </a:rPr>
              <a:t>.</a:t>
            </a:r>
            <a:endParaRPr lang="en-US" sz="1800" dirty="0">
              <a:solidFill>
                <a:schemeClr val="bg1"/>
              </a:solidFill>
              <a:latin typeface="Arrus BT" pitchFamily="18" charset="0"/>
            </a:endParaRPr>
          </a:p>
          <a:p>
            <a:pPr eaLnBrk="1" hangingPunct="1">
              <a:buFont typeface="Arial" charset="0"/>
              <a:buChar char="•"/>
              <a:defRPr/>
            </a:pPr>
            <a:endParaRPr lang="en-US" sz="1800" dirty="0">
              <a:solidFill>
                <a:schemeClr val="bg1"/>
              </a:solidFill>
            </a:endParaRPr>
          </a:p>
        </p:txBody>
      </p:sp>
      <p:sp>
        <p:nvSpPr>
          <p:cNvPr id="65540" name="TextBox 4">
            <a:extLst>
              <a:ext uri="{FF2B5EF4-FFF2-40B4-BE49-F238E27FC236}">
                <a16:creationId xmlns:a16="http://schemas.microsoft.com/office/drawing/2014/main" id="{6842FB8F-3ECC-4D0D-BA1F-373D7DD757C5}"/>
              </a:ext>
            </a:extLst>
          </p:cNvPr>
          <p:cNvSpPr txBox="1">
            <a:spLocks noChangeArrowheads="1"/>
          </p:cNvSpPr>
          <p:nvPr/>
        </p:nvSpPr>
        <p:spPr bwMode="auto">
          <a:xfrm>
            <a:off x="482600" y="3271838"/>
            <a:ext cx="7907338" cy="922337"/>
          </a:xfrm>
          <a:prstGeom prst="rect">
            <a:avLst/>
          </a:prstGeom>
          <a:noFill/>
          <a:ln w="9525">
            <a:noFill/>
            <a:miter lim="800000"/>
            <a:headEnd/>
            <a:tailEnd/>
          </a:ln>
        </p:spPr>
        <p:txBody>
          <a:bodyPr>
            <a:spAutoFit/>
          </a:bodyPr>
          <a:lstStyle/>
          <a:p>
            <a:pPr marL="228600" indent="-228600">
              <a:buClr>
                <a:schemeClr val="accent1"/>
              </a:buClr>
              <a:buFont typeface="Arial" charset="0"/>
              <a:buChar char="•"/>
              <a:defRPr/>
            </a:pPr>
            <a:r>
              <a:rPr lang="en-US" dirty="0">
                <a:solidFill>
                  <a:schemeClr val="bg1"/>
                </a:solidFill>
                <a:latin typeface="+mn-lt"/>
                <a:cs typeface="Arial" charset="0"/>
              </a:rPr>
              <a:t>No </a:t>
            </a:r>
            <a:r>
              <a:rPr lang="en-US" dirty="0" err="1">
                <a:solidFill>
                  <a:schemeClr val="bg1"/>
                </a:solidFill>
                <a:latin typeface="+mn-lt"/>
                <a:cs typeface="Arial" charset="0"/>
              </a:rPr>
              <a:t>exemplo</a:t>
            </a:r>
            <a:r>
              <a:rPr lang="en-US" dirty="0">
                <a:solidFill>
                  <a:schemeClr val="bg1"/>
                </a:solidFill>
                <a:latin typeface="+mn-lt"/>
                <a:cs typeface="Arial" charset="0"/>
              </a:rPr>
              <a:t> do </a:t>
            </a:r>
            <a:r>
              <a:rPr lang="en-US" dirty="0" err="1">
                <a:solidFill>
                  <a:schemeClr val="bg1"/>
                </a:solidFill>
                <a:latin typeface="+mn-lt"/>
                <a:cs typeface="Arial" charset="0"/>
              </a:rPr>
              <a:t>condado</a:t>
            </a:r>
            <a:r>
              <a:rPr lang="en-US" dirty="0">
                <a:solidFill>
                  <a:schemeClr val="bg1"/>
                </a:solidFill>
                <a:latin typeface="+mn-lt"/>
                <a:cs typeface="Arial" charset="0"/>
              </a:rPr>
              <a:t> de West Ridge </a:t>
            </a:r>
            <a:r>
              <a:rPr lang="en-US" dirty="0" err="1">
                <a:solidFill>
                  <a:schemeClr val="bg1"/>
                </a:solidFill>
                <a:latin typeface="+mn-lt"/>
                <a:cs typeface="Arial" charset="0"/>
              </a:rPr>
              <a:t>você</a:t>
            </a:r>
            <a:r>
              <a:rPr lang="en-US" dirty="0">
                <a:solidFill>
                  <a:schemeClr val="bg1"/>
                </a:solidFill>
                <a:latin typeface="+mn-lt"/>
                <a:cs typeface="Arial" charset="0"/>
              </a:rPr>
              <a:t> </a:t>
            </a:r>
            <a:r>
              <a:rPr lang="en-US" dirty="0" err="1">
                <a:solidFill>
                  <a:schemeClr val="bg1"/>
                </a:solidFill>
                <a:latin typeface="+mn-lt"/>
                <a:cs typeface="Arial" charset="0"/>
              </a:rPr>
              <a:t>poderia</a:t>
            </a:r>
            <a:r>
              <a:rPr lang="en-US" dirty="0">
                <a:solidFill>
                  <a:schemeClr val="bg1"/>
                </a:solidFill>
                <a:latin typeface="+mn-lt"/>
                <a:cs typeface="Arial" charset="0"/>
              </a:rPr>
              <a:t> </a:t>
            </a:r>
            <a:r>
              <a:rPr lang="en-US" dirty="0" err="1">
                <a:solidFill>
                  <a:schemeClr val="bg1"/>
                </a:solidFill>
                <a:latin typeface="+mn-lt"/>
                <a:cs typeface="Arial" charset="0"/>
              </a:rPr>
              <a:t>dividir</a:t>
            </a:r>
            <a:r>
              <a:rPr lang="en-US" dirty="0">
                <a:solidFill>
                  <a:schemeClr val="bg1"/>
                </a:solidFill>
                <a:latin typeface="+mn-lt"/>
                <a:cs typeface="Arial" charset="0"/>
              </a:rPr>
              <a:t> as </a:t>
            </a:r>
            <a:r>
              <a:rPr lang="en-US" dirty="0" err="1">
                <a:solidFill>
                  <a:schemeClr val="bg1"/>
                </a:solidFill>
                <a:latin typeface="+mn-lt"/>
                <a:cs typeface="Arial" charset="0"/>
              </a:rPr>
              <a:t>casas</a:t>
            </a:r>
            <a:r>
              <a:rPr lang="en-US" dirty="0">
                <a:solidFill>
                  <a:schemeClr val="bg1"/>
                </a:solidFill>
                <a:latin typeface="+mn-lt"/>
                <a:cs typeface="Arial" charset="0"/>
              </a:rPr>
              <a:t> </a:t>
            </a:r>
            <a:r>
              <a:rPr lang="en-US" dirty="0" err="1">
                <a:solidFill>
                  <a:schemeClr val="bg1"/>
                </a:solidFill>
                <a:latin typeface="+mn-lt"/>
                <a:cs typeface="Arial" charset="0"/>
              </a:rPr>
              <a:t>em</a:t>
            </a:r>
            <a:r>
              <a:rPr lang="en-US" dirty="0">
                <a:solidFill>
                  <a:schemeClr val="bg1"/>
                </a:solidFill>
                <a:latin typeface="+mn-lt"/>
                <a:cs typeface="Arial" charset="0"/>
              </a:rPr>
              <a:t> </a:t>
            </a:r>
            <a:r>
              <a:rPr lang="en-US" dirty="0" err="1">
                <a:solidFill>
                  <a:schemeClr val="bg1"/>
                </a:solidFill>
                <a:latin typeface="+mn-lt"/>
                <a:cs typeface="Arial" charset="0"/>
              </a:rPr>
              <a:t>blocos</a:t>
            </a:r>
            <a:r>
              <a:rPr lang="en-US" dirty="0">
                <a:solidFill>
                  <a:schemeClr val="bg1"/>
                </a:solidFill>
                <a:latin typeface="+mn-lt"/>
                <a:cs typeface="Arial" charset="0"/>
              </a:rPr>
              <a:t> de </a:t>
            </a:r>
            <a:r>
              <a:rPr lang="en-US" dirty="0" err="1">
                <a:solidFill>
                  <a:schemeClr val="bg1"/>
                </a:solidFill>
                <a:latin typeface="+mn-lt"/>
                <a:cs typeface="Arial" charset="0"/>
              </a:rPr>
              <a:t>acordo</a:t>
            </a:r>
            <a:r>
              <a:rPr lang="en-US" dirty="0">
                <a:solidFill>
                  <a:schemeClr val="bg1"/>
                </a:solidFill>
                <a:latin typeface="+mn-lt"/>
                <a:cs typeface="Arial" charset="0"/>
              </a:rPr>
              <a:t> com </a:t>
            </a:r>
            <a:r>
              <a:rPr lang="en-US" dirty="0" err="1">
                <a:solidFill>
                  <a:schemeClr val="bg1"/>
                </a:solidFill>
                <a:latin typeface="+mn-lt"/>
                <a:cs typeface="Arial" charset="0"/>
              </a:rPr>
              <a:t>seus</a:t>
            </a:r>
            <a:r>
              <a:rPr lang="en-US" dirty="0">
                <a:solidFill>
                  <a:schemeClr val="bg1"/>
                </a:solidFill>
                <a:latin typeface="+mn-lt"/>
                <a:cs typeface="Arial" charset="0"/>
              </a:rPr>
              <a:t> CEPs e, </a:t>
            </a:r>
            <a:r>
              <a:rPr lang="en-US" dirty="0" err="1">
                <a:solidFill>
                  <a:schemeClr val="bg1"/>
                </a:solidFill>
                <a:latin typeface="+mn-lt"/>
                <a:cs typeface="Arial" charset="0"/>
              </a:rPr>
              <a:t>então</a:t>
            </a:r>
            <a:r>
              <a:rPr lang="en-US" dirty="0">
                <a:solidFill>
                  <a:schemeClr val="bg1"/>
                </a:solidFill>
                <a:latin typeface="+mn-lt"/>
                <a:cs typeface="Arial" charset="0"/>
              </a:rPr>
              <a:t>, </a:t>
            </a:r>
            <a:r>
              <a:rPr lang="en-US" dirty="0" err="1">
                <a:solidFill>
                  <a:schemeClr val="bg1"/>
                </a:solidFill>
                <a:latin typeface="+mn-lt"/>
                <a:cs typeface="Arial" charset="0"/>
              </a:rPr>
              <a:t>escolher</a:t>
            </a:r>
            <a:r>
              <a:rPr lang="en-US" dirty="0">
                <a:solidFill>
                  <a:schemeClr val="bg1"/>
                </a:solidFill>
                <a:latin typeface="+mn-lt"/>
                <a:cs typeface="Arial" charset="0"/>
              </a:rPr>
              <a:t> </a:t>
            </a:r>
            <a:r>
              <a:rPr lang="en-US" dirty="0" err="1">
                <a:solidFill>
                  <a:schemeClr val="bg1"/>
                </a:solidFill>
                <a:latin typeface="+mn-lt"/>
                <a:cs typeface="Arial" charset="0"/>
              </a:rPr>
              <a:t>todas</a:t>
            </a:r>
            <a:r>
              <a:rPr lang="en-US" dirty="0">
                <a:solidFill>
                  <a:schemeClr val="bg1"/>
                </a:solidFill>
                <a:latin typeface="+mn-lt"/>
                <a:cs typeface="Arial" charset="0"/>
              </a:rPr>
              <a:t> as </a:t>
            </a:r>
            <a:r>
              <a:rPr lang="en-US" dirty="0" err="1">
                <a:solidFill>
                  <a:schemeClr val="bg1"/>
                </a:solidFill>
                <a:latin typeface="+mn-lt"/>
                <a:cs typeface="Arial" charset="0"/>
              </a:rPr>
              <a:t>casas</a:t>
            </a:r>
            <a:r>
              <a:rPr lang="en-US" dirty="0">
                <a:solidFill>
                  <a:schemeClr val="bg1"/>
                </a:solidFill>
                <a:latin typeface="+mn-lt"/>
                <a:cs typeface="Arial" charset="0"/>
              </a:rPr>
              <a:t> </a:t>
            </a:r>
            <a:r>
              <a:rPr lang="en-US" dirty="0" err="1">
                <a:solidFill>
                  <a:schemeClr val="bg1"/>
                </a:solidFill>
                <a:latin typeface="+mn-lt"/>
                <a:cs typeface="Arial" charset="0"/>
              </a:rPr>
              <a:t>em</a:t>
            </a:r>
            <a:r>
              <a:rPr lang="en-US" dirty="0">
                <a:solidFill>
                  <a:schemeClr val="bg1"/>
                </a:solidFill>
                <a:latin typeface="+mn-lt"/>
                <a:cs typeface="Arial" charset="0"/>
              </a:rPr>
              <a:t> um </a:t>
            </a:r>
            <a:r>
              <a:rPr lang="en-US" dirty="0" err="1">
                <a:solidFill>
                  <a:schemeClr val="bg1"/>
                </a:solidFill>
                <a:latin typeface="+mn-lt"/>
                <a:cs typeface="Arial" charset="0"/>
              </a:rPr>
              <a:t>ou</a:t>
            </a:r>
            <a:r>
              <a:rPr lang="en-US" dirty="0">
                <a:solidFill>
                  <a:schemeClr val="bg1"/>
                </a:solidFill>
                <a:latin typeface="+mn-lt"/>
                <a:cs typeface="Arial" charset="0"/>
              </a:rPr>
              <a:t> </a:t>
            </a:r>
            <a:r>
              <a:rPr lang="en-US" dirty="0" err="1">
                <a:solidFill>
                  <a:schemeClr val="bg1"/>
                </a:solidFill>
                <a:latin typeface="+mn-lt"/>
                <a:cs typeface="Arial" charset="0"/>
              </a:rPr>
              <a:t>mais</a:t>
            </a:r>
            <a:r>
              <a:rPr lang="en-US" dirty="0">
                <a:solidFill>
                  <a:schemeClr val="bg1"/>
                </a:solidFill>
                <a:latin typeface="+mn-lt"/>
                <a:cs typeface="Arial" charset="0"/>
              </a:rPr>
              <a:t> CEP, </a:t>
            </a:r>
            <a:r>
              <a:rPr lang="en-US" dirty="0" err="1">
                <a:solidFill>
                  <a:schemeClr val="bg1"/>
                </a:solidFill>
                <a:latin typeface="+mn-lt"/>
                <a:cs typeface="Arial" charset="0"/>
              </a:rPr>
              <a:t>mas</a:t>
            </a:r>
            <a:r>
              <a:rPr lang="en-US" dirty="0">
                <a:solidFill>
                  <a:schemeClr val="bg1"/>
                </a:solidFill>
                <a:latin typeface="+mn-lt"/>
                <a:cs typeface="Arial" charset="0"/>
              </a:rPr>
              <a:t> </a:t>
            </a:r>
            <a:r>
              <a:rPr lang="en-US" dirty="0" err="1">
                <a:solidFill>
                  <a:schemeClr val="bg1"/>
                </a:solidFill>
                <a:latin typeface="+mn-lt"/>
                <a:cs typeface="Arial" charset="0"/>
              </a:rPr>
              <a:t>não</a:t>
            </a:r>
            <a:r>
              <a:rPr lang="en-US" dirty="0">
                <a:solidFill>
                  <a:schemeClr val="bg1"/>
                </a:solidFill>
                <a:latin typeface="+mn-lt"/>
                <a:cs typeface="Arial" charset="0"/>
              </a:rPr>
              <a:t> </a:t>
            </a:r>
            <a:r>
              <a:rPr lang="en-US" dirty="0" err="1">
                <a:solidFill>
                  <a:schemeClr val="bg1"/>
                </a:solidFill>
                <a:latin typeface="+mn-lt"/>
                <a:cs typeface="Arial" charset="0"/>
              </a:rPr>
              <a:t>em</a:t>
            </a:r>
            <a:r>
              <a:rPr lang="en-US" dirty="0">
                <a:solidFill>
                  <a:schemeClr val="bg1"/>
                </a:solidFill>
                <a:latin typeface="+mn-lt"/>
                <a:cs typeface="Arial" charset="0"/>
              </a:rPr>
              <a:t> </a:t>
            </a:r>
            <a:r>
              <a:rPr lang="en-US" dirty="0" err="1">
                <a:solidFill>
                  <a:schemeClr val="bg1"/>
                </a:solidFill>
                <a:latin typeface="+mn-lt"/>
                <a:cs typeface="Arial" charset="0"/>
              </a:rPr>
              <a:t>todos</a:t>
            </a:r>
            <a:endParaRPr lang="en-US" dirty="0">
              <a:solidFill>
                <a:schemeClr val="bg1"/>
              </a:solidFill>
              <a:latin typeface="+mn-lt"/>
              <a:cs typeface="Arial" charset="0"/>
            </a:endParaRPr>
          </a:p>
        </p:txBody>
      </p:sp>
      <p:sp>
        <p:nvSpPr>
          <p:cNvPr id="64516" name="Title 1">
            <a:extLst>
              <a:ext uri="{FF2B5EF4-FFF2-40B4-BE49-F238E27FC236}">
                <a16:creationId xmlns:a16="http://schemas.microsoft.com/office/drawing/2014/main" id="{51DD2C47-44AC-4678-80D3-B6BBF8E4E19A}"/>
              </a:ext>
            </a:extLst>
          </p:cNvPr>
          <p:cNvSpPr>
            <a:spLocks noGrp="1"/>
          </p:cNvSpPr>
          <p:nvPr>
            <p:ph type="title"/>
          </p:nvPr>
        </p:nvSpPr>
        <p:spPr>
          <a:xfrm>
            <a:off x="412750" y="1179513"/>
            <a:ext cx="5689600" cy="611187"/>
          </a:xfrm>
        </p:spPr>
        <p:txBody>
          <a:bodyPr/>
          <a:lstStyle/>
          <a:p>
            <a:pPr eaLnBrk="1" hangingPunct="1"/>
            <a:r>
              <a:rPr lang="en-US" altLang="pt-BR" sz="2800">
                <a:solidFill>
                  <a:schemeClr val="bg1"/>
                </a:solidFill>
              </a:rPr>
              <a:t>Outras técnicas de amostra</a:t>
            </a:r>
          </a:p>
        </p:txBody>
      </p:sp>
      <p:pic>
        <p:nvPicPr>
          <p:cNvPr id="64517" name="Picture 7">
            <a:extLst>
              <a:ext uri="{FF2B5EF4-FFF2-40B4-BE49-F238E27FC236}">
                <a16:creationId xmlns:a16="http://schemas.microsoft.com/office/drawing/2014/main" id="{6E82DA00-F5AE-404F-B6AF-8FD18E250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425" y="4125913"/>
            <a:ext cx="302260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a:extLst>
              <a:ext uri="{FF2B5EF4-FFF2-40B4-BE49-F238E27FC236}">
                <a16:creationId xmlns:a16="http://schemas.microsoft.com/office/drawing/2014/main" id="{7BF06586-5FEA-404E-A741-7F099783924B}"/>
              </a:ext>
            </a:extLst>
          </p:cNvPr>
          <p:cNvSpPr>
            <a:spLocks noGrp="1"/>
          </p:cNvSpPr>
          <p:nvPr>
            <p:ph idx="1"/>
          </p:nvPr>
        </p:nvSpPr>
        <p:spPr>
          <a:xfrm>
            <a:off x="457200" y="1793875"/>
            <a:ext cx="7718425" cy="1200150"/>
          </a:xfrm>
        </p:spPr>
        <p:txBody>
          <a:bodyPr/>
          <a:lstStyle/>
          <a:p>
            <a:pPr eaLnBrk="1" hangingPunct="1">
              <a:buFont typeface="Arial" charset="0"/>
              <a:buNone/>
              <a:defRPr/>
            </a:pPr>
            <a:r>
              <a:rPr lang="en-US" sz="2400" b="1" dirty="0">
                <a:solidFill>
                  <a:schemeClr val="accent6"/>
                </a:solidFill>
              </a:rPr>
              <a:t>Amostra </a:t>
            </a:r>
            <a:r>
              <a:rPr lang="en-US" sz="2400" b="1" dirty="0" err="1">
                <a:solidFill>
                  <a:schemeClr val="accent6"/>
                </a:solidFill>
              </a:rPr>
              <a:t>sistemática</a:t>
            </a:r>
            <a:endParaRPr lang="en-US" sz="2400" b="1" dirty="0">
              <a:solidFill>
                <a:schemeClr val="accent6"/>
              </a:solidFill>
            </a:endParaRPr>
          </a:p>
          <a:p>
            <a:pPr eaLnBrk="1" hangingPunct="1">
              <a:buFont typeface="Arial" charset="0"/>
              <a:buChar char="•"/>
              <a:defRPr/>
            </a:pPr>
            <a:r>
              <a:rPr lang="en-US" sz="2400" dirty="0" err="1">
                <a:solidFill>
                  <a:schemeClr val="bg1"/>
                </a:solidFill>
              </a:rPr>
              <a:t>Escolha</a:t>
            </a:r>
            <a:r>
              <a:rPr lang="en-US" sz="2400" dirty="0">
                <a:solidFill>
                  <a:schemeClr val="bg1"/>
                </a:solidFill>
              </a:rPr>
              <a:t> um valor </a:t>
            </a:r>
            <a:r>
              <a:rPr lang="en-US" sz="2400" dirty="0" err="1">
                <a:solidFill>
                  <a:schemeClr val="bg1"/>
                </a:solidFill>
              </a:rPr>
              <a:t>inicial</a:t>
            </a:r>
            <a:r>
              <a:rPr lang="en-US" sz="2400" dirty="0">
                <a:solidFill>
                  <a:schemeClr val="bg1"/>
                </a:solidFill>
              </a:rPr>
              <a:t> </a:t>
            </a:r>
            <a:r>
              <a:rPr lang="en-US" sz="2400" dirty="0" err="1">
                <a:solidFill>
                  <a:schemeClr val="bg1"/>
                </a:solidFill>
              </a:rPr>
              <a:t>aleatoriamente</a:t>
            </a:r>
            <a:r>
              <a:rPr lang="en-US" sz="2400" dirty="0">
                <a:solidFill>
                  <a:schemeClr val="bg1"/>
                </a:solidFill>
              </a:rPr>
              <a:t>. </a:t>
            </a:r>
            <a:r>
              <a:rPr lang="en-US" sz="2400" dirty="0" err="1">
                <a:solidFill>
                  <a:schemeClr val="bg1"/>
                </a:solidFill>
              </a:rPr>
              <a:t>Então</a:t>
            </a:r>
            <a:r>
              <a:rPr lang="en-US" sz="2400" dirty="0">
                <a:solidFill>
                  <a:schemeClr val="bg1"/>
                </a:solidFill>
              </a:rPr>
              <a:t>, </a:t>
            </a:r>
            <a:r>
              <a:rPr lang="en-US" sz="2400" dirty="0" err="1">
                <a:solidFill>
                  <a:schemeClr val="bg1"/>
                </a:solidFill>
              </a:rPr>
              <a:t>separe</a:t>
            </a:r>
            <a:r>
              <a:rPr lang="en-US" sz="2400" dirty="0">
                <a:solidFill>
                  <a:schemeClr val="bg1"/>
                </a:solidFill>
              </a:rPr>
              <a:t> </a:t>
            </a:r>
            <a:r>
              <a:rPr lang="en-US" sz="2400" dirty="0" err="1">
                <a:solidFill>
                  <a:schemeClr val="bg1"/>
                </a:solidFill>
              </a:rPr>
              <a:t>todo</a:t>
            </a:r>
            <a:r>
              <a:rPr lang="en-US" sz="2400" dirty="0">
                <a:solidFill>
                  <a:schemeClr val="bg1"/>
                </a:solidFill>
              </a:rPr>
              <a:t> x</a:t>
            </a:r>
            <a:r>
              <a:rPr lang="en-US" sz="2400" baseline="30000" dirty="0">
                <a:solidFill>
                  <a:schemeClr val="bg1"/>
                </a:solidFill>
                <a:latin typeface="Baskerville Old Face" pitchFamily="18" charset="0"/>
              </a:rPr>
              <a:t>º</a:t>
            </a:r>
            <a:r>
              <a:rPr lang="en-US" sz="2400" dirty="0">
                <a:solidFill>
                  <a:schemeClr val="bg1"/>
                </a:solidFill>
              </a:rPr>
              <a:t> </a:t>
            </a:r>
            <a:r>
              <a:rPr lang="en-US" sz="2400" dirty="0" err="1">
                <a:solidFill>
                  <a:schemeClr val="bg1"/>
                </a:solidFill>
              </a:rPr>
              <a:t>membro</a:t>
            </a:r>
            <a:r>
              <a:rPr lang="en-US" sz="2400" dirty="0">
                <a:solidFill>
                  <a:schemeClr val="bg1"/>
                </a:solidFill>
              </a:rPr>
              <a:t> </a:t>
            </a:r>
            <a:r>
              <a:rPr lang="en-US" sz="2400" dirty="0" err="1">
                <a:solidFill>
                  <a:schemeClr val="bg1"/>
                </a:solidFill>
              </a:rPr>
              <a:t>da</a:t>
            </a:r>
            <a:r>
              <a:rPr lang="en-US" sz="2400" dirty="0">
                <a:solidFill>
                  <a:schemeClr val="bg1"/>
                </a:solidFill>
              </a:rPr>
              <a:t> </a:t>
            </a:r>
            <a:r>
              <a:rPr lang="en-US" sz="2400" dirty="0" err="1">
                <a:solidFill>
                  <a:schemeClr val="bg1"/>
                </a:solidFill>
              </a:rPr>
              <a:t>população</a:t>
            </a:r>
            <a:r>
              <a:rPr lang="en-US" sz="2400" dirty="0">
                <a:solidFill>
                  <a:schemeClr val="bg1"/>
                </a:solidFill>
              </a:rPr>
              <a:t>.</a:t>
            </a:r>
            <a:endParaRPr lang="en-US" sz="2400" dirty="0">
              <a:solidFill>
                <a:schemeClr val="bg1"/>
              </a:solidFill>
              <a:latin typeface="Arrus BT" pitchFamily="18" charset="0"/>
            </a:endParaRPr>
          </a:p>
        </p:txBody>
      </p:sp>
      <p:sp>
        <p:nvSpPr>
          <p:cNvPr id="66564" name="TextBox 4">
            <a:extLst>
              <a:ext uri="{FF2B5EF4-FFF2-40B4-BE49-F238E27FC236}">
                <a16:creationId xmlns:a16="http://schemas.microsoft.com/office/drawing/2014/main" id="{78CE158B-4036-41ED-B642-BF1D6D5C59FD}"/>
              </a:ext>
            </a:extLst>
          </p:cNvPr>
          <p:cNvSpPr txBox="1">
            <a:spLocks noChangeArrowheads="1"/>
          </p:cNvSpPr>
          <p:nvPr/>
        </p:nvSpPr>
        <p:spPr bwMode="auto">
          <a:xfrm>
            <a:off x="511175" y="3281363"/>
            <a:ext cx="7907338" cy="1570037"/>
          </a:xfrm>
          <a:prstGeom prst="rect">
            <a:avLst/>
          </a:prstGeom>
          <a:noFill/>
          <a:ln w="9525">
            <a:noFill/>
            <a:miter lim="800000"/>
            <a:headEnd/>
            <a:tailEnd/>
          </a:ln>
        </p:spPr>
        <p:txBody>
          <a:bodyPr>
            <a:spAutoFit/>
          </a:bodyPr>
          <a:lstStyle/>
          <a:p>
            <a:pPr marL="228600" indent="-228600">
              <a:buClr>
                <a:schemeClr val="accent1"/>
              </a:buClr>
              <a:buFont typeface="Arial" charset="0"/>
              <a:buChar char="•"/>
              <a:defRPr/>
            </a:pPr>
            <a:r>
              <a:rPr lang="en-US" sz="2400" dirty="0">
                <a:solidFill>
                  <a:schemeClr val="bg1"/>
                </a:solidFill>
                <a:latin typeface="+mn-lt"/>
                <a:cs typeface="Arial" charset="0"/>
              </a:rPr>
              <a:t>No </a:t>
            </a:r>
            <a:r>
              <a:rPr lang="en-US" sz="2400" dirty="0" err="1">
                <a:solidFill>
                  <a:schemeClr val="bg1"/>
                </a:solidFill>
                <a:latin typeface="+mn-lt"/>
                <a:cs typeface="Arial" charset="0"/>
              </a:rPr>
              <a:t>condado</a:t>
            </a:r>
            <a:r>
              <a:rPr lang="en-US" sz="2400" dirty="0">
                <a:solidFill>
                  <a:schemeClr val="bg1"/>
                </a:solidFill>
                <a:latin typeface="+mn-lt"/>
                <a:cs typeface="Arial" charset="0"/>
              </a:rPr>
              <a:t> de West Ridge, </a:t>
            </a:r>
            <a:r>
              <a:rPr lang="en-US" sz="2400" dirty="0" err="1">
                <a:solidFill>
                  <a:schemeClr val="bg1"/>
                </a:solidFill>
                <a:latin typeface="+mn-lt"/>
                <a:cs typeface="Arial" charset="0"/>
              </a:rPr>
              <a:t>por</a:t>
            </a:r>
            <a:r>
              <a:rPr lang="en-US" sz="2400" dirty="0">
                <a:solidFill>
                  <a:schemeClr val="bg1"/>
                </a:solidFill>
                <a:latin typeface="+mn-lt"/>
                <a:cs typeface="Arial" charset="0"/>
              </a:rPr>
              <a:t> </a:t>
            </a:r>
            <a:r>
              <a:rPr lang="en-US" sz="2400" dirty="0" err="1">
                <a:solidFill>
                  <a:schemeClr val="bg1"/>
                </a:solidFill>
                <a:latin typeface="+mn-lt"/>
                <a:cs typeface="Arial" charset="0"/>
              </a:rPr>
              <a:t>exemlo</a:t>
            </a:r>
            <a:r>
              <a:rPr lang="en-US" sz="2400" dirty="0">
                <a:solidFill>
                  <a:schemeClr val="bg1"/>
                </a:solidFill>
                <a:latin typeface="+mn-lt"/>
                <a:cs typeface="Arial" charset="0"/>
              </a:rPr>
              <a:t>, </a:t>
            </a:r>
            <a:r>
              <a:rPr lang="en-US" sz="2400" dirty="0" err="1">
                <a:solidFill>
                  <a:schemeClr val="bg1"/>
                </a:solidFill>
                <a:latin typeface="+mn-lt"/>
                <a:cs typeface="Arial" charset="0"/>
              </a:rPr>
              <a:t>você</a:t>
            </a:r>
            <a:r>
              <a:rPr lang="en-US" sz="2400" dirty="0">
                <a:solidFill>
                  <a:schemeClr val="bg1"/>
                </a:solidFill>
                <a:latin typeface="+mn-lt"/>
                <a:cs typeface="Arial" charset="0"/>
              </a:rPr>
              <a:t> </a:t>
            </a:r>
            <a:r>
              <a:rPr lang="en-US" sz="2400" dirty="0" err="1">
                <a:solidFill>
                  <a:schemeClr val="bg1"/>
                </a:solidFill>
                <a:latin typeface="+mn-lt"/>
                <a:cs typeface="Arial" charset="0"/>
              </a:rPr>
              <a:t>poderia</a:t>
            </a:r>
            <a:r>
              <a:rPr lang="en-US" sz="2400" dirty="0">
                <a:solidFill>
                  <a:schemeClr val="bg1"/>
                </a:solidFill>
                <a:latin typeface="+mn-lt"/>
                <a:cs typeface="Arial" charset="0"/>
              </a:rPr>
              <a:t> </a:t>
            </a:r>
            <a:r>
              <a:rPr lang="en-US" sz="2400" dirty="0" err="1">
                <a:solidFill>
                  <a:schemeClr val="bg1"/>
                </a:solidFill>
                <a:latin typeface="+mn-lt"/>
                <a:cs typeface="Arial" charset="0"/>
              </a:rPr>
              <a:t>dar</a:t>
            </a:r>
            <a:r>
              <a:rPr lang="en-US" sz="2400" dirty="0">
                <a:solidFill>
                  <a:schemeClr val="bg1"/>
                </a:solidFill>
                <a:latin typeface="+mn-lt"/>
                <a:cs typeface="Arial" charset="0"/>
              </a:rPr>
              <a:t> um </a:t>
            </a:r>
            <a:r>
              <a:rPr lang="en-US" sz="2400" dirty="0" err="1">
                <a:solidFill>
                  <a:schemeClr val="bg1"/>
                </a:solidFill>
                <a:latin typeface="+mn-lt"/>
                <a:cs typeface="Arial" charset="0"/>
              </a:rPr>
              <a:t>número</a:t>
            </a:r>
            <a:r>
              <a:rPr lang="en-US" sz="2400" dirty="0">
                <a:solidFill>
                  <a:schemeClr val="bg1"/>
                </a:solidFill>
                <a:latin typeface="+mn-lt"/>
                <a:cs typeface="Arial" charset="0"/>
              </a:rPr>
              <a:t> </a:t>
            </a:r>
            <a:r>
              <a:rPr lang="en-US" sz="2400" dirty="0" err="1">
                <a:solidFill>
                  <a:schemeClr val="bg1"/>
                </a:solidFill>
                <a:latin typeface="+mn-lt"/>
                <a:cs typeface="Arial" charset="0"/>
              </a:rPr>
              <a:t>diferente</a:t>
            </a:r>
            <a:r>
              <a:rPr lang="en-US" sz="2400" dirty="0">
                <a:solidFill>
                  <a:schemeClr val="bg1"/>
                </a:solidFill>
                <a:latin typeface="+mn-lt"/>
                <a:cs typeface="Arial" charset="0"/>
              </a:rPr>
              <a:t> </a:t>
            </a:r>
            <a:r>
              <a:rPr lang="en-US" sz="2400" dirty="0" err="1">
                <a:solidFill>
                  <a:schemeClr val="bg1"/>
                </a:solidFill>
                <a:latin typeface="+mn-lt"/>
                <a:cs typeface="Arial" charset="0"/>
              </a:rPr>
              <a:t>para</a:t>
            </a:r>
            <a:r>
              <a:rPr lang="en-US" sz="2400" dirty="0">
                <a:solidFill>
                  <a:schemeClr val="bg1"/>
                </a:solidFill>
                <a:latin typeface="+mn-lt"/>
                <a:cs typeface="Arial" charset="0"/>
              </a:rPr>
              <a:t> </a:t>
            </a:r>
            <a:r>
              <a:rPr lang="en-US" sz="2400" dirty="0" err="1">
                <a:solidFill>
                  <a:schemeClr val="bg1"/>
                </a:solidFill>
                <a:latin typeface="+mn-lt"/>
                <a:cs typeface="Arial" charset="0"/>
              </a:rPr>
              <a:t>cada</a:t>
            </a:r>
            <a:r>
              <a:rPr lang="en-US" sz="2400" dirty="0">
                <a:solidFill>
                  <a:schemeClr val="bg1"/>
                </a:solidFill>
                <a:latin typeface="+mn-lt"/>
                <a:cs typeface="Arial" charset="0"/>
              </a:rPr>
              <a:t> casa, </a:t>
            </a:r>
            <a:r>
              <a:rPr lang="en-US" sz="2400" dirty="0" err="1">
                <a:solidFill>
                  <a:schemeClr val="bg1"/>
                </a:solidFill>
                <a:latin typeface="+mn-lt"/>
                <a:cs typeface="Arial" charset="0"/>
              </a:rPr>
              <a:t>escolher</a:t>
            </a:r>
            <a:r>
              <a:rPr lang="en-US" sz="2400" dirty="0">
                <a:solidFill>
                  <a:schemeClr val="bg1"/>
                </a:solidFill>
                <a:latin typeface="+mn-lt"/>
                <a:cs typeface="Arial" charset="0"/>
              </a:rPr>
              <a:t> um </a:t>
            </a:r>
            <a:r>
              <a:rPr lang="en-US" sz="2400" dirty="0" err="1">
                <a:solidFill>
                  <a:schemeClr val="bg1"/>
                </a:solidFill>
                <a:latin typeface="+mn-lt"/>
                <a:cs typeface="Arial" charset="0"/>
              </a:rPr>
              <a:t>número</a:t>
            </a:r>
            <a:r>
              <a:rPr lang="en-US" sz="2400" dirty="0">
                <a:solidFill>
                  <a:schemeClr val="bg1"/>
                </a:solidFill>
                <a:latin typeface="+mn-lt"/>
                <a:cs typeface="Arial" charset="0"/>
              </a:rPr>
              <a:t> </a:t>
            </a:r>
            <a:r>
              <a:rPr lang="en-US" sz="2400" dirty="0" err="1">
                <a:solidFill>
                  <a:schemeClr val="bg1"/>
                </a:solidFill>
                <a:latin typeface="+mn-lt"/>
                <a:cs typeface="Arial" charset="0"/>
              </a:rPr>
              <a:t>inicial</a:t>
            </a:r>
            <a:r>
              <a:rPr lang="en-US" sz="2400" dirty="0">
                <a:solidFill>
                  <a:schemeClr val="bg1"/>
                </a:solidFill>
                <a:latin typeface="+mn-lt"/>
                <a:cs typeface="Arial" charset="0"/>
              </a:rPr>
              <a:t> </a:t>
            </a:r>
            <a:r>
              <a:rPr lang="en-US" sz="2400" dirty="0" err="1">
                <a:solidFill>
                  <a:schemeClr val="bg1"/>
                </a:solidFill>
                <a:latin typeface="+mn-lt"/>
                <a:cs typeface="Arial" charset="0"/>
              </a:rPr>
              <a:t>aleatório</a:t>
            </a:r>
            <a:r>
              <a:rPr lang="en-US" sz="2400" dirty="0">
                <a:solidFill>
                  <a:schemeClr val="bg1"/>
                </a:solidFill>
                <a:latin typeface="+mn-lt"/>
                <a:cs typeface="Arial" charset="0"/>
              </a:rPr>
              <a:t> e, </a:t>
            </a:r>
            <a:r>
              <a:rPr lang="en-US" sz="2400" dirty="0" err="1">
                <a:solidFill>
                  <a:schemeClr val="bg1"/>
                </a:solidFill>
                <a:latin typeface="+mn-lt"/>
                <a:cs typeface="Arial" charset="0"/>
              </a:rPr>
              <a:t>então</a:t>
            </a:r>
            <a:r>
              <a:rPr lang="en-US" sz="2400" dirty="0">
                <a:solidFill>
                  <a:schemeClr val="bg1"/>
                </a:solidFill>
                <a:latin typeface="+mn-lt"/>
                <a:cs typeface="Arial" charset="0"/>
              </a:rPr>
              <a:t>, </a:t>
            </a:r>
            <a:r>
              <a:rPr lang="en-US" sz="2400" dirty="0" err="1">
                <a:solidFill>
                  <a:schemeClr val="bg1"/>
                </a:solidFill>
                <a:latin typeface="+mn-lt"/>
                <a:cs typeface="Arial" charset="0"/>
              </a:rPr>
              <a:t>escolher</a:t>
            </a:r>
            <a:r>
              <a:rPr lang="en-US" sz="2400" dirty="0">
                <a:solidFill>
                  <a:schemeClr val="bg1"/>
                </a:solidFill>
                <a:latin typeface="+mn-lt"/>
                <a:cs typeface="Arial" charset="0"/>
              </a:rPr>
              <a:t> </a:t>
            </a:r>
            <a:r>
              <a:rPr lang="en-US" sz="2400" dirty="0" err="1">
                <a:solidFill>
                  <a:schemeClr val="bg1"/>
                </a:solidFill>
                <a:latin typeface="+mn-lt"/>
                <a:cs typeface="Arial" charset="0"/>
              </a:rPr>
              <a:t>toda</a:t>
            </a:r>
            <a:r>
              <a:rPr lang="en-US" sz="2400" dirty="0">
                <a:solidFill>
                  <a:schemeClr val="bg1"/>
                </a:solidFill>
                <a:latin typeface="+mn-lt"/>
                <a:cs typeface="Arial" charset="0"/>
              </a:rPr>
              <a:t> 100</a:t>
            </a:r>
            <a:r>
              <a:rPr lang="en-US" sz="2400" dirty="0">
                <a:solidFill>
                  <a:schemeClr val="bg1"/>
                </a:solidFill>
                <a:latin typeface="Baskerville Old Face" pitchFamily="18" charset="0"/>
                <a:cs typeface="Arial" charset="0"/>
              </a:rPr>
              <a:t>º</a:t>
            </a:r>
            <a:r>
              <a:rPr lang="en-US" sz="2400" dirty="0">
                <a:solidFill>
                  <a:schemeClr val="bg1"/>
                </a:solidFill>
                <a:latin typeface="+mn-lt"/>
                <a:cs typeface="Arial" charset="0"/>
              </a:rPr>
              <a:t> casa.</a:t>
            </a:r>
          </a:p>
          <a:p>
            <a:pPr marL="228600" indent="-228600">
              <a:defRPr/>
            </a:pPr>
            <a:endParaRPr lang="en-US" sz="2400" dirty="0">
              <a:solidFill>
                <a:schemeClr val="bg1"/>
              </a:solidFill>
              <a:latin typeface="Times New Roman" pitchFamily="18" charset="0"/>
              <a:cs typeface="Arial" charset="0"/>
            </a:endParaRPr>
          </a:p>
        </p:txBody>
      </p:sp>
      <p:pic>
        <p:nvPicPr>
          <p:cNvPr id="66565" name="Picture 2">
            <a:extLst>
              <a:ext uri="{FF2B5EF4-FFF2-40B4-BE49-F238E27FC236}">
                <a16:creationId xmlns:a16="http://schemas.microsoft.com/office/drawing/2014/main" id="{A1FE6DE9-94DB-4334-9B9D-8640218B8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5211763"/>
            <a:ext cx="73723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DE6297D8-49EF-4E89-A68E-B8DB3F16F936}"/>
              </a:ext>
            </a:extLst>
          </p:cNvPr>
          <p:cNvSpPr>
            <a:spLocks noGrp="1"/>
          </p:cNvSpPr>
          <p:nvPr>
            <p:ph type="title"/>
          </p:nvPr>
        </p:nvSpPr>
        <p:spPr>
          <a:xfrm>
            <a:off x="317500" y="1111250"/>
            <a:ext cx="4964113" cy="996950"/>
          </a:xfrm>
        </p:spPr>
        <p:txBody>
          <a:bodyPr/>
          <a:lstStyle/>
          <a:p>
            <a:pPr eaLnBrk="1" hangingPunct="1"/>
            <a:r>
              <a:rPr lang="en-US" altLang="pt-BR" sz="2800">
                <a:solidFill>
                  <a:schemeClr val="bg1"/>
                </a:solidFill>
              </a:rPr>
              <a:t>Exemplo: identificando </a:t>
            </a:r>
            <a:br>
              <a:rPr lang="en-US" altLang="pt-BR" sz="2800">
                <a:solidFill>
                  <a:schemeClr val="bg1"/>
                </a:solidFill>
              </a:rPr>
            </a:br>
            <a:r>
              <a:rPr lang="en-US" altLang="pt-BR" sz="2800">
                <a:solidFill>
                  <a:schemeClr val="bg1"/>
                </a:solidFill>
              </a:rPr>
              <a:t>técnicas de amostra</a:t>
            </a:r>
          </a:p>
        </p:txBody>
      </p:sp>
      <p:sp>
        <p:nvSpPr>
          <p:cNvPr id="66563" name="Content Placeholder 2">
            <a:extLst>
              <a:ext uri="{FF2B5EF4-FFF2-40B4-BE49-F238E27FC236}">
                <a16:creationId xmlns:a16="http://schemas.microsoft.com/office/drawing/2014/main" id="{3A2B8EE1-46C2-441C-A3AE-3A5DAF816732}"/>
              </a:ext>
            </a:extLst>
          </p:cNvPr>
          <p:cNvSpPr>
            <a:spLocks noGrp="1"/>
          </p:cNvSpPr>
          <p:nvPr>
            <p:ph idx="1"/>
          </p:nvPr>
        </p:nvSpPr>
        <p:spPr>
          <a:xfrm>
            <a:off x="457200" y="2239963"/>
            <a:ext cx="8229600" cy="1157287"/>
          </a:xfrm>
        </p:spPr>
        <p:txBody>
          <a:bodyPr/>
          <a:lstStyle/>
          <a:p>
            <a:pPr marL="0" indent="0" eaLnBrk="1" hangingPunct="1">
              <a:buFont typeface="Arial" panose="020B0604020202020204" pitchFamily="34" charset="0"/>
              <a:buNone/>
            </a:pPr>
            <a:r>
              <a:rPr lang="en-US" altLang="pt-BR" sz="2400">
                <a:solidFill>
                  <a:schemeClr val="bg1"/>
                </a:solidFill>
              </a:rPr>
              <a:t>Você está conduzindo um estudo para determinar a opinião dos alunos da sua escola à respeito das pesquisas com células-tronco. Identifique a técnica de amostra usada.</a:t>
            </a:r>
          </a:p>
        </p:txBody>
      </p:sp>
      <p:sp>
        <p:nvSpPr>
          <p:cNvPr id="66564" name="TextBox 3">
            <a:extLst>
              <a:ext uri="{FF2B5EF4-FFF2-40B4-BE49-F238E27FC236}">
                <a16:creationId xmlns:a16="http://schemas.microsoft.com/office/drawing/2014/main" id="{B0E8FB0F-FFEF-4ED4-805A-28FEE8341E9C}"/>
              </a:ext>
            </a:extLst>
          </p:cNvPr>
          <p:cNvSpPr txBox="1">
            <a:spLocks noChangeArrowheads="1"/>
          </p:cNvSpPr>
          <p:nvPr/>
        </p:nvSpPr>
        <p:spPr bwMode="auto">
          <a:xfrm>
            <a:off x="538163" y="3432175"/>
            <a:ext cx="750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 typeface="Arial" panose="020B0604020202020204" pitchFamily="34" charset="0"/>
              <a:buAutoNum type="arabicPeriod"/>
            </a:pPr>
            <a:r>
              <a:rPr lang="en-US" altLang="pt-BR" sz="2400">
                <a:solidFill>
                  <a:schemeClr val="bg1"/>
                </a:solidFill>
                <a:cs typeface="Arial" panose="020B0604020202020204" pitchFamily="34" charset="0"/>
              </a:rPr>
              <a:t>Você divide a população de estudantes por cursos e, aleatoriamente, escolhe e questiona alguns dos estudantes de cada graduação.</a:t>
            </a:r>
          </a:p>
        </p:txBody>
      </p:sp>
      <p:sp>
        <p:nvSpPr>
          <p:cNvPr id="5" name="TextBox 4">
            <a:extLst>
              <a:ext uri="{FF2B5EF4-FFF2-40B4-BE49-F238E27FC236}">
                <a16:creationId xmlns:a16="http://schemas.microsoft.com/office/drawing/2014/main" id="{ADBA1D80-D8F5-4958-AE57-86559DC82EB4}"/>
              </a:ext>
            </a:extLst>
          </p:cNvPr>
          <p:cNvSpPr txBox="1">
            <a:spLocks noChangeArrowheads="1"/>
          </p:cNvSpPr>
          <p:nvPr/>
        </p:nvSpPr>
        <p:spPr bwMode="auto">
          <a:xfrm>
            <a:off x="995363" y="4570413"/>
            <a:ext cx="7475537" cy="1570037"/>
          </a:xfrm>
          <a:prstGeom prst="rect">
            <a:avLst/>
          </a:prstGeom>
          <a:noFill/>
          <a:ln w="9525">
            <a:noFill/>
            <a:miter lim="800000"/>
            <a:headEnd/>
            <a:tailEnd/>
          </a:ln>
        </p:spPr>
        <p:txBody>
          <a:bodyPr>
            <a:spAutoFit/>
          </a:bodyPr>
          <a:lstStyle/>
          <a:p>
            <a:pPr>
              <a:defRPr/>
            </a:pPr>
            <a:r>
              <a:rPr lang="en-US" sz="2400" b="1" dirty="0" err="1">
                <a:solidFill>
                  <a:schemeClr val="accent6"/>
                </a:solidFill>
                <a:latin typeface="Times New Roman" pitchFamily="18" charset="0"/>
                <a:cs typeface="Arial" charset="0"/>
              </a:rPr>
              <a:t>Solução</a:t>
            </a:r>
            <a:r>
              <a:rPr lang="en-US" sz="2400" b="1" dirty="0">
                <a:solidFill>
                  <a:schemeClr val="accent6"/>
                </a:solidFill>
                <a:latin typeface="Times New Roman" pitchFamily="18" charset="0"/>
                <a:cs typeface="Arial" charset="0"/>
              </a:rPr>
              <a:t>:</a:t>
            </a:r>
          </a:p>
          <a:p>
            <a:pPr>
              <a:defRPr/>
            </a:pPr>
            <a:r>
              <a:rPr lang="en-US" sz="2400" dirty="0">
                <a:solidFill>
                  <a:schemeClr val="bg1"/>
                </a:solidFill>
                <a:latin typeface="Times New Roman" pitchFamily="18" charset="0"/>
                <a:cs typeface="Arial" charset="0"/>
              </a:rPr>
              <a:t>Amostra </a:t>
            </a:r>
            <a:r>
              <a:rPr lang="en-US" sz="2400" dirty="0" err="1">
                <a:solidFill>
                  <a:schemeClr val="bg1"/>
                </a:solidFill>
                <a:latin typeface="Times New Roman" pitchFamily="18" charset="0"/>
                <a:cs typeface="Arial" charset="0"/>
              </a:rPr>
              <a:t>estratificada</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os</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alunos</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são</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dividos</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em</a:t>
            </a:r>
            <a:r>
              <a:rPr lang="en-US" sz="2400" dirty="0">
                <a:solidFill>
                  <a:schemeClr val="bg1"/>
                </a:solidFill>
                <a:latin typeface="Times New Roman" pitchFamily="18" charset="0"/>
                <a:cs typeface="Arial" charset="0"/>
              </a:rPr>
              <a:t> strata (</a:t>
            </a:r>
            <a:r>
              <a:rPr lang="en-US" sz="2400" dirty="0" err="1">
                <a:solidFill>
                  <a:schemeClr val="bg1"/>
                </a:solidFill>
                <a:latin typeface="Times New Roman" pitchFamily="18" charset="0"/>
                <a:cs typeface="Arial" charset="0"/>
              </a:rPr>
              <a:t>graduações</a:t>
            </a:r>
            <a:r>
              <a:rPr lang="en-US" sz="2400" dirty="0">
                <a:solidFill>
                  <a:schemeClr val="bg1"/>
                </a:solidFill>
                <a:latin typeface="Times New Roman" pitchFamily="18" charset="0"/>
                <a:cs typeface="Arial" charset="0"/>
              </a:rPr>
              <a:t>) e </a:t>
            </a:r>
            <a:r>
              <a:rPr lang="en-US" sz="2400" dirty="0" err="1">
                <a:solidFill>
                  <a:schemeClr val="bg1"/>
                </a:solidFill>
                <a:latin typeface="Times New Roman" pitchFamily="18" charset="0"/>
                <a:cs typeface="Arial" charset="0"/>
              </a:rPr>
              <a:t>uma</a:t>
            </a:r>
            <a:r>
              <a:rPr lang="en-US" sz="2400" dirty="0">
                <a:solidFill>
                  <a:schemeClr val="bg1"/>
                </a:solidFill>
                <a:latin typeface="Times New Roman" pitchFamily="18" charset="0"/>
                <a:cs typeface="Arial" charset="0"/>
              </a:rPr>
              <a:t> amostra é </a:t>
            </a:r>
            <a:r>
              <a:rPr lang="en-US" sz="2400" dirty="0" err="1">
                <a:solidFill>
                  <a:schemeClr val="bg1"/>
                </a:solidFill>
                <a:latin typeface="Times New Roman" pitchFamily="18" charset="0"/>
                <a:cs typeface="Arial" charset="0"/>
              </a:rPr>
              <a:t>selecionada</a:t>
            </a:r>
            <a:r>
              <a:rPr lang="en-US" sz="2400" dirty="0">
                <a:solidFill>
                  <a:schemeClr val="bg1"/>
                </a:solidFill>
                <a:latin typeface="Times New Roman" pitchFamily="18" charset="0"/>
                <a:cs typeface="Arial" charset="0"/>
              </a:rPr>
              <a:t> de </a:t>
            </a:r>
            <a:r>
              <a:rPr lang="en-US" sz="2400" dirty="0" err="1">
                <a:solidFill>
                  <a:schemeClr val="bg1"/>
                </a:solidFill>
                <a:latin typeface="Times New Roman" pitchFamily="18" charset="0"/>
                <a:cs typeface="Arial" charset="0"/>
              </a:rPr>
              <a:t>cada</a:t>
            </a:r>
            <a:r>
              <a:rPr lang="en-US" sz="2400" dirty="0">
                <a:solidFill>
                  <a:schemeClr val="bg1"/>
                </a:solidFill>
                <a:latin typeface="Times New Roman" pitchFamily="18" charset="0"/>
                <a:cs typeface="Arial" charset="0"/>
              </a:rPr>
              <a:t> </a:t>
            </a:r>
            <a:r>
              <a:rPr lang="en-US" sz="2400" dirty="0" err="1">
                <a:solidFill>
                  <a:schemeClr val="bg1"/>
                </a:solidFill>
                <a:latin typeface="Times New Roman" pitchFamily="18" charset="0"/>
                <a:cs typeface="Arial" charset="0"/>
              </a:rPr>
              <a:t>graduação</a:t>
            </a:r>
            <a:r>
              <a:rPr lang="en-US" sz="2400" dirty="0">
                <a:solidFill>
                  <a:schemeClr val="bg1"/>
                </a:solidFill>
                <a:latin typeface="Times New Roman" pitchFamily="18" charset="0"/>
                <a:cs typeface="Arial"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B86961D-7124-42DE-AE71-FB4330143CC9}"/>
              </a:ext>
            </a:extLst>
          </p:cNvPr>
          <p:cNvSpPr>
            <a:spLocks noGrp="1"/>
          </p:cNvSpPr>
          <p:nvPr>
            <p:ph type="title"/>
          </p:nvPr>
        </p:nvSpPr>
        <p:spPr>
          <a:xfrm>
            <a:off x="446088" y="1382713"/>
            <a:ext cx="4440237" cy="1143000"/>
          </a:xfrm>
        </p:spPr>
        <p:txBody>
          <a:bodyPr/>
          <a:lstStyle/>
          <a:p>
            <a:pPr eaLnBrk="1" hangingPunct="1"/>
            <a:r>
              <a:rPr lang="en-US" altLang="pt-BR">
                <a:solidFill>
                  <a:schemeClr val="bg1"/>
                </a:solidFill>
              </a:rPr>
              <a:t>O que é estatística?</a:t>
            </a:r>
          </a:p>
        </p:txBody>
      </p:sp>
      <p:sp>
        <p:nvSpPr>
          <p:cNvPr id="12291" name="Content Placeholder 2">
            <a:extLst>
              <a:ext uri="{FF2B5EF4-FFF2-40B4-BE49-F238E27FC236}">
                <a16:creationId xmlns:a16="http://schemas.microsoft.com/office/drawing/2014/main" id="{73A4AB38-6BB6-4AF3-9B20-63D0C0226605}"/>
              </a:ext>
            </a:extLst>
          </p:cNvPr>
          <p:cNvSpPr>
            <a:spLocks noGrp="1"/>
          </p:cNvSpPr>
          <p:nvPr>
            <p:ph idx="1"/>
          </p:nvPr>
        </p:nvSpPr>
        <p:spPr>
          <a:xfrm>
            <a:off x="411163" y="2727325"/>
            <a:ext cx="4957762" cy="2352675"/>
          </a:xfrm>
        </p:spPr>
        <p:txBody>
          <a:bodyPr/>
          <a:lstStyle/>
          <a:p>
            <a:pPr marL="0" indent="0" eaLnBrk="1" hangingPunct="1">
              <a:buFont typeface="Arial" charset="0"/>
              <a:buNone/>
              <a:defRPr/>
            </a:pPr>
            <a:r>
              <a:rPr lang="en-US" b="1" dirty="0" err="1">
                <a:solidFill>
                  <a:schemeClr val="accent6"/>
                </a:solidFill>
              </a:rPr>
              <a:t>Estatística</a:t>
            </a:r>
            <a:r>
              <a:rPr lang="en-US" dirty="0">
                <a:solidFill>
                  <a:schemeClr val="accent6"/>
                </a:solidFill>
              </a:rPr>
              <a:t> </a:t>
            </a:r>
          </a:p>
          <a:p>
            <a:pPr marL="0" indent="0" eaLnBrk="1" hangingPunct="1">
              <a:buFont typeface="Arial" charset="0"/>
              <a:buNone/>
              <a:defRPr/>
            </a:pPr>
            <a:r>
              <a:rPr lang="en-US" dirty="0">
                <a:solidFill>
                  <a:schemeClr val="bg1"/>
                </a:solidFill>
              </a:rPr>
              <a:t>É a </a:t>
            </a:r>
            <a:r>
              <a:rPr lang="en-US" dirty="0" err="1">
                <a:solidFill>
                  <a:schemeClr val="bg1"/>
                </a:solidFill>
              </a:rPr>
              <a:t>ciência</a:t>
            </a:r>
            <a:r>
              <a:rPr lang="en-US" dirty="0">
                <a:solidFill>
                  <a:schemeClr val="bg1"/>
                </a:solidFill>
              </a:rPr>
              <a:t> de </a:t>
            </a:r>
            <a:r>
              <a:rPr lang="en-US" dirty="0" err="1">
                <a:solidFill>
                  <a:schemeClr val="bg1"/>
                </a:solidFill>
              </a:rPr>
              <a:t>coletar</a:t>
            </a:r>
            <a:r>
              <a:rPr lang="en-US" dirty="0">
                <a:solidFill>
                  <a:schemeClr val="bg1"/>
                </a:solidFill>
              </a:rPr>
              <a:t>, </a:t>
            </a:r>
            <a:r>
              <a:rPr lang="en-US" dirty="0" err="1">
                <a:solidFill>
                  <a:schemeClr val="bg1"/>
                </a:solidFill>
              </a:rPr>
              <a:t>organizar</a:t>
            </a:r>
            <a:r>
              <a:rPr lang="en-US" dirty="0">
                <a:solidFill>
                  <a:schemeClr val="bg1"/>
                </a:solidFill>
              </a:rPr>
              <a:t>, </a:t>
            </a:r>
            <a:r>
              <a:rPr lang="en-US" dirty="0" err="1">
                <a:solidFill>
                  <a:schemeClr val="bg1"/>
                </a:solidFill>
              </a:rPr>
              <a:t>analisar</a:t>
            </a:r>
            <a:r>
              <a:rPr lang="en-US" dirty="0">
                <a:solidFill>
                  <a:schemeClr val="bg1"/>
                </a:solidFill>
              </a:rPr>
              <a:t> e </a:t>
            </a:r>
            <a:r>
              <a:rPr lang="en-US" dirty="0" err="1">
                <a:solidFill>
                  <a:schemeClr val="bg1"/>
                </a:solidFill>
              </a:rPr>
              <a:t>interpretar</a:t>
            </a:r>
            <a:r>
              <a:rPr lang="en-US" dirty="0">
                <a:solidFill>
                  <a:schemeClr val="bg1"/>
                </a:solidFill>
              </a:rPr>
              <a:t> dados </a:t>
            </a:r>
            <a:r>
              <a:rPr lang="en-US" dirty="0" err="1">
                <a:solidFill>
                  <a:schemeClr val="bg1"/>
                </a:solidFill>
              </a:rPr>
              <a:t>para</a:t>
            </a:r>
            <a:r>
              <a:rPr lang="en-US" dirty="0">
                <a:solidFill>
                  <a:schemeClr val="bg1"/>
                </a:solidFill>
              </a:rPr>
              <a:t> a </a:t>
            </a:r>
            <a:r>
              <a:rPr lang="en-US" dirty="0" err="1">
                <a:solidFill>
                  <a:schemeClr val="bg1"/>
                </a:solidFill>
              </a:rPr>
              <a:t>tomada</a:t>
            </a:r>
            <a:r>
              <a:rPr lang="en-US" dirty="0">
                <a:solidFill>
                  <a:schemeClr val="bg1"/>
                </a:solidFill>
              </a:rPr>
              <a:t> de </a:t>
            </a:r>
            <a:r>
              <a:rPr lang="en-US" dirty="0" err="1">
                <a:solidFill>
                  <a:schemeClr val="bg1"/>
                </a:solidFill>
              </a:rPr>
              <a:t>decisões</a:t>
            </a:r>
            <a:r>
              <a:rPr lang="en-US" dirty="0">
                <a:solidFill>
                  <a:schemeClr val="bg1"/>
                </a:solidFill>
              </a:rPr>
              <a:t>.</a:t>
            </a:r>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6AE63A-5768-4687-970A-E2644C2FD694}"/>
              </a:ext>
            </a:extLst>
          </p:cNvPr>
          <p:cNvSpPr txBox="1">
            <a:spLocks noChangeArrowheads="1"/>
          </p:cNvSpPr>
          <p:nvPr/>
        </p:nvSpPr>
        <p:spPr bwMode="auto">
          <a:xfrm>
            <a:off x="995363" y="3511550"/>
            <a:ext cx="7475537" cy="2227263"/>
          </a:xfrm>
          <a:prstGeom prst="rect">
            <a:avLst/>
          </a:prstGeom>
          <a:noFill/>
          <a:ln w="9525">
            <a:noFill/>
            <a:miter lim="800000"/>
            <a:headEnd/>
            <a:tailEnd/>
          </a:ln>
        </p:spPr>
        <p:txBody>
          <a:bodyPr>
            <a:spAutoFit/>
          </a:bodyPr>
          <a:lstStyle/>
          <a:p>
            <a:pPr>
              <a:defRPr/>
            </a:pPr>
            <a:r>
              <a:rPr lang="en-US" sz="2800" b="1" dirty="0" err="1">
                <a:solidFill>
                  <a:schemeClr val="accent6"/>
                </a:solidFill>
                <a:latin typeface="Times New Roman" pitchFamily="18" charset="0"/>
                <a:cs typeface="Arial" charset="0"/>
              </a:rPr>
              <a:t>Solução</a:t>
            </a:r>
            <a:r>
              <a:rPr lang="en-US" sz="2800" b="1" dirty="0">
                <a:solidFill>
                  <a:schemeClr val="accent6"/>
                </a:solidFill>
                <a:latin typeface="Times New Roman" pitchFamily="18" charset="0"/>
                <a:cs typeface="Arial" charset="0"/>
              </a:rPr>
              <a:t>:</a:t>
            </a:r>
          </a:p>
          <a:p>
            <a:pPr>
              <a:defRPr/>
            </a:pPr>
            <a:r>
              <a:rPr lang="en-US" sz="2800" dirty="0">
                <a:solidFill>
                  <a:schemeClr val="bg1"/>
                </a:solidFill>
                <a:latin typeface="Times New Roman" pitchFamily="18" charset="0"/>
                <a:cs typeface="Arial" charset="0"/>
              </a:rPr>
              <a:t>Amostra </a:t>
            </a:r>
            <a:r>
              <a:rPr lang="en-US" sz="2800" dirty="0" err="1">
                <a:solidFill>
                  <a:schemeClr val="bg1"/>
                </a:solidFill>
                <a:latin typeface="Times New Roman" pitchFamily="18" charset="0"/>
                <a:cs typeface="Arial" charset="0"/>
              </a:rPr>
              <a:t>aleatória</a:t>
            </a:r>
            <a:r>
              <a:rPr lang="en-US" sz="2800" dirty="0">
                <a:solidFill>
                  <a:schemeClr val="bg1"/>
                </a:solidFill>
                <a:latin typeface="Times New Roman" pitchFamily="18" charset="0"/>
                <a:cs typeface="Arial" charset="0"/>
              </a:rPr>
              <a:t> simples (</a:t>
            </a:r>
            <a:r>
              <a:rPr lang="en-US" sz="2800" dirty="0" err="1">
                <a:solidFill>
                  <a:schemeClr val="bg1"/>
                </a:solidFill>
                <a:latin typeface="Times New Roman" pitchFamily="18" charset="0"/>
                <a:cs typeface="Arial" charset="0"/>
              </a:rPr>
              <a:t>cada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amostragem</a:t>
            </a:r>
            <a:r>
              <a:rPr lang="en-US" sz="2800" dirty="0">
                <a:solidFill>
                  <a:schemeClr val="bg1"/>
                </a:solidFill>
                <a:latin typeface="Times New Roman" pitchFamily="18" charset="0"/>
                <a:cs typeface="Arial" charset="0"/>
              </a:rPr>
              <a:t> de </a:t>
            </a:r>
            <a:r>
              <a:rPr lang="en-US" sz="2800" dirty="0" err="1">
                <a:solidFill>
                  <a:schemeClr val="bg1"/>
                </a:solidFill>
                <a:latin typeface="Times New Roman" pitchFamily="18" charset="0"/>
                <a:cs typeface="Arial" charset="0"/>
              </a:rPr>
              <a:t>mesmo</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tamanho</a:t>
            </a:r>
            <a:r>
              <a:rPr lang="en-US" sz="2800" dirty="0">
                <a:solidFill>
                  <a:schemeClr val="bg1"/>
                </a:solidFill>
                <a:latin typeface="Times New Roman" pitchFamily="18" charset="0"/>
                <a:cs typeface="Arial" charset="0"/>
              </a:rPr>
              <a:t> tem chance </a:t>
            </a:r>
            <a:r>
              <a:rPr lang="en-US" sz="2800" dirty="0" err="1">
                <a:solidFill>
                  <a:schemeClr val="bg1"/>
                </a:solidFill>
                <a:latin typeface="Times New Roman" pitchFamily="18" charset="0"/>
                <a:cs typeface="Arial" charset="0"/>
              </a:rPr>
              <a:t>igual</a:t>
            </a:r>
            <a:r>
              <a:rPr lang="en-US" sz="2800" dirty="0">
                <a:solidFill>
                  <a:schemeClr val="bg1"/>
                </a:solidFill>
                <a:latin typeface="Times New Roman" pitchFamily="18" charset="0"/>
                <a:cs typeface="Arial" charset="0"/>
              </a:rPr>
              <a:t> de ser </a:t>
            </a:r>
            <a:r>
              <a:rPr lang="en-US" sz="2800" dirty="0" err="1">
                <a:solidFill>
                  <a:schemeClr val="bg1"/>
                </a:solidFill>
                <a:latin typeface="Times New Roman" pitchFamily="18" charset="0"/>
                <a:cs typeface="Arial" charset="0"/>
              </a:rPr>
              <a:t>selecionada</a:t>
            </a:r>
            <a:r>
              <a:rPr lang="en-US" sz="2800" dirty="0">
                <a:solidFill>
                  <a:schemeClr val="bg1"/>
                </a:solidFill>
                <a:latin typeface="Times New Roman" pitchFamily="18" charset="0"/>
                <a:cs typeface="Arial" charset="0"/>
              </a:rPr>
              <a:t> e </a:t>
            </a:r>
            <a:r>
              <a:rPr lang="en-US" sz="2800" dirty="0" err="1">
                <a:solidFill>
                  <a:schemeClr val="bg1"/>
                </a:solidFill>
                <a:latin typeface="Times New Roman" pitchFamily="18" charset="0"/>
                <a:cs typeface="Arial" charset="0"/>
              </a:rPr>
              <a:t>cada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estudante</a:t>
            </a:r>
            <a:r>
              <a:rPr lang="en-US" sz="2800" dirty="0">
                <a:solidFill>
                  <a:schemeClr val="bg1"/>
                </a:solidFill>
                <a:latin typeface="Times New Roman" pitchFamily="18" charset="0"/>
                <a:cs typeface="Arial" charset="0"/>
              </a:rPr>
              <a:t> tem chance </a:t>
            </a:r>
            <a:r>
              <a:rPr lang="en-US" sz="2800" dirty="0" err="1">
                <a:solidFill>
                  <a:schemeClr val="bg1"/>
                </a:solidFill>
                <a:latin typeface="Times New Roman" pitchFamily="18" charset="0"/>
                <a:cs typeface="Arial" charset="0"/>
              </a:rPr>
              <a:t>igual</a:t>
            </a:r>
            <a:r>
              <a:rPr lang="en-US" sz="2800" dirty="0">
                <a:solidFill>
                  <a:schemeClr val="bg1"/>
                </a:solidFill>
                <a:latin typeface="Times New Roman" pitchFamily="18" charset="0"/>
                <a:cs typeface="Arial" charset="0"/>
              </a:rPr>
              <a:t> de ser </a:t>
            </a:r>
            <a:r>
              <a:rPr lang="en-US" sz="2800" dirty="0" err="1">
                <a:solidFill>
                  <a:schemeClr val="bg1"/>
                </a:solidFill>
                <a:latin typeface="Times New Roman" pitchFamily="18" charset="0"/>
                <a:cs typeface="Arial" charset="0"/>
              </a:rPr>
              <a:t>selecionado</a:t>
            </a:r>
            <a:r>
              <a:rPr lang="en-US" sz="2800" dirty="0">
                <a:solidFill>
                  <a:schemeClr val="bg1"/>
                </a:solidFill>
                <a:latin typeface="Times New Roman" pitchFamily="18" charset="0"/>
                <a:cs typeface="Arial" charset="0"/>
              </a:rPr>
              <a:t>).</a:t>
            </a:r>
          </a:p>
        </p:txBody>
      </p:sp>
      <p:sp>
        <p:nvSpPr>
          <p:cNvPr id="67587" name="Content Placeholder 5">
            <a:extLst>
              <a:ext uri="{FF2B5EF4-FFF2-40B4-BE49-F238E27FC236}">
                <a16:creationId xmlns:a16="http://schemas.microsoft.com/office/drawing/2014/main" id="{4A685303-8629-477E-AEAE-7A2FBADF9831}"/>
              </a:ext>
            </a:extLst>
          </p:cNvPr>
          <p:cNvSpPr>
            <a:spLocks noGrp="1"/>
          </p:cNvSpPr>
          <p:nvPr>
            <p:ph idx="1"/>
          </p:nvPr>
        </p:nvSpPr>
        <p:spPr>
          <a:xfrm>
            <a:off x="457200" y="1600200"/>
            <a:ext cx="8229600" cy="1465263"/>
          </a:xfrm>
        </p:spPr>
        <p:txBody>
          <a:bodyPr/>
          <a:lstStyle/>
          <a:p>
            <a:pPr marL="514350" indent="-514350" eaLnBrk="1" hangingPunct="1">
              <a:buFont typeface="Arial" panose="020B0604020202020204" pitchFamily="34" charset="0"/>
              <a:buAutoNum type="arabicPeriod" startAt="2"/>
            </a:pPr>
            <a:r>
              <a:rPr lang="en-US" altLang="pt-BR">
                <a:solidFill>
                  <a:schemeClr val="bg1"/>
                </a:solidFill>
              </a:rPr>
              <a:t>Você dá um número para cada aluno e gera números aleatórios. Então você pergunta quais estudantes tiveram seus números escolhidos aleatoriamente.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a:extLst>
              <a:ext uri="{FF2B5EF4-FFF2-40B4-BE49-F238E27FC236}">
                <a16:creationId xmlns:a16="http://schemas.microsoft.com/office/drawing/2014/main" id="{26568164-8D20-46C4-96C8-E4EAB676C4CE}"/>
              </a:ext>
            </a:extLst>
          </p:cNvPr>
          <p:cNvSpPr>
            <a:spLocks noGrp="1"/>
          </p:cNvSpPr>
          <p:nvPr>
            <p:ph idx="1"/>
          </p:nvPr>
        </p:nvSpPr>
        <p:spPr>
          <a:xfrm>
            <a:off x="446088" y="2794000"/>
            <a:ext cx="8229600" cy="2085975"/>
          </a:xfrm>
        </p:spPr>
        <p:txBody>
          <a:bodyPr/>
          <a:lstStyle/>
          <a:p>
            <a:pPr eaLnBrk="1" hangingPunct="1"/>
            <a:r>
              <a:rPr lang="en-US" altLang="pt-BR">
                <a:solidFill>
                  <a:schemeClr val="bg1"/>
                </a:solidFill>
              </a:rPr>
              <a:t>Discutimos como planejar um estudo estatístico</a:t>
            </a:r>
          </a:p>
          <a:p>
            <a:pPr eaLnBrk="1" hangingPunct="1"/>
            <a:r>
              <a:rPr lang="en-US" altLang="pt-BR">
                <a:solidFill>
                  <a:schemeClr val="bg1"/>
                </a:solidFill>
              </a:rPr>
              <a:t>Discutimos técnicas de coleta de dados</a:t>
            </a:r>
          </a:p>
          <a:p>
            <a:pPr eaLnBrk="1" hangingPunct="1"/>
            <a:r>
              <a:rPr lang="en-US" altLang="pt-BR">
                <a:solidFill>
                  <a:schemeClr val="bg1"/>
                </a:solidFill>
              </a:rPr>
              <a:t>Discutimos como planejar um experimento</a:t>
            </a:r>
          </a:p>
          <a:p>
            <a:pPr eaLnBrk="1" hangingPunct="1"/>
            <a:r>
              <a:rPr lang="en-US" altLang="pt-BR">
                <a:solidFill>
                  <a:schemeClr val="bg1"/>
                </a:solidFill>
              </a:rPr>
              <a:t>Discutimos técnicas de amostra</a:t>
            </a:r>
          </a:p>
        </p:txBody>
      </p:sp>
      <p:sp>
        <p:nvSpPr>
          <p:cNvPr id="4" name="Title 1">
            <a:extLst>
              <a:ext uri="{FF2B5EF4-FFF2-40B4-BE49-F238E27FC236}">
                <a16:creationId xmlns:a16="http://schemas.microsoft.com/office/drawing/2014/main" id="{95FDED8D-0BB8-4073-B243-F2F735DE0448}"/>
              </a:ext>
            </a:extLst>
          </p:cNvPr>
          <p:cNvSpPr txBox="1">
            <a:spLocks/>
          </p:cNvSpPr>
          <p:nvPr/>
        </p:nvSpPr>
        <p:spPr bwMode="auto">
          <a:xfrm>
            <a:off x="0" y="1343025"/>
            <a:ext cx="5130800" cy="1143000"/>
          </a:xfrm>
          <a:prstGeom prst="rect">
            <a:avLst/>
          </a:prstGeom>
          <a:noFill/>
          <a:ln w="9525">
            <a:noFill/>
            <a:miter lim="800000"/>
            <a:headEnd/>
            <a:tailEnd/>
          </a:ln>
        </p:spPr>
        <p:txBody>
          <a:bodyPr anchor="ctr"/>
          <a:lstStyle/>
          <a:p>
            <a:pPr algn="ctr">
              <a:defRPr/>
            </a:pPr>
            <a:r>
              <a:rPr lang="en-US" sz="3200" b="1" dirty="0" err="1">
                <a:solidFill>
                  <a:schemeClr val="bg1"/>
                </a:solidFill>
                <a:latin typeface="+mj-lt"/>
                <a:ea typeface="+mj-ea"/>
                <a:cs typeface="+mj-cs"/>
              </a:rPr>
              <a:t>Sumário</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da</a:t>
            </a:r>
            <a:r>
              <a:rPr lang="en-US" sz="3200" b="1" dirty="0">
                <a:solidFill>
                  <a:schemeClr val="bg1"/>
                </a:solidFill>
                <a:latin typeface="+mj-lt"/>
                <a:ea typeface="+mj-ea"/>
                <a:cs typeface="+mj-cs"/>
              </a:rPr>
              <a:t> </a:t>
            </a:r>
            <a:r>
              <a:rPr lang="en-US" sz="3200" b="1" dirty="0" err="1">
                <a:solidFill>
                  <a:schemeClr val="bg1"/>
                </a:solidFill>
                <a:latin typeface="+mj-lt"/>
                <a:ea typeface="+mj-ea"/>
                <a:cs typeface="+mj-cs"/>
              </a:rPr>
              <a:t>Seção</a:t>
            </a:r>
            <a:r>
              <a:rPr lang="en-US" sz="3200" b="1" dirty="0">
                <a:solidFill>
                  <a:schemeClr val="bg1"/>
                </a:solidFill>
                <a:latin typeface="+mj-lt"/>
                <a:ea typeface="+mj-ea"/>
                <a:cs typeface="+mj-cs"/>
              </a:rPr>
              <a:t> 1.3</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8A252D2-F937-4671-A557-F6B731439AD7}"/>
              </a:ext>
            </a:extLst>
          </p:cNvPr>
          <p:cNvSpPr>
            <a:spLocks noGrp="1"/>
          </p:cNvSpPr>
          <p:nvPr>
            <p:ph type="title"/>
          </p:nvPr>
        </p:nvSpPr>
        <p:spPr>
          <a:xfrm>
            <a:off x="215900" y="274638"/>
            <a:ext cx="4416425" cy="1143000"/>
          </a:xfrm>
        </p:spPr>
        <p:txBody>
          <a:bodyPr/>
          <a:lstStyle/>
          <a:p>
            <a:pPr eaLnBrk="1" hangingPunct="1"/>
            <a:r>
              <a:rPr lang="en-US" altLang="pt-BR">
                <a:solidFill>
                  <a:schemeClr val="bg1"/>
                </a:solidFill>
              </a:rPr>
              <a:t>Conjunto de dados</a:t>
            </a:r>
          </a:p>
        </p:txBody>
      </p:sp>
      <p:sp>
        <p:nvSpPr>
          <p:cNvPr id="13315" name="Rectangle 105">
            <a:extLst>
              <a:ext uri="{FF2B5EF4-FFF2-40B4-BE49-F238E27FC236}">
                <a16:creationId xmlns:a16="http://schemas.microsoft.com/office/drawing/2014/main" id="{49B6247F-9C0A-43C2-B584-B5AB13D8D570}"/>
              </a:ext>
            </a:extLst>
          </p:cNvPr>
          <p:cNvSpPr>
            <a:spLocks noChangeArrowheads="1"/>
          </p:cNvSpPr>
          <p:nvPr/>
        </p:nvSpPr>
        <p:spPr bwMode="auto">
          <a:xfrm>
            <a:off x="428625" y="3009900"/>
            <a:ext cx="4729163" cy="1816100"/>
          </a:xfrm>
          <a:prstGeom prst="rect">
            <a:avLst/>
          </a:prstGeom>
          <a:noFill/>
          <a:ln w="12700">
            <a:noFill/>
            <a:miter lim="800000"/>
            <a:headEnd type="none" w="sm" len="sm"/>
            <a:tailEnd type="none" w="sm" len="sm"/>
          </a:ln>
        </p:spPr>
        <p:txBody>
          <a:bodyPr>
            <a:spAutoFit/>
          </a:bodyPr>
          <a:lstStyle/>
          <a:p>
            <a:pPr eaLnBrk="0" hangingPunct="0">
              <a:defRPr/>
            </a:pPr>
            <a:r>
              <a:rPr lang="en-US" sz="2800" b="1" dirty="0" err="1">
                <a:solidFill>
                  <a:schemeClr val="accent6"/>
                </a:solidFill>
                <a:latin typeface="Times New Roman" pitchFamily="18" charset="0"/>
                <a:cs typeface="Arial" charset="0"/>
              </a:rPr>
              <a:t>População</a:t>
            </a:r>
            <a:r>
              <a:rPr lang="en-US" sz="2800" b="1" dirty="0">
                <a:solidFill>
                  <a:schemeClr val="accent6"/>
                </a:solidFill>
                <a:latin typeface="Times New Roman" pitchFamily="18" charset="0"/>
                <a:cs typeface="Arial" charset="0"/>
              </a:rPr>
              <a:t> </a:t>
            </a:r>
          </a:p>
          <a:p>
            <a:pPr eaLnBrk="0" hangingPunct="0">
              <a:defRPr/>
            </a:pPr>
            <a:r>
              <a:rPr lang="en-US" sz="2800" dirty="0" err="1">
                <a:solidFill>
                  <a:schemeClr val="bg1"/>
                </a:solidFill>
                <a:latin typeface="Times New Roman" pitchFamily="18" charset="0"/>
                <a:cs typeface="Arial" charset="0"/>
              </a:rPr>
              <a:t>Coleção</a:t>
            </a:r>
            <a:r>
              <a:rPr lang="en-US" sz="2800" dirty="0">
                <a:solidFill>
                  <a:schemeClr val="bg1"/>
                </a:solidFill>
                <a:latin typeface="Times New Roman" pitchFamily="18" charset="0"/>
                <a:cs typeface="Arial" charset="0"/>
              </a:rPr>
              <a:t> de </a:t>
            </a:r>
            <a:r>
              <a:rPr lang="en-US" sz="2800" b="1" i="1" dirty="0" err="1">
                <a:solidFill>
                  <a:schemeClr val="bg1"/>
                </a:solidFill>
                <a:latin typeface="Times New Roman" pitchFamily="18" charset="0"/>
                <a:cs typeface="Arial" charset="0"/>
              </a:rPr>
              <a:t>todos</a:t>
            </a:r>
            <a:r>
              <a:rPr lang="en-US" sz="2800" b="1" i="1"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os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resultados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respostas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medições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ou</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contagens</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que</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são</a:t>
            </a:r>
            <a:r>
              <a:rPr lang="en-US" sz="2800" dirty="0">
                <a:solidFill>
                  <a:schemeClr val="bg1"/>
                </a:solidFill>
                <a:latin typeface="Times New Roman" pitchFamily="18" charset="0"/>
                <a:cs typeface="Arial" charset="0"/>
              </a:rPr>
              <a:t> de </a:t>
            </a:r>
            <a:r>
              <a:rPr lang="en-US" sz="2800" dirty="0" err="1">
                <a:solidFill>
                  <a:schemeClr val="bg1"/>
                </a:solidFill>
                <a:latin typeface="Times New Roman" pitchFamily="18" charset="0"/>
                <a:cs typeface="Arial" charset="0"/>
              </a:rPr>
              <a:t>interesse</a:t>
            </a:r>
            <a:r>
              <a:rPr lang="en-US" sz="2800" dirty="0">
                <a:solidFill>
                  <a:schemeClr val="bg1"/>
                </a:solidFill>
                <a:latin typeface="Times New Roman" pitchFamily="18" charset="0"/>
                <a:cs typeface="Arial" charset="0"/>
              </a:rPr>
              <a:t>.</a:t>
            </a:r>
          </a:p>
        </p:txBody>
      </p:sp>
      <p:grpSp>
        <p:nvGrpSpPr>
          <p:cNvPr id="2" name="Group 258">
            <a:extLst>
              <a:ext uri="{FF2B5EF4-FFF2-40B4-BE49-F238E27FC236}">
                <a16:creationId xmlns:a16="http://schemas.microsoft.com/office/drawing/2014/main" id="{6FE20105-4EE7-43F5-8930-BF797EF57F8A}"/>
              </a:ext>
            </a:extLst>
          </p:cNvPr>
          <p:cNvGrpSpPr>
            <a:grpSpLocks/>
          </p:cNvGrpSpPr>
          <p:nvPr/>
        </p:nvGrpSpPr>
        <p:grpSpPr bwMode="auto">
          <a:xfrm>
            <a:off x="438150" y="4078288"/>
            <a:ext cx="7256463" cy="2058987"/>
            <a:chOff x="438150" y="4078796"/>
            <a:chExt cx="7256873" cy="2059902"/>
          </a:xfrm>
        </p:grpSpPr>
        <p:sp>
          <p:nvSpPr>
            <p:cNvPr id="13318" name="Rectangle 312">
              <a:extLst>
                <a:ext uri="{FF2B5EF4-FFF2-40B4-BE49-F238E27FC236}">
                  <a16:creationId xmlns:a16="http://schemas.microsoft.com/office/drawing/2014/main" id="{71198B7A-A2B4-4401-BEFD-4C354A173313}"/>
                </a:ext>
              </a:extLst>
            </p:cNvPr>
            <p:cNvSpPr>
              <a:spLocks noChangeArrowheads="1"/>
            </p:cNvSpPr>
            <p:nvPr/>
          </p:nvSpPr>
          <p:spPr bwMode="auto">
            <a:xfrm>
              <a:off x="438150" y="5192128"/>
              <a:ext cx="5791527" cy="946570"/>
            </a:xfrm>
            <a:prstGeom prst="rect">
              <a:avLst/>
            </a:prstGeom>
            <a:noFill/>
            <a:ln w="9525">
              <a:noFill/>
              <a:miter lim="800000"/>
              <a:headEnd/>
              <a:tailEnd/>
            </a:ln>
          </p:spPr>
          <p:txBody>
            <a:bodyPr lIns="92075" tIns="46038" rIns="92075" bIns="46038">
              <a:spAutoFit/>
            </a:bodyPr>
            <a:lstStyle/>
            <a:p>
              <a:pPr eaLnBrk="0" hangingPunct="0">
                <a:defRPr/>
              </a:pPr>
              <a:r>
                <a:rPr lang="en-US" sz="2800" b="1" dirty="0">
                  <a:solidFill>
                    <a:schemeClr val="accent6"/>
                  </a:solidFill>
                  <a:latin typeface="Times New Roman" pitchFamily="18" charset="0"/>
                  <a:cs typeface="Arial" charset="0"/>
                </a:rPr>
                <a:t>Amostra</a:t>
              </a:r>
            </a:p>
            <a:p>
              <a:pPr eaLnBrk="0" hangingPunct="0">
                <a:defRPr/>
              </a:pPr>
              <a:r>
                <a:rPr lang="en-US" sz="2800" dirty="0">
                  <a:solidFill>
                    <a:schemeClr val="bg1"/>
                  </a:solidFill>
                  <a:latin typeface="Times New Roman" pitchFamily="18" charset="0"/>
                  <a:cs typeface="Arial" charset="0"/>
                </a:rPr>
                <a:t>Um </a:t>
              </a:r>
              <a:r>
                <a:rPr lang="en-US" sz="2800" dirty="0" err="1">
                  <a:solidFill>
                    <a:schemeClr val="bg1"/>
                  </a:solidFill>
                  <a:latin typeface="Times New Roman" pitchFamily="18" charset="0"/>
                  <a:cs typeface="Arial" charset="0"/>
                </a:rPr>
                <a:t>subgrupo</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da</a:t>
              </a:r>
              <a:r>
                <a:rPr lang="en-US" sz="2800" dirty="0">
                  <a:solidFill>
                    <a:schemeClr val="bg1"/>
                  </a:solidFill>
                  <a:latin typeface="Times New Roman" pitchFamily="18" charset="0"/>
                  <a:cs typeface="Arial" charset="0"/>
                </a:rPr>
                <a:t> </a:t>
              </a:r>
              <a:r>
                <a:rPr lang="en-US" sz="2800" dirty="0" err="1">
                  <a:solidFill>
                    <a:schemeClr val="bg1"/>
                  </a:solidFill>
                  <a:latin typeface="Times New Roman" pitchFamily="18" charset="0"/>
                  <a:cs typeface="Arial" charset="0"/>
                </a:rPr>
                <a:t>população</a:t>
              </a:r>
              <a:r>
                <a:rPr lang="en-US" sz="2800" dirty="0">
                  <a:solidFill>
                    <a:schemeClr val="bg1"/>
                  </a:solidFill>
                  <a:latin typeface="Times New Roman" pitchFamily="18" charset="0"/>
                  <a:cs typeface="Arial" charset="0"/>
                </a:rPr>
                <a:t>.</a:t>
              </a:r>
            </a:p>
          </p:txBody>
        </p:sp>
        <p:grpSp>
          <p:nvGrpSpPr>
            <p:cNvPr id="3" name="Group 364">
              <a:extLst>
                <a:ext uri="{FF2B5EF4-FFF2-40B4-BE49-F238E27FC236}">
                  <a16:creationId xmlns:a16="http://schemas.microsoft.com/office/drawing/2014/main" id="{31A8B49F-1C59-41C3-A295-85FEF6C02FDC}"/>
                </a:ext>
              </a:extLst>
            </p:cNvPr>
            <p:cNvGrpSpPr>
              <a:grpSpLocks/>
            </p:cNvGrpSpPr>
            <p:nvPr/>
          </p:nvGrpSpPr>
          <p:grpSpPr bwMode="auto">
            <a:xfrm>
              <a:off x="7571576" y="4078796"/>
              <a:ext cx="123447" cy="13119"/>
              <a:chOff x="4022" y="2325"/>
              <a:chExt cx="67" cy="11"/>
            </a:xfrm>
          </p:grpSpPr>
          <p:sp>
            <p:nvSpPr>
              <p:cNvPr id="13319" name="Oval 365">
                <a:extLst>
                  <a:ext uri="{FF2B5EF4-FFF2-40B4-BE49-F238E27FC236}">
                    <a16:creationId xmlns:a16="http://schemas.microsoft.com/office/drawing/2014/main" id="{2277DBED-B909-4B89-8819-D9DA205E5F3C}"/>
                  </a:ext>
                </a:extLst>
              </p:cNvPr>
              <p:cNvSpPr>
                <a:spLocks noChangeArrowheads="1"/>
              </p:cNvSpPr>
              <p:nvPr/>
            </p:nvSpPr>
            <p:spPr bwMode="auto">
              <a:xfrm>
                <a:off x="4022" y="2325"/>
                <a:ext cx="9" cy="10"/>
              </a:xfrm>
              <a:prstGeom prst="ellipse">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pt-BR" altLang="pt-BR" sz="1800">
                  <a:cs typeface="Arial" panose="020B0604020202020204" pitchFamily="34" charset="0"/>
                </a:endParaRPr>
              </a:p>
            </p:txBody>
          </p:sp>
          <p:sp>
            <p:nvSpPr>
              <p:cNvPr id="13320" name="Oval 366">
                <a:extLst>
                  <a:ext uri="{FF2B5EF4-FFF2-40B4-BE49-F238E27FC236}">
                    <a16:creationId xmlns:a16="http://schemas.microsoft.com/office/drawing/2014/main" id="{1B735BEA-0FCA-409F-A790-2CFE969C02E2}"/>
                  </a:ext>
                </a:extLst>
              </p:cNvPr>
              <p:cNvSpPr>
                <a:spLocks noChangeArrowheads="1"/>
              </p:cNvSpPr>
              <p:nvPr/>
            </p:nvSpPr>
            <p:spPr bwMode="auto">
              <a:xfrm>
                <a:off x="4080" y="2326"/>
                <a:ext cx="9" cy="10"/>
              </a:xfrm>
              <a:prstGeom prst="ellipse">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endParaRPr lang="pt-BR" altLang="pt-BR" sz="1800">
                  <a:cs typeface="Arial" panose="020B0604020202020204" pitchFamily="34" charset="0"/>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DB793B3-8F90-479F-BBCD-B0949156B54D}"/>
              </a:ext>
            </a:extLst>
          </p:cNvPr>
          <p:cNvSpPr>
            <a:spLocks noGrp="1"/>
          </p:cNvSpPr>
          <p:nvPr>
            <p:ph type="title"/>
          </p:nvPr>
        </p:nvSpPr>
        <p:spPr>
          <a:xfrm>
            <a:off x="0" y="1360488"/>
            <a:ext cx="5570538" cy="1143000"/>
          </a:xfrm>
        </p:spPr>
        <p:txBody>
          <a:bodyPr/>
          <a:lstStyle/>
          <a:p>
            <a:pPr eaLnBrk="1" hangingPunct="1"/>
            <a:r>
              <a:rPr lang="en-US" altLang="pt-BR">
                <a:solidFill>
                  <a:schemeClr val="bg1"/>
                </a:solidFill>
              </a:rPr>
              <a:t>Exemplo: identificando </a:t>
            </a:r>
            <a:br>
              <a:rPr lang="en-US" altLang="pt-BR">
                <a:solidFill>
                  <a:schemeClr val="bg1"/>
                </a:solidFill>
              </a:rPr>
            </a:br>
            <a:r>
              <a:rPr lang="en-US" altLang="pt-BR">
                <a:solidFill>
                  <a:schemeClr val="bg1"/>
                </a:solidFill>
              </a:rPr>
              <a:t>conjunto de dados</a:t>
            </a:r>
          </a:p>
        </p:txBody>
      </p:sp>
      <p:sp>
        <p:nvSpPr>
          <p:cNvPr id="14339" name="Content Placeholder 3">
            <a:extLst>
              <a:ext uri="{FF2B5EF4-FFF2-40B4-BE49-F238E27FC236}">
                <a16:creationId xmlns:a16="http://schemas.microsoft.com/office/drawing/2014/main" id="{F8E04B55-C01C-4550-BAF5-73EDFBBF8FDF}"/>
              </a:ext>
            </a:extLst>
          </p:cNvPr>
          <p:cNvSpPr>
            <a:spLocks noGrp="1"/>
          </p:cNvSpPr>
          <p:nvPr>
            <p:ph idx="1"/>
          </p:nvPr>
        </p:nvSpPr>
        <p:spPr>
          <a:xfrm>
            <a:off x="422275" y="3068638"/>
            <a:ext cx="8229600" cy="3122612"/>
          </a:xfrm>
        </p:spPr>
        <p:txBody>
          <a:bodyPr/>
          <a:lstStyle/>
          <a:p>
            <a:pPr marL="0" indent="0" eaLnBrk="1" hangingPunct="1">
              <a:buFont typeface="Arial" panose="020B0604020202020204" pitchFamily="34" charset="0"/>
              <a:buNone/>
            </a:pPr>
            <a:r>
              <a:rPr lang="en-US" altLang="pt-BR">
                <a:solidFill>
                  <a:schemeClr val="bg1"/>
                </a:solidFill>
              </a:rPr>
              <a:t>Em uma pesquisa recente, 1.708 adultos nos Estados Unidos foram questionados se achavam que o aquecimento global era um problema que requeria ação governamental imediata. Novecentos e trinta e nove dos adultos disseram que sim. Identifique a população e a amostra. Descreva o conjunto de dados. (</a:t>
            </a:r>
            <a:r>
              <a:rPr lang="en-US" altLang="pt-BR" i="1">
                <a:solidFill>
                  <a:schemeClr val="bg1"/>
                </a:solidFill>
              </a:rPr>
              <a:t>Adaptado de: Pew Research Center.</a:t>
            </a:r>
            <a:r>
              <a:rPr lang="en-US" altLang="pt-BR">
                <a:solidFill>
                  <a:schemeClr val="bg1"/>
                </a:solidFill>
              </a:rPr>
              <a:t>)</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3">
            <a:extLst>
              <a:ext uri="{FF2B5EF4-FFF2-40B4-BE49-F238E27FC236}">
                <a16:creationId xmlns:a16="http://schemas.microsoft.com/office/drawing/2014/main" id="{ED5223B0-9EB5-40C5-BB55-490E5DE47928}"/>
              </a:ext>
            </a:extLst>
          </p:cNvPr>
          <p:cNvSpPr>
            <a:spLocks noGrp="1"/>
          </p:cNvSpPr>
          <p:nvPr>
            <p:ph idx="1"/>
          </p:nvPr>
        </p:nvSpPr>
        <p:spPr>
          <a:xfrm>
            <a:off x="457200" y="1412875"/>
            <a:ext cx="5149850" cy="4602163"/>
          </a:xfrm>
        </p:spPr>
        <p:txBody>
          <a:bodyPr/>
          <a:lstStyle/>
          <a:p>
            <a:pPr marL="355600" indent="-355600" eaLnBrk="1" hangingPunct="1"/>
            <a:r>
              <a:rPr lang="en-US" altLang="pt-BR">
                <a:solidFill>
                  <a:schemeClr val="bg1"/>
                </a:solidFill>
              </a:rPr>
              <a:t>A população consiste nas respostas de todos os adultos nos EUA</a:t>
            </a:r>
          </a:p>
          <a:p>
            <a:pPr marL="355600" indent="-355600" eaLnBrk="1" hangingPunct="1"/>
            <a:r>
              <a:rPr lang="en-US" altLang="pt-BR">
                <a:solidFill>
                  <a:schemeClr val="bg1"/>
                </a:solidFill>
              </a:rPr>
              <a:t>A amostra consiste nas respostas dos 1.708 adultos estadunidenses da pesquisa</a:t>
            </a:r>
          </a:p>
          <a:p>
            <a:pPr marL="355600" indent="-355600" eaLnBrk="1" hangingPunct="1"/>
            <a:r>
              <a:rPr lang="en-US" altLang="pt-BR">
                <a:solidFill>
                  <a:schemeClr val="bg1"/>
                </a:solidFill>
              </a:rPr>
              <a:t>A amostra é uma parcela das respostas de todos os adultos nos EUA</a:t>
            </a:r>
          </a:p>
          <a:p>
            <a:pPr marL="355600" indent="-355600" eaLnBrk="1" hangingPunct="1"/>
            <a:r>
              <a:rPr lang="en-US" altLang="pt-BR">
                <a:solidFill>
                  <a:schemeClr val="bg1"/>
                </a:solidFill>
              </a:rPr>
              <a:t>O conjunto de dados consiste de 939 sim e 769 não</a:t>
            </a:r>
          </a:p>
        </p:txBody>
      </p:sp>
      <p:grpSp>
        <p:nvGrpSpPr>
          <p:cNvPr id="15363" name="Group 10">
            <a:extLst>
              <a:ext uri="{FF2B5EF4-FFF2-40B4-BE49-F238E27FC236}">
                <a16:creationId xmlns:a16="http://schemas.microsoft.com/office/drawing/2014/main" id="{D7A81661-4399-4A27-BE2B-FB93A2811F90}"/>
              </a:ext>
            </a:extLst>
          </p:cNvPr>
          <p:cNvGrpSpPr>
            <a:grpSpLocks/>
          </p:cNvGrpSpPr>
          <p:nvPr/>
        </p:nvGrpSpPr>
        <p:grpSpPr bwMode="auto">
          <a:xfrm>
            <a:off x="5715000" y="2514600"/>
            <a:ext cx="3048000" cy="2057400"/>
            <a:chOff x="5410200" y="3352800"/>
            <a:chExt cx="3048000" cy="2057400"/>
          </a:xfrm>
        </p:grpSpPr>
        <p:sp>
          <p:nvSpPr>
            <p:cNvPr id="15364" name="Rectangle 4">
              <a:extLst>
                <a:ext uri="{FF2B5EF4-FFF2-40B4-BE49-F238E27FC236}">
                  <a16:creationId xmlns:a16="http://schemas.microsoft.com/office/drawing/2014/main" id="{8A4CEED8-131E-495E-B4A3-72BABB3498E8}"/>
                </a:ext>
              </a:extLst>
            </p:cNvPr>
            <p:cNvSpPr>
              <a:spLocks noChangeArrowheads="1"/>
            </p:cNvSpPr>
            <p:nvPr/>
          </p:nvSpPr>
          <p:spPr bwMode="auto">
            <a:xfrm>
              <a:off x="5410200" y="3352800"/>
              <a:ext cx="3048000" cy="2057400"/>
            </a:xfrm>
            <a:prstGeom prst="rect">
              <a:avLst/>
            </a:prstGeom>
            <a:solidFill>
              <a:schemeClr val="bg2"/>
            </a:solidFill>
            <a:ln w="12700">
              <a:solidFill>
                <a:schemeClr val="tx2"/>
              </a:solidFill>
              <a:miter lim="800000"/>
              <a:headEnd type="none" w="sm" len="sm"/>
              <a:tailEnd type="none" w="sm" len="sm"/>
            </a:ln>
          </p:spPr>
          <p:txBody>
            <a:bodyPr anchor="ct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FontTx/>
                <a:buNone/>
              </a:pPr>
              <a:endParaRPr lang="pt-BR" altLang="pt-BR" b="1">
                <a:solidFill>
                  <a:schemeClr val="accent2"/>
                </a:solidFill>
                <a:cs typeface="Arial" panose="020B0604020202020204" pitchFamily="34" charset="0"/>
              </a:endParaRPr>
            </a:p>
          </p:txBody>
        </p:sp>
        <p:sp>
          <p:nvSpPr>
            <p:cNvPr id="8" name="Freeform 7">
              <a:extLst>
                <a:ext uri="{FF2B5EF4-FFF2-40B4-BE49-F238E27FC236}">
                  <a16:creationId xmlns:a16="http://schemas.microsoft.com/office/drawing/2014/main" id="{9C5DFA2E-B45D-4DA7-8AAA-6B979EE11188}"/>
                </a:ext>
              </a:extLst>
            </p:cNvPr>
            <p:cNvSpPr/>
            <p:nvPr/>
          </p:nvSpPr>
          <p:spPr>
            <a:xfrm flipH="1">
              <a:off x="5943600" y="4103688"/>
              <a:ext cx="1935163" cy="1106487"/>
            </a:xfrm>
            <a:custGeom>
              <a:avLst/>
              <a:gdLst>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428677 h 1000888"/>
                <a:gd name="connsiteX18" fmla="*/ 101600 w 1897868"/>
                <a:gd name="connsiteY18" fmla="*/ 327077 h 1000888"/>
                <a:gd name="connsiteX19" fmla="*/ 101600 w 1897868"/>
                <a:gd name="connsiteY19" fmla="*/ 352477 h 1000888"/>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0" fmla="*/ 152400 w 1897868"/>
                <a:gd name="connsiteY0" fmla="*/ 454077 h 1000888"/>
                <a:gd name="connsiteX1" fmla="*/ 177800 w 1897868"/>
                <a:gd name="connsiteY1" fmla="*/ 200077 h 1000888"/>
                <a:gd name="connsiteX2" fmla="*/ 254000 w 1897868"/>
                <a:gd name="connsiteY2" fmla="*/ 149277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0" fmla="*/ 177800 w 1897868"/>
                <a:gd name="connsiteY0" fmla="*/ 200077 h 1000888"/>
                <a:gd name="connsiteX1" fmla="*/ 254000 w 1897868"/>
                <a:gd name="connsiteY1" fmla="*/ 149277 h 1000888"/>
                <a:gd name="connsiteX2" fmla="*/ 1219200 w 1897868"/>
                <a:gd name="connsiteY2" fmla="*/ 123877 h 1000888"/>
                <a:gd name="connsiteX3" fmla="*/ 1295400 w 1897868"/>
                <a:gd name="connsiteY3" fmla="*/ 98477 h 1000888"/>
                <a:gd name="connsiteX4" fmla="*/ 1447800 w 1897868"/>
                <a:gd name="connsiteY4" fmla="*/ 22277 h 1000888"/>
                <a:gd name="connsiteX5" fmla="*/ 1676400 w 1897868"/>
                <a:gd name="connsiteY5" fmla="*/ 47677 h 1000888"/>
                <a:gd name="connsiteX6" fmla="*/ 1727200 w 1897868"/>
                <a:gd name="connsiteY6" fmla="*/ 606477 h 1000888"/>
                <a:gd name="connsiteX7" fmla="*/ 1701800 w 1897868"/>
                <a:gd name="connsiteY7" fmla="*/ 682677 h 1000888"/>
                <a:gd name="connsiteX8" fmla="*/ 1422400 w 1897868"/>
                <a:gd name="connsiteY8" fmla="*/ 809677 h 1000888"/>
                <a:gd name="connsiteX9" fmla="*/ 1346200 w 1897868"/>
                <a:gd name="connsiteY9" fmla="*/ 835077 h 1000888"/>
                <a:gd name="connsiteX10" fmla="*/ 787400 w 1897868"/>
                <a:gd name="connsiteY10" fmla="*/ 860477 h 1000888"/>
                <a:gd name="connsiteX11" fmla="*/ 406400 w 1897868"/>
                <a:gd name="connsiteY11" fmla="*/ 936677 h 1000888"/>
                <a:gd name="connsiteX12" fmla="*/ 25400 w 1897868"/>
                <a:gd name="connsiteY12" fmla="*/ 835077 h 1000888"/>
                <a:gd name="connsiteX13" fmla="*/ 0 w 1897868"/>
                <a:gd name="connsiteY13" fmla="*/ 758877 h 1000888"/>
                <a:gd name="connsiteX14" fmla="*/ 25400 w 1897868"/>
                <a:gd name="connsiteY14" fmla="*/ 581077 h 1000888"/>
                <a:gd name="connsiteX15" fmla="*/ 50800 w 1897868"/>
                <a:gd name="connsiteY15" fmla="*/ 5048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1219200 w 1897868"/>
                <a:gd name="connsiteY3" fmla="*/ 123877 h 1000888"/>
                <a:gd name="connsiteX4" fmla="*/ 1295400 w 1897868"/>
                <a:gd name="connsiteY4" fmla="*/ 98477 h 1000888"/>
                <a:gd name="connsiteX5" fmla="*/ 1447800 w 1897868"/>
                <a:gd name="connsiteY5" fmla="*/ 22277 h 1000888"/>
                <a:gd name="connsiteX6" fmla="*/ 1676400 w 1897868"/>
                <a:gd name="connsiteY6" fmla="*/ 47677 h 1000888"/>
                <a:gd name="connsiteX7" fmla="*/ 1727200 w 1897868"/>
                <a:gd name="connsiteY7" fmla="*/ 606477 h 1000888"/>
                <a:gd name="connsiteX8" fmla="*/ 1701800 w 1897868"/>
                <a:gd name="connsiteY8" fmla="*/ 682677 h 1000888"/>
                <a:gd name="connsiteX9" fmla="*/ 1422400 w 1897868"/>
                <a:gd name="connsiteY9" fmla="*/ 809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50800 w 1897868"/>
                <a:gd name="connsiteY16" fmla="*/ 5048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50800 w 1897868"/>
                <a:gd name="connsiteY17" fmla="*/ 5048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422400 w 1897868"/>
                <a:gd name="connsiteY10" fmla="*/ 809677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346200 w 1897868"/>
                <a:gd name="connsiteY10" fmla="*/ 835077 h 1000888"/>
                <a:gd name="connsiteX11" fmla="*/ 787400 w 1897868"/>
                <a:gd name="connsiteY11" fmla="*/ 860477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6200 w 1897868"/>
                <a:gd name="connsiteY11" fmla="*/ 835077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6200 w 1897868"/>
                <a:gd name="connsiteY11" fmla="*/ 835077 h 1000888"/>
                <a:gd name="connsiteX12" fmla="*/ 1347147 w 1897868"/>
                <a:gd name="connsiteY12" fmla="*/ 914874 h 1000888"/>
                <a:gd name="connsiteX13" fmla="*/ 787400 w 1897868"/>
                <a:gd name="connsiteY13" fmla="*/ 860477 h 1000888"/>
                <a:gd name="connsiteX14" fmla="*/ 406400 w 1897868"/>
                <a:gd name="connsiteY14" fmla="*/ 936677 h 1000888"/>
                <a:gd name="connsiteX15" fmla="*/ 25400 w 1897868"/>
                <a:gd name="connsiteY15" fmla="*/ 835077 h 1000888"/>
                <a:gd name="connsiteX16" fmla="*/ 0 w 1897868"/>
                <a:gd name="connsiteY16" fmla="*/ 758877 h 1000888"/>
                <a:gd name="connsiteX17" fmla="*/ 25400 w 1897868"/>
                <a:gd name="connsiteY17" fmla="*/ 5810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787400 w 1897868"/>
                <a:gd name="connsiteY12" fmla="*/ 860477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60633"/>
                <a:gd name="connsiteX1" fmla="*/ 254000 w 1897868"/>
                <a:gd name="connsiteY1" fmla="*/ 149277 h 1060633"/>
                <a:gd name="connsiteX2" fmla="*/ 819150 w 1897868"/>
                <a:gd name="connsiteY2" fmla="*/ 123825 h 1060633"/>
                <a:gd name="connsiteX3" fmla="*/ 819150 w 1897868"/>
                <a:gd name="connsiteY3" fmla="*/ 123825 h 1060633"/>
                <a:gd name="connsiteX4" fmla="*/ 1219200 w 1897868"/>
                <a:gd name="connsiteY4" fmla="*/ 123877 h 1060633"/>
                <a:gd name="connsiteX5" fmla="*/ 1295400 w 1897868"/>
                <a:gd name="connsiteY5" fmla="*/ 98477 h 1060633"/>
                <a:gd name="connsiteX6" fmla="*/ 1447800 w 1897868"/>
                <a:gd name="connsiteY6" fmla="*/ 22277 h 1060633"/>
                <a:gd name="connsiteX7" fmla="*/ 1676400 w 1897868"/>
                <a:gd name="connsiteY7" fmla="*/ 47677 h 1060633"/>
                <a:gd name="connsiteX8" fmla="*/ 1727200 w 1897868"/>
                <a:gd name="connsiteY8" fmla="*/ 606477 h 1060633"/>
                <a:gd name="connsiteX9" fmla="*/ 1701800 w 1897868"/>
                <a:gd name="connsiteY9" fmla="*/ 682677 h 1060633"/>
                <a:gd name="connsiteX10" fmla="*/ 1575908 w 1897868"/>
                <a:gd name="connsiteY10" fmla="*/ 821041 h 1060633"/>
                <a:gd name="connsiteX11" fmla="*/ 1347147 w 1897868"/>
                <a:gd name="connsiteY11" fmla="*/ 914874 h 1060633"/>
                <a:gd name="connsiteX12" fmla="*/ 990743 w 1897868"/>
                <a:gd name="connsiteY12" fmla="*/ 985588 h 1060633"/>
                <a:gd name="connsiteX13" fmla="*/ 406400 w 1897868"/>
                <a:gd name="connsiteY13" fmla="*/ 936677 h 1060633"/>
                <a:gd name="connsiteX14" fmla="*/ 25400 w 1897868"/>
                <a:gd name="connsiteY14" fmla="*/ 835077 h 1060633"/>
                <a:gd name="connsiteX15" fmla="*/ 0 w 1897868"/>
                <a:gd name="connsiteY15" fmla="*/ 758877 h 1060633"/>
                <a:gd name="connsiteX16" fmla="*/ 25400 w 1897868"/>
                <a:gd name="connsiteY16" fmla="*/ 581077 h 1060633"/>
                <a:gd name="connsiteX17" fmla="*/ 101600 w 1897868"/>
                <a:gd name="connsiteY17" fmla="*/ 327077 h 1060633"/>
                <a:gd name="connsiteX18" fmla="*/ 101600 w 1897868"/>
                <a:gd name="connsiteY18" fmla="*/ 352477 h 1060633"/>
                <a:gd name="connsiteX19" fmla="*/ 177800 w 1897868"/>
                <a:gd name="connsiteY19" fmla="*/ 200077 h 1060633"/>
                <a:gd name="connsiteX0" fmla="*/ 177800 w 1897868"/>
                <a:gd name="connsiteY0" fmla="*/ 200077 h 1060633"/>
                <a:gd name="connsiteX1" fmla="*/ 254000 w 1897868"/>
                <a:gd name="connsiteY1" fmla="*/ 149277 h 1060633"/>
                <a:gd name="connsiteX2" fmla="*/ 819150 w 1897868"/>
                <a:gd name="connsiteY2" fmla="*/ 123825 h 1060633"/>
                <a:gd name="connsiteX3" fmla="*/ 819150 w 1897868"/>
                <a:gd name="connsiteY3" fmla="*/ 123825 h 1060633"/>
                <a:gd name="connsiteX4" fmla="*/ 1219200 w 1897868"/>
                <a:gd name="connsiteY4" fmla="*/ 123877 h 1060633"/>
                <a:gd name="connsiteX5" fmla="*/ 1295400 w 1897868"/>
                <a:gd name="connsiteY5" fmla="*/ 98477 h 1060633"/>
                <a:gd name="connsiteX6" fmla="*/ 1447800 w 1897868"/>
                <a:gd name="connsiteY6" fmla="*/ 22277 h 1060633"/>
                <a:gd name="connsiteX7" fmla="*/ 1676400 w 1897868"/>
                <a:gd name="connsiteY7" fmla="*/ 47677 h 1060633"/>
                <a:gd name="connsiteX8" fmla="*/ 1727200 w 1897868"/>
                <a:gd name="connsiteY8" fmla="*/ 606477 h 1060633"/>
                <a:gd name="connsiteX9" fmla="*/ 1701800 w 1897868"/>
                <a:gd name="connsiteY9" fmla="*/ 682677 h 1060633"/>
                <a:gd name="connsiteX10" fmla="*/ 1575908 w 1897868"/>
                <a:gd name="connsiteY10" fmla="*/ 821041 h 1060633"/>
                <a:gd name="connsiteX11" fmla="*/ 1347147 w 1897868"/>
                <a:gd name="connsiteY11" fmla="*/ 914874 h 1060633"/>
                <a:gd name="connsiteX12" fmla="*/ 990743 w 1897868"/>
                <a:gd name="connsiteY12" fmla="*/ 985588 h 1060633"/>
                <a:gd name="connsiteX13" fmla="*/ 406400 w 1897868"/>
                <a:gd name="connsiteY13" fmla="*/ 936677 h 1060633"/>
                <a:gd name="connsiteX14" fmla="*/ 25400 w 1897868"/>
                <a:gd name="connsiteY14" fmla="*/ 835077 h 1060633"/>
                <a:gd name="connsiteX15" fmla="*/ 0 w 1897868"/>
                <a:gd name="connsiteY15" fmla="*/ 758877 h 1060633"/>
                <a:gd name="connsiteX16" fmla="*/ 25400 w 1897868"/>
                <a:gd name="connsiteY16" fmla="*/ 581077 h 1060633"/>
                <a:gd name="connsiteX17" fmla="*/ 101600 w 1897868"/>
                <a:gd name="connsiteY17" fmla="*/ 327077 h 1060633"/>
                <a:gd name="connsiteX18" fmla="*/ 101600 w 1897868"/>
                <a:gd name="connsiteY18" fmla="*/ 352477 h 1060633"/>
                <a:gd name="connsiteX19" fmla="*/ 177800 w 1897868"/>
                <a:gd name="connsiteY19" fmla="*/ 200077 h 1060633"/>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406400 w 1897868"/>
                <a:gd name="connsiteY12" fmla="*/ 936677 h 1000888"/>
                <a:gd name="connsiteX13" fmla="*/ 25400 w 1897868"/>
                <a:gd name="connsiteY13" fmla="*/ 835077 h 1000888"/>
                <a:gd name="connsiteX14" fmla="*/ 0 w 1897868"/>
                <a:gd name="connsiteY14" fmla="*/ 758877 h 1000888"/>
                <a:gd name="connsiteX15" fmla="*/ 25400 w 1897868"/>
                <a:gd name="connsiteY15" fmla="*/ 581077 h 1000888"/>
                <a:gd name="connsiteX16" fmla="*/ 101600 w 1897868"/>
                <a:gd name="connsiteY16" fmla="*/ 327077 h 1000888"/>
                <a:gd name="connsiteX17" fmla="*/ 101600 w 1897868"/>
                <a:gd name="connsiteY17" fmla="*/ 352477 h 1000888"/>
                <a:gd name="connsiteX18" fmla="*/ 177800 w 1897868"/>
                <a:gd name="connsiteY18" fmla="*/ 200077 h 1000888"/>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890105 w 1897868"/>
                <a:gd name="connsiteY12" fmla="*/ 944234 h 1000888"/>
                <a:gd name="connsiteX13" fmla="*/ 406400 w 1897868"/>
                <a:gd name="connsiteY13" fmla="*/ 936677 h 1000888"/>
                <a:gd name="connsiteX14" fmla="*/ 25400 w 1897868"/>
                <a:gd name="connsiteY14" fmla="*/ 835077 h 1000888"/>
                <a:gd name="connsiteX15" fmla="*/ 0 w 1897868"/>
                <a:gd name="connsiteY15" fmla="*/ 758877 h 1000888"/>
                <a:gd name="connsiteX16" fmla="*/ 25400 w 1897868"/>
                <a:gd name="connsiteY16" fmla="*/ 581077 h 1000888"/>
                <a:gd name="connsiteX17" fmla="*/ 101600 w 1897868"/>
                <a:gd name="connsiteY17" fmla="*/ 327077 h 1000888"/>
                <a:gd name="connsiteX18" fmla="*/ 101600 w 1897868"/>
                <a:gd name="connsiteY18" fmla="*/ 352477 h 1000888"/>
                <a:gd name="connsiteX19" fmla="*/ 177800 w 1897868"/>
                <a:gd name="connsiteY19" fmla="*/ 200077 h 1000888"/>
                <a:gd name="connsiteX0" fmla="*/ 177800 w 1897868"/>
                <a:gd name="connsiteY0" fmla="*/ 200077 h 1010424"/>
                <a:gd name="connsiteX1" fmla="*/ 254000 w 1897868"/>
                <a:gd name="connsiteY1" fmla="*/ 149277 h 1010424"/>
                <a:gd name="connsiteX2" fmla="*/ 819150 w 1897868"/>
                <a:gd name="connsiteY2" fmla="*/ 123825 h 1010424"/>
                <a:gd name="connsiteX3" fmla="*/ 819150 w 1897868"/>
                <a:gd name="connsiteY3" fmla="*/ 123825 h 1010424"/>
                <a:gd name="connsiteX4" fmla="*/ 1219200 w 1897868"/>
                <a:gd name="connsiteY4" fmla="*/ 123877 h 1010424"/>
                <a:gd name="connsiteX5" fmla="*/ 1295400 w 1897868"/>
                <a:gd name="connsiteY5" fmla="*/ 98477 h 1010424"/>
                <a:gd name="connsiteX6" fmla="*/ 1447800 w 1897868"/>
                <a:gd name="connsiteY6" fmla="*/ 22277 h 1010424"/>
                <a:gd name="connsiteX7" fmla="*/ 1676400 w 1897868"/>
                <a:gd name="connsiteY7" fmla="*/ 47677 h 1010424"/>
                <a:gd name="connsiteX8" fmla="*/ 1727200 w 1897868"/>
                <a:gd name="connsiteY8" fmla="*/ 606477 h 1010424"/>
                <a:gd name="connsiteX9" fmla="*/ 1701800 w 1897868"/>
                <a:gd name="connsiteY9" fmla="*/ 682677 h 1010424"/>
                <a:gd name="connsiteX10" fmla="*/ 1575908 w 1897868"/>
                <a:gd name="connsiteY10" fmla="*/ 821041 h 1010424"/>
                <a:gd name="connsiteX11" fmla="*/ 1347147 w 1897868"/>
                <a:gd name="connsiteY11" fmla="*/ 914874 h 1010424"/>
                <a:gd name="connsiteX12" fmla="*/ 890105 w 1897868"/>
                <a:gd name="connsiteY12" fmla="*/ 1006790 h 1010424"/>
                <a:gd name="connsiteX13" fmla="*/ 406400 w 1897868"/>
                <a:gd name="connsiteY13" fmla="*/ 936677 h 1010424"/>
                <a:gd name="connsiteX14" fmla="*/ 25400 w 1897868"/>
                <a:gd name="connsiteY14" fmla="*/ 835077 h 1010424"/>
                <a:gd name="connsiteX15" fmla="*/ 0 w 1897868"/>
                <a:gd name="connsiteY15" fmla="*/ 758877 h 1010424"/>
                <a:gd name="connsiteX16" fmla="*/ 25400 w 1897868"/>
                <a:gd name="connsiteY16" fmla="*/ 581077 h 1010424"/>
                <a:gd name="connsiteX17" fmla="*/ 101600 w 1897868"/>
                <a:gd name="connsiteY17" fmla="*/ 327077 h 1010424"/>
                <a:gd name="connsiteX18" fmla="*/ 101600 w 1897868"/>
                <a:gd name="connsiteY18" fmla="*/ 352477 h 1010424"/>
                <a:gd name="connsiteX19" fmla="*/ 177800 w 1897868"/>
                <a:gd name="connsiteY19" fmla="*/ 200077 h 1010424"/>
                <a:gd name="connsiteX0" fmla="*/ 177800 w 1897868"/>
                <a:gd name="connsiteY0" fmla="*/ 200077 h 1000889"/>
                <a:gd name="connsiteX1" fmla="*/ 254000 w 1897868"/>
                <a:gd name="connsiteY1" fmla="*/ 149277 h 1000889"/>
                <a:gd name="connsiteX2" fmla="*/ 819150 w 1897868"/>
                <a:gd name="connsiteY2" fmla="*/ 123825 h 1000889"/>
                <a:gd name="connsiteX3" fmla="*/ 819150 w 1897868"/>
                <a:gd name="connsiteY3" fmla="*/ 123825 h 1000889"/>
                <a:gd name="connsiteX4" fmla="*/ 1219200 w 1897868"/>
                <a:gd name="connsiteY4" fmla="*/ 123877 h 1000889"/>
                <a:gd name="connsiteX5" fmla="*/ 1295400 w 1897868"/>
                <a:gd name="connsiteY5" fmla="*/ 98477 h 1000889"/>
                <a:gd name="connsiteX6" fmla="*/ 1447800 w 1897868"/>
                <a:gd name="connsiteY6" fmla="*/ 22277 h 1000889"/>
                <a:gd name="connsiteX7" fmla="*/ 1676400 w 1897868"/>
                <a:gd name="connsiteY7" fmla="*/ 47677 h 1000889"/>
                <a:gd name="connsiteX8" fmla="*/ 1727200 w 1897868"/>
                <a:gd name="connsiteY8" fmla="*/ 606477 h 1000889"/>
                <a:gd name="connsiteX9" fmla="*/ 1701800 w 1897868"/>
                <a:gd name="connsiteY9" fmla="*/ 682677 h 1000889"/>
                <a:gd name="connsiteX10" fmla="*/ 1575908 w 1897868"/>
                <a:gd name="connsiteY10" fmla="*/ 821041 h 1000889"/>
                <a:gd name="connsiteX11" fmla="*/ 1347147 w 1897868"/>
                <a:gd name="connsiteY11" fmla="*/ 914874 h 1000889"/>
                <a:gd name="connsiteX12" fmla="*/ 890105 w 1897868"/>
                <a:gd name="connsiteY12" fmla="*/ 997255 h 1000889"/>
                <a:gd name="connsiteX13" fmla="*/ 406400 w 1897868"/>
                <a:gd name="connsiteY13" fmla="*/ 936677 h 1000889"/>
                <a:gd name="connsiteX14" fmla="*/ 25400 w 1897868"/>
                <a:gd name="connsiteY14" fmla="*/ 835077 h 1000889"/>
                <a:gd name="connsiteX15" fmla="*/ 0 w 1897868"/>
                <a:gd name="connsiteY15" fmla="*/ 758877 h 1000889"/>
                <a:gd name="connsiteX16" fmla="*/ 25400 w 1897868"/>
                <a:gd name="connsiteY16" fmla="*/ 581077 h 1000889"/>
                <a:gd name="connsiteX17" fmla="*/ 101600 w 1897868"/>
                <a:gd name="connsiteY17" fmla="*/ 327077 h 1000889"/>
                <a:gd name="connsiteX18" fmla="*/ 101600 w 1897868"/>
                <a:gd name="connsiteY18" fmla="*/ 352477 h 1000889"/>
                <a:gd name="connsiteX19" fmla="*/ 177800 w 1897868"/>
                <a:gd name="connsiteY19" fmla="*/ 200077 h 1000889"/>
                <a:gd name="connsiteX0" fmla="*/ 177800 w 1897868"/>
                <a:gd name="connsiteY0" fmla="*/ 200077 h 1000888"/>
                <a:gd name="connsiteX1" fmla="*/ 254000 w 1897868"/>
                <a:gd name="connsiteY1" fmla="*/ 149277 h 1000888"/>
                <a:gd name="connsiteX2" fmla="*/ 819150 w 1897868"/>
                <a:gd name="connsiteY2" fmla="*/ 123825 h 1000888"/>
                <a:gd name="connsiteX3" fmla="*/ 819150 w 1897868"/>
                <a:gd name="connsiteY3" fmla="*/ 123825 h 1000888"/>
                <a:gd name="connsiteX4" fmla="*/ 1219200 w 1897868"/>
                <a:gd name="connsiteY4" fmla="*/ 123877 h 1000888"/>
                <a:gd name="connsiteX5" fmla="*/ 1295400 w 1897868"/>
                <a:gd name="connsiteY5" fmla="*/ 98477 h 1000888"/>
                <a:gd name="connsiteX6" fmla="*/ 1447800 w 1897868"/>
                <a:gd name="connsiteY6" fmla="*/ 22277 h 1000888"/>
                <a:gd name="connsiteX7" fmla="*/ 1676400 w 1897868"/>
                <a:gd name="connsiteY7" fmla="*/ 47677 h 1000888"/>
                <a:gd name="connsiteX8" fmla="*/ 1727200 w 1897868"/>
                <a:gd name="connsiteY8" fmla="*/ 606477 h 1000888"/>
                <a:gd name="connsiteX9" fmla="*/ 1701800 w 1897868"/>
                <a:gd name="connsiteY9" fmla="*/ 682677 h 1000888"/>
                <a:gd name="connsiteX10" fmla="*/ 1575908 w 1897868"/>
                <a:gd name="connsiteY10" fmla="*/ 821041 h 1000888"/>
                <a:gd name="connsiteX11" fmla="*/ 1347147 w 1897868"/>
                <a:gd name="connsiteY11" fmla="*/ 914874 h 1000888"/>
                <a:gd name="connsiteX12" fmla="*/ 1342831 w 1897868"/>
                <a:gd name="connsiteY12" fmla="*/ 930070 h 1000888"/>
                <a:gd name="connsiteX13" fmla="*/ 890105 w 1897868"/>
                <a:gd name="connsiteY13" fmla="*/ 997255 h 1000888"/>
                <a:gd name="connsiteX14" fmla="*/ 406400 w 1897868"/>
                <a:gd name="connsiteY14" fmla="*/ 936677 h 1000888"/>
                <a:gd name="connsiteX15" fmla="*/ 25400 w 1897868"/>
                <a:gd name="connsiteY15" fmla="*/ 835077 h 1000888"/>
                <a:gd name="connsiteX16" fmla="*/ 0 w 1897868"/>
                <a:gd name="connsiteY16" fmla="*/ 758877 h 1000888"/>
                <a:gd name="connsiteX17" fmla="*/ 25400 w 1897868"/>
                <a:gd name="connsiteY17" fmla="*/ 581077 h 1000888"/>
                <a:gd name="connsiteX18" fmla="*/ 101600 w 1897868"/>
                <a:gd name="connsiteY18" fmla="*/ 327077 h 1000888"/>
                <a:gd name="connsiteX19" fmla="*/ 101600 w 1897868"/>
                <a:gd name="connsiteY19" fmla="*/ 352477 h 1000888"/>
                <a:gd name="connsiteX20" fmla="*/ 177800 w 1897868"/>
                <a:gd name="connsiteY20" fmla="*/ 200077 h 1000888"/>
                <a:gd name="connsiteX0" fmla="*/ 177800 w 1897868"/>
                <a:gd name="connsiteY0" fmla="*/ 237067 h 1037878"/>
                <a:gd name="connsiteX1" fmla="*/ 254000 w 1897868"/>
                <a:gd name="connsiteY1" fmla="*/ 186267 h 1037878"/>
                <a:gd name="connsiteX2" fmla="*/ 819150 w 1897868"/>
                <a:gd name="connsiteY2" fmla="*/ 160815 h 1037878"/>
                <a:gd name="connsiteX3" fmla="*/ 819150 w 1897868"/>
                <a:gd name="connsiteY3" fmla="*/ 160815 h 1037878"/>
                <a:gd name="connsiteX4" fmla="*/ 1219200 w 1897868"/>
                <a:gd name="connsiteY4" fmla="*/ 160867 h 1037878"/>
                <a:gd name="connsiteX5" fmla="*/ 1295400 w 1897868"/>
                <a:gd name="connsiteY5" fmla="*/ 135467 h 1037878"/>
                <a:gd name="connsiteX6" fmla="*/ 1676400 w 1897868"/>
                <a:gd name="connsiteY6" fmla="*/ 84667 h 1037878"/>
                <a:gd name="connsiteX7" fmla="*/ 1727200 w 1897868"/>
                <a:gd name="connsiteY7" fmla="*/ 643467 h 1037878"/>
                <a:gd name="connsiteX8" fmla="*/ 1701800 w 1897868"/>
                <a:gd name="connsiteY8" fmla="*/ 719667 h 1037878"/>
                <a:gd name="connsiteX9" fmla="*/ 1575908 w 1897868"/>
                <a:gd name="connsiteY9" fmla="*/ 858031 h 1037878"/>
                <a:gd name="connsiteX10" fmla="*/ 1347147 w 1897868"/>
                <a:gd name="connsiteY10" fmla="*/ 951864 h 1037878"/>
                <a:gd name="connsiteX11" fmla="*/ 1342831 w 1897868"/>
                <a:gd name="connsiteY11" fmla="*/ 967060 h 1037878"/>
                <a:gd name="connsiteX12" fmla="*/ 890105 w 1897868"/>
                <a:gd name="connsiteY12" fmla="*/ 1034245 h 1037878"/>
                <a:gd name="connsiteX13" fmla="*/ 406400 w 1897868"/>
                <a:gd name="connsiteY13" fmla="*/ 973667 h 1037878"/>
                <a:gd name="connsiteX14" fmla="*/ 25400 w 1897868"/>
                <a:gd name="connsiteY14" fmla="*/ 872067 h 1037878"/>
                <a:gd name="connsiteX15" fmla="*/ 0 w 1897868"/>
                <a:gd name="connsiteY15" fmla="*/ 795867 h 1037878"/>
                <a:gd name="connsiteX16" fmla="*/ 25400 w 1897868"/>
                <a:gd name="connsiteY16" fmla="*/ 618067 h 1037878"/>
                <a:gd name="connsiteX17" fmla="*/ 101600 w 1897868"/>
                <a:gd name="connsiteY17" fmla="*/ 364067 h 1037878"/>
                <a:gd name="connsiteX18" fmla="*/ 101600 w 1897868"/>
                <a:gd name="connsiteY18" fmla="*/ 389467 h 1037878"/>
                <a:gd name="connsiteX19" fmla="*/ 177800 w 1897868"/>
                <a:gd name="connsiteY19" fmla="*/ 237067 h 1037878"/>
                <a:gd name="connsiteX0" fmla="*/ 177800 w 1744413"/>
                <a:gd name="connsiteY0" fmla="*/ 237067 h 1037878"/>
                <a:gd name="connsiteX1" fmla="*/ 254000 w 1744413"/>
                <a:gd name="connsiteY1" fmla="*/ 186267 h 1037878"/>
                <a:gd name="connsiteX2" fmla="*/ 819150 w 1744413"/>
                <a:gd name="connsiteY2" fmla="*/ 160815 h 1037878"/>
                <a:gd name="connsiteX3" fmla="*/ 819150 w 1744413"/>
                <a:gd name="connsiteY3" fmla="*/ 160815 h 1037878"/>
                <a:gd name="connsiteX4" fmla="*/ 1219200 w 1744413"/>
                <a:gd name="connsiteY4" fmla="*/ 160867 h 1037878"/>
                <a:gd name="connsiteX5" fmla="*/ 1295400 w 1744413"/>
                <a:gd name="connsiteY5" fmla="*/ 135467 h 1037878"/>
                <a:gd name="connsiteX6" fmla="*/ 1676400 w 1744413"/>
                <a:gd name="connsiteY6" fmla="*/ 84667 h 1037878"/>
                <a:gd name="connsiteX7" fmla="*/ 1703477 w 1744413"/>
                <a:gd name="connsiteY7" fmla="*/ 251026 h 1037878"/>
                <a:gd name="connsiteX8" fmla="*/ 1727200 w 1744413"/>
                <a:gd name="connsiteY8" fmla="*/ 643467 h 1037878"/>
                <a:gd name="connsiteX9" fmla="*/ 1701800 w 1744413"/>
                <a:gd name="connsiteY9" fmla="*/ 719667 h 1037878"/>
                <a:gd name="connsiteX10" fmla="*/ 1575908 w 1744413"/>
                <a:gd name="connsiteY10" fmla="*/ 858031 h 1037878"/>
                <a:gd name="connsiteX11" fmla="*/ 1347147 w 1744413"/>
                <a:gd name="connsiteY11" fmla="*/ 951864 h 1037878"/>
                <a:gd name="connsiteX12" fmla="*/ 1342831 w 1744413"/>
                <a:gd name="connsiteY12" fmla="*/ 967060 h 1037878"/>
                <a:gd name="connsiteX13" fmla="*/ 890105 w 1744413"/>
                <a:gd name="connsiteY13" fmla="*/ 1034245 h 1037878"/>
                <a:gd name="connsiteX14" fmla="*/ 406400 w 1744413"/>
                <a:gd name="connsiteY14" fmla="*/ 973667 h 1037878"/>
                <a:gd name="connsiteX15" fmla="*/ 25400 w 1744413"/>
                <a:gd name="connsiteY15" fmla="*/ 872067 h 1037878"/>
                <a:gd name="connsiteX16" fmla="*/ 0 w 1744413"/>
                <a:gd name="connsiteY16" fmla="*/ 795867 h 1037878"/>
                <a:gd name="connsiteX17" fmla="*/ 25400 w 1744413"/>
                <a:gd name="connsiteY17" fmla="*/ 618067 h 1037878"/>
                <a:gd name="connsiteX18" fmla="*/ 101600 w 1744413"/>
                <a:gd name="connsiteY18" fmla="*/ 364067 h 1037878"/>
                <a:gd name="connsiteX19" fmla="*/ 101600 w 1744413"/>
                <a:gd name="connsiteY19" fmla="*/ 389467 h 1037878"/>
                <a:gd name="connsiteX20" fmla="*/ 177800 w 1744413"/>
                <a:gd name="connsiteY20" fmla="*/ 237067 h 1037878"/>
                <a:gd name="connsiteX0" fmla="*/ 177800 w 1727480"/>
                <a:gd name="connsiteY0" fmla="*/ 101600 h 902411"/>
                <a:gd name="connsiteX1" fmla="*/ 254000 w 1727480"/>
                <a:gd name="connsiteY1" fmla="*/ 50800 h 902411"/>
                <a:gd name="connsiteX2" fmla="*/ 819150 w 1727480"/>
                <a:gd name="connsiteY2" fmla="*/ 25348 h 902411"/>
                <a:gd name="connsiteX3" fmla="*/ 819150 w 1727480"/>
                <a:gd name="connsiteY3" fmla="*/ 25348 h 902411"/>
                <a:gd name="connsiteX4" fmla="*/ 1219200 w 1727480"/>
                <a:gd name="connsiteY4" fmla="*/ 25400 h 902411"/>
                <a:gd name="connsiteX5" fmla="*/ 1295400 w 1727480"/>
                <a:gd name="connsiteY5" fmla="*/ 0 h 902411"/>
                <a:gd name="connsiteX6" fmla="*/ 1703477 w 1727480"/>
                <a:gd name="connsiteY6" fmla="*/ 115559 h 902411"/>
                <a:gd name="connsiteX7" fmla="*/ 1727200 w 1727480"/>
                <a:gd name="connsiteY7" fmla="*/ 508000 h 902411"/>
                <a:gd name="connsiteX8" fmla="*/ 1701800 w 1727480"/>
                <a:gd name="connsiteY8" fmla="*/ 584200 h 902411"/>
                <a:gd name="connsiteX9" fmla="*/ 1575908 w 1727480"/>
                <a:gd name="connsiteY9" fmla="*/ 722564 h 902411"/>
                <a:gd name="connsiteX10" fmla="*/ 1347147 w 1727480"/>
                <a:gd name="connsiteY10" fmla="*/ 816397 h 902411"/>
                <a:gd name="connsiteX11" fmla="*/ 1342831 w 1727480"/>
                <a:gd name="connsiteY11" fmla="*/ 831593 h 902411"/>
                <a:gd name="connsiteX12" fmla="*/ 890105 w 1727480"/>
                <a:gd name="connsiteY12" fmla="*/ 898778 h 902411"/>
                <a:gd name="connsiteX13" fmla="*/ 406400 w 1727480"/>
                <a:gd name="connsiteY13" fmla="*/ 838200 h 902411"/>
                <a:gd name="connsiteX14" fmla="*/ 25400 w 1727480"/>
                <a:gd name="connsiteY14" fmla="*/ 736600 h 902411"/>
                <a:gd name="connsiteX15" fmla="*/ 0 w 1727480"/>
                <a:gd name="connsiteY15" fmla="*/ 660400 h 902411"/>
                <a:gd name="connsiteX16" fmla="*/ 25400 w 1727480"/>
                <a:gd name="connsiteY16" fmla="*/ 482600 h 902411"/>
                <a:gd name="connsiteX17" fmla="*/ 101600 w 1727480"/>
                <a:gd name="connsiteY17" fmla="*/ 228600 h 902411"/>
                <a:gd name="connsiteX18" fmla="*/ 101600 w 1727480"/>
                <a:gd name="connsiteY18" fmla="*/ 254000 h 902411"/>
                <a:gd name="connsiteX19" fmla="*/ 177800 w 1727480"/>
                <a:gd name="connsiteY19" fmla="*/ 101600 h 902411"/>
                <a:gd name="connsiteX0" fmla="*/ 177800 w 1727480"/>
                <a:gd name="connsiteY0" fmla="*/ 101600 h 899879"/>
                <a:gd name="connsiteX1" fmla="*/ 254000 w 1727480"/>
                <a:gd name="connsiteY1" fmla="*/ 50800 h 899879"/>
                <a:gd name="connsiteX2" fmla="*/ 819150 w 1727480"/>
                <a:gd name="connsiteY2" fmla="*/ 25348 h 899879"/>
                <a:gd name="connsiteX3" fmla="*/ 819150 w 1727480"/>
                <a:gd name="connsiteY3" fmla="*/ 25348 h 899879"/>
                <a:gd name="connsiteX4" fmla="*/ 1219200 w 1727480"/>
                <a:gd name="connsiteY4" fmla="*/ 25400 h 899879"/>
                <a:gd name="connsiteX5" fmla="*/ 1295400 w 1727480"/>
                <a:gd name="connsiteY5" fmla="*/ 0 h 899879"/>
                <a:gd name="connsiteX6" fmla="*/ 1703477 w 1727480"/>
                <a:gd name="connsiteY6" fmla="*/ 115559 h 899879"/>
                <a:gd name="connsiteX7" fmla="*/ 1727200 w 1727480"/>
                <a:gd name="connsiteY7" fmla="*/ 508000 h 899879"/>
                <a:gd name="connsiteX8" fmla="*/ 1701800 w 1727480"/>
                <a:gd name="connsiteY8" fmla="*/ 584200 h 899879"/>
                <a:gd name="connsiteX9" fmla="*/ 1575908 w 1727480"/>
                <a:gd name="connsiteY9" fmla="*/ 722564 h 899879"/>
                <a:gd name="connsiteX10" fmla="*/ 1347147 w 1727480"/>
                <a:gd name="connsiteY10" fmla="*/ 816397 h 899879"/>
                <a:gd name="connsiteX11" fmla="*/ 1342831 w 1727480"/>
                <a:gd name="connsiteY11" fmla="*/ 831593 h 899879"/>
                <a:gd name="connsiteX12" fmla="*/ 890105 w 1727480"/>
                <a:gd name="connsiteY12" fmla="*/ 898778 h 899879"/>
                <a:gd name="connsiteX13" fmla="*/ 406400 w 1727480"/>
                <a:gd name="connsiteY13" fmla="*/ 838200 h 899879"/>
                <a:gd name="connsiteX14" fmla="*/ 399014 w 1727480"/>
                <a:gd name="connsiteY14" fmla="*/ 754361 h 899879"/>
                <a:gd name="connsiteX15" fmla="*/ 25400 w 1727480"/>
                <a:gd name="connsiteY15" fmla="*/ 736600 h 899879"/>
                <a:gd name="connsiteX16" fmla="*/ 0 w 1727480"/>
                <a:gd name="connsiteY16" fmla="*/ 660400 h 899879"/>
                <a:gd name="connsiteX17" fmla="*/ 25400 w 1727480"/>
                <a:gd name="connsiteY17" fmla="*/ 482600 h 899879"/>
                <a:gd name="connsiteX18" fmla="*/ 101600 w 1727480"/>
                <a:gd name="connsiteY18" fmla="*/ 228600 h 899879"/>
                <a:gd name="connsiteX19" fmla="*/ 101600 w 1727480"/>
                <a:gd name="connsiteY19" fmla="*/ 254000 h 899879"/>
                <a:gd name="connsiteX20" fmla="*/ 177800 w 1727480"/>
                <a:gd name="connsiteY20" fmla="*/ 101600 h 899879"/>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25400 w 1727480"/>
                <a:gd name="connsiteY14" fmla="*/ 736600 h 911650"/>
                <a:gd name="connsiteX15" fmla="*/ 0 w 1727480"/>
                <a:gd name="connsiteY15" fmla="*/ 660400 h 911650"/>
                <a:gd name="connsiteX16" fmla="*/ 25400 w 1727480"/>
                <a:gd name="connsiteY16" fmla="*/ 482600 h 911650"/>
                <a:gd name="connsiteX17" fmla="*/ 101600 w 1727480"/>
                <a:gd name="connsiteY17" fmla="*/ 228600 h 911650"/>
                <a:gd name="connsiteX18" fmla="*/ 101600 w 1727480"/>
                <a:gd name="connsiteY18" fmla="*/ 254000 h 911650"/>
                <a:gd name="connsiteX19" fmla="*/ 177800 w 1727480"/>
                <a:gd name="connsiteY19" fmla="*/ 101600 h 911650"/>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0 w 1727480"/>
                <a:gd name="connsiteY14" fmla="*/ 660400 h 911650"/>
                <a:gd name="connsiteX15" fmla="*/ 25400 w 1727480"/>
                <a:gd name="connsiteY15" fmla="*/ 482600 h 911650"/>
                <a:gd name="connsiteX16" fmla="*/ 101600 w 1727480"/>
                <a:gd name="connsiteY16" fmla="*/ 228600 h 911650"/>
                <a:gd name="connsiteX17" fmla="*/ 101600 w 1727480"/>
                <a:gd name="connsiteY17" fmla="*/ 254000 h 911650"/>
                <a:gd name="connsiteX18" fmla="*/ 177800 w 1727480"/>
                <a:gd name="connsiteY18" fmla="*/ 101600 h 911650"/>
                <a:gd name="connsiteX0" fmla="*/ 177800 w 1727480"/>
                <a:gd name="connsiteY0" fmla="*/ 101600 h 911650"/>
                <a:gd name="connsiteX1" fmla="*/ 254000 w 1727480"/>
                <a:gd name="connsiteY1" fmla="*/ 50800 h 911650"/>
                <a:gd name="connsiteX2" fmla="*/ 819150 w 1727480"/>
                <a:gd name="connsiteY2" fmla="*/ 25348 h 911650"/>
                <a:gd name="connsiteX3" fmla="*/ 819150 w 1727480"/>
                <a:gd name="connsiteY3" fmla="*/ 25348 h 911650"/>
                <a:gd name="connsiteX4" fmla="*/ 1219200 w 1727480"/>
                <a:gd name="connsiteY4" fmla="*/ 25400 h 911650"/>
                <a:gd name="connsiteX5" fmla="*/ 1295400 w 1727480"/>
                <a:gd name="connsiteY5" fmla="*/ 0 h 911650"/>
                <a:gd name="connsiteX6" fmla="*/ 1703477 w 1727480"/>
                <a:gd name="connsiteY6" fmla="*/ 115559 h 911650"/>
                <a:gd name="connsiteX7" fmla="*/ 1727200 w 1727480"/>
                <a:gd name="connsiteY7" fmla="*/ 508000 h 911650"/>
                <a:gd name="connsiteX8" fmla="*/ 1701800 w 1727480"/>
                <a:gd name="connsiteY8" fmla="*/ 584200 h 911650"/>
                <a:gd name="connsiteX9" fmla="*/ 1575908 w 1727480"/>
                <a:gd name="connsiteY9" fmla="*/ 722564 h 911650"/>
                <a:gd name="connsiteX10" fmla="*/ 1347147 w 1727480"/>
                <a:gd name="connsiteY10" fmla="*/ 816397 h 911650"/>
                <a:gd name="connsiteX11" fmla="*/ 1342831 w 1727480"/>
                <a:gd name="connsiteY11" fmla="*/ 831593 h 911650"/>
                <a:gd name="connsiteX12" fmla="*/ 890105 w 1727480"/>
                <a:gd name="connsiteY12" fmla="*/ 898778 h 911650"/>
                <a:gd name="connsiteX13" fmla="*/ 399014 w 1727480"/>
                <a:gd name="connsiteY13" fmla="*/ 754361 h 911650"/>
                <a:gd name="connsiteX14" fmla="*/ 0 w 1727480"/>
                <a:gd name="connsiteY14" fmla="*/ 740350 h 911650"/>
                <a:gd name="connsiteX15" fmla="*/ 25400 w 1727480"/>
                <a:gd name="connsiteY15" fmla="*/ 482600 h 911650"/>
                <a:gd name="connsiteX16" fmla="*/ 101600 w 1727480"/>
                <a:gd name="connsiteY16" fmla="*/ 228600 h 911650"/>
                <a:gd name="connsiteX17" fmla="*/ 101600 w 1727480"/>
                <a:gd name="connsiteY17" fmla="*/ 254000 h 911650"/>
                <a:gd name="connsiteX18" fmla="*/ 177800 w 1727480"/>
                <a:gd name="connsiteY18" fmla="*/ 101600 h 911650"/>
                <a:gd name="connsiteX0" fmla="*/ 164141 w 1713821"/>
                <a:gd name="connsiteY0" fmla="*/ 101600 h 911650"/>
                <a:gd name="connsiteX1" fmla="*/ 240341 w 1713821"/>
                <a:gd name="connsiteY1" fmla="*/ 50800 h 911650"/>
                <a:gd name="connsiteX2" fmla="*/ 805491 w 1713821"/>
                <a:gd name="connsiteY2" fmla="*/ 25348 h 911650"/>
                <a:gd name="connsiteX3" fmla="*/ 805491 w 1713821"/>
                <a:gd name="connsiteY3" fmla="*/ 25348 h 911650"/>
                <a:gd name="connsiteX4" fmla="*/ 1205541 w 1713821"/>
                <a:gd name="connsiteY4" fmla="*/ 25400 h 911650"/>
                <a:gd name="connsiteX5" fmla="*/ 1281741 w 1713821"/>
                <a:gd name="connsiteY5" fmla="*/ 0 h 911650"/>
                <a:gd name="connsiteX6" fmla="*/ 1689818 w 1713821"/>
                <a:gd name="connsiteY6" fmla="*/ 115559 h 911650"/>
                <a:gd name="connsiteX7" fmla="*/ 1713541 w 1713821"/>
                <a:gd name="connsiteY7" fmla="*/ 508000 h 911650"/>
                <a:gd name="connsiteX8" fmla="*/ 1688141 w 1713821"/>
                <a:gd name="connsiteY8" fmla="*/ 584200 h 911650"/>
                <a:gd name="connsiteX9" fmla="*/ 1562249 w 1713821"/>
                <a:gd name="connsiteY9" fmla="*/ 722564 h 911650"/>
                <a:gd name="connsiteX10" fmla="*/ 1333488 w 1713821"/>
                <a:gd name="connsiteY10" fmla="*/ 816397 h 911650"/>
                <a:gd name="connsiteX11" fmla="*/ 1329172 w 1713821"/>
                <a:gd name="connsiteY11" fmla="*/ 831593 h 911650"/>
                <a:gd name="connsiteX12" fmla="*/ 876446 w 1713821"/>
                <a:gd name="connsiteY12" fmla="*/ 898778 h 911650"/>
                <a:gd name="connsiteX13" fmla="*/ 385355 w 1713821"/>
                <a:gd name="connsiteY13" fmla="*/ 754361 h 911650"/>
                <a:gd name="connsiteX14" fmla="*/ 19295 w 1713821"/>
                <a:gd name="connsiteY14" fmla="*/ 740350 h 911650"/>
                <a:gd name="connsiteX15" fmla="*/ 11741 w 1713821"/>
                <a:gd name="connsiteY15" fmla="*/ 482600 h 911650"/>
                <a:gd name="connsiteX16" fmla="*/ 87941 w 1713821"/>
                <a:gd name="connsiteY16" fmla="*/ 228600 h 911650"/>
                <a:gd name="connsiteX17" fmla="*/ 87941 w 1713821"/>
                <a:gd name="connsiteY17" fmla="*/ 254000 h 911650"/>
                <a:gd name="connsiteX18" fmla="*/ 164141 w 1713821"/>
                <a:gd name="connsiteY18" fmla="*/ 101600 h 911650"/>
                <a:gd name="connsiteX0" fmla="*/ 164141 w 1713821"/>
                <a:gd name="connsiteY0" fmla="*/ 101600 h 911650"/>
                <a:gd name="connsiteX1" fmla="*/ 240341 w 1713821"/>
                <a:gd name="connsiteY1" fmla="*/ 50800 h 911650"/>
                <a:gd name="connsiteX2" fmla="*/ 805491 w 1713821"/>
                <a:gd name="connsiteY2" fmla="*/ 25348 h 911650"/>
                <a:gd name="connsiteX3" fmla="*/ 805491 w 1713821"/>
                <a:gd name="connsiteY3" fmla="*/ 25348 h 911650"/>
                <a:gd name="connsiteX4" fmla="*/ 1205541 w 1713821"/>
                <a:gd name="connsiteY4" fmla="*/ 25400 h 911650"/>
                <a:gd name="connsiteX5" fmla="*/ 1281741 w 1713821"/>
                <a:gd name="connsiteY5" fmla="*/ 0 h 911650"/>
                <a:gd name="connsiteX6" fmla="*/ 1689818 w 1713821"/>
                <a:gd name="connsiteY6" fmla="*/ 115559 h 911650"/>
                <a:gd name="connsiteX7" fmla="*/ 1713541 w 1713821"/>
                <a:gd name="connsiteY7" fmla="*/ 508000 h 911650"/>
                <a:gd name="connsiteX8" fmla="*/ 1688141 w 1713821"/>
                <a:gd name="connsiteY8" fmla="*/ 584200 h 911650"/>
                <a:gd name="connsiteX9" fmla="*/ 1562249 w 1713821"/>
                <a:gd name="connsiteY9" fmla="*/ 722564 h 911650"/>
                <a:gd name="connsiteX10" fmla="*/ 1333488 w 1713821"/>
                <a:gd name="connsiteY10" fmla="*/ 816397 h 911650"/>
                <a:gd name="connsiteX11" fmla="*/ 1416247 w 1713821"/>
                <a:gd name="connsiteY11" fmla="*/ 831593 h 911650"/>
                <a:gd name="connsiteX12" fmla="*/ 876446 w 1713821"/>
                <a:gd name="connsiteY12" fmla="*/ 898778 h 911650"/>
                <a:gd name="connsiteX13" fmla="*/ 385355 w 1713821"/>
                <a:gd name="connsiteY13" fmla="*/ 754361 h 911650"/>
                <a:gd name="connsiteX14" fmla="*/ 19295 w 1713821"/>
                <a:gd name="connsiteY14" fmla="*/ 740350 h 911650"/>
                <a:gd name="connsiteX15" fmla="*/ 11741 w 1713821"/>
                <a:gd name="connsiteY15" fmla="*/ 482600 h 911650"/>
                <a:gd name="connsiteX16" fmla="*/ 87941 w 1713821"/>
                <a:gd name="connsiteY16" fmla="*/ 228600 h 911650"/>
                <a:gd name="connsiteX17" fmla="*/ 87941 w 1713821"/>
                <a:gd name="connsiteY17" fmla="*/ 254000 h 911650"/>
                <a:gd name="connsiteX18" fmla="*/ 164141 w 1713821"/>
                <a:gd name="connsiteY18" fmla="*/ 101600 h 911650"/>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333488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333488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909117"/>
                <a:gd name="connsiteX1" fmla="*/ 240341 w 1713821"/>
                <a:gd name="connsiteY1" fmla="*/ 50800 h 909117"/>
                <a:gd name="connsiteX2" fmla="*/ 805491 w 1713821"/>
                <a:gd name="connsiteY2" fmla="*/ 25348 h 909117"/>
                <a:gd name="connsiteX3" fmla="*/ 805491 w 1713821"/>
                <a:gd name="connsiteY3" fmla="*/ 25348 h 909117"/>
                <a:gd name="connsiteX4" fmla="*/ 1205541 w 1713821"/>
                <a:gd name="connsiteY4" fmla="*/ 25400 h 909117"/>
                <a:gd name="connsiteX5" fmla="*/ 1281741 w 1713821"/>
                <a:gd name="connsiteY5" fmla="*/ 0 h 909117"/>
                <a:gd name="connsiteX6" fmla="*/ 1689818 w 1713821"/>
                <a:gd name="connsiteY6" fmla="*/ 115559 h 909117"/>
                <a:gd name="connsiteX7" fmla="*/ 1713541 w 1713821"/>
                <a:gd name="connsiteY7" fmla="*/ 508000 h 909117"/>
                <a:gd name="connsiteX8" fmla="*/ 1688141 w 1713821"/>
                <a:gd name="connsiteY8" fmla="*/ 584200 h 909117"/>
                <a:gd name="connsiteX9" fmla="*/ 1562249 w 1713821"/>
                <a:gd name="connsiteY9" fmla="*/ 722564 h 909117"/>
                <a:gd name="connsiteX10" fmla="*/ 1420563 w 1713821"/>
                <a:gd name="connsiteY10" fmla="*/ 816397 h 909117"/>
                <a:gd name="connsiteX11" fmla="*/ 876446 w 1713821"/>
                <a:gd name="connsiteY11" fmla="*/ 898778 h 909117"/>
                <a:gd name="connsiteX12" fmla="*/ 385355 w 1713821"/>
                <a:gd name="connsiteY12" fmla="*/ 754361 h 909117"/>
                <a:gd name="connsiteX13" fmla="*/ 19295 w 1713821"/>
                <a:gd name="connsiteY13" fmla="*/ 740350 h 909117"/>
                <a:gd name="connsiteX14" fmla="*/ 11741 w 1713821"/>
                <a:gd name="connsiteY14" fmla="*/ 482600 h 909117"/>
                <a:gd name="connsiteX15" fmla="*/ 87941 w 1713821"/>
                <a:gd name="connsiteY15" fmla="*/ 228600 h 909117"/>
                <a:gd name="connsiteX16" fmla="*/ 87941 w 1713821"/>
                <a:gd name="connsiteY16" fmla="*/ 254000 h 909117"/>
                <a:gd name="connsiteX17" fmla="*/ 164141 w 1713821"/>
                <a:gd name="connsiteY17" fmla="*/ 101600 h 909117"/>
                <a:gd name="connsiteX0" fmla="*/ 164141 w 1713821"/>
                <a:gd name="connsiteY0" fmla="*/ 101600 h 898778"/>
                <a:gd name="connsiteX1" fmla="*/ 240341 w 1713821"/>
                <a:gd name="connsiteY1" fmla="*/ 50800 h 898778"/>
                <a:gd name="connsiteX2" fmla="*/ 805491 w 1713821"/>
                <a:gd name="connsiteY2" fmla="*/ 25348 h 898778"/>
                <a:gd name="connsiteX3" fmla="*/ 805491 w 1713821"/>
                <a:gd name="connsiteY3" fmla="*/ 25348 h 898778"/>
                <a:gd name="connsiteX4" fmla="*/ 1205541 w 1713821"/>
                <a:gd name="connsiteY4" fmla="*/ 25400 h 898778"/>
                <a:gd name="connsiteX5" fmla="*/ 1281741 w 1713821"/>
                <a:gd name="connsiteY5" fmla="*/ 0 h 898778"/>
                <a:gd name="connsiteX6" fmla="*/ 1689818 w 1713821"/>
                <a:gd name="connsiteY6" fmla="*/ 115559 h 898778"/>
                <a:gd name="connsiteX7" fmla="*/ 1713541 w 1713821"/>
                <a:gd name="connsiteY7" fmla="*/ 508000 h 898778"/>
                <a:gd name="connsiteX8" fmla="*/ 1688141 w 1713821"/>
                <a:gd name="connsiteY8" fmla="*/ 584200 h 898778"/>
                <a:gd name="connsiteX9" fmla="*/ 1562249 w 1713821"/>
                <a:gd name="connsiteY9" fmla="*/ 722564 h 898778"/>
                <a:gd name="connsiteX10" fmla="*/ 1420563 w 1713821"/>
                <a:gd name="connsiteY10" fmla="*/ 816397 h 898778"/>
                <a:gd name="connsiteX11" fmla="*/ 876446 w 1713821"/>
                <a:gd name="connsiteY11" fmla="*/ 898778 h 898778"/>
                <a:gd name="connsiteX12" fmla="*/ 385355 w 1713821"/>
                <a:gd name="connsiteY12" fmla="*/ 754361 h 898778"/>
                <a:gd name="connsiteX13" fmla="*/ 19295 w 1713821"/>
                <a:gd name="connsiteY13" fmla="*/ 740350 h 898778"/>
                <a:gd name="connsiteX14" fmla="*/ 11741 w 1713821"/>
                <a:gd name="connsiteY14" fmla="*/ 482600 h 898778"/>
                <a:gd name="connsiteX15" fmla="*/ 87941 w 1713821"/>
                <a:gd name="connsiteY15" fmla="*/ 228600 h 898778"/>
                <a:gd name="connsiteX16" fmla="*/ 87941 w 1713821"/>
                <a:gd name="connsiteY16" fmla="*/ 254000 h 898778"/>
                <a:gd name="connsiteX17" fmla="*/ 164141 w 1713821"/>
                <a:gd name="connsiteY17" fmla="*/ 101600 h 898778"/>
                <a:gd name="connsiteX0" fmla="*/ 164141 w 1713821"/>
                <a:gd name="connsiteY0" fmla="*/ 101600 h 925610"/>
                <a:gd name="connsiteX1" fmla="*/ 240341 w 1713821"/>
                <a:gd name="connsiteY1" fmla="*/ 50800 h 925610"/>
                <a:gd name="connsiteX2" fmla="*/ 805491 w 1713821"/>
                <a:gd name="connsiteY2" fmla="*/ 25348 h 925610"/>
                <a:gd name="connsiteX3" fmla="*/ 805491 w 1713821"/>
                <a:gd name="connsiteY3" fmla="*/ 25348 h 925610"/>
                <a:gd name="connsiteX4" fmla="*/ 1205541 w 1713821"/>
                <a:gd name="connsiteY4" fmla="*/ 25400 h 925610"/>
                <a:gd name="connsiteX5" fmla="*/ 1281741 w 1713821"/>
                <a:gd name="connsiteY5" fmla="*/ 0 h 925610"/>
                <a:gd name="connsiteX6" fmla="*/ 1689818 w 1713821"/>
                <a:gd name="connsiteY6" fmla="*/ 115559 h 925610"/>
                <a:gd name="connsiteX7" fmla="*/ 1713541 w 1713821"/>
                <a:gd name="connsiteY7" fmla="*/ 508000 h 925610"/>
                <a:gd name="connsiteX8" fmla="*/ 1688141 w 1713821"/>
                <a:gd name="connsiteY8" fmla="*/ 584200 h 925610"/>
                <a:gd name="connsiteX9" fmla="*/ 1562249 w 1713821"/>
                <a:gd name="connsiteY9" fmla="*/ 722564 h 925610"/>
                <a:gd name="connsiteX10" fmla="*/ 1420563 w 1713821"/>
                <a:gd name="connsiteY10" fmla="*/ 816397 h 925610"/>
                <a:gd name="connsiteX11" fmla="*/ 876446 w 1713821"/>
                <a:gd name="connsiteY11" fmla="*/ 898778 h 925610"/>
                <a:gd name="connsiteX12" fmla="*/ 821268 w 1713821"/>
                <a:gd name="connsiteY12" fmla="*/ 901540 h 925610"/>
                <a:gd name="connsiteX13" fmla="*/ 385355 w 1713821"/>
                <a:gd name="connsiteY13" fmla="*/ 754361 h 925610"/>
                <a:gd name="connsiteX14" fmla="*/ 19295 w 1713821"/>
                <a:gd name="connsiteY14" fmla="*/ 740350 h 925610"/>
                <a:gd name="connsiteX15" fmla="*/ 11741 w 1713821"/>
                <a:gd name="connsiteY15" fmla="*/ 482600 h 925610"/>
                <a:gd name="connsiteX16" fmla="*/ 87941 w 1713821"/>
                <a:gd name="connsiteY16" fmla="*/ 228600 h 925610"/>
                <a:gd name="connsiteX17" fmla="*/ 87941 w 1713821"/>
                <a:gd name="connsiteY17" fmla="*/ 254000 h 925610"/>
                <a:gd name="connsiteX18" fmla="*/ 164141 w 1713821"/>
                <a:gd name="connsiteY18" fmla="*/ 101600 h 925610"/>
                <a:gd name="connsiteX0" fmla="*/ 164141 w 1713821"/>
                <a:gd name="connsiteY0" fmla="*/ 101600 h 912969"/>
                <a:gd name="connsiteX1" fmla="*/ 240341 w 1713821"/>
                <a:gd name="connsiteY1" fmla="*/ 50800 h 912969"/>
                <a:gd name="connsiteX2" fmla="*/ 805491 w 1713821"/>
                <a:gd name="connsiteY2" fmla="*/ 25348 h 912969"/>
                <a:gd name="connsiteX3" fmla="*/ 805491 w 1713821"/>
                <a:gd name="connsiteY3" fmla="*/ 25348 h 912969"/>
                <a:gd name="connsiteX4" fmla="*/ 1205541 w 1713821"/>
                <a:gd name="connsiteY4" fmla="*/ 25400 h 912969"/>
                <a:gd name="connsiteX5" fmla="*/ 1281741 w 1713821"/>
                <a:gd name="connsiteY5" fmla="*/ 0 h 912969"/>
                <a:gd name="connsiteX6" fmla="*/ 1689818 w 1713821"/>
                <a:gd name="connsiteY6" fmla="*/ 115559 h 912969"/>
                <a:gd name="connsiteX7" fmla="*/ 1713541 w 1713821"/>
                <a:gd name="connsiteY7" fmla="*/ 508000 h 912969"/>
                <a:gd name="connsiteX8" fmla="*/ 1688141 w 1713821"/>
                <a:gd name="connsiteY8" fmla="*/ 584200 h 912969"/>
                <a:gd name="connsiteX9" fmla="*/ 1562249 w 1713821"/>
                <a:gd name="connsiteY9" fmla="*/ 722564 h 912969"/>
                <a:gd name="connsiteX10" fmla="*/ 1420563 w 1713821"/>
                <a:gd name="connsiteY10" fmla="*/ 816397 h 912969"/>
                <a:gd name="connsiteX11" fmla="*/ 876446 w 1713821"/>
                <a:gd name="connsiteY11" fmla="*/ 898778 h 912969"/>
                <a:gd name="connsiteX12" fmla="*/ 821268 w 1713821"/>
                <a:gd name="connsiteY12" fmla="*/ 901540 h 912969"/>
                <a:gd name="connsiteX13" fmla="*/ 385355 w 1713821"/>
                <a:gd name="connsiteY13" fmla="*/ 754361 h 912969"/>
                <a:gd name="connsiteX14" fmla="*/ 19295 w 1713821"/>
                <a:gd name="connsiteY14" fmla="*/ 740350 h 912969"/>
                <a:gd name="connsiteX15" fmla="*/ 11741 w 1713821"/>
                <a:gd name="connsiteY15" fmla="*/ 482600 h 912969"/>
                <a:gd name="connsiteX16" fmla="*/ 87941 w 1713821"/>
                <a:gd name="connsiteY16" fmla="*/ 228600 h 912969"/>
                <a:gd name="connsiteX17" fmla="*/ 87941 w 1713821"/>
                <a:gd name="connsiteY17" fmla="*/ 254000 h 912969"/>
                <a:gd name="connsiteX18" fmla="*/ 164141 w 1713821"/>
                <a:gd name="connsiteY18" fmla="*/ 101600 h 912969"/>
                <a:gd name="connsiteX0" fmla="*/ 164141 w 1713821"/>
                <a:gd name="connsiteY0" fmla="*/ 101600 h 898778"/>
                <a:gd name="connsiteX1" fmla="*/ 240341 w 1713821"/>
                <a:gd name="connsiteY1" fmla="*/ 50800 h 898778"/>
                <a:gd name="connsiteX2" fmla="*/ 805491 w 1713821"/>
                <a:gd name="connsiteY2" fmla="*/ 25348 h 898778"/>
                <a:gd name="connsiteX3" fmla="*/ 805491 w 1713821"/>
                <a:gd name="connsiteY3" fmla="*/ 25348 h 898778"/>
                <a:gd name="connsiteX4" fmla="*/ 1205541 w 1713821"/>
                <a:gd name="connsiteY4" fmla="*/ 25400 h 898778"/>
                <a:gd name="connsiteX5" fmla="*/ 1281741 w 1713821"/>
                <a:gd name="connsiteY5" fmla="*/ 0 h 898778"/>
                <a:gd name="connsiteX6" fmla="*/ 1689818 w 1713821"/>
                <a:gd name="connsiteY6" fmla="*/ 115559 h 898778"/>
                <a:gd name="connsiteX7" fmla="*/ 1713541 w 1713821"/>
                <a:gd name="connsiteY7" fmla="*/ 508000 h 898778"/>
                <a:gd name="connsiteX8" fmla="*/ 1688141 w 1713821"/>
                <a:gd name="connsiteY8" fmla="*/ 584200 h 898778"/>
                <a:gd name="connsiteX9" fmla="*/ 1562249 w 1713821"/>
                <a:gd name="connsiteY9" fmla="*/ 722564 h 898778"/>
                <a:gd name="connsiteX10" fmla="*/ 1420563 w 1713821"/>
                <a:gd name="connsiteY10" fmla="*/ 816397 h 898778"/>
                <a:gd name="connsiteX11" fmla="*/ 876446 w 1713821"/>
                <a:gd name="connsiteY11" fmla="*/ 898778 h 898778"/>
                <a:gd name="connsiteX12" fmla="*/ 385355 w 1713821"/>
                <a:gd name="connsiteY12" fmla="*/ 754361 h 898778"/>
                <a:gd name="connsiteX13" fmla="*/ 19295 w 1713821"/>
                <a:gd name="connsiteY13" fmla="*/ 740350 h 898778"/>
                <a:gd name="connsiteX14" fmla="*/ 11741 w 1713821"/>
                <a:gd name="connsiteY14" fmla="*/ 482600 h 898778"/>
                <a:gd name="connsiteX15" fmla="*/ 87941 w 1713821"/>
                <a:gd name="connsiteY15" fmla="*/ 228600 h 898778"/>
                <a:gd name="connsiteX16" fmla="*/ 87941 w 1713821"/>
                <a:gd name="connsiteY16" fmla="*/ 254000 h 898778"/>
                <a:gd name="connsiteX17" fmla="*/ 164141 w 1713821"/>
                <a:gd name="connsiteY17" fmla="*/ 101600 h 898778"/>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0563 w 1713821"/>
                <a:gd name="connsiteY10" fmla="*/ 816397 h 907964"/>
                <a:gd name="connsiteX11" fmla="*/ 1426181 w 1713821"/>
                <a:gd name="connsiteY11" fmla="*/ 872032 h 907964"/>
                <a:gd name="connsiteX12" fmla="*/ 876446 w 1713821"/>
                <a:gd name="connsiteY12" fmla="*/ 898778 h 907964"/>
                <a:gd name="connsiteX13" fmla="*/ 385355 w 1713821"/>
                <a:gd name="connsiteY13" fmla="*/ 754361 h 907964"/>
                <a:gd name="connsiteX14" fmla="*/ 19295 w 1713821"/>
                <a:gd name="connsiteY14" fmla="*/ 740350 h 907964"/>
                <a:gd name="connsiteX15" fmla="*/ 11741 w 1713821"/>
                <a:gd name="connsiteY15" fmla="*/ 482600 h 907964"/>
                <a:gd name="connsiteX16" fmla="*/ 87941 w 1713821"/>
                <a:gd name="connsiteY16" fmla="*/ 228600 h 907964"/>
                <a:gd name="connsiteX17" fmla="*/ 87941 w 1713821"/>
                <a:gd name="connsiteY17" fmla="*/ 254000 h 907964"/>
                <a:gd name="connsiteX18" fmla="*/ 164141 w 1713821"/>
                <a:gd name="connsiteY18"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562249 w 1713821"/>
                <a:gd name="connsiteY9" fmla="*/ 722564 h 907964"/>
                <a:gd name="connsiteX10" fmla="*/ 1426181 w 1713821"/>
                <a:gd name="connsiteY10" fmla="*/ 872032 h 907964"/>
                <a:gd name="connsiteX11" fmla="*/ 876446 w 1713821"/>
                <a:gd name="connsiteY11" fmla="*/ 898778 h 907964"/>
                <a:gd name="connsiteX12" fmla="*/ 385355 w 1713821"/>
                <a:gd name="connsiteY12" fmla="*/ 754361 h 907964"/>
                <a:gd name="connsiteX13" fmla="*/ 19295 w 1713821"/>
                <a:gd name="connsiteY13" fmla="*/ 740350 h 907964"/>
                <a:gd name="connsiteX14" fmla="*/ 11741 w 1713821"/>
                <a:gd name="connsiteY14" fmla="*/ 482600 h 907964"/>
                <a:gd name="connsiteX15" fmla="*/ 87941 w 1713821"/>
                <a:gd name="connsiteY15" fmla="*/ 228600 h 907964"/>
                <a:gd name="connsiteX16" fmla="*/ 87941 w 1713821"/>
                <a:gd name="connsiteY16" fmla="*/ 254000 h 907964"/>
                <a:gd name="connsiteX17" fmla="*/ 164141 w 1713821"/>
                <a:gd name="connsiteY17" fmla="*/ 101600 h 907964"/>
                <a:gd name="connsiteX0" fmla="*/ 164141 w 1713821"/>
                <a:gd name="connsiteY0" fmla="*/ 101600 h 907964"/>
                <a:gd name="connsiteX1" fmla="*/ 240341 w 1713821"/>
                <a:gd name="connsiteY1" fmla="*/ 50800 h 907964"/>
                <a:gd name="connsiteX2" fmla="*/ 805491 w 1713821"/>
                <a:gd name="connsiteY2" fmla="*/ 25348 h 907964"/>
                <a:gd name="connsiteX3" fmla="*/ 805491 w 1713821"/>
                <a:gd name="connsiteY3" fmla="*/ 25348 h 907964"/>
                <a:gd name="connsiteX4" fmla="*/ 1205541 w 1713821"/>
                <a:gd name="connsiteY4" fmla="*/ 25400 h 907964"/>
                <a:gd name="connsiteX5" fmla="*/ 1281741 w 1713821"/>
                <a:gd name="connsiteY5" fmla="*/ 0 h 907964"/>
                <a:gd name="connsiteX6" fmla="*/ 1689818 w 1713821"/>
                <a:gd name="connsiteY6" fmla="*/ 115559 h 907964"/>
                <a:gd name="connsiteX7" fmla="*/ 1713541 w 1713821"/>
                <a:gd name="connsiteY7" fmla="*/ 508000 h 907964"/>
                <a:gd name="connsiteX8" fmla="*/ 1688141 w 1713821"/>
                <a:gd name="connsiteY8" fmla="*/ 584200 h 907964"/>
                <a:gd name="connsiteX9" fmla="*/ 1426181 w 1713821"/>
                <a:gd name="connsiteY9" fmla="*/ 872032 h 907964"/>
                <a:gd name="connsiteX10" fmla="*/ 876446 w 1713821"/>
                <a:gd name="connsiteY10" fmla="*/ 898778 h 907964"/>
                <a:gd name="connsiteX11" fmla="*/ 385355 w 1713821"/>
                <a:gd name="connsiteY11" fmla="*/ 754361 h 907964"/>
                <a:gd name="connsiteX12" fmla="*/ 19295 w 1713821"/>
                <a:gd name="connsiteY12" fmla="*/ 740350 h 907964"/>
                <a:gd name="connsiteX13" fmla="*/ 11741 w 1713821"/>
                <a:gd name="connsiteY13" fmla="*/ 482600 h 907964"/>
                <a:gd name="connsiteX14" fmla="*/ 87941 w 1713821"/>
                <a:gd name="connsiteY14" fmla="*/ 228600 h 907964"/>
                <a:gd name="connsiteX15" fmla="*/ 87941 w 1713821"/>
                <a:gd name="connsiteY15" fmla="*/ 254000 h 907964"/>
                <a:gd name="connsiteX16" fmla="*/ 164141 w 1713821"/>
                <a:gd name="connsiteY16" fmla="*/ 101600 h 907964"/>
                <a:gd name="connsiteX0" fmla="*/ 206717 w 1756397"/>
                <a:gd name="connsiteY0" fmla="*/ 101600 h 907964"/>
                <a:gd name="connsiteX1" fmla="*/ 282917 w 1756397"/>
                <a:gd name="connsiteY1" fmla="*/ 50800 h 907964"/>
                <a:gd name="connsiteX2" fmla="*/ 848067 w 1756397"/>
                <a:gd name="connsiteY2" fmla="*/ 25348 h 907964"/>
                <a:gd name="connsiteX3" fmla="*/ 848067 w 1756397"/>
                <a:gd name="connsiteY3" fmla="*/ 25348 h 907964"/>
                <a:gd name="connsiteX4" fmla="*/ 1248117 w 1756397"/>
                <a:gd name="connsiteY4" fmla="*/ 25400 h 907964"/>
                <a:gd name="connsiteX5" fmla="*/ 1324317 w 1756397"/>
                <a:gd name="connsiteY5" fmla="*/ 0 h 907964"/>
                <a:gd name="connsiteX6" fmla="*/ 1732394 w 1756397"/>
                <a:gd name="connsiteY6" fmla="*/ 115559 h 907964"/>
                <a:gd name="connsiteX7" fmla="*/ 1756117 w 1756397"/>
                <a:gd name="connsiteY7" fmla="*/ 508000 h 907964"/>
                <a:gd name="connsiteX8" fmla="*/ 1730717 w 1756397"/>
                <a:gd name="connsiteY8" fmla="*/ 584200 h 907964"/>
                <a:gd name="connsiteX9" fmla="*/ 1468757 w 1756397"/>
                <a:gd name="connsiteY9" fmla="*/ 872032 h 907964"/>
                <a:gd name="connsiteX10" fmla="*/ 919022 w 1756397"/>
                <a:gd name="connsiteY10" fmla="*/ 898778 h 907964"/>
                <a:gd name="connsiteX11" fmla="*/ 427931 w 1756397"/>
                <a:gd name="connsiteY11" fmla="*/ 754361 h 907964"/>
                <a:gd name="connsiteX12" fmla="*/ 61871 w 1756397"/>
                <a:gd name="connsiteY12" fmla="*/ 740350 h 907964"/>
                <a:gd name="connsiteX13" fmla="*/ 54317 w 1756397"/>
                <a:gd name="connsiteY13" fmla="*/ 482600 h 907964"/>
                <a:gd name="connsiteX14" fmla="*/ 130517 w 1756397"/>
                <a:gd name="connsiteY14" fmla="*/ 228600 h 907964"/>
                <a:gd name="connsiteX15" fmla="*/ 130517 w 1756397"/>
                <a:gd name="connsiteY15" fmla="*/ 254000 h 907964"/>
                <a:gd name="connsiteX16" fmla="*/ 206717 w 1756397"/>
                <a:gd name="connsiteY16" fmla="*/ 101600 h 907964"/>
                <a:gd name="connsiteX0" fmla="*/ 208627 w 1758307"/>
                <a:gd name="connsiteY0" fmla="*/ 101600 h 907964"/>
                <a:gd name="connsiteX1" fmla="*/ 284827 w 1758307"/>
                <a:gd name="connsiteY1" fmla="*/ 50800 h 907964"/>
                <a:gd name="connsiteX2" fmla="*/ 849977 w 1758307"/>
                <a:gd name="connsiteY2" fmla="*/ 25348 h 907964"/>
                <a:gd name="connsiteX3" fmla="*/ 849977 w 1758307"/>
                <a:gd name="connsiteY3" fmla="*/ 25348 h 907964"/>
                <a:gd name="connsiteX4" fmla="*/ 1250027 w 1758307"/>
                <a:gd name="connsiteY4" fmla="*/ 25400 h 907964"/>
                <a:gd name="connsiteX5" fmla="*/ 1326227 w 1758307"/>
                <a:gd name="connsiteY5" fmla="*/ 0 h 907964"/>
                <a:gd name="connsiteX6" fmla="*/ 1734304 w 1758307"/>
                <a:gd name="connsiteY6" fmla="*/ 115559 h 907964"/>
                <a:gd name="connsiteX7" fmla="*/ 1758027 w 1758307"/>
                <a:gd name="connsiteY7" fmla="*/ 508000 h 907964"/>
                <a:gd name="connsiteX8" fmla="*/ 1732627 w 1758307"/>
                <a:gd name="connsiteY8" fmla="*/ 584200 h 907964"/>
                <a:gd name="connsiteX9" fmla="*/ 1470667 w 1758307"/>
                <a:gd name="connsiteY9" fmla="*/ 872032 h 907964"/>
                <a:gd name="connsiteX10" fmla="*/ 920932 w 1758307"/>
                <a:gd name="connsiteY10" fmla="*/ 898778 h 907964"/>
                <a:gd name="connsiteX11" fmla="*/ 429841 w 1758307"/>
                <a:gd name="connsiteY11" fmla="*/ 754361 h 907964"/>
                <a:gd name="connsiteX12" fmla="*/ 63781 w 1758307"/>
                <a:gd name="connsiteY12" fmla="*/ 740350 h 907964"/>
                <a:gd name="connsiteX13" fmla="*/ 109025 w 1758307"/>
                <a:gd name="connsiteY13" fmla="*/ 724495 h 907964"/>
                <a:gd name="connsiteX14" fmla="*/ 56227 w 1758307"/>
                <a:gd name="connsiteY14" fmla="*/ 482600 h 907964"/>
                <a:gd name="connsiteX15" fmla="*/ 132427 w 1758307"/>
                <a:gd name="connsiteY15" fmla="*/ 228600 h 907964"/>
                <a:gd name="connsiteX16" fmla="*/ 132427 w 1758307"/>
                <a:gd name="connsiteY16" fmla="*/ 254000 h 907964"/>
                <a:gd name="connsiteX17" fmla="*/ 208627 w 1758307"/>
                <a:gd name="connsiteY17" fmla="*/ 101600 h 907964"/>
                <a:gd name="connsiteX0" fmla="*/ 208627 w 1758307"/>
                <a:gd name="connsiteY0" fmla="*/ 101600 h 907964"/>
                <a:gd name="connsiteX1" fmla="*/ 284827 w 1758307"/>
                <a:gd name="connsiteY1" fmla="*/ 50800 h 907964"/>
                <a:gd name="connsiteX2" fmla="*/ 849977 w 1758307"/>
                <a:gd name="connsiteY2" fmla="*/ 25348 h 907964"/>
                <a:gd name="connsiteX3" fmla="*/ 849977 w 1758307"/>
                <a:gd name="connsiteY3" fmla="*/ 25348 h 907964"/>
                <a:gd name="connsiteX4" fmla="*/ 1250027 w 1758307"/>
                <a:gd name="connsiteY4" fmla="*/ 25400 h 907964"/>
                <a:gd name="connsiteX5" fmla="*/ 1326227 w 1758307"/>
                <a:gd name="connsiteY5" fmla="*/ 0 h 907964"/>
                <a:gd name="connsiteX6" fmla="*/ 1734304 w 1758307"/>
                <a:gd name="connsiteY6" fmla="*/ 115559 h 907964"/>
                <a:gd name="connsiteX7" fmla="*/ 1758027 w 1758307"/>
                <a:gd name="connsiteY7" fmla="*/ 508000 h 907964"/>
                <a:gd name="connsiteX8" fmla="*/ 1732627 w 1758307"/>
                <a:gd name="connsiteY8" fmla="*/ 584200 h 907964"/>
                <a:gd name="connsiteX9" fmla="*/ 1470667 w 1758307"/>
                <a:gd name="connsiteY9" fmla="*/ 872032 h 907964"/>
                <a:gd name="connsiteX10" fmla="*/ 920932 w 1758307"/>
                <a:gd name="connsiteY10" fmla="*/ 898778 h 907964"/>
                <a:gd name="connsiteX11" fmla="*/ 429841 w 1758307"/>
                <a:gd name="connsiteY11" fmla="*/ 754361 h 907964"/>
                <a:gd name="connsiteX12" fmla="*/ 63781 w 1758307"/>
                <a:gd name="connsiteY12" fmla="*/ 740350 h 907964"/>
                <a:gd name="connsiteX13" fmla="*/ 109025 w 1758307"/>
                <a:gd name="connsiteY13" fmla="*/ 724495 h 907964"/>
                <a:gd name="connsiteX14" fmla="*/ 56227 w 1758307"/>
                <a:gd name="connsiteY14" fmla="*/ 482600 h 907964"/>
                <a:gd name="connsiteX15" fmla="*/ 132427 w 1758307"/>
                <a:gd name="connsiteY15" fmla="*/ 228600 h 907964"/>
                <a:gd name="connsiteX16" fmla="*/ 132427 w 1758307"/>
                <a:gd name="connsiteY16" fmla="*/ 254000 h 907964"/>
                <a:gd name="connsiteX17" fmla="*/ 208627 w 1758307"/>
                <a:gd name="connsiteY17" fmla="*/ 101600 h 907964"/>
                <a:gd name="connsiteX0" fmla="*/ 166612 w 1716292"/>
                <a:gd name="connsiteY0" fmla="*/ 101600 h 907964"/>
                <a:gd name="connsiteX1" fmla="*/ 242812 w 1716292"/>
                <a:gd name="connsiteY1" fmla="*/ 50800 h 907964"/>
                <a:gd name="connsiteX2" fmla="*/ 807962 w 1716292"/>
                <a:gd name="connsiteY2" fmla="*/ 25348 h 907964"/>
                <a:gd name="connsiteX3" fmla="*/ 807962 w 1716292"/>
                <a:gd name="connsiteY3" fmla="*/ 25348 h 907964"/>
                <a:gd name="connsiteX4" fmla="*/ 1208012 w 1716292"/>
                <a:gd name="connsiteY4" fmla="*/ 25400 h 907964"/>
                <a:gd name="connsiteX5" fmla="*/ 1284212 w 1716292"/>
                <a:gd name="connsiteY5" fmla="*/ 0 h 907964"/>
                <a:gd name="connsiteX6" fmla="*/ 1692289 w 1716292"/>
                <a:gd name="connsiteY6" fmla="*/ 115559 h 907964"/>
                <a:gd name="connsiteX7" fmla="*/ 1716012 w 1716292"/>
                <a:gd name="connsiteY7" fmla="*/ 508000 h 907964"/>
                <a:gd name="connsiteX8" fmla="*/ 1690612 w 1716292"/>
                <a:gd name="connsiteY8" fmla="*/ 584200 h 907964"/>
                <a:gd name="connsiteX9" fmla="*/ 1428652 w 1716292"/>
                <a:gd name="connsiteY9" fmla="*/ 872032 h 907964"/>
                <a:gd name="connsiteX10" fmla="*/ 878917 w 1716292"/>
                <a:gd name="connsiteY10" fmla="*/ 898778 h 907964"/>
                <a:gd name="connsiteX11" fmla="*/ 387826 w 1716292"/>
                <a:gd name="connsiteY11" fmla="*/ 754361 h 907964"/>
                <a:gd name="connsiteX12" fmla="*/ 67010 w 1716292"/>
                <a:gd name="connsiteY12" fmla="*/ 724495 h 907964"/>
                <a:gd name="connsiteX13" fmla="*/ 14212 w 1716292"/>
                <a:gd name="connsiteY13" fmla="*/ 482600 h 907964"/>
                <a:gd name="connsiteX14" fmla="*/ 90412 w 1716292"/>
                <a:gd name="connsiteY14" fmla="*/ 228600 h 907964"/>
                <a:gd name="connsiteX15" fmla="*/ 90412 w 1716292"/>
                <a:gd name="connsiteY15" fmla="*/ 254000 h 907964"/>
                <a:gd name="connsiteX16" fmla="*/ 166612 w 1716292"/>
                <a:gd name="connsiteY16" fmla="*/ 101600 h 907964"/>
                <a:gd name="connsiteX0" fmla="*/ 171199 w 1720879"/>
                <a:gd name="connsiteY0" fmla="*/ 101600 h 907964"/>
                <a:gd name="connsiteX1" fmla="*/ 247399 w 1720879"/>
                <a:gd name="connsiteY1" fmla="*/ 50800 h 907964"/>
                <a:gd name="connsiteX2" fmla="*/ 812549 w 1720879"/>
                <a:gd name="connsiteY2" fmla="*/ 25348 h 907964"/>
                <a:gd name="connsiteX3" fmla="*/ 812549 w 1720879"/>
                <a:gd name="connsiteY3" fmla="*/ 25348 h 907964"/>
                <a:gd name="connsiteX4" fmla="*/ 1212599 w 1720879"/>
                <a:gd name="connsiteY4" fmla="*/ 25400 h 907964"/>
                <a:gd name="connsiteX5" fmla="*/ 1288799 w 1720879"/>
                <a:gd name="connsiteY5" fmla="*/ 0 h 907964"/>
                <a:gd name="connsiteX6" fmla="*/ 1696876 w 1720879"/>
                <a:gd name="connsiteY6" fmla="*/ 115559 h 907964"/>
                <a:gd name="connsiteX7" fmla="*/ 1720599 w 1720879"/>
                <a:gd name="connsiteY7" fmla="*/ 508000 h 907964"/>
                <a:gd name="connsiteX8" fmla="*/ 1695199 w 1720879"/>
                <a:gd name="connsiteY8" fmla="*/ 584200 h 907964"/>
                <a:gd name="connsiteX9" fmla="*/ 1433239 w 1720879"/>
                <a:gd name="connsiteY9" fmla="*/ 872032 h 907964"/>
                <a:gd name="connsiteX10" fmla="*/ 883504 w 1720879"/>
                <a:gd name="connsiteY10" fmla="*/ 898778 h 907964"/>
                <a:gd name="connsiteX11" fmla="*/ 392413 w 1720879"/>
                <a:gd name="connsiteY11" fmla="*/ 754361 h 907964"/>
                <a:gd name="connsiteX12" fmla="*/ 71597 w 1720879"/>
                <a:gd name="connsiteY12" fmla="*/ 724495 h 907964"/>
                <a:gd name="connsiteX13" fmla="*/ 18799 w 1720879"/>
                <a:gd name="connsiteY13" fmla="*/ 482600 h 907964"/>
                <a:gd name="connsiteX14" fmla="*/ 94999 w 1720879"/>
                <a:gd name="connsiteY14" fmla="*/ 228600 h 907964"/>
                <a:gd name="connsiteX15" fmla="*/ 94999 w 1720879"/>
                <a:gd name="connsiteY15" fmla="*/ 254000 h 907964"/>
                <a:gd name="connsiteX16" fmla="*/ 171199 w 1720879"/>
                <a:gd name="connsiteY16" fmla="*/ 101600 h 90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879" h="907964">
                  <a:moveTo>
                    <a:pt x="171199" y="101600"/>
                  </a:moveTo>
                  <a:cubicBezTo>
                    <a:pt x="180852" y="72640"/>
                    <a:pt x="216953" y="53028"/>
                    <a:pt x="247399" y="50800"/>
                  </a:cubicBezTo>
                  <a:cubicBezTo>
                    <a:pt x="354291" y="38091"/>
                    <a:pt x="651682" y="29581"/>
                    <a:pt x="812549" y="25348"/>
                  </a:cubicBezTo>
                  <a:lnTo>
                    <a:pt x="812549" y="25348"/>
                  </a:lnTo>
                  <a:cubicBezTo>
                    <a:pt x="879224" y="25357"/>
                    <a:pt x="1133224" y="29625"/>
                    <a:pt x="1212599" y="25400"/>
                  </a:cubicBezTo>
                  <a:cubicBezTo>
                    <a:pt x="1237999" y="16933"/>
                    <a:pt x="1264852" y="11974"/>
                    <a:pt x="1288799" y="0"/>
                  </a:cubicBezTo>
                  <a:cubicBezTo>
                    <a:pt x="1369512" y="15026"/>
                    <a:pt x="1624909" y="30892"/>
                    <a:pt x="1696876" y="115559"/>
                  </a:cubicBezTo>
                  <a:cubicBezTo>
                    <a:pt x="1705343" y="208692"/>
                    <a:pt x="1720879" y="402876"/>
                    <a:pt x="1720599" y="508000"/>
                  </a:cubicBezTo>
                  <a:cubicBezTo>
                    <a:pt x="1718280" y="534673"/>
                    <a:pt x="1714131" y="565268"/>
                    <a:pt x="1695199" y="584200"/>
                  </a:cubicBezTo>
                  <a:cubicBezTo>
                    <a:pt x="1647306" y="644872"/>
                    <a:pt x="1568522" y="819602"/>
                    <a:pt x="1433239" y="872032"/>
                  </a:cubicBezTo>
                  <a:cubicBezTo>
                    <a:pt x="1342553" y="885762"/>
                    <a:pt x="1053759" y="907964"/>
                    <a:pt x="883504" y="898778"/>
                  </a:cubicBezTo>
                  <a:cubicBezTo>
                    <a:pt x="710969" y="888439"/>
                    <a:pt x="535271" y="780766"/>
                    <a:pt x="392413" y="754361"/>
                  </a:cubicBezTo>
                  <a:cubicBezTo>
                    <a:pt x="257095" y="725314"/>
                    <a:pt x="133866" y="769788"/>
                    <a:pt x="71597" y="724495"/>
                  </a:cubicBezTo>
                  <a:cubicBezTo>
                    <a:pt x="0" y="614261"/>
                    <a:pt x="4587" y="565249"/>
                    <a:pt x="18799" y="482600"/>
                  </a:cubicBezTo>
                  <a:cubicBezTo>
                    <a:pt x="35732" y="410633"/>
                    <a:pt x="82299" y="266700"/>
                    <a:pt x="94999" y="228600"/>
                  </a:cubicBezTo>
                  <a:lnTo>
                    <a:pt x="94999" y="254000"/>
                  </a:lnTo>
                  <a:lnTo>
                    <a:pt x="171199" y="101600"/>
                  </a:lnTo>
                  <a:close/>
                </a:path>
              </a:pathLst>
            </a:custGeom>
            <a:solidFill>
              <a:schemeClr val="tx2">
                <a:lumMod val="40000"/>
                <a:lumOff val="60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5366" name="TextBox 8">
              <a:extLst>
                <a:ext uri="{FF2B5EF4-FFF2-40B4-BE49-F238E27FC236}">
                  <a16:creationId xmlns:a16="http://schemas.microsoft.com/office/drawing/2014/main" id="{CA7C8F0E-2032-4402-BF55-BA3857864EF8}"/>
                </a:ext>
              </a:extLst>
            </p:cNvPr>
            <p:cNvSpPr txBox="1">
              <a:spLocks noChangeArrowheads="1"/>
            </p:cNvSpPr>
            <p:nvPr/>
          </p:nvSpPr>
          <p:spPr bwMode="auto">
            <a:xfrm>
              <a:off x="5562600" y="3352800"/>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pt-BR" sz="2000">
                  <a:cs typeface="Arial" panose="020B0604020202020204" pitchFamily="34" charset="0"/>
                </a:rPr>
                <a:t>Respostas dos adultos nos EUA (população)</a:t>
              </a:r>
            </a:p>
          </p:txBody>
        </p:sp>
        <p:sp>
          <p:nvSpPr>
            <p:cNvPr id="15367" name="TextBox 9">
              <a:extLst>
                <a:ext uri="{FF2B5EF4-FFF2-40B4-BE49-F238E27FC236}">
                  <a16:creationId xmlns:a16="http://schemas.microsoft.com/office/drawing/2014/main" id="{EC3B86BD-2201-4870-9C1C-A1CC0AC9B74F}"/>
                </a:ext>
              </a:extLst>
            </p:cNvPr>
            <p:cNvSpPr txBox="1">
              <a:spLocks noChangeArrowheads="1"/>
            </p:cNvSpPr>
            <p:nvPr/>
          </p:nvSpPr>
          <p:spPr bwMode="auto">
            <a:xfrm>
              <a:off x="6019800" y="4114800"/>
              <a:ext cx="2133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ClrTx/>
                <a:buFontTx/>
                <a:buNone/>
              </a:pPr>
              <a:r>
                <a:rPr lang="en-US" altLang="pt-BR" sz="1800">
                  <a:cs typeface="Arial" panose="020B0604020202020204" pitchFamily="34" charset="0"/>
                </a:rPr>
                <a:t>Respostas dos adultos na pesquisa (amostragem)</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theme1.xml><?xml version="1.0" encoding="utf-8"?>
<a:theme xmlns:a="http://schemas.openxmlformats.org/drawingml/2006/main" name="lf4template">
  <a:themeElements>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err="1"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lf4template</Template>
  <TotalTime>1388</TotalTime>
  <Words>3025</Words>
  <Application>Microsoft Office PowerPoint</Application>
  <PresentationFormat>Apresentação na tela (4:3)</PresentationFormat>
  <Paragraphs>490</Paragraphs>
  <Slides>61</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61</vt:i4>
      </vt:variant>
    </vt:vector>
  </HeadingPairs>
  <TitlesOfParts>
    <vt:vector size="69" baseType="lpstr">
      <vt:lpstr>Arial</vt:lpstr>
      <vt:lpstr>Times New Roman</vt:lpstr>
      <vt:lpstr>Wingdings</vt:lpstr>
      <vt:lpstr>Calibri</vt:lpstr>
      <vt:lpstr>Arrus BT</vt:lpstr>
      <vt:lpstr>Monotype Sorts</vt:lpstr>
      <vt:lpstr>Baskerville Old Face</vt:lpstr>
      <vt:lpstr>lf4template</vt:lpstr>
      <vt:lpstr>Capítulo 1 | Introdução à estatística  </vt:lpstr>
      <vt:lpstr>Descrição do capítulo</vt:lpstr>
      <vt:lpstr>Seção 1.1</vt:lpstr>
      <vt:lpstr>Objetivos da seção 1.1</vt:lpstr>
      <vt:lpstr>O que são dados?</vt:lpstr>
      <vt:lpstr>O que é estatística?</vt:lpstr>
      <vt:lpstr>Conjunto de dados</vt:lpstr>
      <vt:lpstr>Exemplo: identificando  conjunto de dados</vt:lpstr>
      <vt:lpstr>Apresentação do PowerPoint</vt:lpstr>
      <vt:lpstr>Parâmetro e estatística</vt:lpstr>
      <vt:lpstr>Apresentação do PowerPoint</vt:lpstr>
      <vt:lpstr>Apresentação do PowerPoint</vt:lpstr>
      <vt:lpstr>Ramos da estatística</vt:lpstr>
      <vt:lpstr>Exemplo: estatísticas  descritiva e inferencial</vt:lpstr>
      <vt:lpstr>Solução: estatísticas  descritiva e inferencial </vt:lpstr>
      <vt:lpstr>Sumário da Seção 1.1</vt:lpstr>
      <vt:lpstr>Apresentação do PowerPoint</vt:lpstr>
      <vt:lpstr>Apresentação do PowerPoint</vt:lpstr>
      <vt:lpstr>Apresentação do PowerPoint</vt:lpstr>
      <vt:lpstr>Apresentação do PowerPoint</vt:lpstr>
      <vt:lpstr>Apresentação do PowerPoint</vt:lpstr>
      <vt:lpstr>Apresentação do PowerPoint</vt:lpstr>
      <vt:lpstr>Níveis de mensuração</vt:lpstr>
      <vt:lpstr>Apresentação do PowerPoint</vt:lpstr>
      <vt:lpstr>Apresentação do PowerPoint</vt:lpstr>
      <vt:lpstr>Níveis de medida</vt:lpstr>
      <vt:lpstr>Apresentação do PowerPoint</vt:lpstr>
      <vt:lpstr>Apresentação do PowerPoint</vt:lpstr>
      <vt:lpstr>Apresentação do PowerPoint</vt:lpstr>
      <vt:lpstr>Sumário dos quatro níveis de mensuração</vt:lpstr>
      <vt:lpstr>Apresentação do PowerPoint</vt:lpstr>
      <vt:lpstr>Apresentação do PowerPoint</vt:lpstr>
      <vt:lpstr>Apresentação do PowerPoint</vt:lpstr>
      <vt:lpstr>Planejando um estudo  estatístico</vt:lpstr>
      <vt:lpstr>Coleta de dados</vt:lpstr>
      <vt:lpstr>Apresentação do PowerPoint</vt:lpstr>
      <vt:lpstr>Apresentação do PowerPoint</vt:lpstr>
      <vt:lpstr>Apresentação do PowerPoint</vt:lpstr>
      <vt:lpstr>Exemplo: métodos  de coleta de dados</vt:lpstr>
      <vt:lpstr>Apresentação do PowerPoint</vt:lpstr>
      <vt:lpstr>Apresentação do PowerPoint</vt:lpstr>
      <vt:lpstr>Apresentação do PowerPoint</vt:lpstr>
      <vt:lpstr>Elementos-chave do  planejamento experimental</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 planejamento  experimental</vt:lpstr>
      <vt:lpstr>Solução: planejamento  experimental</vt:lpstr>
      <vt:lpstr>Técnicas de amostragem</vt:lpstr>
      <vt:lpstr>Amostra aleatória simples</vt:lpstr>
      <vt:lpstr>Exemplo: amostra  aleatória simples</vt:lpstr>
      <vt:lpstr>Solução: amostra  aleatória simples</vt:lpstr>
      <vt:lpstr>Outras técnicas de amostra</vt:lpstr>
      <vt:lpstr>Outras técnicas de amostra</vt:lpstr>
      <vt:lpstr>Apresentação do PowerPoint</vt:lpstr>
      <vt:lpstr>Exemplo: identificando  técnicas de amostra</vt:lpstr>
      <vt:lpstr>Apresentação do PowerPoint</vt:lpstr>
      <vt:lpstr>Apresentação do PowerPoint</vt:lpstr>
    </vt:vector>
  </TitlesOfParts>
  <Company>FCCJ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Lyn Noble</dc:creator>
  <dc:description>Send Comments To:
Lyn Noble
11901 Beach Blvd
Jacksonville FL 32246
lnoble@fccj.edu</dc:description>
  <cp:lastModifiedBy>Vlademir Fernandes</cp:lastModifiedBy>
  <cp:revision>481</cp:revision>
  <dcterms:created xsi:type="dcterms:W3CDTF">2007-07-18T23:54:35Z</dcterms:created>
  <dcterms:modified xsi:type="dcterms:W3CDTF">2018-02-09T11:46:47Z</dcterms:modified>
</cp:coreProperties>
</file>