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091" autoAdjust="0"/>
  </p:normalViewPr>
  <p:slideViewPr>
    <p:cSldViewPr snapToGrid="0">
      <p:cViewPr varScale="1">
        <p:scale>
          <a:sx n="52" d="100"/>
          <a:sy n="52" d="100"/>
        </p:scale>
        <p:origin x="12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6D0FB-FBDB-4F42-B261-62013FE916D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66C6F-5683-4811-990A-24DFD7F0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5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Tenemos operadores que tienen implementaciones </a:t>
            </a:r>
            <a:r>
              <a:rPr lang="es-AR" dirty="0" err="1"/>
              <a:t>pre-definidas</a:t>
            </a:r>
            <a:r>
              <a:rPr lang="es-AR" dirty="0"/>
              <a:t>, nosotros vamos a crear nuevas implementaciones cuando se utilizan con determinadas clases. </a:t>
            </a:r>
          </a:p>
          <a:p>
            <a:endParaRPr lang="es-AR" dirty="0"/>
          </a:p>
          <a:p>
            <a:r>
              <a:rPr lang="es-AR" dirty="0"/>
              <a:t>Los operadores trabajan con uno o más operandos. Si es un operando se dice que son operadores unarios, si son dos son binarios. </a:t>
            </a:r>
          </a:p>
          <a:p>
            <a:endParaRPr lang="es-AR" dirty="0"/>
          </a:p>
          <a:p>
            <a:r>
              <a:rPr lang="es-AR" dirty="0"/>
              <a:t>En la sintaxis pasamos un parámetro de entrada cuando es unario y dos cuando es binario.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6C6F-5683-4811-990A-24DFD7F0D1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Los operadores de comparación se deben sobrecargar en pares.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6C6F-5683-4811-990A-24DFD7F0D1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8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Condicionales lógicos, pero se pueden sobrecargar los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6C6F-5683-4811-990A-24DFD7F0D1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Cuando sobrecargo un operador binario, su correspondiente operador de asignación (si existiera) también se sobrecargará. </a:t>
            </a:r>
          </a:p>
          <a:p>
            <a:endParaRPr lang="es-A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6C6F-5683-4811-990A-24DFD7F0D1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0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2276" y="2733709"/>
            <a:ext cx="8322180" cy="1373070"/>
          </a:xfrm>
        </p:spPr>
        <p:txBody>
          <a:bodyPr/>
          <a:lstStyle/>
          <a:p>
            <a:r>
              <a:rPr lang="es-AR" dirty="0"/>
              <a:t>Sobrecarga de Operadores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228600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8473"/>
          </a:xfrm>
        </p:spPr>
        <p:txBody>
          <a:bodyPr>
            <a:norm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Sobrecargar un operador consiste en modificar su comportamiento cuando este se utiliza con una determinada clase.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0" indent="0"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El modificador de acceso no podrá ser de un ámbito mayor que el de la clase.</a:t>
            </a: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438655"/>
            <a:ext cx="10588693" cy="17644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[acceso]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TipoRetorno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nombreOperador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a[,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b])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5469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Operadores </a:t>
            </a:r>
            <a:r>
              <a:rPr lang="es-AR" dirty="0" err="1"/>
              <a:t>Sobrecargables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334732"/>
              </p:ext>
            </p:extLst>
          </p:nvPr>
        </p:nvGraphicFramePr>
        <p:xfrm>
          <a:off x="681038" y="2336800"/>
          <a:ext cx="9613900" cy="1803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Operadores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Tipos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+, -, !, ~, ++, - -, true, false</a:t>
                      </a:r>
                    </a:p>
                  </a:txBody>
                  <a:tcPr marL="90000" marR="90000" marT="46819" marB="4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Unarios.</a:t>
                      </a:r>
                    </a:p>
                  </a:txBody>
                  <a:tcPr marL="90000" marR="90000" marT="46819" marB="4681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+, -, *, /, %, &amp;, |, ^, &lt;&lt;, &gt;&gt;</a:t>
                      </a:r>
                    </a:p>
                  </a:txBody>
                  <a:tcPr marL="90000" marR="90000" marT="46819" marB="4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Binarios.</a:t>
                      </a:r>
                    </a:p>
                  </a:txBody>
                  <a:tcPr marL="90000" marR="90000" marT="46819" marB="4681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==, !=, &lt;, &gt;, &lt;=, &gt;=</a:t>
                      </a:r>
                    </a:p>
                  </a:txBody>
                  <a:tcPr marL="90000" marR="90000" marT="46819" marB="4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Comparación. (*)</a:t>
                      </a:r>
                    </a:p>
                  </a:txBody>
                  <a:tcPr marL="90000" marR="90000" marT="46819" marB="4681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940158" y="4752304"/>
            <a:ext cx="9354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(*) Nota: Los operadores de Comparación, si son sobrecargados, se deben sobrecargar en pares; es decir, si se sobrecarga el operador ==, se deberá sobrecargar el operador !=.</a:t>
            </a:r>
          </a:p>
        </p:txBody>
      </p:sp>
    </p:spTree>
    <p:extLst>
      <p:ext uri="{BB962C8B-B14F-4D97-AF65-F5344CB8AC3E}">
        <p14:creationId xmlns:p14="http://schemas.microsoft.com/office/powerpoint/2010/main" val="376248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Operadores No </a:t>
            </a:r>
            <a:r>
              <a:rPr lang="es-AR" dirty="0" err="1"/>
              <a:t>Sobrecargables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832822"/>
              </p:ext>
            </p:extLst>
          </p:nvPr>
        </p:nvGraphicFramePr>
        <p:xfrm>
          <a:off x="681038" y="2336800"/>
          <a:ext cx="9613900" cy="363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</a:rPr>
                        <a:t>Operadores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</a:rPr>
                        <a:t>Tipos</a:t>
                      </a:r>
                    </a:p>
                  </a:txBody>
                  <a:tcPr marL="90000" marR="90000" marT="46791" marB="4679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&amp;&amp;, ||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Condicionales Lógicos.</a:t>
                      </a:r>
                    </a:p>
                  </a:txBody>
                  <a:tcPr marL="90000" marR="90000" marT="46791" marB="4679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[]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Indexador de Array. (*)</a:t>
                      </a:r>
                    </a:p>
                  </a:txBody>
                  <a:tcPr marL="90000" marR="90000" marT="46791" marB="4679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()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Casting. (**)</a:t>
                      </a:r>
                    </a:p>
                  </a:txBody>
                  <a:tcPr marL="90000" marR="90000" marT="46791" marB="46791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+=, -=, *=, /=, %=, &amp;=, |=, ^=, &lt;&lt;=, &gt;&gt;=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Asignación. (***)</a:t>
                      </a:r>
                    </a:p>
                  </a:txBody>
                  <a:tcPr marL="90000" marR="90000" marT="46791" marB="46791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=, ., ?:, -&gt;, new, </a:t>
                      </a:r>
                      <a:r>
                        <a:rPr kumimoji="0" lang="es-E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is</a:t>
                      </a: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, </a:t>
                      </a:r>
                      <a:r>
                        <a:rPr kumimoji="0" lang="es-E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sizeof</a:t>
                      </a: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, </a:t>
                      </a:r>
                      <a:r>
                        <a:rPr kumimoji="0" lang="es-E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typeof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Franklin Gothic Medium" pitchFamily="34" charset="0"/>
                      </a:endParaRP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Estos operadores no se pueden sobrecargar.</a:t>
                      </a:r>
                    </a:p>
                  </a:txBody>
                  <a:tcPr marL="90000" marR="90000" marT="46791" marB="46791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4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Operadores No </a:t>
            </a:r>
            <a:r>
              <a:rPr lang="es-AR" dirty="0" err="1"/>
              <a:t>Sobrecargables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(*) Indexador de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pueden definir indexadores.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(**) Casting: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pueden definir nuevos operadores de conversión.</a:t>
            </a:r>
          </a:p>
          <a:p>
            <a:pPr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(***) Asignación: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operador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+=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por ejemplo,  es evaluado usando el operador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+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el cual puede ser sobrecargado.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95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Conversión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conversiones definidas permiten hacer compatibles tipos que antes no lo eran.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operadores de conversión pueden ser implícitos o explícitos.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operadores de conversión explícitos son muy usados cuando se quiere que los usuarios estén conscientes que una conversión se llevará a cabo.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84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Sintaxis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8473"/>
          </a:xfrm>
        </p:spPr>
        <p:txBody>
          <a:bodyPr>
            <a:normAutofit/>
          </a:bodyPr>
          <a:lstStyle/>
          <a:p>
            <a:r>
              <a:rPr lang="es-ES" dirty="0">
                <a:latin typeface="Franklin Gothic Medium" panose="020B0603020102020204" pitchFamily="34" charset="0"/>
              </a:rPr>
              <a:t>Implícitos</a:t>
            </a:r>
          </a:p>
          <a:p>
            <a:endParaRPr lang="es-AR" dirty="0">
              <a:latin typeface="Franklin Gothic Medium" panose="020B0603020102020204" pitchFamily="34" charset="0"/>
            </a:endParaRPr>
          </a:p>
          <a:p>
            <a:endParaRPr lang="es-AR" dirty="0">
              <a:latin typeface="Franklin Gothic Medium" panose="020B0603020102020204" pitchFamily="34" charset="0"/>
            </a:endParaRPr>
          </a:p>
          <a:p>
            <a:endParaRPr lang="es-AR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s-AR" b="1" dirty="0">
              <a:latin typeface="Franklin Gothic Medium" panose="020B0603020102020204" pitchFamily="34" charset="0"/>
            </a:endParaRPr>
          </a:p>
          <a:p>
            <a:r>
              <a:rPr lang="es-AR" dirty="0">
                <a:latin typeface="Franklin Gothic Medium" panose="020B0603020102020204" pitchFamily="34" charset="0"/>
              </a:rPr>
              <a:t>Explícitos</a:t>
            </a: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781832"/>
            <a:ext cx="10588693" cy="1262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[acceso]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5293211"/>
            <a:ext cx="10588693" cy="1262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[acceso]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1113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483</TotalTime>
  <Words>412</Words>
  <Application>Microsoft Office PowerPoint</Application>
  <PresentationFormat>Widescreen</PresentationFormat>
  <Paragraphs>82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Franklin Gothic Medium</vt:lpstr>
      <vt:lpstr>Source Sans Pro</vt:lpstr>
      <vt:lpstr>Trebuchet MS</vt:lpstr>
      <vt:lpstr>Trebuchet MS (Cuerpo)</vt:lpstr>
      <vt:lpstr>Wingdings</vt:lpstr>
      <vt:lpstr>Berlín</vt:lpstr>
      <vt:lpstr>Sobrecarga de Operadores</vt:lpstr>
      <vt:lpstr>Características</vt:lpstr>
      <vt:lpstr>Operadores Sobrecargables</vt:lpstr>
      <vt:lpstr>Operadores No Sobrecargables</vt:lpstr>
      <vt:lpstr>Operadores No Sobrecargables</vt:lpstr>
      <vt:lpstr>Operadores de Conversión</vt:lpstr>
      <vt:lpstr>Sintaxis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Sobrecarga de Operadores</dc:title>
  <dc:creator>Admin</dc:creator>
  <cp:lastModifiedBy>Cerizza, Mauricio Ariel</cp:lastModifiedBy>
  <cp:revision>9</cp:revision>
  <dcterms:created xsi:type="dcterms:W3CDTF">2018-08-28T19:56:06Z</dcterms:created>
  <dcterms:modified xsi:type="dcterms:W3CDTF">2019-04-04T20:42:00Z</dcterms:modified>
</cp:coreProperties>
</file>