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54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A95CA-BB65-47B0-9C8F-F6F651E1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0B0D3-BE62-47E8-AEF9-C92792D33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EEFDA-08DB-4187-A2E4-003DEAD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CA1F59-3D5C-4F59-920E-34507F0F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409F6-C59F-40AA-96A1-B040810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6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F120-DD2F-4B0E-A552-0E8606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50B516-2F0E-4B68-9965-E935CDD10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E10C4-389D-44EA-873E-0AE3FD9E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0A775-B888-472F-AE0F-626281F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08463-2872-4DFF-964D-123BD9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83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8B96E-084A-46C4-BB43-6958B49E3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14B3E3-5ED1-49AF-8AB6-A9C616AF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53022-ED46-4E6F-962C-9823B136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CF5BC-1DE0-4008-BE77-60734873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26DC1-D886-4537-A15E-8D51CA28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3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37960-7BF4-4A26-BFF0-EFC14CF0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19A87-0E16-4EED-B33D-4DE82EF2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A7FF6-79C2-40EC-84D9-379B6F3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F2933-31FF-420A-9B0C-3294C44F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DC558-F57C-49E4-B199-46D397B7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05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A6EA3-37F9-445A-9CD3-839FEFC7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7814B-685A-467E-B314-62E0487F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5D06D-2DC9-4FFA-A2A5-8AB41C6B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4643C-6EAA-417F-9B82-244469F6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7456F-1543-4CCE-BCD5-A0D07AEC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0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2ACE-7980-414D-A607-DE31D23A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EFBF0-4C96-4D9F-9532-6466D1373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165A94-034E-414E-9CFC-B8CDC92E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3FB82-48D8-4A32-B2C4-06EF2F37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C31BD-73E1-4288-9DA4-F86063A0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09CB2-A61A-432A-9CC7-FECAA939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7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22B43-D919-4306-B8AB-A55906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D067C-86B4-4EE7-949B-10EF0B90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FEAE1A-5EB4-4176-9567-D990A99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DD681A-852F-445C-B5F1-95F4818CE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F4EF5D-ADB1-4501-B208-83311908F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AD82EF-04D9-466D-96B7-B39B1542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3C41A4-5257-458C-BE97-1DAC9C4D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B566E-68E6-45C8-8235-C2DF3FD0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17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4E413-F9B7-4AA2-AE50-98C1F0F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E7F6A-66D4-47BC-AA07-19662286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E2B035-97B0-499C-80DC-0527CF72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1A311A-9BB2-4346-82B6-91180435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2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667E2D-EDF5-4366-9D53-9B5C278E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A2FAFB-5BC8-4674-8C3A-4B17B7A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E4667-E942-45FC-8B41-6F8E4692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6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EF879-4CE0-42C4-A99F-8773CB67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F173F-AFF4-4D3F-95CA-3A8BDFC0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A1227C-B7F8-4FB4-AC15-BC0A136A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566E95-624E-42EB-A2C8-F4B45349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CF59B-72E0-4FC1-8551-B36E090B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15B64-9CDA-487A-B867-114ABD4A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5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68B2-EDCD-4738-A9AD-6E56CCA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9A884C-D81C-4618-A505-4B106C9A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808150-204B-4F9A-9AF6-E672CB3D8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7E100F-C3B4-4F77-BD78-C5C4C8A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A0E06-442D-4E57-90EB-FAE6876F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2B6B4-EE63-4BC7-8459-1AA0DE2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0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F9B6DD-C3D9-4E0D-8286-3BA323CE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D53FD-7A91-4ADF-80FB-5C2224CA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11904-B0FB-43EE-BA79-B9DF7E92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3245-55D7-4433-9087-0BD489E3722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38315-0FC6-49CF-99F8-77DB20DFB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9C59C-DE1D-4A0E-BB84-6E7B39EFB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1E84-6A20-4192-A478-965896B089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9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732"/>
            <a:ext cx="9144000" cy="2387600"/>
          </a:xfrm>
        </p:spPr>
        <p:txBody>
          <a:bodyPr/>
          <a:lstStyle/>
          <a:p>
            <a:r>
              <a:rPr lang="es-CO" dirty="0"/>
              <a:t>TIENDA ONLINE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8" y="-1"/>
            <a:ext cx="12192000" cy="530921"/>
          </a:xfrm>
          <a:prstGeom prst="rect">
            <a:avLst/>
          </a:prstGeom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F5CBE333-8A71-46D7-9A58-09970AE1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8358"/>
              </p:ext>
            </p:extLst>
          </p:nvPr>
        </p:nvGraphicFramePr>
        <p:xfrm>
          <a:off x="2153008" y="42049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6586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INGRESA AQUI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1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8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6287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CO" sz="5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Registro de cliente: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09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062D91-D19F-4312-A332-64D98E38E3F6}"/>
              </a:ext>
            </a:extLst>
          </p:cNvPr>
          <p:cNvSpPr txBox="1"/>
          <p:nvPr/>
        </p:nvSpPr>
        <p:spPr>
          <a:xfrm>
            <a:off x="1289749" y="3098063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Nombre completo del cliente:</a:t>
            </a:r>
            <a:endParaRPr lang="es-CO" dirty="0"/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A4B0F1-7384-440F-8832-4AEB4BCBC455}"/>
              </a:ext>
            </a:extLst>
          </p:cNvPr>
          <p:cNvSpPr txBox="1"/>
          <p:nvPr/>
        </p:nvSpPr>
        <p:spPr>
          <a:xfrm>
            <a:off x="1289749" y="2072640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Id del cliente:</a:t>
            </a:r>
            <a:endParaRPr lang="es-CO" dirty="0"/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5F6FB5-AC6C-44A3-A66B-5C7D27800C04}"/>
              </a:ext>
            </a:extLst>
          </p:cNvPr>
          <p:cNvSpPr txBox="1"/>
          <p:nvPr/>
        </p:nvSpPr>
        <p:spPr>
          <a:xfrm>
            <a:off x="1289749" y="4284437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Email o teléfono del cliente: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542836C-D021-4B43-B980-B1531EE4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90343"/>
              </p:ext>
            </p:extLst>
          </p:nvPr>
        </p:nvGraphicFramePr>
        <p:xfrm>
          <a:off x="1364180" y="2702602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04B8E27-01E2-4639-A3F6-20CC61C17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4607"/>
              </p:ext>
            </p:extLst>
          </p:nvPr>
        </p:nvGraphicFramePr>
        <p:xfrm>
          <a:off x="1364180" y="3810840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88834E53-B85E-4282-9B38-131009EB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19501"/>
              </p:ext>
            </p:extLst>
          </p:nvPr>
        </p:nvGraphicFramePr>
        <p:xfrm>
          <a:off x="1365893" y="5026683"/>
          <a:ext cx="473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107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pic>
        <p:nvPicPr>
          <p:cNvPr id="1026" name="Picture 2" descr="Tienda - Iconos gratis de comercio">
            <a:extLst>
              <a:ext uri="{FF2B5EF4-FFF2-40B4-BE49-F238E27FC236}">
                <a16:creationId xmlns:a16="http://schemas.microsoft.com/office/drawing/2014/main" id="{F2DC147D-BBA4-48A3-8733-9B31EAA8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72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6287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CO" sz="5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Registro de compras: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09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062D91-D19F-4312-A332-64D98E38E3F6}"/>
              </a:ext>
            </a:extLst>
          </p:cNvPr>
          <p:cNvSpPr txBox="1"/>
          <p:nvPr/>
        </p:nvSpPr>
        <p:spPr>
          <a:xfrm>
            <a:off x="1289749" y="3098063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Cantidad y valor de productos:</a:t>
            </a:r>
            <a:endParaRPr lang="es-CO" dirty="0"/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A4B0F1-7384-440F-8832-4AEB4BCBC455}"/>
              </a:ext>
            </a:extLst>
          </p:cNvPr>
          <p:cNvSpPr txBox="1"/>
          <p:nvPr/>
        </p:nvSpPr>
        <p:spPr>
          <a:xfrm>
            <a:off x="1289749" y="2072640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Fecha (opcional):</a:t>
            </a:r>
            <a:endParaRPr lang="es-CO" dirty="0"/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5F6FB5-AC6C-44A3-A66B-5C7D27800C04}"/>
              </a:ext>
            </a:extLst>
          </p:cNvPr>
          <p:cNvSpPr txBox="1"/>
          <p:nvPr/>
        </p:nvSpPr>
        <p:spPr>
          <a:xfrm>
            <a:off x="1289749" y="4284437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Total de la compra: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542836C-D021-4B43-B980-B1531EE4C323}"/>
              </a:ext>
            </a:extLst>
          </p:cNvPr>
          <p:cNvGraphicFramePr>
            <a:graphicFrameLocks noGrp="1"/>
          </p:cNvGraphicFramePr>
          <p:nvPr/>
        </p:nvGraphicFramePr>
        <p:xfrm>
          <a:off x="1364180" y="2702602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04B8E27-01E2-4639-A3F6-20CC61C17589}"/>
              </a:ext>
            </a:extLst>
          </p:cNvPr>
          <p:cNvGraphicFramePr>
            <a:graphicFrameLocks noGrp="1"/>
          </p:cNvGraphicFramePr>
          <p:nvPr/>
        </p:nvGraphicFramePr>
        <p:xfrm>
          <a:off x="1364180" y="3810840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88834E53-B85E-4282-9B38-131009EB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91776"/>
              </p:ext>
            </p:extLst>
          </p:nvPr>
        </p:nvGraphicFramePr>
        <p:xfrm>
          <a:off x="1365893" y="5026683"/>
          <a:ext cx="473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107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*Valor total*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pic>
        <p:nvPicPr>
          <p:cNvPr id="2072" name="Picture 24" descr="Tienda online png imágenes | PNGWing">
            <a:extLst>
              <a:ext uri="{FF2B5EF4-FFF2-40B4-BE49-F238E27FC236}">
                <a16:creationId xmlns:a16="http://schemas.microsoft.com/office/drawing/2014/main" id="{A62BE052-55A0-445C-82D6-F0712B0A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934">
            <a:off x="7700051" y="2414448"/>
            <a:ext cx="3429000" cy="2619375"/>
          </a:xfrm>
          <a:prstGeom prst="rect">
            <a:avLst/>
          </a:prstGeom>
          <a:solidFill>
            <a:schemeClr val="accent1">
              <a:lumMod val="5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588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6287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CO" sz="5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Acumulación de puntos: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83"/>
            <a:ext cx="12192000" cy="5309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A4B0F1-7384-440F-8832-4AEB4BCBC455}"/>
              </a:ext>
            </a:extLst>
          </p:cNvPr>
          <p:cNvSpPr txBox="1"/>
          <p:nvPr/>
        </p:nvSpPr>
        <p:spPr>
          <a:xfrm>
            <a:off x="1289749" y="2072640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Puntos acumulados por su compra: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542836C-D021-4B43-B980-B1531EE4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03856"/>
              </p:ext>
            </p:extLst>
          </p:nvPr>
        </p:nvGraphicFramePr>
        <p:xfrm>
          <a:off x="1364180" y="2702602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*Puntos*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04B8E27-01E2-4639-A3F6-20CC61C17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65733"/>
              </p:ext>
            </p:extLst>
          </p:nvPr>
        </p:nvGraphicFramePr>
        <p:xfrm>
          <a:off x="1364180" y="3942389"/>
          <a:ext cx="47318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Error o éxito dependiendo de sus puntos acumulados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6DFA158-0032-4898-8DEE-622CD566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00430"/>
              </p:ext>
            </p:extLst>
          </p:nvPr>
        </p:nvGraphicFramePr>
        <p:xfrm>
          <a:off x="1364180" y="5517677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F1B01D0D-7AC7-42C3-AC50-467B795DB55B}"/>
              </a:ext>
            </a:extLst>
          </p:cNvPr>
          <p:cNvSpPr txBox="1"/>
          <p:nvPr/>
        </p:nvSpPr>
        <p:spPr>
          <a:xfrm>
            <a:off x="1289749" y="4840892"/>
            <a:ext cx="637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Cantidad de entradas canjeadas:</a:t>
            </a:r>
            <a:endParaRPr lang="es-CO" dirty="0"/>
          </a:p>
        </p:txBody>
      </p:sp>
      <p:pic>
        <p:nvPicPr>
          <p:cNvPr id="3086" name="Picture 14" descr="Logo de tienda diseño editable">
            <a:extLst>
              <a:ext uri="{FF2B5EF4-FFF2-40B4-BE49-F238E27FC236}">
                <a16:creationId xmlns:a16="http://schemas.microsoft.com/office/drawing/2014/main" id="{624F66A6-1FFC-4629-9AA2-C562AB30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24" y="13523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4317"/>
            <a:ext cx="9945384" cy="2387600"/>
          </a:xfrm>
        </p:spPr>
        <p:txBody>
          <a:bodyPr>
            <a:normAutofit/>
          </a:bodyPr>
          <a:lstStyle/>
          <a:p>
            <a:pPr algn="l"/>
            <a:r>
              <a:rPr lang="es-CO" sz="5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Acciones adicionales para obtener puntos: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83"/>
            <a:ext cx="12192000" cy="5309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A4B0F1-7384-440F-8832-4AEB4BCBC455}"/>
              </a:ext>
            </a:extLst>
          </p:cNvPr>
          <p:cNvSpPr txBox="1"/>
          <p:nvPr/>
        </p:nvSpPr>
        <p:spPr>
          <a:xfrm>
            <a:off x="1280045" y="2163283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Id del cliente: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542836C-D021-4B43-B980-B1531EE4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04257"/>
              </p:ext>
            </p:extLst>
          </p:nvPr>
        </p:nvGraphicFramePr>
        <p:xfrm>
          <a:off x="1364180" y="2839637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F1B01D0D-7AC7-42C3-AC50-467B795DB55B}"/>
              </a:ext>
            </a:extLst>
          </p:cNvPr>
          <p:cNvSpPr txBox="1"/>
          <p:nvPr/>
        </p:nvSpPr>
        <p:spPr>
          <a:xfrm>
            <a:off x="1280045" y="3425492"/>
            <a:ext cx="6908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Encuesta de satisfacción sobre la pagina: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Buena (+ puntos)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Mala (- puntos)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6BD82D-A17E-41CA-A00D-3B940DB8333A}"/>
              </a:ext>
            </a:extLst>
          </p:cNvPr>
          <p:cNvSpPr txBox="1"/>
          <p:nvPr/>
        </p:nvSpPr>
        <p:spPr>
          <a:xfrm>
            <a:off x="1229738" y="5454649"/>
            <a:ext cx="63779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Compartir la pagina (+ puntos):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11" name="Tabla 8">
            <a:extLst>
              <a:ext uri="{FF2B5EF4-FFF2-40B4-BE49-F238E27FC236}">
                <a16:creationId xmlns:a16="http://schemas.microsoft.com/office/drawing/2014/main" id="{425AF629-2A1F-437E-9EDD-728D019E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88400"/>
              </p:ext>
            </p:extLst>
          </p:nvPr>
        </p:nvGraphicFramePr>
        <p:xfrm>
          <a:off x="1364180" y="6131003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Compartir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pic>
        <p:nvPicPr>
          <p:cNvPr id="5122" name="Picture 2" descr="Diseño PNG Y SVG De Diseño Plano De Icono De Tienda Para Camisetas">
            <a:extLst>
              <a:ext uri="{FF2B5EF4-FFF2-40B4-BE49-F238E27FC236}">
                <a16:creationId xmlns:a16="http://schemas.microsoft.com/office/drawing/2014/main" id="{180D9884-8C03-4C51-93E4-77BCB4E4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9918">
            <a:off x="7703928" y="1515942"/>
            <a:ext cx="4482911" cy="44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4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17195"/>
            <a:ext cx="9945384" cy="2387600"/>
          </a:xfrm>
        </p:spPr>
        <p:txBody>
          <a:bodyPr>
            <a:normAutofit/>
          </a:bodyPr>
          <a:lstStyle/>
          <a:p>
            <a:pPr algn="l"/>
            <a:r>
              <a:rPr lang="es-CO" sz="5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Participación en el Sorteo: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83"/>
            <a:ext cx="12192000" cy="5309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A4B0F1-7384-440F-8832-4AEB4BCBC455}"/>
              </a:ext>
            </a:extLst>
          </p:cNvPr>
          <p:cNvSpPr txBox="1"/>
          <p:nvPr/>
        </p:nvSpPr>
        <p:spPr>
          <a:xfrm>
            <a:off x="1179430" y="1585420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Id del cliente: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542836C-D021-4B43-B980-B1531EE4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98396"/>
              </p:ext>
            </p:extLst>
          </p:nvPr>
        </p:nvGraphicFramePr>
        <p:xfrm>
          <a:off x="1280045" y="2225494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F1B01D0D-7AC7-42C3-AC50-467B795DB55B}"/>
              </a:ext>
            </a:extLst>
          </p:cNvPr>
          <p:cNvSpPr txBox="1"/>
          <p:nvPr/>
        </p:nvSpPr>
        <p:spPr>
          <a:xfrm>
            <a:off x="1179430" y="2836702"/>
            <a:ext cx="690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Puntos acumulados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6BD82D-A17E-41CA-A00D-3B940DB8333A}"/>
              </a:ext>
            </a:extLst>
          </p:cNvPr>
          <p:cNvSpPr txBox="1"/>
          <p:nvPr/>
        </p:nvSpPr>
        <p:spPr>
          <a:xfrm>
            <a:off x="1179430" y="4079931"/>
            <a:ext cx="63779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Numero de entradas: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11" name="Tabla 8">
            <a:extLst>
              <a:ext uri="{FF2B5EF4-FFF2-40B4-BE49-F238E27FC236}">
                <a16:creationId xmlns:a16="http://schemas.microsoft.com/office/drawing/2014/main" id="{425AF629-2A1F-437E-9EDD-728D019E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9818"/>
              </p:ext>
            </p:extLst>
          </p:nvPr>
        </p:nvGraphicFramePr>
        <p:xfrm>
          <a:off x="1280045" y="4847864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2" name="Tabla 8">
            <a:extLst>
              <a:ext uri="{FF2B5EF4-FFF2-40B4-BE49-F238E27FC236}">
                <a16:creationId xmlns:a16="http://schemas.microsoft.com/office/drawing/2014/main" id="{B969A779-5906-4C87-B0F2-79F1BBB6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57698"/>
              </p:ext>
            </p:extLst>
          </p:nvPr>
        </p:nvGraphicFramePr>
        <p:xfrm>
          <a:off x="1280045" y="3539764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4" name="Tabla 8">
            <a:extLst>
              <a:ext uri="{FF2B5EF4-FFF2-40B4-BE49-F238E27FC236}">
                <a16:creationId xmlns:a16="http://schemas.microsoft.com/office/drawing/2014/main" id="{D893184D-9214-4EC1-9CD0-BA7B16CB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48387"/>
              </p:ext>
            </p:extLst>
          </p:nvPr>
        </p:nvGraphicFramePr>
        <p:xfrm>
          <a:off x="1280045" y="6059642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637193D4-FA00-47F4-8FE8-449287DCF9EE}"/>
              </a:ext>
            </a:extLst>
          </p:cNvPr>
          <p:cNvSpPr txBox="1"/>
          <p:nvPr/>
        </p:nvSpPr>
        <p:spPr>
          <a:xfrm>
            <a:off x="1179430" y="5307771"/>
            <a:ext cx="63779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Fecha del sorteo:</a:t>
            </a:r>
          </a:p>
          <a:p>
            <a:endParaRPr lang="es-CO" dirty="0"/>
          </a:p>
          <a:p>
            <a:r>
              <a:rPr lang="es-CO" dirty="0"/>
              <a:t>*Dia/mes/año*</a:t>
            </a:r>
          </a:p>
        </p:txBody>
      </p:sp>
      <p:pic>
        <p:nvPicPr>
          <p:cNvPr id="4100" name="Picture 4" descr="Diseño de logotipo de tienda en línea con icono de bolsa para tienda o  venta minorista | Vector Premium">
            <a:extLst>
              <a:ext uri="{FF2B5EF4-FFF2-40B4-BE49-F238E27FC236}">
                <a16:creationId xmlns:a16="http://schemas.microsoft.com/office/drawing/2014/main" id="{1264FA7B-D7A7-4CCB-8132-AD0915D9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8">
            <a:off x="7017900" y="2157865"/>
            <a:ext cx="4601431" cy="27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16EB-F0F5-451F-B8DF-5011EB45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17195"/>
            <a:ext cx="9945384" cy="2387600"/>
          </a:xfrm>
        </p:spPr>
        <p:txBody>
          <a:bodyPr>
            <a:normAutofit/>
          </a:bodyPr>
          <a:lstStyle/>
          <a:p>
            <a:pPr algn="l"/>
            <a:r>
              <a:rPr lang="es-CO" sz="5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Ganadores y premios: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9809F-F79C-4C78-8F0A-1CFC680E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83"/>
            <a:ext cx="12192000" cy="5309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A4B0F1-7384-440F-8832-4AEB4BCBC455}"/>
              </a:ext>
            </a:extLst>
          </p:cNvPr>
          <p:cNvSpPr txBox="1"/>
          <p:nvPr/>
        </p:nvSpPr>
        <p:spPr>
          <a:xfrm>
            <a:off x="1179430" y="1585420"/>
            <a:ext cx="6377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Id del cliente: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542836C-D021-4B43-B980-B1531EE4C323}"/>
              </a:ext>
            </a:extLst>
          </p:cNvPr>
          <p:cNvGraphicFramePr>
            <a:graphicFrameLocks noGrp="1"/>
          </p:cNvGraphicFramePr>
          <p:nvPr/>
        </p:nvGraphicFramePr>
        <p:xfrm>
          <a:off x="1280045" y="2225494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F1B01D0D-7AC7-42C3-AC50-467B795DB55B}"/>
              </a:ext>
            </a:extLst>
          </p:cNvPr>
          <p:cNvSpPr txBox="1"/>
          <p:nvPr/>
        </p:nvSpPr>
        <p:spPr>
          <a:xfrm>
            <a:off x="1179430" y="2617815"/>
            <a:ext cx="690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Nombre del cliente: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6BD82D-A17E-41CA-A00D-3B940DB8333A}"/>
              </a:ext>
            </a:extLst>
          </p:cNvPr>
          <p:cNvSpPr txBox="1"/>
          <p:nvPr/>
        </p:nvSpPr>
        <p:spPr>
          <a:xfrm>
            <a:off x="1179430" y="3709196"/>
            <a:ext cx="63779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Puesto del cliente: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11" name="Tabla 8">
            <a:extLst>
              <a:ext uri="{FF2B5EF4-FFF2-40B4-BE49-F238E27FC236}">
                <a16:creationId xmlns:a16="http://schemas.microsoft.com/office/drawing/2014/main" id="{425AF629-2A1F-437E-9EDD-728D019E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3882"/>
              </p:ext>
            </p:extLst>
          </p:nvPr>
        </p:nvGraphicFramePr>
        <p:xfrm>
          <a:off x="1280045" y="4304947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2" name="Tabla 8">
            <a:extLst>
              <a:ext uri="{FF2B5EF4-FFF2-40B4-BE49-F238E27FC236}">
                <a16:creationId xmlns:a16="http://schemas.microsoft.com/office/drawing/2014/main" id="{B969A779-5906-4C87-B0F2-79F1BBB6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09453"/>
              </p:ext>
            </p:extLst>
          </p:nvPr>
        </p:nvGraphicFramePr>
        <p:xfrm>
          <a:off x="1280045" y="3233839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graphicFrame>
        <p:nvGraphicFramePr>
          <p:cNvPr id="14" name="Tabla 8">
            <a:extLst>
              <a:ext uri="{FF2B5EF4-FFF2-40B4-BE49-F238E27FC236}">
                <a16:creationId xmlns:a16="http://schemas.microsoft.com/office/drawing/2014/main" id="{D893184D-9214-4EC1-9CD0-BA7B16CB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17228"/>
              </p:ext>
            </p:extLst>
          </p:nvPr>
        </p:nvGraphicFramePr>
        <p:xfrm>
          <a:off x="1280045" y="5354575"/>
          <a:ext cx="473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820">
                  <a:extLst>
                    <a:ext uri="{9D8B030D-6E8A-4147-A177-3AD203B41FA5}">
                      <a16:colId xmlns:a16="http://schemas.microsoft.com/office/drawing/2014/main" val="39596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2401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637193D4-FA00-47F4-8FE8-449287DCF9EE}"/>
              </a:ext>
            </a:extLst>
          </p:cNvPr>
          <p:cNvSpPr txBox="1"/>
          <p:nvPr/>
        </p:nvSpPr>
        <p:spPr>
          <a:xfrm>
            <a:off x="1179430" y="4702151"/>
            <a:ext cx="63779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Premio otorgado: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6180" name="Picture 36" descr="Cómo elegir ganador de manera aleatoria para sorteos y concursos">
            <a:extLst>
              <a:ext uri="{FF2B5EF4-FFF2-40B4-BE49-F238E27FC236}">
                <a16:creationId xmlns:a16="http://schemas.microsoft.com/office/drawing/2014/main" id="{1A4FED80-1E4E-4AA8-B2C0-64DE7C6A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1414">
            <a:off x="6884328" y="2421724"/>
            <a:ext cx="4731820" cy="23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09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150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TIENDA ONLINE</vt:lpstr>
      <vt:lpstr>Registro de cliente:</vt:lpstr>
      <vt:lpstr>Registro de compras:</vt:lpstr>
      <vt:lpstr>Acumulación de puntos:</vt:lpstr>
      <vt:lpstr>Acciones adicionales para obtener puntos:</vt:lpstr>
      <vt:lpstr>Participación en el Sorteo:</vt:lpstr>
      <vt:lpstr>Ganadores y premios: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ONLINE</dc:title>
  <dc:creator>ASUS</dc:creator>
  <cp:lastModifiedBy>ASUS</cp:lastModifiedBy>
  <cp:revision>10</cp:revision>
  <dcterms:created xsi:type="dcterms:W3CDTF">2024-08-27T14:41:08Z</dcterms:created>
  <dcterms:modified xsi:type="dcterms:W3CDTF">2024-08-27T16:35:03Z</dcterms:modified>
</cp:coreProperties>
</file>