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65" r:id="rId6"/>
    <p:sldId id="264" r:id="rId7"/>
    <p:sldId id="266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81C834-0EC5-4EE7-8773-A1BE930F843E}" v="8" dt="2024-03-26T12:25:45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3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3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5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40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62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70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0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3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6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7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Movimiento de jaque mate en un tablero de ajedrez">
            <a:extLst>
              <a:ext uri="{FF2B5EF4-FFF2-40B4-BE49-F238E27FC236}">
                <a16:creationId xmlns:a16="http://schemas.microsoft.com/office/drawing/2014/main" id="{7C19B8B7-51A6-4095-DDE1-232B5CF61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EE046F-D8BC-24BA-6BA8-54A6F239B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1322616"/>
            <a:ext cx="10905059" cy="26512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s-ES" sz="5400" dirty="0" err="1">
                <a:solidFill>
                  <a:schemeClr val="bg1"/>
                </a:solidFill>
              </a:rPr>
              <a:t>TableroConecta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F54023-698A-0BC0-4A50-611877A68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0087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endParaRPr lang="es-ES" sz="1800" b="1">
              <a:solidFill>
                <a:schemeClr val="bg1"/>
              </a:solidFill>
            </a:endParaRPr>
          </a:p>
          <a:p>
            <a:pPr algn="ctr"/>
            <a:r>
              <a:rPr lang="es-ES" sz="1800" b="1">
                <a:solidFill>
                  <a:schemeClr val="bg1"/>
                </a:solidFill>
              </a:rPr>
              <a:t>Mario Villegas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00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Movimiento de jaque mate en un tablero de ajedrez">
            <a:extLst>
              <a:ext uri="{FF2B5EF4-FFF2-40B4-BE49-F238E27FC236}">
                <a16:creationId xmlns:a16="http://schemas.microsoft.com/office/drawing/2014/main" id="{7C19B8B7-51A6-4095-DDE1-232B5CF61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1">
            <a:extLst>
              <a:ext uri="{FF2B5EF4-FFF2-40B4-BE49-F238E27FC236}">
                <a16:creationId xmlns:a16="http://schemas.microsoft.com/office/drawing/2014/main" id="{96C72C34-9C2E-9EC8-A064-F624AA0C9A60}"/>
              </a:ext>
            </a:extLst>
          </p:cNvPr>
          <p:cNvSpPr txBox="1">
            <a:spLocks/>
          </p:cNvSpPr>
          <p:nvPr/>
        </p:nvSpPr>
        <p:spPr>
          <a:xfrm>
            <a:off x="1522465" y="4516482"/>
            <a:ext cx="9650360" cy="1323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7200" dirty="0">
                <a:solidFill>
                  <a:schemeClr val="bg1"/>
                </a:solidFill>
              </a:rPr>
              <a:t>ENTIDAD-RELACION</a:t>
            </a:r>
            <a:endParaRPr lang="es-ES" sz="7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8E9BDB6-15CB-79EC-E2E2-F252EDDE8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143" y="190560"/>
            <a:ext cx="4520982" cy="38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7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5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EE046F-D8BC-24BA-6BA8-54A6F239B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920" y="954938"/>
            <a:ext cx="3571810" cy="3573516"/>
          </a:xfrm>
        </p:spPr>
        <p:txBody>
          <a:bodyPr>
            <a:normAutofit/>
          </a:bodyPr>
          <a:lstStyle/>
          <a:p>
            <a:r>
              <a:rPr lang="es-ES" sz="5400" dirty="0"/>
              <a:t>WIREFLOW</a:t>
            </a:r>
          </a:p>
        </p:txBody>
      </p:sp>
      <p:sp>
        <p:nvSpPr>
          <p:cNvPr id="6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72950"/>
          </a:solidFill>
          <a:ln w="38100" cap="rnd">
            <a:solidFill>
              <a:srgbClr val="E7295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C6073CE-57D8-B603-637E-7A051D6FE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" t="403" r="92" b="472"/>
          <a:stretch/>
        </p:blipFill>
        <p:spPr>
          <a:xfrm>
            <a:off x="3898374" y="1307192"/>
            <a:ext cx="8083550" cy="418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1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Movimiento de jaque mate en un tablero de ajedrez">
            <a:extLst>
              <a:ext uri="{FF2B5EF4-FFF2-40B4-BE49-F238E27FC236}">
                <a16:creationId xmlns:a16="http://schemas.microsoft.com/office/drawing/2014/main" id="{7C19B8B7-51A6-4095-DDE1-232B5CF61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A022CE2-0F34-2D5B-34B5-E10BE893E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65" y="4516482"/>
            <a:ext cx="9144000" cy="1719594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GUÍA ESTILO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907BDA3-2F2F-67E9-40BD-169692B07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8797" y="632941"/>
            <a:ext cx="9550837" cy="2395287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emplean colores con tonalidades marrones y negros dando la sensación de estar jugando en una mesa en vez del ordenador</a:t>
            </a:r>
          </a:p>
        </p:txBody>
      </p:sp>
    </p:spTree>
    <p:extLst>
      <p:ext uri="{BB962C8B-B14F-4D97-AF65-F5344CB8AC3E}">
        <p14:creationId xmlns:p14="http://schemas.microsoft.com/office/powerpoint/2010/main" val="344939386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e6392ed-20ae-4cf8-a2eb-b9a38b6c744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F815299FD08446828E528E2628D888" ma:contentTypeVersion="18" ma:contentTypeDescription="Crear nuevo documento." ma:contentTypeScope="" ma:versionID="eda16f0b0df14eff352f61fdd29391dd">
  <xsd:schema xmlns:xsd="http://www.w3.org/2001/XMLSchema" xmlns:xs="http://www.w3.org/2001/XMLSchema" xmlns:p="http://schemas.microsoft.com/office/2006/metadata/properties" xmlns:ns3="f2ea13ae-bb87-41e3-80ee-445ef9952b1b" xmlns:ns4="7e6392ed-20ae-4cf8-a2eb-b9a38b6c7442" targetNamespace="http://schemas.microsoft.com/office/2006/metadata/properties" ma:root="true" ma:fieldsID="39a5156d44086f184d4900c1f32878c2" ns3:_="" ns4:_="">
    <xsd:import namespace="f2ea13ae-bb87-41e3-80ee-445ef9952b1b"/>
    <xsd:import namespace="7e6392ed-20ae-4cf8-a2eb-b9a38b6c744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SearchProperties" minOccurs="0"/>
                <xsd:element ref="ns4:MediaServiceSystemTag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ea13ae-bb87-41e3-80ee-445ef9952b1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392ed-20ae-4cf8-a2eb-b9a38b6c74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78817-FC4B-4DE8-91A2-DA4F6B7B016A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f2ea13ae-bb87-41e3-80ee-445ef9952b1b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e6392ed-20ae-4cf8-a2eb-b9a38b6c7442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DCF1FC9-F5C2-44A8-9472-8472B5853B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16929A-81C1-416A-98D6-A4FC31BDA4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ea13ae-bb87-41e3-80ee-445ef9952b1b"/>
    <ds:schemaRef ds:uri="7e6392ed-20ae-4cf8-a2eb-b9a38b6c74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28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Modern Love</vt:lpstr>
      <vt:lpstr>The Hand</vt:lpstr>
      <vt:lpstr>SketchyVTI</vt:lpstr>
      <vt:lpstr>TableroConecta</vt:lpstr>
      <vt:lpstr>Presentación de PowerPoint</vt:lpstr>
      <vt:lpstr>WIREFLOW</vt:lpstr>
      <vt:lpstr>GUÍA ESTILO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ARCADEMIA</dc:title>
  <dc:creator>mario villegas juanes</dc:creator>
  <cp:lastModifiedBy>MARIO VILLEGAS JUANES</cp:lastModifiedBy>
  <cp:revision>5</cp:revision>
  <dcterms:created xsi:type="dcterms:W3CDTF">2024-02-25T15:35:57Z</dcterms:created>
  <dcterms:modified xsi:type="dcterms:W3CDTF">2024-04-02T08:19:51Z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0x0101001CF815299FD08446828E528E2628D888</vt:lpwstr>
  </property>
</Properties>
</file>