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68" r:id="rId7"/>
    <p:sldId id="269" r:id="rId8"/>
    <p:sldId id="267" r:id="rId9"/>
    <p:sldId id="270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ist.org/packages/lexik/jwt-authentication-bundle" TargetMode="External"/><Relationship Id="rId3" Type="http://schemas.openxmlformats.org/officeDocument/2006/relationships/hyperlink" Target="https://sweetalert2.github.io/" TargetMode="External"/><Relationship Id="rId7" Type="http://schemas.openxmlformats.org/officeDocument/2006/relationships/hyperlink" Target="https://symfon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getbootstrap.com/" TargetMode="External"/><Relationship Id="rId10" Type="http://schemas.openxmlformats.org/officeDocument/2006/relationships/hyperlink" Target="https://dbeaver.io/" TargetMode="External"/><Relationship Id="rId4" Type="http://schemas.openxmlformats.org/officeDocument/2006/relationships/hyperlink" Target="https://primeng.org/installation" TargetMode="External"/><Relationship Id="rId9" Type="http://schemas.openxmlformats.org/officeDocument/2006/relationships/hyperlink" Target="https://www.mysq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TableroConecta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algn="ctr"/>
            <a:endParaRPr lang="es-ES" sz="1800" b="1" dirty="0">
              <a:solidFill>
                <a:schemeClr val="bg1"/>
              </a:solidFill>
            </a:endParaRPr>
          </a:p>
          <a:p>
            <a:pPr algn="ctr"/>
            <a:r>
              <a:rPr lang="es-ES" sz="3900" b="1" dirty="0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799CEF2-F5EF-6C59-A3DC-3E6022039EA6}"/>
              </a:ext>
            </a:extLst>
          </p:cNvPr>
          <p:cNvSpPr txBox="1"/>
          <p:nvPr/>
        </p:nvSpPr>
        <p:spPr>
          <a:xfrm>
            <a:off x="5346503" y="5369748"/>
            <a:ext cx="14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2023/2024</a:t>
            </a:r>
          </a:p>
        </p:txBody>
      </p:sp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978B169-B1F6-82D1-9ADA-11A38B852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75" y="2868191"/>
            <a:ext cx="1028700" cy="12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SOFTWARE</a:t>
            </a:r>
            <a:endParaRPr lang="es-ES" sz="7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1EE69-0EEF-0DAE-DD75-3CB498DE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930" y="459724"/>
            <a:ext cx="1482255" cy="1649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45B247-0149-EF79-798D-D0E195714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04" y="2340351"/>
            <a:ext cx="1482256" cy="14483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B44784-ACF9-4733-889C-80EB7BFE8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952" y="459723"/>
            <a:ext cx="1345460" cy="164941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0419D5-4AED-2274-7780-F44663695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104" y="459722"/>
            <a:ext cx="1384818" cy="16494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6DD9FA-72EE-F40C-4601-76A5F6891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569" y="2340350"/>
            <a:ext cx="1342413" cy="14483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FA65D47-DC10-CD62-FF66-43AF7C6A9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2930" y="2340351"/>
            <a:ext cx="1482256" cy="144832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32285D4-031D-C4E8-5818-306401E8FB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591"/>
          <a:stretch/>
        </p:blipFill>
        <p:spPr>
          <a:xfrm>
            <a:off x="7610212" y="2340351"/>
            <a:ext cx="1503245" cy="14483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6C089CB-CE63-0E5C-EADC-9E05199D0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283" y="459723"/>
            <a:ext cx="1481174" cy="16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163216" y="4868463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18E70D-B8D1-F7ED-F20C-B1E39A1AD8B3}"/>
              </a:ext>
            </a:extLst>
          </p:cNvPr>
          <p:cNvSpPr txBox="1"/>
          <p:nvPr/>
        </p:nvSpPr>
        <p:spPr>
          <a:xfrm>
            <a:off x="1522465" y="665936"/>
            <a:ext cx="9506319" cy="457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ha sido desarrollada en un ordenador portátil con 16 GB de RAM con un I5 11º.</a:t>
            </a:r>
            <a:endParaRPr lang="es-ES" sz="3200" b="1" kern="1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 han utilizado servidores externos.</a:t>
            </a:r>
            <a:endParaRPr lang="es-ES" sz="3200" b="1" kern="1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WIFI empleado es de 175 Mbps.</a:t>
            </a:r>
            <a:endParaRPr lang="es-ES" sz="3200" b="1" kern="1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 usado Windows 10 pro.</a:t>
            </a:r>
            <a:endParaRPr lang="es-ES" sz="3200" b="1" kern="1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kern="1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Pantalla de 14 pulgadas.</a:t>
            </a:r>
            <a:endParaRPr lang="es-ES" sz="3200" b="1" kern="1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80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8543351-2130-C704-E945-D515845E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t="403" r="92" b="472"/>
          <a:stretch/>
        </p:blipFill>
        <p:spPr>
          <a:xfrm>
            <a:off x="784088" y="142011"/>
            <a:ext cx="10617727" cy="48257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A8439C-2345-C3EC-3681-4F3CA1C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064" y="4967738"/>
            <a:ext cx="3851287" cy="1204229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WIREFLOW</a:t>
            </a:r>
          </a:p>
        </p:txBody>
      </p:sp>
    </p:spTree>
    <p:extLst>
      <p:ext uri="{BB962C8B-B14F-4D97-AF65-F5344CB8AC3E}">
        <p14:creationId xmlns:p14="http://schemas.microsoft.com/office/powerpoint/2010/main" val="21803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F0F2D7-9C44-BA09-70EE-FE3477C2B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4" t="4059" r="1572" b="2629"/>
          <a:stretch/>
        </p:blipFill>
        <p:spPr>
          <a:xfrm>
            <a:off x="3873158" y="76969"/>
            <a:ext cx="4445683" cy="43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E73F7DF-9A12-3BF5-A8E0-2CBBDCFC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9" y="621924"/>
            <a:ext cx="11638262" cy="3551068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la interacción entre usuarios mediante las partidas.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 de ranking y </a:t>
            </a:r>
            <a:r>
              <a:rPr lang="es-E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baneos</a:t>
            </a: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para premiar la deportividad.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Permite modificar el perfil del usuario para darle un toque más personal.</a:t>
            </a:r>
            <a:endParaRPr lang="es-E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8B48F9-3033-3828-C126-2F0FBA8C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287" y="4940540"/>
            <a:ext cx="9599625" cy="866328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Funcionalidades destacadas</a:t>
            </a:r>
          </a:p>
        </p:txBody>
      </p:sp>
    </p:spTree>
    <p:extLst>
      <p:ext uri="{BB962C8B-B14F-4D97-AF65-F5344CB8AC3E}">
        <p14:creationId xmlns:p14="http://schemas.microsoft.com/office/powerpoint/2010/main" val="419721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E73F7DF-9A12-3BF5-A8E0-2CBBDCFC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9" y="621924"/>
            <a:ext cx="11638262" cy="3551068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Implementar más juegos en futuro.</a:t>
            </a:r>
          </a:p>
          <a:p>
            <a:pPr algn="ctr">
              <a:lnSpc>
                <a:spcPct val="100000"/>
              </a:lnSpc>
            </a:pPr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 sistema de correo electrónico para informar de nuevas partidas y modificaciones en esta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8B48F9-3033-3828-C126-2F0FBA8C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287" y="4940540"/>
            <a:ext cx="9599625" cy="866328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Desarrollos posteriores</a:t>
            </a:r>
          </a:p>
        </p:txBody>
      </p:sp>
    </p:spTree>
    <p:extLst>
      <p:ext uri="{BB962C8B-B14F-4D97-AF65-F5344CB8AC3E}">
        <p14:creationId xmlns:p14="http://schemas.microsoft.com/office/powerpoint/2010/main" val="40318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E73F7DF-9A12-3BF5-A8E0-2CBBDCFC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8" y="0"/>
            <a:ext cx="11638262" cy="5531596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Alertas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</a:t>
            </a: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más diseño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Visor base de datos</a:t>
            </a:r>
            <a:endParaRPr lang="es-E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E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8B48F9-3033-3828-C126-2F0FBA8C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287" y="5761634"/>
            <a:ext cx="9599625" cy="866328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Bibliografía </a:t>
            </a:r>
          </a:p>
        </p:txBody>
      </p:sp>
    </p:spTree>
    <p:extLst>
      <p:ext uri="{BB962C8B-B14F-4D97-AF65-F5344CB8AC3E}">
        <p14:creationId xmlns:p14="http://schemas.microsoft.com/office/powerpoint/2010/main" val="39138586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Modern Love</vt:lpstr>
      <vt:lpstr>The Hand</vt:lpstr>
      <vt:lpstr>SketchyVTI</vt:lpstr>
      <vt:lpstr>TableroConecta</vt:lpstr>
      <vt:lpstr>Presentación de PowerPoint</vt:lpstr>
      <vt:lpstr>Presentación de PowerPoint</vt:lpstr>
      <vt:lpstr>Presentación de PowerPoint</vt:lpstr>
      <vt:lpstr>WIREFLOW</vt:lpstr>
      <vt:lpstr>Presentación de PowerPoint</vt:lpstr>
      <vt:lpstr>Funcionalidades destacadas</vt:lpstr>
      <vt:lpstr>Desarrollos posteriores</vt:lpstr>
      <vt:lpstr>Bibliografía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15</cp:revision>
  <dcterms:created xsi:type="dcterms:W3CDTF">2024-02-25T15:35:57Z</dcterms:created>
  <dcterms:modified xsi:type="dcterms:W3CDTF">2024-05-14T11:41:48Z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