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81C834-0EC5-4EE7-8773-A1BE930F843E}" v="8" dt="2024-03-26T12:25:4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6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0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7a205798-64f2-4a2b-8982-dfe1ead619dc/edit?beaconFlowId=1E14E68EFD7C6B3E&amp;invitationId=inv_43775ad0-eb2d-4908-a797-c10e51bfe726&amp;page=0_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Ajedrez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s-ES" sz="1800" b="1">
              <a:solidFill>
                <a:schemeClr val="bg1"/>
              </a:solidFill>
            </a:endParaRPr>
          </a:p>
          <a:p>
            <a:pPr algn="ctr"/>
            <a:r>
              <a:rPr lang="es-ES" sz="1800" b="1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0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E046F-D8BC-24BA-6BA8-54A6F239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1322616"/>
            <a:ext cx="10905059" cy="26512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s-ES" sz="5400" dirty="0">
                <a:hlinkClick r:id="rId3"/>
              </a:rPr>
              <a:t>WIREFLOW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54023-698A-0BC0-4A50-611877A6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00876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es-ES" sz="1800" b="1">
              <a:solidFill>
                <a:schemeClr val="bg1"/>
              </a:solidFill>
            </a:endParaRPr>
          </a:p>
          <a:p>
            <a:pPr algn="ctr"/>
            <a:r>
              <a:rPr lang="es-ES" sz="1800" b="1">
                <a:solidFill>
                  <a:schemeClr val="bg1"/>
                </a:solidFill>
              </a:rPr>
              <a:t>Mario Villegas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6C506-1D6D-50EB-0547-58A7D4C8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84EA28C-303C-7B5C-CA4C-08BD9851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44C0233-9D35-B8EA-877F-BFD31DFDF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309" r="-1" b="-1"/>
          <a:stretch/>
        </p:blipFill>
        <p:spPr>
          <a:xfrm>
            <a:off x="0" y="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B88030-88EB-69BA-43E6-61A24F1BA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65" y="4516482"/>
            <a:ext cx="9144000" cy="1719594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GUÍA ESTILO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829599-8E88-B5A0-1EAE-D3FF0A5A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431" y="1153524"/>
            <a:ext cx="9219426" cy="1416664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ES" sz="3600" b="1" dirty="0"/>
              <a:t>Se emplean colores oscuros en su mayoría el azul y verde, aunque también se emplea el morado en los logos y tarjetas de la página. Todos con tonalidades neón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2972B127-5927-3384-AB69-CC4706D4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910D339-ABCA-2253-BDD9-F780BBF1B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F41B6FDA-0E83-4518-93C5-532BC30FB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09" y="2438577"/>
            <a:ext cx="3923445" cy="18954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94A3FB-7C2B-E662-53F5-1FEA454D2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2" t="7718" r="4071" b="4535"/>
          <a:stretch/>
        </p:blipFill>
        <p:spPr>
          <a:xfrm>
            <a:off x="8217795" y="2639815"/>
            <a:ext cx="1791517" cy="16479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05007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Movimiento de jaque mate en un tablero de ajedrez">
            <a:extLst>
              <a:ext uri="{FF2B5EF4-FFF2-40B4-BE49-F238E27FC236}">
                <a16:creationId xmlns:a16="http://schemas.microsoft.com/office/drawing/2014/main" id="{7C19B8B7-51A6-4095-DDE1-232B5CF61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96C72C34-9C2E-9EC8-A064-F624AA0C9A60}"/>
              </a:ext>
            </a:extLst>
          </p:cNvPr>
          <p:cNvSpPr txBox="1">
            <a:spLocks/>
          </p:cNvSpPr>
          <p:nvPr/>
        </p:nvSpPr>
        <p:spPr>
          <a:xfrm>
            <a:off x="1522465" y="4516482"/>
            <a:ext cx="9650360" cy="1323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7200" dirty="0">
                <a:solidFill>
                  <a:schemeClr val="bg1"/>
                </a:solidFill>
              </a:rPr>
              <a:t>ENTIDAD-RELACION</a:t>
            </a:r>
            <a:endParaRPr lang="es-ES" sz="7200" dirty="0"/>
          </a:p>
        </p:txBody>
      </p:sp>
      <p:pic>
        <p:nvPicPr>
          <p:cNvPr id="8" name="Imagen 7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9146AED0-C3A9-0A5A-B1D3-0DF2FE8F5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10" y="164780"/>
            <a:ext cx="4881198" cy="367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691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6392ed-20ae-4cf8-a2eb-b9a38b6c74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F815299FD08446828E528E2628D888" ma:contentTypeVersion="18" ma:contentTypeDescription="Crear nuevo documento." ma:contentTypeScope="" ma:versionID="eda16f0b0df14eff352f61fdd29391dd">
  <xsd:schema xmlns:xsd="http://www.w3.org/2001/XMLSchema" xmlns:xs="http://www.w3.org/2001/XMLSchema" xmlns:p="http://schemas.microsoft.com/office/2006/metadata/properties" xmlns:ns3="f2ea13ae-bb87-41e3-80ee-445ef9952b1b" xmlns:ns4="7e6392ed-20ae-4cf8-a2eb-b9a38b6c7442" targetNamespace="http://schemas.microsoft.com/office/2006/metadata/properties" ma:root="true" ma:fieldsID="39a5156d44086f184d4900c1f32878c2" ns3:_="" ns4:_="">
    <xsd:import namespace="f2ea13ae-bb87-41e3-80ee-445ef9952b1b"/>
    <xsd:import namespace="7e6392ed-20ae-4cf8-a2eb-b9a38b6c74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a13ae-bb87-41e3-80ee-445ef9952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392ed-20ae-4cf8-a2eb-b9a38b6c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78817-FC4B-4DE8-91A2-DA4F6B7B016A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f2ea13ae-bb87-41e3-80ee-445ef9952b1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e6392ed-20ae-4cf8-a2eb-b9a38b6c744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DCF1FC9-F5C2-44A8-9472-8472B5853B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6929A-81C1-416A-98D6-A4FC31BDA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a13ae-bb87-41e3-80ee-445ef9952b1b"/>
    <ds:schemaRef ds:uri="7e6392ed-20ae-4cf8-a2eb-b9a38b6c7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Ajedrez</vt:lpstr>
      <vt:lpstr>WIREFLOW</vt:lpstr>
      <vt:lpstr>GUÍA ESTILO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ARCADEMIA</dc:title>
  <dc:creator>mario villegas juanes</dc:creator>
  <cp:lastModifiedBy>MARIO VILLEGAS JUANES</cp:lastModifiedBy>
  <cp:revision>3</cp:revision>
  <dcterms:created xsi:type="dcterms:W3CDTF">2024-02-25T15:35:57Z</dcterms:created>
  <dcterms:modified xsi:type="dcterms:W3CDTF">2024-03-26T15:52:21Z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0x0101001CF815299FD08446828E528E2628D888</vt:lpwstr>
  </property>
</Properties>
</file>