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TableroConecta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 dirty="0">
              <a:solidFill>
                <a:schemeClr val="bg1"/>
              </a:solidFill>
            </a:endParaRPr>
          </a:p>
          <a:p>
            <a:pPr algn="ctr"/>
            <a:r>
              <a:rPr lang="es-ES" sz="1800" b="1" dirty="0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F0F2D7-9C44-BA09-70EE-FE3477C2B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4" t="4059" r="1572" b="2629"/>
          <a:stretch/>
        </p:blipFill>
        <p:spPr>
          <a:xfrm>
            <a:off x="3873158" y="76969"/>
            <a:ext cx="4445683" cy="43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8543351-2130-C704-E945-D515845E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t="403" r="92" b="472"/>
          <a:stretch/>
        </p:blipFill>
        <p:spPr>
          <a:xfrm>
            <a:off x="784088" y="142011"/>
            <a:ext cx="10617727" cy="48257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A8439C-2345-C3EC-3681-4F3CA1C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064" y="4967738"/>
            <a:ext cx="3851287" cy="1204229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WIREFLOW</a:t>
            </a:r>
          </a:p>
        </p:txBody>
      </p:sp>
    </p:spTree>
    <p:extLst>
      <p:ext uri="{BB962C8B-B14F-4D97-AF65-F5344CB8AC3E}">
        <p14:creationId xmlns:p14="http://schemas.microsoft.com/office/powerpoint/2010/main" val="21803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022CE2-0F34-2D5B-34B5-E10BE893E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GUÍA ESTILO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907BDA3-2F2F-67E9-40BD-169692B07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9" y="621924"/>
            <a:ext cx="11638262" cy="3551068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emplean colores con tonalidades marrones y negros dando la sensación de estar jugando en una mesa.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Además, la página contara con tarjetas con diseños atractivos para darle ese toque moderno y atraer tanto a un público tradicional como más actual de los juegos de mesa a la aplicación.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Además, las alertas que se usen para interactuar con el usuario estarán personalizadas.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aplicación tendrá su logo acorde al diseño desarrollado</a:t>
            </a:r>
          </a:p>
        </p:txBody>
      </p:sp>
    </p:spTree>
    <p:extLst>
      <p:ext uri="{BB962C8B-B14F-4D97-AF65-F5344CB8AC3E}">
        <p14:creationId xmlns:p14="http://schemas.microsoft.com/office/powerpoint/2010/main" val="34493938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83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TableroConecta</vt:lpstr>
      <vt:lpstr>Presentación de PowerPoint</vt:lpstr>
      <vt:lpstr>WIREFLOW</vt:lpstr>
      <vt:lpstr>GUÍA ESTILO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14</cp:revision>
  <dcterms:created xsi:type="dcterms:W3CDTF">2024-02-25T15:35:57Z</dcterms:created>
  <dcterms:modified xsi:type="dcterms:W3CDTF">2024-04-03T10:02:32Z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