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8:0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4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2452 24575,'-3'5'0,"-2"-2"0,1 0 0,-3-2 0,3 3 0,-1-1 0,-2-2 0,3 2 0,-4-3 0,0 0 0,4 4 0,-3-3 0,3 6 0,-4-3 0,0 3 0,4 1 0,-3-4 0,6 3 0,-6-6 0,3 2 0,-1 1 0,-1 0 0,5 4 0,-6-4 0,6 3 0,-6-3 0,6 4 0,-6-4 0,6 3 0,-2-3 0,-1 7 0,3-2 0,-2 2 0,3-3 0,0-1 0,-3 11 0,2-8 0,1 5 0,4-12 0,4-3 0,-4 4 0,3-3 0,-3 2 0,4-3 0,-1 0 0,1 0 0,0 0 0,-1 0 0,1 0 0,0 0 0,-1 3 0,1-2 0,0 3 0,-1-4 0,1 0 0,0 0 0,-1 0 0,1 0 0,0 0 0,-1 0 0,1 0 0,-4-4 0,0 0 0,-1-1 0,-2-1 0,6 1 0,-6-3 0,2 1 0,24-36 0,-20 27-2363,24-23 2363,-30 32 0,2 2 0,0 1 0,-2-3 0,6 3 0,-3-4 0,1 0 2363,1 0-2363,-5 0 0,6 4 0,-6-3 0,6 3 0,-6-4 0,5 0 0,-1 0 0,-1 1 0,3-1 0,-6 0 0,6 4 0,-7-3 0,7 6 0,-6-6 0,2 3 0,1-4 0,-7 3 0,2 2 0,-6 3 0,-1 0 0,3 3 0,-2-2 0,3 3 0,0-1 0,-3-2 0,2 2 0,1 1 0,-3-3 0,3 2 0,-4-3 0,0 0 0,-6 10 0,4-7 0,-1 10 0,4-12 0,2 6 0,-2-6 0,2 6 0,-2-6 0,6 5 0,-2-1 0,0-1 0,2 3 0,-6-6 0,2 2 0,-2-3 0,2 3 0,2 2 0,3 2 0,0 1 0,-4-4 0,3 3 0,-2-3 0,3 4 0,0 0 0,0 10 0,0-8 0,0 8 0,3-14 0,-2 3 0,3-3 0,-1 4 0,1-4 0,4 3 0,0-6 0,-1 2 0,-2 1 0,1-4 0,-1 4 0,2-4 0,1 0 0,0 0 0,-1 0 0,1 0 0,0 0 0,-1 0 0,11-4 0,-11 0 0,10 0 0,-16-3 0,2 2 0,-3-2 0,0-1 0,0 0 0,0 0 0,-3 0 0,2 1 0,-6 2 0,3-2 0,-4 6 0,4-5 0,-3 5 0,6-6 0,-6 6 0,3-3 0,-4 4 0,3-3 0,-1 2 0,1-2 0,-3-1 0,1 3 0,-1-2 0,0 3 0,4-4 0,-3 3 0,2-2 0,-2 3 0,-1 0 0,0 0 0,0 0 0,0 0 0,1 0 0,-5 0 0,7 3 0,-5-2 0,5 3 0,1-1 0,1 1 0,3 4 0,0 0 0,0-1 0,0 1 0,0 0 0,0-1 0,0 1 0,0 0 0,0-1 0,3 1 0,1-4 0,0 3 0,0-3 0,-1 1 0,-2 1 0,6-1 0,-3 2 0,0 1 0,3-4 0,-6 3 0,6-6 0,-6 6 0,6-6 0,-7 6 0,7-7 0,-6 7 0,9-3 0,-4 1 0,1 2 0,0-7 0,-3 4 0,1-1 0,1-2 0,-1 2 0,16 1 0,-10-3 0,10 2 0,-13-3 0,0 0 0,-1 0 0,1 0 0,-4-3 0,3 2 0,-6-6 0,6 3 0,-3-1 0,0-2 0,3 6 0,1-9 0,0 5 0,3-6 0,-3 6 0,-4-2 0,3 6 0,-6-6 0,2 3 0,-3-4 0,4 4 0,-3-3 0,6 3 0,-7-4 0,7 4 0,-6-3 0,2 2 0,-3-3 0,0 1 0,0-1 0,0 0 0,0 0 0,-3 4 0,2-3 0,-6 6 0,3-6 0,-4 6 0,0-2 0,0 3 0,1 0 0,-1 0 0,0 0 0,0 0 0,0 0 0,4 3 0,-3-2 0,3 2 0,-25 18 0,16-13 0,-15 17 0,20-17 0,3 0 0,2-1 0,3 1 0,0 0 0,3-1 0,2-3 0,2 0 0,-2-1 0,1-2 0,-5 6 0,6-6 0,-6 6 0,6-6 0,-3 2 0,0 0 0,3-2 0,-3 3 0,4-4 0,0 0 0,-1 0 0,1 0 0,0 0 0,-4-4 0,-1 0 0,1-1 0,-3-1 0,2 1 0,-3-3 0,0 1 0,0-1 0,0 0 0,-7-24 0,2 21 0,-3-20 0,1 27 0,3-4 0,-1 0 0,-1 4 0,5-3 0,-6 6 0,2-2 0,-2 3 0,-1 0 0,0 0 0,0 0 0,0 0 0,1 0 0,-1 0 0,0 0 0,0 0 0,4 3 0,0 1 0,1 1 0,2 1 0,-6-5 0,6 6 0,-6-6 0,6 6 0,-6-6 0,7 5 0,-4-1 0,1-1 0,2 3 0,-3-3 0,8 0 0,0 0 0,4-1 0,-1-2 0,1 2 0,0 1 0,-1-3 0,1 2 0,0-3 0,-4 4 0,3-4 0,-3 4 0,4-4 0,-1 0 0,1 0 0,3 3 0,-2-2 0,2 2 0,-4-3 0,1 0 0,3 4 0,-2-3 0,5 6 0,-5-7 0,5 7 0,-5-6 0,2 2 0,-4-3 0,1 0 0,-4 4 0,7-3 0,-6 2 0,6-3 0,-3 0 0,-1 0 0,1 0 0,0 0 0,-1 0 0,1 0 0,0 0 0,-1 0 0,1 0 0,0 0 0,-1 0 0,1 0 0,0 0 0,-1 0 0,1 0 0,0 0 0,-1 0 0,4 0 0,-2 0 0,2 0 0,-3 0 0,-1 0 0,1 0 0,0 0 0,-1 0 0,63 0 0,11 0-6784,-37 0 6784,37 0 0,-8 0 0,-58 0-1417,5 0 1417,0 0-965,-5 0 965,0 0-211,-7 0 211,4 0 0,-1 0 5500,18 0-5500,-6 0 0,14 0 0,-21 0 0,2 0 0,-6 0 0,0 0 0,19-3 0,-14 2 0,19-3 0,-23 4 1916,1 0-1916,-3 0 0,-2 0 0,2-3 1579,-4 2-1579,5-2 382,-4 3-382,3 0 0,-3 0 0,-1 0 0,1 0 0,0 0 0,-1-4 0,1 3 0,0-2 0,6-1 0,3 0 0,-1 0-754,-2-3 754,-6 6 0,3-3 0,4 1 0,2 2 0,12-6 0,-8 3-581,5-1 581,-3-2 731,-10 7-731,15-11 0,-17 9 0,10-5 0,18-3 0,-20 4-3804,30-9 3804,-31 11 0,7-3 298,-8 6-298,2-6 0,17-4 0,-19 5 0,18-5 0,-23 4 0,0 6 0,16-13 0,-16 12 0,33-15 0,-29 11-330,17-6 330,-18 6 3797,-3 5-3797,3-6 0,-7 6 0,17-13 0,-11 11 0,12-11 0,-14 10 0,3-4 230,-7 4-230,3-3 0,4 3 0,-6-4 413,60-48-413,-37 29-5953,32-31 5953,-49 43 0,-1 0 0,-2 6 0,5-10 0,-3 11 0,-3 0 0,-6 1 0,19-8 0,-16 5-897,13-8 897,-13 13 0,-4-2 0,3 6 0,-3-9 5586,11 1-5586,-6-3 0,5 1 0,-6 7 0,-4-3 1264,3 2-1264,1-6 0,0 2 0,4-2 0,-5 7 0,-3-3 0,3 2 0,-2-6 0,2 3 0,1-4 0,0 4 0,-4 1 0,3 2 0,-6-2 0,9-4 0,-5 5 0,6-8 0,-7 6 0,3 0 0,-3 0 0,4 1 0,3-4 0,-6 1 0,5-1 0,-9 4 0,6 3 0,-3-4 0,4 0 0,0 0 0,6-7 0,-4 6 0,1-6 0,-5 7 0,2 1 0,1-1 0,2 0 0,-7 0 0,3 4 0,4-10 0,-2 8 0,2-9 0,-4 11 0,-3-3 0,4-1 0,0 3 0,6-13 0,-8 12 0,8-5 0,-10 4 0,4 3 0,-4-4 0,3 0 0,-6 0 0,9-3 0,-5 2 0,10-5 0,-7 2 0,0-1 0,-1 6 0,-3 0 0,10-8 0,-4 5 0,1-9 0,-4 15 0,0-10 0,2 8 0,-1-9 0,9-3 0,-14 8 0,17-9 0,10-20 0,0-2 0,-5 18-2159,34-57 2159,-53 76 0,-1-7 0,-1 2 0,3-2 0,-3 3 0,0 0 0,0 1 0,-1 2 2159,-2-2-2159,2 3 0,1 0 0,-3-3 0,2 2 0,-3-3 0,4 4 0,-4-3 0,4 3 0,-1 0 0,-2-3 0,2 2 0,1 1 0,-3-3 0,2 3 0,1-4 0,-4 0 0,7 0 0,-6 0 0,6 4 0,-6-3 0,6 3 0,-3-14 0,3 11 0,1-11 0,-4 14 0,0-4 0,-1 0 0,-2-3 0,6 2 0,-6-2 0,2 3 0,-3 1 0,4 2 0,-4-2 0,4 3 0,-1-7 0,-2 2 0,6-2 0,-6 3 0,2 0 0,-3 0 0,0 0 0,4 4 0,-4-10 0,4 8 0,-1-5 0,-2 4 0,3 3 0,-1-4 0,-2 0 0,6-3 0,-7 2 0,4-6 0,-1 7 0,-2-4 0,6 1 0,-6 2 0,6-5 0,-6 5 0,2-9 0,-3 8 0,3-1 0,-2 4 0,3 3 0,-4-4 0,0 0 0,0 0 0,0 1 0,3-1 0,-2 0 0,2 0 0,-3 0 0,0 1 0,4 2 0,-3-2 0,2 3 0,-3-7 0,0 2 0,0-2 0,0 3 0,3 4 0,-2-3 0,3 2 0,-4-3 0,0 1 0,0-1 0,0 0 0,0 0 0,0 0 0,0 1 0,0-1 0,0 0 0,0 0 0,0 0 0,0 1 0,0-1 0,0 0 0,0 0 0,0 0 0,0 1 0,0-1 0,0 0 0,0 0 0,0 0 0,0 1 0,0-1 0,0 0 0,0 0 0,0 0 0,0 1 0,0-1 0,0 0 0,0 0 0,0 0 0,0 0 0,3 4 0,-2-3 0,2 3 0,-3-4 0,0 0 0,0 0 0,0 1 0,0-1 0,0 0 0,0 0 0,7-27 0,-5 20 0,5-21 0,-7 29 0,3 2 0,-2 2 0,2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8:38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24575,'8'0'0,"0"0"0,-1 0 0,-2 3 0,1-2 0,-1 6 0,6-6 0,-3 6 0,3-6 0,0 2 0,-5 0 0,4-2 0,-3 6 0,2-6 0,5 6 0,-5-3 0,2 0 0,-3 0 0,-1-1 0,1-2 0,0 6 0,-1-3 0,8 4 0,-6-1 0,6 1 0,-8-4 0,1 3 0,0-6 0,-1 6 0,1-3 0,3 4 0,-2-1 0,2-2 0,-3 2 0,13 7 0,-7-4 0,16 15 0,-14-12 0,9 6-2857,-11-8 2857,7 1-673,9 12 673,-4-5 0,15 11 0,-17-11 0,2-4 0,7 11 0,-13-15-2302,11 13 2302,-22-19 0,16 16 0,-14-11 0,14 5 0,-17-9 0,3-1 0,11 13 0,-4-5 0,5 6 0,46 47 0,-48-48 0,38 43 0,-52-60 2374,-3 2-2374,0 1 169,3-3 0,-6 2 0,2-3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8:3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690 1 24575,'-16'67'0,"1"0"0,7-28-1957,-10 31 1,1-6 1956,13-46 1213,-4-8-1213,0 15 640,-3-5-640,-5 14 0,-4 5-4532,3 0 4532,6-11 0,3-8 1337,3-11-1337,-6 12 0,-5 10 0,7-8-689,-5 13 689,10-20 0,-8 7 0,0 4 0,-3-3 0,-1 12 0,0-13 0,1 16 0,3-24-983,4 6 983,1-13 0,3 6 0,-4-5 0,-7 23 0,6-20 4423,-3 13-4423,2-11 0,5-4 0,-3 4 0,1-6 254,-4 10-254,1-8 0,-12 18 0,13-18 0,-6 8 865,7-10-865,4 3 0,-3-3 0,3 3 1385,-4-6-1385,0 5 0,4-5 0,-3 3 0,6-1 0,-6-7 0,6 7 0,-13 8 0,8-8-633,-5 10 633,4-13-88,-1 14 88,0-8 0,0 8 0,-3-7 0,10-2 0,-13 5 0,12-5 0,-8 2 0,5-4 0,1 1 0,-3 0 630,6-1-630,-2 1 91,-1-4-91,0 0 0,-1-1 0,2-2 0,3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9:3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5882 24575,'8'0'0,"0"0"0,-1 0 0,1 0 0,0 0 0,-1 0 0,1 0 0,0 0 0,-1 0 0,1 0 0,0 0 0,-1 3 0,1-2 0,0 3 0,-1-4 0,1 0 0,0 0 0,-1 0 0,1 0 0,0 3 0,-1-2 0,62 2 0,-46-3 0,50 0 0,-65 0 0,4 0 0,-5 0 0,1 0 0,0 0 0,-1 0 0,1 0 0,0 0 0,-1 0 0,1 0 0,-4-3 0,3 2 0,-3-3 0,4 4 0,0 0 0,-1 0 0,1 0 0,0-3 0,3 2 0,-3-2 0,3 3 0,-3 0 0,-4-4 0,3 3 0,-3-2 0,4 3 0,-4-4 0,3 4 0,-3-4 0,4 4 0,0 0 0,-1 0 0,1 0 0,0 0 0,-1 0 0,-2-3 0,5 2 0,-5-3 0,6 4 0,-3 0 0,-1 0 0,1 0 0,0 0 0,-1-3 0,1 2 0,0-3 0,-1 4 0,1 0 0,0 0 0,0 0 0,-1 0 0,1 0 0,0 0 0,-1 0 0,1 0 0,0 0 0,-1 0 0,1 0 0,0 0 0,-1-3 0,1 2 0,0-2 0,-1 3 0,1 0 0,0 0 0,3 0 0,-3 0 0,3 0 0,-3 0 0,0 0 0,-1-4 0,1 3 0,0-2 0,-1 3 0,1 0 0,0-4 0,3 4 0,-3-4 0,3 4 0,-3 0 0,0-3 0,-1 2 0,4-3 0,-2 4 0,2-3 0,-3 2 0,-1-3 0,1 4 0,0 0 0,-1 0 0,1 0 0,0-3 0,6 2 0,-4-6 0,4 6 0,35-6 0,-31 6 0,30-2 0,-40 3 0,3 0 0,-2 0 0,2 0 0,-7-3 0,3 2 0,-3-3 0,4 4 0,-1-3 0,1 2 0,0-3 0,-1 4 0,1-3 0,0 2 0,-1-2 0,1 3 0,0 0 0,-1 0 0,1-4 0,3 3 0,-2-2 0,2 3 0,-4 0 0,1 0 0,0 0 0,-1 0 0,1 0 0,3 0 0,-2 0 0,2 0 0,-4 0 0,1-4 0,0 3 0,-1-2 0,1 3 0,0 0 0,0 0 0,3 0 0,1 0 0,-1 0 0,1 0 0,-1 0 0,-3 0 0,3 0 0,0 0 0,-2 0 0,2 0 0,3 0 0,-1 0 0,6 0 0,-7 0 0,-1 0 0,0 0 0,1 0 0,0 0 0,6 0 0,-9 0 0,9 0 0,-9 0 0,2 0 0,-3 0 0,-1 0 0,1 0 0,0 0 0,-1 0 0,4 0 0,-2 0 0,2 0 0,0 0 0,-2 0 0,2 0 0,0 0 0,-3 0 0,3 0 0,69 0-3411,-55 0 3411,58 0 0,-71 0 0,3 0 0,4 0 0,-3 0 0,-1 0 0,0 0 0,-7 0 0,10 0 0,-8 0 0,15 0 0,-15 0 3411,8 0-3411,3 0 0,-6 0 0,14 0 0,-13 0 0,26 0 0,-21 0 0,42 0 0,-35 0 0,20 0 0,-13 0 0,-7 0 0,29 0 0,-27-3-3551,18 2 3551,-33-3 0,3 4-586,5 0 586,2 0 0,5-3 0,-14 2 0,6-3 0,-3 4 0,22 0 0,-10 0-1217,13 0 1217,-20 0 0,-4 0 0,1 0 0,6 0 0,-5 0 3173,4 0-3173,1 0 0,-8 0-1730,10 0 1730,-10 0 0,0 0-846,-6 0 846,2 0 0,16 0 0,-10 0 0,16 0 0,-18 0 1265,-4 0-1265,4 0 0,-6 0-1093,5 0 1093,-6 0 0,0 0 2148,13 0-2148,6 0 0,-5 0 364,5 0-364,-15 0 0,-4 0 0,3 0 0,-7 0 0,13-3 0,-6 2 0,10-2 0,-13 3 0,3 0 0,-3 0 0,10 0 0,-8 0 0,4-4 0,3 3 0,-6-2 0,21-1 0,-19 3 0,16-2 1266,-19 3-1266,28 0 0,-18 0 0,27 0 0,-19 0 0,20 0 0,-15 0-401,2 0 401,0 0 637,-21 0-637,45-4 0,-35 4 0,36-4 0,-7 1 0,-7 2 0,47-6-3988,-57 6 3988,26-6 0,-35 6-21,5-2 21,22-4 0,-12 5 0,20-8 0,-18 5 0,2-2-3554,-15-1 3554,-12 3-99,15-2 99,-21 7 0,32-4 0,-30 1 0,13 2 0,-15-6 0,12 2 0,-5-2 0,7 2 0,-4-2 0,-4 7 3068,14-4-3068,16-6 0,6-1 0,9 3 0,-5-7 0,-5 1-1136,-22 9 1136,-6-2 4082,-15 3-4082,-4 3 147,0-2-147,1 3 0,7-3 0,1 2 0,-4-3 0,2 1 0,-6 2 0,0-3 2072,2 1-2072,5-1 0,12-4 0,-9 3-1546,3 2 1546,-18 3 0,11-3 0,-4 2 0,8-6 0,-7 6 0,-3-3 0,3 1 0,4-1 0,-6-1 1546,9-2-1546,-14 6 0,0-5 0,-1 5 0,4-6 0,-2 6 0,5-3 0,-6 4 0,0-3 0,3-1 0,-3-4 0,4 3 0,-5-2 0,1 7 0,6-7 0,-1 2 0,2 1 0,0-3 0,-3 3 0,0-4 0,3 0 0,17-7 0,-1 6-1335,4-6 1335,-7 7 0,-1-6 0,-5 4-165,31-12 165,-14 2 0,8 3-1429,-13 2 1429,-15 5 0,-1 5 0,23-20 0,-20 13 0,17-9 0,-22 9 0,7-3 0,-3 2 0,-1-2 1223,-5 7-1223,-5 4 0,-1-3 163,2-1-163,-5-1 1543,6 2-1543,-3 3 0,-4 1 0,13-26 0,-14 15 0,15-18 0,-18 24 0,11-3 0,-6-8 0,6 2 0,3-9 0,-4 13 0,1-2 0,3 4 0,-8-2-986,5 1 986,-5 1 0,-1 3 0,6-3 0,-3-1 0,3 0 0,4-10 0,-2 1 0,5-7-494,-9 8 494,1 2 0,5-11 0,-5 5 0,8-6 0,-14 12 961,6 2-961,2-27 0,1 20-1210,2-26 1210,-8 36 0,1-13-1575,0 13 1575,-4-2-457,9-17 457,-7 14 0,9-21 0,-11 22 0,3-6 0,-3 10 0,4-8 0,6-17 0,-4 13 0,1-18 0,-1 23 0,-5-3 0,7-7 0,0-5 0,-3 2 0,6-11 0,-10 25-2898,9-23 2898,-12 30 0,9-19 297,-6 14-297,2-6 0,8-18 0,-6 13-31,2-12 31,-3 10 0,-4 2 0,5-20 0,-1 20 0,-1-12 0,-2 17 0,2-14 0,-2 1-3249,4-11 3249,-1 18 0,-2 4 2273,-3 10-2273,4-28 0,-5 12 0,8-17 0,-6-6 553,0 30-553,3-58-3280,-6 58 3280,2-23 2714,1 19-2714,-3 9 0,5-12 0,-1-16 0,-1 28-651,-1-27 651,-3 30 0,0-8 0,4 1 0,-3-4 0,2 6 0,0-8 0,-2 12 4997,6-23-4997,-6 9 0,2-22 0,-3 13 260,0 8-260,0 3 0,0 12 0,0-2 0,0-1 0,0-6 0,0-33 0,4 5-2623,1-20 1,1-1 2622,3 17 0,-3 3 0,-1 7 339,-1 33-339,-4-11 0,3 5 0,-2-7-233,2 9 233,-3 8 0,0-8 0,0 6 6224,0-10-6224,0 4 0,0 2-900,0 2 900,0 4 0,0-4 0,0 5 0,0-8 0,-3 9 0,2-2 0,-2-11 0,-1 11 0,3-14 0,-2 13 0,-1 0 0,4-3 0,-4 6 1555,4-2-1555,0 3 0,0 0 0,-3-17 0,2 13 0,-3-13 0,4 10 0,0 6 0,0-10 0,0 11 978,0-7-978,-3-11 0,2-3 0,-3 0 0,4 0 0,0 20 0,0-6 0,0 7 58,0-6-58,0 0 0,0-1 0,0 4 0,0 3 0,4 0 0,-3 0 0,2 0 0,-3 1 0,0-1 0,0 0 0,0 0 0,0 0 0,0 1 0,0-1 0,0-4 0,0 4 0,0-3 0,0 3 0,0-4 0,0 4 0,0-3 0,0 3 0,0-4 0,0 4 0,0-4 0,0 1 0,0 3 0,0-4 0,0 4 0,0 1 0,0-5 0,0-3 0,0-2 0,0 2 0,0 3 0,4 5 0,-4-5 0,4 4 0,-4-4 0,0 1 0,0-1 0,0-4 0,0 4 0,0-3 0,3 7 0,-2-7 0,2 6 0,-3-2 0,0 3 0,0 0 0,0 1 0,0-1 0,0-7 0,0 2 0,0-2 0,0 3 0,0 4 0,0-17 0,0 13 0,0-13 0,0 17 0,0 0 0,4 4 0,-3-6 0,2 4 0,-3-5 0,0 3 0,0 1 0,0-1 0,4-4 0,-4 4 0,4-3 0,-4 3 0,3 0 0,-2 0 0,2 0 0,-3 1 0,0-1 0,4 0 0,-3 0 0,2-3 0,-3 2 0,0-2 0,0 3 0,0-3 0,4 6 0,-4-6 0,4 7 0,-4-4 0,0 0 0,0 0 0,0 1 0,0-1 0,0 0 0,0 0 0,0 0 0,0 1 0,0-1 0,0 0 0,0 0 0,0 0 0,0 1 0,0-1 0,0 0 0,0 0 0,0 0 0,0 1 0,0-1 0,0 0 0,3 4 0,-2-3 0,2 2 0,-3-2 0,0-1 0,4 3 0,-3 2 0,2 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9:4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 24575,'-7'7'0,"2"1"0,-2-4 0,6 3 0,-6-6 0,7 6 0,-7-7 0,2 11 0,-3-6 0,1 6 0,2-3 0,-2-4 0,7 3 0,-7-3 0,6 4 0,-6-4 0,6 3 0,-6-6 0,6 9 0,-2-5 0,-1 3 0,3-2 0,-6 16 0,7-10 0,-4 12 0,4-16 0,0 0 0,3-1 0,-2 1 0,3 0 0,-1 3 0,-2-3 0,2 3 0,1-3 0,-3 0 0,2-1 0,0-2 0,-2 2 0,6-3 0,-6 10 0,6-8 0,-6 8 0,2-10 0,0 7 0,2-2 0,-1 2 0,3-7 0,-6 3 0,2-3 0,0 1 0,-2 1 0,3-1 0,-1-1 0,-2 3 0,6-6 0,-6 5 0,6-1 0,-3-1 0,0 3 0,3-6 0,-6 5 0,6-5 0,-3 3 0,0-1 0,3-2 0,-3 6 0,4-6 0,-1 2 0,-2 0 0,2-2 0,-7 6 0,7-6 0,-2 6 0,6-6 0,-6 5 0,5-5 0,-6 3 0,0-1 0,3-2 0,-2 6 0,-1-3 0,3 0 0,-3 0 0,4-4 0,-1 0 0,1 0 0,0 0 0,-1 0 0,1 0 0,0 0 0,-1 0 0,8-7 0,-6 5 0,2-8 0,-4 9 0,-3-3 0,1 1 0,1-1 0,-5-4 0,6 0 0,-6 0 0,6 4 0,-6-3 0,5 6 0,-5-6 0,6 3 0,-3-1 0,1-2 0,1 3 0,-1-4 0,-1 0 0,3 4 0,-6-3 0,2 3 0,-3-4 0,0 0 0,0 0 0,0 1 0,0-1 0,0 0 0,0 0 0,0 0 0,0 1 0,0-1 0,0-3 0,0 2 0,0-2 0,0 3 0,0 0 0,0-3 0,0 2 0,0-2 0,0 3 0,0 0 0,0-7 0,0 6 0,0-6 0,0 7 0,0 1 0,0-1 0,0 0 0,0-3 0,0 2 0,0-2 0,0 3 0,0 0 0,-17-10 0,12 7 0,-15-3 0,15 10 0,1 1 0,-3 2 0,3-3 0,-1 1 0,-2 2 0,3-2 0,0-1 0,-3 3 0,2-2 0,-2 3 0,2-4 0,-2 3 0,3-2 0,-7 0 0,2 2 0,-2-3 0,3 4 0,0 0 0,0-3 0,1 2 0,-1-3 0,0 4 0,4-3 0,-3 2 0,2-2 0,-3 3 0,1 0 0,-1 0 0,0 0 0,0 0 0,0 0 0,1 0 0,-1 0 0,0 0 0,0-4 0,0 3 0,1-2 0,-1 3 0,0 0 0,0 0 0,0 0 0,1 0 0,2-4 0,-2 3 0,3-2 0,-4 3 0,0 0 0,-6 3 0,8-2 0,-5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4:4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8255 3 24575,'-8'0'0,"1"0"0,-8 4 0,5-3 0,-4 2 0,2-3 0,0 3 0,0-2 0,1 3 0,-7-4 0,-20 4 0,6-3 0,-8 3 0,14-4-2141,9 0 2141,-2 0 0,4 0 0,-15 0 0,14 0 0,-67 4-1215,9-3 0,-26-1 0,-10-1 0,2 1 0,19 1 1215,17 0 0,11 0 0,-11 0-677,-4 0 0,-15 0 0,-7 0 0,3-1 0,10 1 0,19-1 677,4 1 0,14 0-1118,-22 3 1118,-23-4 0,55 0-356,-14 0 356,-6 3 155,10-2-155,8 3 0,-17-4 0,0 0 0,9 0 0,-7 0 0,3 0 1094,22 0-1094,3 0 0,5 0 0,-45 0 0,31 0 0,-46 0-867,47 0 867,-10 0 0,21 0 0,-42 0 0,20 0 0,-43 0-160,46 0 160,0 0 0,16 0 3443,0 0-3443,-59 0 0,29 0-597,-41 0 597,38 0 0,-13 0 0,16 0 0,-2 0-1569,-35 0 1569,-5 0 0,24 0 0,37 0 0,-19 0 0,-19 0 0,-6 0 0,-11 0 0,6 0 0,5 0 0,26 0 0,16 0-448,2 0 448,-4 0 0,4 0-421,4 0 421,12 0 0,-15 0 0,17 0 2991,-9 0-2991,-3 0 0,12 0 0,-28 0 0,12 0 3897,0 0-3897,3 0 0,-8 0 0,17 0 0,-13 0 819,18 3-819,-1-2 0,4 2 0,-13-3 0,18 0 3788,-11 0-3788,4 0 0,4 4-940,-5-3 940,8 2 1546,0-3-1546,-29 7 0,21-6-2309,-24 6 2309,35-7 0,-4 4 0,-2-3 0,-13 2 0,-13 0 0,2 2 900,5-1-900,-14 6 0,14-8-2004,-24 8 2004,25-9 0,-15 2 0,19-3 0,-19 5 0,19-4 0,-10 3 0,13-4 2160,-7 0-2160,-19 0-2011,-16 1 1,-18 0 0,11 1 2010,-21-2-1228,21 2 1,-8-1-1,31 0 1228,43-1 1061,-3 0-1061,2 0 0,-6 0 0,6 0 4732,-2 0-4732,3 0 0,1 0 0,-12-4 0,9 3 6195,-12-2-6195,10 3 0,-3-3 0,-1 2 0,-14-3 0,11 4-478,-14 0 478,17 0 0,-14 0 0,12 0 0,-8 0 0,-7 0 0,-8 0 0,0 0-3739,4 0 3739,21 0 0,1 0-1772,-35 0 1772,21 0 0,-29 0 0,21 0 0,13 0 0,-39 0 0,33 0 0,-18 0 0,22 0 0,9 0 0,-2 0 0,7 0 0,-27 0 0,24 0 346,-24 0-346,31 0 0,-7 0 0,-1 0 0,0 4 3411,-7-4-3411,10 4 2232,-12-1-2232,4-2 0,-3 6 0,2-6 0,9 2 0,2-3 0,3 0 0,-17 4 0,6-4-2805,-15 7 2805,18-6 0,-13 6-409,18-6 409,-18 6 0,16-7 0,-22 8 0,-6-7 0,4 7-659,4-7 659,18 2 2635,6-3-2635,-9 4 456,5 0-456,-3 0 0,-5 3 0,10-6 782,-10 2-782,12-3 0,-2 0 0,3 0 0,0 0 0,0 0 0,4 4 0,4-3 0,1 5 0,6-5 0,-7 6 0,4-3 0,-4 4 0,0 0 0,0 3 0,0-3 0,3 3 0,-2 31 0,6-23-3640,-6 30 3640,2-32 0,1 2-456,0 0 456,0 4 0,3 4 0,1 28 0,-3-21-1346,1 13 1346,-2-21 0,-3-2 0,2 3 0,-3-3 0,0-6 0,0 49 0,0-36 1856,0 37-1856,0-53 0,0 6 0,7 21 0,-2-13 0,3 17 0,-1-23 0,-7 8 0,7-2 0,-6-6 470,6-5-470,-3 24 0,7-5-1159,-1 22 1159,-2-18 0,-1-4 0,-2-13-1790,5 32 1,5 21 0,0-8 1789,6 21 0,-3-5 0,3 16 0,-5-21 701,-2-18-701,3 8 0,-2-4 0,-8-33-1452,12 45 1452,-12-52 0,1-10 0,-4 9 790,10 10-790,-11-8 0,7 9 0,-7-24 0,2 6 0,-1-5 0,-1 2 5387,2 9-5387,2 11 0,3 2-936,-2 1 936,-2-12 0,-5-13 0,6 8 0,-6-12 2034,6 44-2034,-2-6 0,-1 6 0,4 19-4084,-3-46 4084,0 17 0,-1-4-1422,0-12 1422,0 18 935,0-14-935,3 16 0,-3-13-3429,4 14 3429,-4-14 0,3-3 2449,-2 8-2449,8-6 883,-4 22-883,7-8 0,-8-3-3445,0 7 3445,-1-31 0,-3 19 1833,0-29-1833,3 12 592,-2 23-592,0-7 0,2 18 0,-6-22 0,6-1 0,-6 6 0,2 5 0,-3-3 0,0 0 420,0-2-420,0 14 0,0-16 0,0 4 0,0-15 0,0 1 0,0-6 0,0 0 4504,0 2-4504,0 1 0,28 69 0,-15-55 0,8 9 0,1-3 0,-2-20 2104,-3 0-2104,-4-9 1219,9 15-1219,-14-19 118,9 20-118,-18-23 0,-6-1 0,3 1 442,0 0-442,0-1 0,4 1 0,0 0 0,0-1 0,-3 5 0,2-4 0,-3 3 0,4-3 0,0 0 0,0-1 0,0 1 0,0 6 0,0-4 0,0 4 0,0-6 0,4 0 0,0-4 0,4-1 0,-1-3 0,1 0 0,0 0 0,-1 0 0,1 0 0,-4-3 0,3 2 0,-3-3 0,11 1 0,-6 2 0,9-6 0,18 3 0,-14 0-3433,21 0 3433,-27 4 0,3 0-453,0-3 453,4 2 0,1-3 0,13 1 0,-1-2 0,0-2 0,22 2-4394,-32-2 4394,17 6 0,2-11-1392,-8 10 1392,43-10 0,-34 6-2125,17-3 2125,-29 0 0,-4 3 237,-8-2-237,30 1 0,32-2 0,14 1 0,-3 0 0,-20 2-403,-9-1 0,1 1 403,7-2 0,20-1 0,4 0 0,-12 1 0,-29 4 881,-22 4-881,0 0 0,-7 0 1533,22 0-1533,-24 0 0,19 0 0,-25 0 0,22 0-3487,17 0 3487,-24 0 0,35 0 2784,-51 0-2784,30 0 0,-28 0-3135,55-3 3135,-50 2 0,47-3-974,-17 4 974,-14 0 1094,7-1 0,4-1-1094,9 1 0,8-3 0,-12 0 0,-19 3 0,-1-4 566,50 5-566,-19 0 0,23 0 4195,-37 4-4195,25 4 0,5 3 0,2 1 2113,-8-2 0,3-1-2113,-24-3 0,-7-1-1107,1-1 1107,43 3 0,-43-3 0,5-4 0,0 0 0,4 0-2069,-3-2 0,-2-1 2069,-8 2 0,-7-3 0,1 0-908,18 2 908,5-2 0,5 4-2686,-12 0 2686,-33 0 0,4 0 392,50-4-392,-20 2 0,-4-1 0,3-1 0,36-1 0,-4-3 1233,-13-1-1233,-7 4 819,-37 2-819,53-6 3432,-51 3-3432,44-7 0,-58 9 0,6 0 0,-5 4 1441,-2 0-1441,17-3 0,-11 2 1615,15-3-1615,-17 4 0,-1 0 0,-4 0 0,-7 0 0,75-1 0,18-1 0,-32-2 0,-1 1 0,14 1 0,-16-1 0,-13-1 0,37-4 0,-41 7 0,22-4 0,-8 5-2816,-28 0 2816,25 0 0,-23 0 722,16 0-722,12 0 0,-8 0-2610,-5 0 2610,-11 0 861,-12 0-861,26-3 0,5 0 700,-4 1-700,8-2 0,0-1 0,-9 4 0,-9-3 0,2 1 0,-19 2 0,4-6 0,-17 6 0,2-6 999,1 6-999,11-5 0,-4 5 3153,0-3-3153,2 1 0,-16 2 0,12-3 0,25-6 0,-31 7-1169,37-10 1169,-49 12 0,8-3-1282,18-3 1282,-11 2 0,12-3 0,-2-2 0,-23 8 0,44-12 0,-42 12 0,25-4 0,-34 2 3377,5 3-3377,-9-6 1561,6 6-1561,-3-2 0,7-1 0,1 0 0,82-21 0,-63 13 0,59-13 0,-82 17 0,-1 4 0,-2-3 0,1 6 0,-5-6 0,6-1 0,-3 3 0,4-6 0,0 7 0,-1 0 0,1-3 0,13-4 0,-10 4 0,14-6 0,-13 8 0,3-3 0,-3 1 0,20-5 0,-16 4 0,30-7 0,-27 6-1877,7 1 1877,-15 2 0,3 1 0,6-3 0,1 1 0,-3 2 0,-10-2 0,-1 6 0,4-6 0,-2 3 0,6-4 0,-4 1 1877,4-1-1877,-2 0 0,1 4 0,-6-3 0,0 6 0,-1-6 0,5 3 0,-4-1 0,3-2 0,-3 6 0,0-6 0,-4 3 0,9-7 0,-7 6 0,5-6 0,3 3 0,36-35 0,-24 23 0,26-19 0,-48 32 0,3 3 0,-6-4 0,6 4 0,-6-3 0,9 2 0,-5-2 0,6-1 0,7-7 0,-8 5 0,11-4 0,-9 2 0,0 4 0,6-3 0,-8 3 0,11-4 0,-12 4 0,6-3 0,-8 6 0,1-2 0,-4 3 0,3 0 0,-2-3 0,2 6 0,-3-6 0,0 2 0,-1 1 0,-2-3 0,3 3 0,-4-4 0,3 4 0,-2-3 0,2 2 0,1-9 0,0 4 0,0-5 0,0 4 0,-4 2 0,3-2 0,1-10 0,4 6 0,-4-11 0,3 10 0,-6 1-686,2 2 686,-3 2 0,4 3 0,0-31 0,0 13 0,0-15 0,-4 12 0,0 19 0,0-12 0,0-8 0,-4 0 0,3-9-1053,-6 12 1053,6 5 0,-2 5 0,-4-23 0,2 6-237,-3-10 237,1 3 0,3 16 0,-8-29 0,4-11 0,-3 2 0,3-24-883,3 46 883,2-15-2542,-3 8 2542,4 15-1128,-1-28 0,-3-29 0,0-6 0,1 21 1128,-2-21-446,3 1 0,-1-18 0,-1 26 446,0 34 990,-2 2-990,-4-38 0,-1 30 987,6 4-987,-4 28 0,6 0 0,-3-4 0,-2-3 0,8 9 0,-5-1 5551,4 7-5551,-2-1 0,-2 4 2430,2-3-2430,-2 7 0,3-10 0,-4 4 0,4-4 0,-3-1 0,6 9 0,-6-21 0,3 23 31,-4-24-31,4 22 1262,-3-15-1262,6 8 0,-3 1 0,1 2 0,2 9 0,-3-2 0,4-7 0,0 0 0,0-5 0,0 7 0,-3-5 0,2 10 0,-2-7 0,-8-42 0,5 39 0,-12-66 0,9 69 0,2-22 0,-7 3 0,4 3 0,-9-24 0,7 21 0,4-4 0,1 20 0,6-8 0,-2 5 0,3-1 0,0 6 0,0 5 0,0 5 0,0-9 0,0 8 0,0-8 0,-7-36 0,5 32 0,-8-28 0,5 43 0,1 3 0,-3 0 0,6-3 0,-6 6 0,3-3 0,0 1 0,-3 2 0,2-3 0,1 1 0,-3 2 0,6-6 0,-6 6 0,3-6 0,-4 7 0,0-11 0,1 6 0,-1-6 0,0 6 0,4-2 0,-7 3 0,6-4 0,-6 0 0,3 4 0,-3-3 0,2 6 0,-2-2 0,3-1 0,-3 3 0,2-2 0,-16 3 0,13 0 0,-9 0 0,10 0 0,2 0 0,-2 0 0,3 0 0,0 0 0,0 0 0,0 0 0,1 0 0,-1 0 0,0 0 0,0 0 0,0 0 0,1 0 0,-1 0 0,0 3 0,0-2 0,0 3 0,1-1 0,-1-2 0,0 6 0,0-6 0,0 2 0,0-3 0,4 3 0,-3-2 0,3 3 0,-4-4 0,4 3 0,-3-2 0,2 2 0,-2-3 0,2 4 0,-2-3 0,3 5 0,-7-1 0,2-1 0,-2-1 0,3-3 0,0 0 0,4 4 0,-3-3 0,3 2 0,-1 0 0,-2-2 0,6 3 0,-2-4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5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39 391 24575,'-7'0'0,"2"-4"0,-2 4 0,6-7 0,-5 6 0,5-6 0,-3 2 0,4-2 0,0-1 0,0 0 0,0 0 0,0 0 0,-3 1 0,2-5 0,-3 4 0,4-7 0,0 6 0,0-2 0,0 3 0,0 0 0,4-10 0,-3 8 0,2-8 0,-3 10 0,3 0 0,-2 0 0,6-7 0,-3 6 0,4-9 0,-4 9 0,3-2 0,-3 3 0,7-7 0,-2 9 0,2-8 0,-7 10 0,3 0 0,-6-3 0,13-1 0,5-4 0,6 0 0,-2 4 0,-5 4-569,-10 4 569,4 0 0,19-3 0,-10-2 0,16 1 0,-15 1 0,-9 3 0,22 3 0,-16 1 0,28 7 0,-18 1 0,2 0 569,-2 6-569,-5-2 0,0 4 0,19 12 0,-23-13 0,23 20 0,-29-24 0,7 10 0,-6-10 0,-2 5-2262,8 41 1,4 28 0,-5-14 2261,-7-5-1513,7 4 1,5 13 0,-16-31 1512,-16-45 0,3 0 0,-7 8 0,-2 1 0,-2 0 0,3-5 4537,-3-8-4537,6 1 6784,-6 0-6784,3 3 0,0-6 0,1 2 0,3-4 0,0-2 0,4 6 0,-6-3 0,4 0 0,-5 0 0,3-1 0,0-2 0,-6 6 0,4-6 0,-8 5 0,9-5 0,-2 6 0,3-6 0,4 6 0,-3-6 0,3 2 0,-4-3 0,0 0 0,4 3 0,-3-2 0,2 3 0,-6-1 0,2 1 0,-2 1 0,3 2 0,1-7 0,-1 7 0,-4-3 0,4 1 0,0 2 0,1-7 0,6 7 0,-6-6 0,6 6 0,-12-3 0,10 4 0,-7-1 0,10 1 0,-4 0 0,3 0 0,-6 3 0,6-3 0,-2 17 0,3-14 0,0 10 0,0-13 0,0 0 0,0 3 0,0 11 0,0-8 0,3 8 0,39 64 0,-28-59-776,30 59 776,-43-78 0,6 0 0,4 13 0,-5-10 0,7 10 0,-8-10 0,2 1 0,1 4 0,7 13 0,-10-14 776,9 13-776,-10-12 0,4-3 0,-4 4 0,3 6 0,-6-5 0,6 7 0,-6-13 0,2-1 0,1 7 0,-4-8 0,4 8 0,-1-10 0,-2-1 0,-1-2 0,-1-2 0,-2-3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5:0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383 258 24575,'-8'0'0,"1"-3"0,-5-1 0,4-1 0,-7-2 0,6 6 0,1-5 0,-2 5 0,-61-10 0,43 10 0,-46-6 0,67 10 0,-1-2 0,0 6 0,4-3 0,-7 4 0,6-4 0,-6 6 0,7-5 0,-3 3 0,6-1 0,-10 7 0,6-4 0,-6 8 0,7-10 0,-3 0 0,6 3 0,-10 11 0,10-4 0,-6 7 0,7-13 0,-4 3 0,3 7 0,-2-8 0,3 15 0,0-20 0,0 5 0,3-2 0,1 6 0,1-4 0,2 7 0,-7-9 0,7-3 0,-6 1 0,6-9 0,-3 12 0,0-7 0,3 9 0,-2-11 0,2 0 0,-3-1 0,3 5 0,-2 0 0,6 0 0,-6-1 0,5-3 0,-6 0 0,4 3 0,0-6 0,-1 2 0,-2 1 0,1-3 0,-1 2 0,2-3 0,8 7 0,-2-5 0,2 4 0,-4-2 0,0-3 0,1 2 0,0-3 0,2 0 0,-5 3 0,5-2 0,-5 3 0,2-4 0,0 0 0,11 0 0,-4 0 0,4 0 0,-7 0 0,-7 0 0,3 0 0,11-4 0,-11 3 0,21-9 0,-19 8 0,9-8 0,1 2 0,-6-1 0,1-5 0,-3 5 0,12-39 0,2-9 0,-2 19-1623,1-16 1,-4 5 1622,-17 30 0,-3 7 0,-4-13 0,7 0 0,-6-12 0,3 15 0,-4 0 0,0 11 0,0-1 0,0 0 0,0-20 0,-4 12 0,0-7 3245,-1 6-3245,-2 11 0,3-9 0,0 7 0,-3-3 0,3 7 0,-4-4 0,0 1 0,0 2 0,0-2 0,0 7 0,4-3 0,-3 6 0,3-6 0,-4 6 0,-3-6 0,-12 6 0,9-2 0,-12 3 0,18 0 0,-17 0 0,13 0 0,-13 0 0,16 0 0,-2 0 0,-4 7 0,6-6 0,-9 10 0,9-10 0,-2 5 0,3-5 0,0 3 0,-14-1 0,8 1 0,-9 1 0,8 1 0,-7 2 0,7 1-1141,-7-2 1141,15-3 0,-12 6 0,2-4 0,-20 19 0,11-15 0,-1 8-294,12-11 0,11-2 0,0-2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4:2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24575,'12'4'0,"-7"3"0,5-6 0,1 6 0,-2-7 0,9 4 0,-9-1 0,2-2 0,-3 3 0,16 6 0,-12-4 0,13 5 0,-11-4 0,-4-3 0,4 4 0,8 9 0,-11-6 0,13 7 0,-15-11 0,2 1 0,39 35 0,7 7 0,-25-21-468,24 19 0,-5-7 468,-40-34 0,-3 1 0,3 1 0,-3-2 0,0 0 0,-1-6 0,1 6 0,0-6 0,-1 9 936,4-2-936,1 4 0,0-1 0,-4-3 0,2 0 0,6 10 0,1-5 0,-2 6 0,-5-8 0,-6-3 0,8-1 0,-4-2 0,0-5 0,-5-1 0,-3-3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4:2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0 24575,'-5'4'0,"-2"-4"0,7 7 0,-7-6 0,6 6 0,-6-6 0,6 6 0,-6-7 0,6 7 0,-9 1 0,5-3 0,-3 5 0,1-9 0,6 6 0,-6-3 0,-1 11 0,-4-3 0,0 7 0,4-7 0,1-1 0,-1 0 0,0 1 0,-11 17 0,10-13 0,-6 12 0,0-6 0,6-4 0,-9 11 0,6 1 0,-1-12 0,2 7 0,-4 0 0,-1 1 0,-1 5-645,3-8 645,6-9 0,0-2-163,-10 17 163,4-7 0,-5 8 0,8-11 0,-4 0 0,2 4 0,1-6 0,-13 14 0,25-23 640,-17 5-640,17-13 42,-4-4 0,-1 4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4:2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69 24575,'-13'0'0,"-1"0"0,5 0 0,-2 3 0,3-2 0,0 6 0,0-3 0,1 0 0,-1 3 0,0-6 0,0 2 0,0 1 0,1 0 0,-1 0 0,3 3 0,-2-6 0,7 6 0,-7-6 0,2 2 0,-3 0 0,-3 5 0,3 1 0,-4 2 0,4-7 0,1 3 0,-8 4 0,5-2 0,-8 9 0,13-9 0,-5 2 0,5 3 0,1-4-3392,-18 66 0,0 13 3392,11-40 0,-13 36 0,4-11-157,19-63 157,-2 4 0,3 18 0,0-6 0,0 10 0,0-15 0,0-6 0,0 0 0,0 8 0,0-12 0,0 9 0,0-10 6706,0-3-6706,0 4 235,0-5-235,3-3 0,-2 3 0,6-6 0,-3 6 0,0-3 0,3 0 0,4 0 0,-1-4 0,1 3 0,-5-2 0,-1 3 0,6-4 0,-3 0 0,3 0 0,-6 3 0,1-2 0,-1 2 0,2-3 0,5 0 0,-4 0 0,7 0 0,-7 0 0,3 4 0,-3-4 0,10 4 0,-5-4 0,10 0 0,-8 0 0,-3 0 0,9 3 0,-11-2 0,42 6 0,-25-6 0,24 6 0,-31-6 0,11 2 0,-9-3 0,23 0 0,-23 0 0,3 0 0,-14 0 0,4 0 0,1 0 0,6 0 0,1 0 0,5-4 0,30-11 0,3-2 0,-18 6-3392,16-8 0,-8 3 3392,-43 16 0,3-7 0,0 2 0,1-3 0,0 1 0,-1 2 0,-3 2 6784,0-1-6784,-4 0 0,3-4 0,-3 4 0,0-3 0,0 3 0,-1-4 0,-2 0 0,2 0 0,-3 0 0,0-20 0,0 15 0,0-19 0,0 20 0,0-4 0,0-10 0,0 4 0,0-8 0,0 13 0,0 3 0,0-5 0,0 6 0,-3-6 0,-1-3 0,-4 11 0,-3-21 0,2 18 0,-2-12 0,3 6 0,0 4 0,-3-13 0,-5-4 0,3 0 0,-5-14 0,9 27 0,-2-12 0,7 20 0,-3-4 0,2 4 0,-2 1 0,-1 3 0,3 0 0,-5 0 0,5 4 0,-6 0 0,6 1 0,-2 2 0,3-6 0,-11 3 0,6-4 0,-39-13 0,-6-1 0,25 9-1015,-22-8 1,7 4 1014,36 17 0,1 0 0,-5 0 0,0 0 0,0 0 0,-6 0 0,-6 0 0,-11 7 0,5-2-1453,-6 6 1453,22-6-145,-25 5 145,19-5 0,-14 6 0,19-7 0,3 3 0,5-3 0,-5 4 0,7 0 0,-5-4 0,5 3 0,-2-3 3451,-1 4-3451,0-4 176,0 3-176,4-3 0,-3 4 0,2-4 0,-2 6 0,-1-5 0,0 6 0,0 0 0,0-5 0,1 4 0,2-9 0,2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5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471 215 24575,'0'7'0,"0"1"0,0 0 0,0-1 0,3 1 0,-2 0 0,2-1 0,-3 1 0,0 0 0,0-1 0,0 1 0,0 0 0,-3-4 0,2 3 0,-2-3 0,3 4 0,0 3 0,0-3 0,0 3 0,0-3 0,0 0 0,-4-1 0,3 1 0,-2 3 0,3-2 0,0 2 0,0-4 0,-4 1 0,4 0 0,-4-1 0,4 1 0,0 0 0,0 3 0,-3-3 0,2 3 0,-3-3 0,4 0 0,0-1 0,0 1 0,0 0 0,-3 3 0,2-3 0,-3 3 0,4-3 0,0 0 0,0 10 0,-3-11 0,-1 6 0,-4-9 0,0-4 0,0 4 0,0-4 0,1 0 0,2 3 0,-2-2 0,3 3 0,0-8 0,0 0 0,1-1 0,2-2 0,-3 3 0,4-4 0,0 0 0,0 1 0,0-1 0,0 0 0,0 0 0,0-6 0,0 4 0,0-5 0,0 4 0,0-5 0,0 3 0,0-1 0,0 2 0,0-10 0,0 7 0,0-10 0,4 2 0,-3 2 0,2-13 0,-3 10 0,0 0 0,0 9 0,0 0 0,0 3 0,0-4 0,0 0 0,0 4 0,3-2 0,-2 1 0,3 1 0,-4-2 0,0 1 0,0 1 0,0 1 0,0 3 0,0 0 0,0 1 0,3-1 0,-2 0 0,2 0 0,-3 0 0,0 1 0,0-1 0,4 0 0,-3 7 0,2 2 0,-6 3 0,2 3 0,-3-3 0,4 4 0,0-1 0,0 1 0,-3-4 0,2 3 0,-6 1 0,6 0 0,-6 0 0,6-1 0,-2-3 0,-1 4 0,4 0 0,-4-1 0,1-3 0,2 3 0,-6-2 0,6 2 0,-6 1 0,3-4 0,-1 3 0,-2 1 0,3 0 0,0 3 0,-3-6 0,6 1 0,-6-5 0,6 6 0,-6-3 0,6 4 0,-6-4 0,6 3 0,-5-6 0,1 6 0,-3 0 0,1 2 0,-1-1 0,3-2 0,-2-5 0,7 6 0,-7 1 0,2-3 0,1 5 0,-3-6 0,6 4 0,-6-4 0,3 3 0,0-3 0,-3 1 0,2 8 0,-2-10 0,-1 14 0,3-12 0,-2 3 0,7-2 0,-7-1 0,2 2 0,-2 1 0,2 0 0,-2-4 0,6 3 0,-6-3 0,3 4 0,0-1 0,-3-2 0,6 2 0,-6-3 0,-4 10 0,1-8 0,-1 8 0,4-13 0,6 6 0,-6-7 0,6 7 0,-6-6 0,3 6 0,-4-3 0,4 4 0,-3-4 0,3 3 0,-4-6 0,7 2 0,5-3 0,1 4 0,5-4 0,-5 4 0,2-4 0,-2 3 0,1-2 0,-1 3 0,-1-1 0,3-2 0,-3 2 0,0 1 0,3-4 0,-3 4 0,4-4 0,0 0 0,-4 3 0,3-2 0,-3 3 0,4-4 0,-4 3 0,3-2 0,-3 2 0,0 1 0,3-3 0,-3 2 0,4-3 0,-4 3 0,3-2 0,-3 3 0,4-4 0,0 3 0,0-2 0,-1 2 0,1-3 0,0 0 0,-1 0 0,1 4 0,0-3 0,-1 2 0,1-3 0,0 0 0,-1 0 0,1 0 0,0 0 0,-1 0 0,-2 3 0,35 5 0,-27-3 0,29 5 0,-34-9 0,-1 3 0,1-4 0,0 0 0,-4 3 0,3-2 0,-3 2 0,4-3 0,-1 0 0,1 0 0,-4 4 0,3-3 0,-3 2 0,1 0 0,1-2 0,-1 3 0,-1-8 0,-1 0 0,-3-4 0,-3 4 0,2-3 0,-2 2 0,3-2 0,0-1 0,0 0 0,0-3 0,0 2 0,0-2 0,0 3 0,0 0 0,0 0 0,0 1 0,0-1 0,-4 0 0,3 0 0,-2-3 0,3 2 0,0-2 0,0 3 0,0 0 0,0 1 0,0-1 0,0 0 0,0 0 0,0 0 0,3-6 0,-2 4 0,2-5 0,-3 7 0,0-3 0,4 3 0,-3-4 0,2 4 0,1-55 0,-4 38 0,4-39 0,-4 53 0,0 3 0,0 0 0,0 0 0,0 0 0,0 0 0,0 1 0,0-1 0,0 0 0,0 0 0,0 0 0,0 1 0,0-1 0,0 0 0,0 0 0,0 0 0,0 1 0,0-1 0,0 0 0,0 0 0,0 0 0,0 1 0,0-1 0,0 0 0,0 0 0,0 0 0,-4 4 0,0 1 0,-4 3 0,4 3 0,0 1 0,1 1 0,2 1 0,-6-5 0,3 6 0,-4-6 0,4 6 0,-3-6 0,6 5 0,-3-1 0,1 2 0,-1-2 0,-4-2 0,3 0 0,2 2 0,0 2 0,2 1 0,-3 0 0,1-4 0,2 3 0,-6-3 0,6 4 0,-6-4 0,6 3 0,-6-6 0,6 5 0,-2-1 0,3 2 0,-4 1 0,4 0 0,-7-4 0,6 3 0,-6-6 0,6 5 0,-6-1 0,6 2 0,-6 1 0,6 0 0,-2-1 0,-1 1 0,4 0 0,-7-1 0,2 1 0,1 3 0,-3 1 0,3 0 0,-4-1 0,4-3 0,-3-4 0,6 3 0,-6-3 0,2 7 0,1-2 0,-3 2 0,3-3 0,0-1 0,-3 1 0,6 0 0,-6-1 0,6 1 0,-6 0 0,3-1 0,-8 4 0,7-2 0,-5 2 0,9-3 0,-41 44 0,29-37 0,-26 36 0,32-50 0,6 6 0,-6-6 0,3 2 0,3-3 0,5 0 0,5 0 0,2-3 0,-3 2 0,-1-3 0,1 4 0,0 0 0,-1 0 0,-2-3 0,1 2 0,-1-3 0,2 4 0,1 0 0,0 0 0,-1 0 0,1-3 0,0 2 0,-1-2 0,5-1 0,-4 3 0,10-2 0,-9 3 0,9-4 0,-6 3 0,0-2 0,-1 3 0,-3 0 0,3 0 0,-3 0 0,7 0 0,-6 0 0,2 0 0,-4 0 0,1 0 0,0 0 0,-1 0 0,1 0 0,0 0 0,-1 0 0,1 0 0,-4-3 0,-4 2 0,-1-6 0,-2 2 0,3-2 0,0-1 0,0 0 0,0 0 0,0 0 0,0 1 0,0-1 0,7-52 0,-6 39-1071,6-42 1071,-3 54 0,-4-2 0,7 3 0,-6 0 0,3 0 0,-4 1 0,0-1 0,0 0 1071,0 0-1071,3 0 0,-2 1 0,2-1 0,-3 0 0,0 0 0,4 4 0,-4-7 0,4 6 0,-4-6 0,3 3 0,-2 0 0,3 1 0,-4-1 0,3 3 0,-2 5 0,-1 5 0,-1 2 0,-6-2 0,6 1 0,-6-1 0,6 2 0,-2 1 0,3 0 0,0-1 0,-4-2 0,3 1 0,-2 2 0,3 1 0,-3 2 0,2 0 0,-6-3 0,2 7 0,1-7 0,1 3 0,-1 4 0,3-6 0,-6 6 0,3-4 0,-4 1 0,0 7 0,4-7 0,1 3 0,-4-1 0,1-1 0,-5 3 0,7-5 0,0 0 0,1-3 0,2 3 0,-9-3 0,8 0 0,-5-1 0,3-2 0,4 1 0,-4-1 0,4 2 0,0-2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7:3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8 250 24575,'0'11'0,"0"-2"0,-3 5 0,2-5 0,-2 2 0,3-3 0,0-1 0,0 1 0,0 0 0,0-1 0,0 1 0,0 0 0,0-1 0,0 1 0,0 0 0,0-1 0,0 5 0,0-4 0,0 3 0,0-3 0,0 0 0,0-1 0,0 1 0,0 0 0,3-1 0,-2 1 0,6 6 0,-6-4 0,2 4 0,-3-6 0,0 0 0,0 3 0,0-3 0,3 7 0,-2-7 0,3 3 0,-4-3 0,3 13 0,-2-10 0,2 11 0,-3-11 0,0-3 0,0 3 0,0 0 0,0-2 0,0 2 0,0-3 0,0 10 0,0-8 0,0 8 0,0-11 0,0 5 0,0-4 0,0 3 0,0-3 0,4-1 0,-3 1 0,2 7 0,-3-6 0,0 6 0,0-4 0,0-3 0,0 3 0,0-3 0,0 3 0,0-2 0,0 2 0,0-4 0,0 4 0,0 1 0,0 0 0,0 0 0,0-5 0,0 15 0,0-11 0,0 10 0,0-10 0,0-2 0,0 2 0,0-4 0,0 1 0,0 7 0,0-3 0,0 18 0,0-16-1293,0 7 1293,0-9 0,0 0 0,0 3 0,0-3 0,0 2 0,0 5 0,0-5 0,0 7 0,3-9 0,-2 0 1293,3 3-1293,-4-7 0,0 3 0,0 0 0,0 1 0,0 0 0,3 0 0,-2-5 0,2 1 0,-3 3 0,0 1 0,0 3 0,0-3 0,0 3 0,0 0 0,0-2 0,5 41 0,1 6 0,-4-28-1165,4 25 1,-2-7 1164,-4-43 0,0 1 0,0 0 0,0-1 0,4-2 0,-3 5 0,2-5 0,-3 6 2329,0-3-2329,0-1 0,0 1 0,0 0 0,0-1 0,0 1 0,0 0 0,0-1 0,0 1 0,0 0 0,0-1 0,0 1 0,0 0 0,0-1 0,0 1 0,0 0 0,0-1 0,0 8 0,0-6 0,0 6 0,0-7 0,0-1 0,0 1 0,0 13 0,0 1 0,0 1 0,0 6 0,0-12 0,0 6 0,0-4 0,0-1 0,0-5 0,0 5 0,0-6 0,0 0 0,0-1 0,0-3 0,0-1 0,0 1 0,0 0 0,0-1 0,0 1 0,0 0 0,0 0 0,0-1 0,3-3 0,2 0 0,2-4 0,8 0 0,-6 0 0,6 0 0,-8 0 0,1 0 0,0 0 0,-1 3 0,1-2 0,3 3 0,-2-4 0,2 0 0,0 0 0,-3 0 0,4 0 0,-1 3 0,-3-2 0,17 2 0,-11-3-1142,9 0 1142,-12 0 0,0 0 0,1 0 0,14 0 0,-2 0 0,38 0 0,-22 0-5627,22 0 5627,-35 0 0,3 0 809,-7 0-809,24 0 0,-4 0-1494,10 0 1494,-19 0 0,-4 0 0,1 0 0,11 0 0,-8 0 0,-4 0 0,-6 0 0,-10 0 0,8 0 0,-3 0 0,1 0 5346,6 0-5346,-2 0 0,6 4 0,-13-4 0,49 2 0,9 0 0,-26-2 0,18 0 0,-1 0 0,-21 0 0,-23 0 0,42 0 0,-32 0 0,9 0 0,-5 0-1248,-17 0 1248,10 0-478,-10 0 478,0 0 0,11 0 0,9 0 0,-9 0-343,-1 0 343,-15 0 3196,-5 0-3196,5 0 0,-5 0 0,12 0 0,-10 0 559,13 0-559,-14 0 0,8 0 0,-10 0 0,3 0 0,0 0 422,5 0-422,0-4 0,-1 4 0,-4-4 0,-3 4 0,6 0 0,-4 0 0,4 0 0,-9-3 0,12 2 0,-7-6 0,9 6 0,-8-6 0,-3 6 0,-1-2 0,4 3 0,5-4 0,-4 3 0,3-2 0,-7 3 0,-1-4 0,1 4 0,3-4 0,-2 1 0,5-2 0,-2 1 0,3 0 0,-3 1 0,-1 2 0,0-2 0,-2 3 0,2 0 0,10-4 0,-9 3 0,12-2 0,-19-1 0,9 3 0,-2-2 0,1 3 0,5 0 0,0-3 0,-1 2 0,2-3 0,-4 1 0,4-2 0,-2 1 0,12-3 0,-5 6 0,0-2-2329,1 3 2329,-12 0 0,2 0-35,44-4 35,-11 0-2001,31 0 1,24 0 0,-14 0 2000,-38 1 0,1 0 0,19 0 0,15 0 0,-1 0 0,-22 1-1717,-3 1 1717,-6-1 0,2 1 1206,16 1-1206,-15 0 0,1 0 0,1 0 0,4 0-3829,23 0 3829,-60 0 3852,47 0-3852,-11 0-2568,5 0 2568,-14 0-1066,-11 0 1066,-20 0 0,25 0 0,-31 0 0,-1 0 3631,-4 0-3631,-2 0 0,12 0 0,54 0 0,-41 0 0,38 0 0,-64 0 5757,3 0-5757,-2 0 2535,9 0-2535,-9 0 0,6 0 0,-8 0 564,4 0-564,-2 0 0,5 0 0,-5 0 0,2 0 0,-3 0 0,3 0 0,-3 0 0,7 0 0,-7 0 0,3 0 0,4 0 0,-6 0 0,13 0 0,-10 0 0,4 0 0,33 0 0,-32 0 0,28 0 0,-24 0 0,21 0 0,-6 0 0,21 0 0,-17 0 0,-7 0 0,3 0 0,-6 3 0,-8-2 0,11 2 0,0-3 0,-6 0-1092,13 0 1092,-20 0 0,6 0 0,-10 0-42,40 0 42,-18 0-1795,18 0 1795,-27 0-506,21 4 506,-12-3 0,25 2 0,-7 0 0,-21-2-3650,22 3 3650,-37-4 0,28 0-908,-32 0 908,20 0 0,27 0 0,-23 0-755,34 0 755,-40 0 0,-7 0 0,2 0 0,-12 0-1003,39 0 1003,-28 0 0,31 0 3356,-3 0-3356,5 0 360,-4 0-360,-1 0-1243,-33 0 1243,3 0-684,3 0 684,-15 0 299,15 0-299,8 0 0,-9 0 619,18 0-619,18 1 0,17 0 0,-12 0-449,10 0 449,-7 0 0,13 0 0,-22 0 0,-29-1 1250,1 0-1250,-5 0 0,-7 0 0,9 0 0,-6 0 0,7 0-185,8 0 185,-4 0 0,9 0-2995,-11 0 2995,-12 0 0,-8 0 3627,0 0-3627,11 0 0,14 0 0,-7 0 0,16 0 1221,-29 0-1221,22 0 0,-17 0 0,5-3 0,-7 2 0,-7-2 0,5 3 0,-11 0 210,11 0-210,-12 0 0,2 0 4365,0 0-4365,-2 0 0,5 0 0,-5 0 0,2 0 0,-4 0 0,1 0 0,0 0 0,-1 0 0,1 0 0,0 0 0,0 0 0,-1 0 0,1 0 0,0 0 0,-1 0 0,1 0 0,0 0 0,-1 0 0,1 0 0,0 0 0,-1 0 0,1-4 0,3 3 0,-2-2 0,5 3 0,-5 0 0,2 0 0,-4 0 0,4 0 0,-2 0 0,2 0 0,-3 0 0,-1 0 0,1-4 0,0 3 0,-1-2 0,1 3 0,0 0 0,-1 0 0,1 0 0,0 0 0,-1 0 0,1 0 0,0 0 0,-1 0 0,-2-4 0,1 4 0,-1-4 0,2 4 0,1 0 0,0 0 0,-1 0 0,1 0 0,0 0 0,-1 0 0,1 0 0,0 0 0,-1 0 0,5 0 0,-4 0 0,3 0 0,-3 0 0,3 0 0,-3 0 0,4 0 0,-1 0 0,-3 0 0,3 0 0,-3 0 0,0 0 0,3 0 0,-3 0 0,3 0 0,-3 0 0,0 0 0,-1 0 0,8 0 0,-6 0 0,6 0 0,-4 0 0,-3-3 0,3 2 0,-3-3 0,0 4 0,-1 0 0,15 0 0,-11 0 0,10 0 0,-3 0 0,-8 0-498,8 0 498,-10 0 0,0 0 0,-1 0 0,8 0 0,5 0 0,-3 0 0,1 0 0,-7 0 0,-3 0 0,10 0 0,-8 0 0,21 0 0,-12 0 0,11 0 0,-11 0 0,-4 0 0,0 0 0,-3 0 0,-1 0 0,14-3 0,4 2 0,0-2-344,3 3 344,-16 0 0,1 0 0,14 0 0,-12 0 0,11 0 0,-11 0-821,-7 0 821,-1 0 0,0 0 0,1 0 807,7 0-807,4 0 0,4 0 0,-7 0 0,-2 0 0,68-4 0,-55 3 0,56-2 0,-72 3 856,-4 0-856,1 0 0,-1 0 0,-3 0 0,3 0 0,-2 0 0,2 0 0,-4 0 0,1 0 0,0 0 0,0 0 0,-1 0 0,1 0 0,0 0 0,-1 0 0,1 0 0,-4-4 0,3 3 0,-3-2 0,4 3 0,0 0 0,-1 0 0,1 0 0,0 0 0,-1 0 0,4 0 0,-2 0 0,5 0 0,-5 0 0,2 0 0,-3 0 0,6-4 0,-4 4 0,4-4 0,-6 4 0,-1 0 0,4 0 0,-2 0 0,26 0 0,-21 0 0,17 0 0,-23 0 0,3 0 0,4 0 0,1 0 0,10-3 0,-9 2 0,5-3 0,0 4 0,-8 0 0,4 0 0,-7 0 0,1 0 0,14-3 0,-5 2 0,5-3 0,-7 1 0,-7 2 0,-1-2 0,-3 3 0,3 0 0,1 0 0,3 0 0,1 0 0,-5 0 0,1 0 0,2 0 0,-5 0 0,9 0 0,-6-4 0,0 3 0,-1-2 0,0 3 0,-2 0 0,2 0 0,-3 0 0,-1 0 0,1 0 0,3 0 0,-6-4 0,6 4 0,-7-4 0,3 4 0,1 0 0,0 0 0,0 0 0,-1 0 0,1 0 0,0 0 0,3 0 0,1 0 0,-1 0 0,1 0 0,-5 0 0,4-3 0,1 2 0,4-3 0,-4 4 0,-1 0 0,-4 0 0,1 0 0,0 0 0,-1 0 0,1 0 0,0 0 0,-1 0 0,1 0 0,0 0 0,-1 0 0,1 0 0,0 0 0,-1 0 0,1 0 0,3-3 0,-2 2 0,2-3 0,-4 4 0,1 0 0,7 0 0,-6 0 0,5 0 0,-6 0 0,0 0 0,-1 0 0,1 0 0,0 0 0,-1 0 0,1 0 0,10 0 0,-8 0 0,8 0 0,-10 0 0,0 0 0,-1 0 0,1 0 0,0 0 0,-1 0 0,1 0 0,0 0 0,-1 0 0,1 0 0,-4-3 0,3 2 0,-3-2 0,4 3 0,0 0 0,-1 0 0,1 0 0,0 0 0,-1 0 0,1 0 0,0 0 0,-1 0 0,1 0 0,0 0 0,-1 0 0,1 0 0,0 0 0,-1 0 0,1 0 0,0 0 0,-1 0 0,1 0 0,0 0 0,-1 0 0,1 0 0,0 0 0,-1 0 0,1 0 0,-4 3 0,3-2 0,-3 2 0,4-3 0,0 0 0,-1 0 0,1 0 0,0 0 0,-1 0 0,1 0 0,0 0 0,-1 0 0,1 0 0,0 0 0,0 0 0,-1 0 0,1 0 0,0 0 0,-1 0 0,1 0 0,0 0 0,-4-3 0,3 2 0,-7-6 0,4 3 0,-4-42 0,0 28 0,0-28 0,0 39 0,0-1 0,0 0 0,0 0 0,0 0 0,0 1 0,0-1 0,0-7 0,0 6 0,0-6 0,-4 4 0,4 2 0,-4-2 0,4 3 0,0 0 0,0 0 0,0-3 0,0-1 0,0 0 0,0-3 0,-3 6 0,2-2 0,-3 3 0,4 0 0,0-6 0,-3 4 0,2-8 0,-3 9 0,1-2 0,2 0 0,-2-2 0,-1-6 0,0 3 0,0 0 0,0 5 0,4 3 0,0 0 0,0 1 0,-3-1 0,2 0 0,-3-3 0,1 5 0,2-4 0,-3 6 0,1-8 0,2 4 0,-2-3 0,3 3 0,0 0 0,-4 4 0,3-10 0,-2 4 0,-1-5 0,4 3 0,-4 4 0,1 1 0,2-1 0,-3 0 0,1 0 0,2 0 0,-3 1 0,4-1 0,-3 3 0,2-1 0,-2 1 0,3-3 0,-4-3 0,3 2 0,-2-2 0,-1 7 0,3-3 0,-5-1 0,5-1 0,-6-9 0,6 9 0,-6-6 0,6 7 0,-6 4 0,6-7 0,-6 10 0,6-10 0,-5 0 0,5 1 0,-3-4 0,1 6 0,2 0 0,-3 0 0,1-3 0,2 2 0,-6 2 0,3 0 0,-1 2 0,2-3 0,3 1 0,-4-1 0,4 0 0,-4 0 0,-6-17 0,7 13 0,-7-13 0,6 17 0,3 0 0,-2 0 0,3 1 0,-4-1 0,4 0 0,-4 0 0,4 0 0,-3 4 0,-2-6 0,1 1 0,1-3 0,3 1 0,0 3 0,-4 3 0,3-2 0,-2 3 0,3-4 0,-4-3 0,3 2 0,-2-2 0,3 3 0,-4 0 0,4 1 0,-4-1 0,1 4 0,-2-14 0,1 11 0,0-14 0,1 12 0,2-2 0,-2 3 0,3 0 0,-4-7 0,3 6 0,-2-6 0,-1 7 0,4-7 0,-4 6 0,1-2 0,2 4 0,-3-8 0,1 5 0,2-9 0,-3 12 0,4-1 0,0 0 0,0-10 0,-3 7 0,2-7 0,-2 10 0,3 0 0,0 1 0,-4-1 0,3 0 0,-2 0 0,3 0 0,-4 4 0,4-3 0,-7 6 0,6-6 0,-3 3 0,4-4 0,0 0 0,0-3 0,0 2 0,0-2 0,0 3 0,0 1 0,0-1 0,-3 0 0,2-3 0,-3 2 0,4-2 0,0 3 0,0 0 0,-3-14 0,-1 11 0,-1-11 0,-2 18 0,6-3 0,-2 3 0,0-4 0,2 0 0,-3 0 0,1 4 0,2-3 0,-3 3 0,1 0 0,2-3 0,-2 2 0,-1 1 0,0-3 0,-4 3 0,0-4 0,0 3 0,4-1 0,-6 1 0,4-3 0,-5 4 0,3-3 0,1 6 0,-1-6 0,0 6 0,0-5 0,-7 1 0,6-3 0,-6 4 0,7 1 0,-3-1 0,-1 0 0,0-1 0,-24-5 0,12 5-1748,-18-6 1748,9 6 0,8-2 0,-1 6 0,-21-6 0,25 7 0,-39-7 0,34 2 0,-8 1 0,9 1 0,10 3 0,-50-5 0,39 4 0,-35-3 0,40 4 0,4 0 0,-36 0-376,20 0 376,-56 0-1485,53 0 1485,-46 0-3150,51 0 3150,-26 0 1280,29 0-1280,-30 0 0,-38 1 0,-20 0 0,-6-1 0,11 1 0,26 0-2382,8 0 0,-1-1 2382,-6 1 0,-28 0 0,-10 0 0,6-1 0,23 1 0,40-1 583,37 0-583,-58 0 0,20 0 1258,-20 0-1258,-6 0-4001,55 0 4001,-35 0 0,37 0 2321,-52 0-2321,14 0-3240,-20 0 3240,39 0 0,-4 0-1303,19 0 1303,-13 0 2647,19 0-2647,-33 0 0,16 0-116,-33 0 116,33 0 0,3 0 0,-2 0 3658,6 0-3658,-31 0 0,-2 0 464,-8 0-464,6 0 0,19 4-1757,-9-3 1757,15 2 0,-34-3 0,32 0-1415,-9 0 1415,24 0 0,-11 0-1947,12 0 1947,-13 0 2054,6 0-2054,-18 0 0,-20 0 837,7 3-837,-14-2-699,51 3 699,-14-4 0,14 0-182,-4 0 182,-5 0-1253,-19 0 1253,21 0 0,-8 0-921,16 0 921,11 0 0,-5 0 2305,6 3-2305,0-2 0,-33 2 0,-3-3 0,-15 0 0,15 0 0,12 0 0,15 0 0,-11 0 0,-2 0 0,3 0 0,-17 0 0,26 0 1303,-9 0-1303,21 0 0,-17 0 0,11 0 0,-4 0 1474,-20 0-1474,0 0 0,-15 0 1508,0 0-1508,12 0 0,14 0 0,-23 4 0,26-3-2126,-21 2 2126,27-3 0,-9 0 1254,8 0-1254,-6 0 0,8 0 394,8 0-394,-38 0 0,21 4-1832,-21-4 1832,28 4-739,-64-3 1,-8-2 738,38 1 0,-46 0 0,14 0-333,77 0 333,-8 0-248,3 0 248,-2 0 0,-2 0 0,4 0 0,7 0 2661,-14 0-2661,-19 0 0,4 0 0,-39-4 0,22 3 5431,1-2-5431,-11 3 382,39 0-382,-25 0 0,35 0 0,-16 0 0,17 0 0,-1 0 0,0 0 0,-27 0 0,26 0 0,-29 0 0,33 0 0,-7 0 0,2 0 0,-15 0 0,17 0 0,-27 0 0,19 0 0,-17 0 0,12 0 0,5 0-2413,-2 0 2413,12 0 0,-8 0-1802,-20 0 1802,13 0 0,-10 0-1565,20 0 1565,10 0-120,0 0 120,-9 0 0,7 0 0,-8 0 0,-17 0 0,10 0-643,-9 0 643,10 0 0,11 0 1135,-6 3-1135,-3-2 0,9 3 0,-12-4 0,1 0 0,-6 0 0,-22 0 0,17 0-2761,-16 0 2761,24 0 0,-6 0-245,-4 0 245,7 0 0,-9 4 0,12-3 0,-20 3 0,24-4 0,-8 0 0,-24 0-1066,35 0 1066,-36 0 0,31 0-1482,3 0 1482,-6 0 2143,9 0-2143,9 0 1071,5 0-1071,-27 0 0,12 0 3253,-18 0-3253,16 0 0,9 0 0,-5 0 0,13 0 0,-23 0 0,20 0 3327,-24 0-3327,19 0 0,-44 0 0,-6 0 0,22 0-1973,-17 0 1,8 0 1972,43 0 0,3 0 0,0 0 0,0 0 888,0 0-888,-3 0 0,2 0 0,-2 0 6784,3 0-6784,1 0 0,-1 0 0,0-3 0,-7 2 0,6-2 0,-6 3 0,4 0 0,2 0 0,-2 0 0,3 0 0,-3 0 0,2 0 0,-2 0 0,-1 0 0,-3 0 0,-9 0 0,0 0 0,4 0 0,5 0 0,8 0 0,-5 0 0,4 0 0,-7 0 0,-1 0 0,3 0 0,-5 0 0,9 0 0,-5 0 0,5 0 0,-2 0 0,-1 0 0,4 0 0,-7 0 0,3 0 0,0 0 0,-3 0 0,6 0 0,-2 0 0,0 0 0,-5 0 0,0 0 0,0 0 0,5 0 0,0 0 0,2 0 0,-2 0 0,3 0 0,-3 0 0,2 0 0,-9 0 0,8 0 0,-5 0 0,8 0 0,-1 0 0,-7 0 0,5 0 0,-4 0 0,6 0 0,-3 0 0,2 0 0,-2 0 0,3 0 0,0 0 0,0 0 0,0 0 0,1 0 0,-5 0 0,4 0 0,-4 0 0,5 0 0,-1 0 0,0 0 0,-3 0 0,2 0 0,-2 0 0,3 0 0,0 0 0,0 0 0,1 0 0,-1 0 0,0 0 0,0 0 0,0 0 0,1 0 0,-1 0 0,0 0 0,0 0 0,0 0 0,1 0 0,-1 0 0,-4 0 0,4 0 0,-3 0 0,-35 0 0,28 0 0,-28 0 0,38 0 0,-3 0 0,3 0 0,-4 0 0,4 0 0,1 0 0,-1 0 0,0 0 0,0 0 0,-3 0 0,2 0 0,-2 0 0,3 0 0,0 3 0,1-2 0,-1 2 0,0-3 0,0 0 0,0 0 0,1 0 0,-1 0 0,0 0 0,0 0 0,-3 0 0,2 4 0,-2-3 0,3 2 0,0-3 0,0 0 0,1 0 0,-1 3 0,-3-2 0,2 3 0,-2-4 0,3 0 0,-7 0 0,6 3 0,-6-2 0,7 2 0,0-3 0,0 0 0,1 0 0,-1 0 0,0 0 0,0 0 0,-3 4 0,2-3 0,-2 2 0,3 0 0,0-2 0,1 3 0,-1-4 0,3 3 0,-2-2 0,3 2 0,-4-3 0,1 0 0,2 0 0,2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2:5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2:5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66 24575,'-4'7'0,"-3"-2"0,6 2 0,-2-3 0,-1 3 0,4 5 0,-4-4 0,4 7 0,-3-7 0,2 3 0,-3 0 0,4-2 0,0 2 0,0-3 0,0 13 0,-3-10 0,2 21 0,-3-15 0,4 6 0,0-1 0,0-9 0,0 9 0,0-10 0,4 31 0,-3-18-3083,2 15 3083,1-24 0,-4 2-81,4-5 81,-1 9 0,-2-6 0,2 27 0,-3-22 0,0 35-2104,4-23 2104,-3 6-2256,2-13 2256,-3-8 0,0-9 1580,0 26-1580,0-14 0,-3 19 0,2-20 0,-3 2 0,4-6 68,0 0-68,0 2 0,-3-5 0,-1 33 0,-4-20-1889,0 28 1889,4-33 0,0 5 988,4-11-988,-3-3 0,-5 34 0,-1-23 0,1 24 0,1-28 402,7 0-402,-7 1 0,2 20 0,1-20 0,0 16 0,4-25 0,0 1 0,0-1 0,0-3 0,0 7 0,0-6 0,0 6 0,0-8 0,0 1 4336,0 0-4336,0-1 1651,0 1-1651,4 13 0,-3-10 0,6 7 0,-3-8 0,0-4 388,-1 8-388,1-2 0,-3 0 0,2-1 0,1-3 0,-4-1 0,7 1 0,-6 0 0,2-1 0,-3 4 0,0-2 0,0 2 0,0 0 0,0-2 0,0 2 0,0-4 0,0 8 0,0-6 0,-3 6 0,2-8 0,-2 1 0,3 0 0,0 3 0,0-3 0,-4 0 0,3-1 0,-2-3 0,3 4 0,0 3 0,0-3 0,0 4 0,0-5 0,0 1 0,0 0 0,0 3 0,0-3 0,0 3 0,0-3 0,0 0 0,0-1 0,0 1 0,0 0 0,-4-4 0,0-1 0,0 1 0,-3-3 0,2 2 0,-27 28 0,22-20 0,-21 20 0,33-27 0,3-4 0,6 0 0,1 0 0,-1 0 0,1 0 0,-4 0 0,7 0 0,0 0 0,-2 0-1323,5 0 1323,-6 0 0,24 0 0,-2 0-4664,12 0 4664,-16 0 0,-1-4-40,5 0 40,33-7 0,-15 2-1217,7 1 1217,-14-3-588,-25 9 588,29-10 503,-34 8-503,19 0-1491,31-11 1491,-17 9-2684,22-10 2684,-44 12 0,-5-4 239,-11 7-239,11-4 0,-9 2 2500,0 2-2500,23-6 0,-9 6-849,15-2 849,-18 3 0,-2 0 4466,-4-4-4466,2 3 0,-3-2 1376,-5 3-1376,17-4 0,-5 0 0,11 0-1677,-15 0 1677,-8 4 2567,4 0-2567,-6 0 93,13 0-93,1 0 0,8 0-1127,1 0 1127,-2 0 0,-3 0 0,-7 0 1848,-1 0-1848,13 0 0,-9 0 0,31 4-3645,-26-4 3645,4 4 0,-18-4 0,5 0 0,28 0 0,-10 0-1087,22 0 1087,-23 0 0,4 0 0,-16 0 0,53 0 0,34 0 0,-13 0-901,-39 0 1,1 0 900,34 0 0,13-1 0,-21 2-1172,-20 2 1172,-38-2 0,9 3 0,14-1 0,-23-2 0,19 6 0,-27-7 0,35 11 0,-30-10 0,43 11 0,-40-7 0,22 5 0,-13-1 1158,8-1-1158,6 0 0,15 2-1070,-18-1 1070,4-2 0,-24-1 0,9-5 5285,-8 3-5285,12-1 0,-15-2 1761,3 6-1761,-7-3 720,5 0-720,9 3 0,2-3 0,-13 1 0,0-2 0,-13-3 1840,10 4-1840,-2-4 0,7 7 0,-1-3 0,-2 1-3606,3 2 3606,-1-7 0,18 7-2646,4 1 2646,3 0 0,-7 3 0,-23-6 0,7-2-353,-1 1 353,9-4 0,6 7 0,-11-6 0,6 6-2329,-15-6 2329,3 2 2516,1-3-2516,9 4 0,-5-4 717,-1 4-717,-18-4 0,-3 0 376,3 0-376,8 0 3062,1 0-3062,7 0 0,10 0 0,-14 0 0,23 0 0,-27 0 0,24 0 0,-28 0 0,17 0 0,-20 0 0,14 0 0,-12 0 0,7 0 0,-12 0 2342,2 0-2342,-4 0 0,1 0 0,0 0 0,-1 0 0,1 0 0,0 0 0,-1 0 0,1 0 0,0 0 0,-4-4 0,6 4 0,-1-7 0,3 6 0,2-6 0,5 2 0,2-2-1934,2 2 1934,-8 2 0,3-1 0,-8 3 0,11-5 0,-12 5 0,9-6 0,-2 2 0,17-2 0,-10 2-2603,13-2 2603,-23 6 0,9-5 371,-13 5-371,9-3 0,-2 1 0,0-2-745,20-6 745,-17 6 0,11-2 0,-19 3 0,-4 4-221,4-7 221,-2 6 0,15-7 0,-9 3 0,6 0 0,-6 2 0,-7-1 0,3 3 0,-3-2 2506,-4-1-2506,3 0 1413,-3 0-1413,7-3 923,-6 2-923,6 1 290,-7 1-290,4 3 0,-1 0 0,1 0 0,0 0 0,3 0 0,-3 0 0,3 0 0,0 0 0,5 0 0,7 0 0,-6 0 0,1 0 0,-7 0 0,4 0 0,2 0 0,-2 0 0,-4 0 0,-3 0 0,3 0 0,-3 0 0,3 0 0,-3 0 0,0-4 0,10 3 0,-12-6 0,8 3 0,-14-4 0,0 0 0,0 1 0,0-5 0,-3 0 0,2 0 0,-3-6 0,1 8 0,2-11 0,-3 8 0,1-3 0,2 1 0,-2-21 0,3 12 0,0-41 0,0 40 0,0-36 0,0 30-1597,0-15 1597,0 18 0,0 6 0,0 10 0,0-3-124,0-15 124,0 4 0,3-9-676,-2 12 676,2 4 0,1-1 0,-3 4-190,2-23 190,-3 18 0,3-13 0,-2 13-368,3 4 368,-4 1 0,0 1 116,0 0-116,0-15 0,0 10 659,0-12-659,0 16 0,0-4 195,0 4-195,0-10 0,0 2 0,0 3 0,0-5 1985,0 14-1985,0-21 0,0 6 0,0-25 0,0 29 0,0-9 0,0 20 0,0 0 0,0 0 0,0-13 0,0 13 0,0-17 0,0 21 0,0-4 0,0 5 0,0-1 0,0-3 0,0 2 0,0-9 0,0 8 0,0-5 0,0 8 0,0-1 0,0 0 0,-4 0 0,3-10 0,-2 8 0,-1-54 0,3 45 0,-2-34 0,3 45 0,0 1 0,0-8 0,0 5 0,0-4 0,0 6 0,0 0 0,0 0 0,0-3 0,0 2 0,0-2 0,3-7 0,-2 7 0,6-10 0,-6 12 0,2-2 0,-3 3 0,0-3 0,0 2 0,0-2 0,0 3 0,0 0 0,-3 4 0,-1-3 0,-4 6 0,0-3 0,0 4 0,0 0 0,1 0 0,-1 0 0,3-3 0,-2 2 0,3-2 0,-4 3 0,1 0 0,-5 0 0,4-4 0,-4 3 0,4-2 0,1 3 0,-1 0 0,0 0 0,0-4 0,-68 0 0,-18 1-6784,33-3 6784,-34 2 0,6 1 0,52 3-2407,13 0 2407,-2 0 0,-4 0 0,5 0-1163,-69-4 1163,30 3 0,-31-3 0,24 4 0,-4 0 0,8 0 0,-23 0-1685,54 0 1685,-13 0 0,-6 3 0,-17-2 0,-5 2 0,17-3 0,24 4 0,5-4 0,9 4 4180,-12-4-4180,-7 0 0,6 0 0,-13 0 0,7 3 1644,18-2-1644,-14 3 1541,0-4-1541,6 0 0,-7 0 691,15 0-691,11 0 0,1 0 0,-18 0 0,6 0 0,-9 0 1211,11 0-1211,9 0 110,-8 0-110,7 0 0,-1 0 0,6 0 2662,-3 0-2662,2 0 0,-6 0 0,7 0 0,-14 0 0,11 0 0,-7 0 0,10 0 0,1 0 0,-1 0 0,-10-4 0,4 3 0,-5-2 0,7 3 0,-2 0 0,1 0 0,-6 0 0,-14 0 0,16 0-609,-18 0 609,18 0 0,-3 0 0,-2 0 0,9 0 0,-37 0 0,30 0 0,-23 0 0,25 0 0,-6 0 0,3 0 0,-9 0 0,-23 0 0,14 0-994,-33 0 994,24-4-3374,-13 3 3374,13-6 0,-4 5 0,28-2-2568,-63-8 1,-6 0 2567,45 6 0,-43-8 0,11 3 145,68 11-145,-4 0 0,4 0 0,1 0 0,3 0 554,0 0-554,0 0 2407,-6 0-2407,4 0 6674,-12 0-6674,13 0 332,-9 0-332,6 0 0,-4 0 0,4 0 0,-13 0 0,10 0 0,-11 0 0,7 0 0,2 0 0,-5 0 0,5 0 0,-12 0 0,0 4 0,-3-3-2737,5 2 2737,12-3 0,3 0 0,5 0 0,-19 3 0,11-2-359,-18 6 359,16-6 0,2 2 0,-7-3 0,12 0 2682,-12 0-2682,3 4 0,-2-3 0,-13 5 0,13-5 0,2 6 0,1-6 414,12 2-414,-19 1 0,15-3 0,-12 2 0,13-3 0,-2 0 0,3 0 0,0 0 0,0 4 0,1-4 0,-1 4 0,0-4 0,0 0 0,0 0 0,1 0 0,-1 0 0,0 0 0,0 0 0,0 0 0,1 0 0,-1 0 0,-7 0 0,6 0 0,-17 0 0,16 0 0,-12 3 0,10-2 0,-7 2 0,3-3 0,-3 0 0,6 0 0,-12 4 0,14-3 0,-11 2 0,14-3 0,-3 0 0,3 0 0,-7 0 0,3 4 0,-11-4 0,6 4 0,-6-4-3392,-57 1 0,-8 1 3392,38-1-855,-40 1 0,12-1 855,66-1 0,-7 0 0,-1 0 0,4 4 0,1-3 0,7 2 0,0-3 5937,0 0-5937,1 0 2557,-1 0-2557,0 0 0,0 0 0,0 0 0,1 0 0,2 4 0,-2-4 0,3 4 0,-4-4 0,4 3 0,-3-2 0,3 2 0,-4-3 0,0 0 0,0 0 0,0 0 0,1 0 0,-1 0 0,3 4 0,-1-3 0,1 2 0,-3-3 0,1 4 0,-1-4 0,0 4 0,0-4 0,0 0 0,1 0 0,-1 0 0,-14 0 0,11 0 0,-11 0 0,18-4 0,-3 3 0,6-2 0,-3 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3:2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0 642 24575,'8'0'0,"-1"0"0,1 0 0,0 0 0,3 0 0,-3 0 0,3 0 0,14 0 0,-13 0 0,20 0 0,-19 0-1152,2 0 1152,-1 0 0,-5 0 0,6 3 0,0-2 0,1 3 0,7-4 0,3 0 0,-8 0 0,7 0 0,-9 0 0,6 0 0,-5 3 0,11-2 0,-8 2 0,5-3 0,38 0 0,-41 4-5358,56-3 5358,-64 2 0,30-3 0,-34 0-679,28 0 679,-18 0 0,34 0 0,-16 0-1304,2 0 1304,-1 4-1171,-25-3 1171,10 4 0,-8-5 3916,0 0-3916,10 0 0,5 0 0,1 0 90,-4 0-90,-3 0 0,-16 0 0,13 3 0,-13-2 0,6 2 0,-4-3 0,-3 0 0,89 7 0,-68-5 111,64 5-111,-86-7 0,1 0 2603,-4 3-2603,3-2 276,1 2-276,0-3 797,0 4-797,-1-3 1871,-3 2-1871,4-3 0,-1 0 0,1 0 0,0 0 0,6 0 0,-4 0 0,4 0 0,-6 0 0,3 4 0,-3-4 0,7 4 0,-6-4 0,5 0 0,8 0 0,-4 3-1738,4-2 1738,-7 2 0,-7-3 0,3 0 0,4 0 0,-6 4 0,16-3 0,6 2 0,-4 1-2353,5-4 2353,-20 4 0,6-4-337,2 3 337,-3-2 0,12 3 0,-19-4 0,11 3 0,26 1 0,-17 0 0,25 0-3110,-33-4 3110,-3 0 0,4 3-1460,-6-2 1460,5 3 0,20-4 0,5 0 0,-2 0 0,17 4 0,-41-3-409,18 3 409,-20-4 0,0 0-80,27 0 80,-12 0 0,10 0 0,-23 0 0,8 0 0,-6 0 0,10 4 2641,-18-3-2641,13 2 0,-5-3 0,4 0 0,-5 0 0,-7 0 0,5 0 0,6 0 0,18 0 663,-5 3-663,16-2-1051,-26 3 1051,-3-4 0,-15 0 1323,7 0-1323,5 0 0,-3 0 0,44 0 0,-33 4-1475,27-3 1475,-26 3-2028,2-4 2028,-10 0 0,21 0 1448,-16 0-1448,13 0 0,-4 0 0,1 0 0,-4 0 0,-4 0 0,1 0 0,21 0-3963,-15 0 3963,21 0 0,28 0-2188,-33 0 2188,34 0 0,-47 0 0,-18 0-238,33-2 0,29-2 1,5-1-1,-20 2 238,15-1-439,15-1 1,19-1-1,-40 2 439,-63 4 2029,10 0-2029,1 0 0,-2 0 3034,1 0-3034,3 0 0,-7 0 0,26 0 0,-29 0 3200,10 0-3200,-18 0 0,1 0 6122,7 0-6122,24 0 0,-8 0-3881,10 0 3881,-20 0 0,-10 0-747,8 0 747,7 0 0,12 0 0,25 0 0,-13 0-764,34 0 764,-31 0 0,-2 0 0,17 0 0,1 0 0,-3 0 0,-3 0 0,4 0 0,-12 0 0,-4 0-344,38 0 344,4 0 0,3 0 0,-39 0 0,1 0-584,37 0 0,-4 0 584,-11 0 0,-14 0 0,2 0-1709,-16 0 1,-5 0 1708,27 0 0,-6 0 0,-6 0 0,-28 0-389,55 0 389,-54 0 0,-7 0 0,33 0-371,-28 0 371,46 0 0,-41 0 0,25 0 0,-10 0 0,-2-4 0,23 3 1162,-45-4-1162,26 5 0,-31 0 0,21-6 0,14 4 0,-12-4 372,7 6-372,-31 0 0,1 0 1320,-4 0-1320,9 0 0,-12-3 0,50 2 0,-34-3-2859,46 4 2859,-51 0-360,41 0 1,37-1-1,6 0 1,-26 0 359,-38 1 0,1-1-50,18 1 0,23-1 1,5 0-1,-15 0 1,-31 1 49,-30 0 184,35 0-184,-9 0 1636,-7 0-1636,14-4 0,-32 3 0,11-2 0,38-1 0,-21 4 180,21-4-180,-44 4 0,-7 0 3000,8-3-3000,3 2 0,-3-3 0,6 4 0,3 0 0,7-3 0,7 2-2855,-8-3 2855,-13 4 0,3 0-280,-18 0 280,11 0 0,36-3 0,-17 2 0,38-2-177,-45 3 177,-6 0 0,-7 0-456,29 0 456,10 0 0,26 0-362,-37 0 362,-15-4 0,-24 3 797,16-2-797,-3 3 0,12 0 0,-5 0 0,1 0 0,21 0 0,-15 0 1132,4-4-1132,-25 4 0,-6-4 558,-1 4-558,1 0 0,-1 0 0,0 0 0,1 0 0,39 0 0,-29-3 0,29 2 0,-32-3 4490,-10 4-4490,23-3 0,-21 2 1119,11-3-1119,6 1 0,-16 2 0,27-6 3079,-22 6-3079,9-6 0,-10 6 0,2-5 0,-5 5 0,32-10 0,-15 10 0,18-10 0,-18 7 0,-14-1 0,16-1 0,-14 1 0,28 1 0,-29 0 0,13 1 0,-18 2 0,0-2 0,10 3 0,-12 0 0,28-4 0,-22 3 0,24-6 0,-20 6 0,9-2-1249,-12 3 1249,1 0 0,2-4-173,7 2 173,16-2 0,-11 4 0,14 0-1530,-24 0 1530,11 0-1549,-17 0 1549,4 0-2989,61 0 2989,-46 0 0,30-2 0,-3 1 109,-38 0-109,61-4 0,8-1 0,-37 1-289,13 2 0,-4-2 289,-30-2 1926,-14 6-1926,16-5 0,-9 5 3719,46-3-3719,-30 1 0,1 1 0,2-1-1525,8-4 1525,34 2 0,-41-2 0,31 3 0,-17 0 0,16 0 201,0 0-201,7 3 0,5-4 0,-8 2-2308,1-2 2308,-26 1 0,-8 1 0,27-1 758,-28 0-758,38 0 0,-6-7 0,-13 5 0,-12 1 0,2-2 0,32-5 0,3 4 0,-8 0 0,-24 4 230,-27 1-230,25 2 0,-12-3 0,7 4 0,23 0 0,-39 0 0,29 0 0,-21 0 0,6 0 0,27 0 0,-23 0 0,-8 0 0,-1 0 0,2 0 0,12 0 0,-36 0 0,4-3 0,-6 2 0,-3-2 1943,17-1-1943,2 0 0,1-4 0,7 0 0,-30 4 0,16-3 0,-10 3 0,-5-1 2880,19-2-2880,-11 3 0,9-4-1454,-14 4 1454,-6 0 0,52-6 0,8 0 0,-25 4 0,28-5 0,-5 2 0,-46 9 0,-6-4 0,-4 3 1451,1-6-1451,13 3 0,-3 0-1089,10 0 1089,-18 4 0,6 0 0,-7-3 0,1 2 0,12-6 0,-19 6 0,20-6-304,-16 6 304,13-7 0,-15 7 0,10-3 0,-6 0 0,-4 4 0,8-7 0,-11 6 0,0-6 0,8 6 0,-10-3 2638,9 1-2638,0 2 0,-7-2 0,33-2 0,-30 4-880,24-3 880,-22 0 1185,-4 3-1185,36-9 0,-24 8-526,30-5 526,-24 7-3119,-10 0 3119,2 0 0,-14 0 351,26-3-351,-9-2 0,30-2 0,-25 2 0,2 2 0,1-1 0,-17 4 0,18-7 0,-27 2 755,7 1-755,-4-3 3340,-1 6-3340,2-2 513,0 3-513,-7 0 0,0-4 0,-1 3 0,-3-2 0,4 3 0,-1 0 0,1 0 0,0 0 0,-1-4 0,15 4 0,-11-4 0,17 4 0,-12-3-1559,1 2 1559,1-3 0,7 4 0,56-3 0,-33 2-5880,37-3 5880,-68 4 0,3 0 0,-8 0 0,14 0 0,28 0-882,-16 0 882,18 0 0,-30 0 0,-8-3 0,10 2 0,-8-2 0,1 3 5483,-3 0-5483,-10-4 0,-1 3 0,1-2 0,0-1 709,-4 0 1,-1 0-1,-3 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3:2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89 24575,'4'69'0,"-3"-46"0,5 49-2466,-5-60 2466,3 4 0,-4-4 548,0-1-548,0-4 462,0 1-462,0 10 0,0-4 0,0 4 0,0-6 0,3-1 1260,-2 7-1260,2 3 0,1 5 0,-3-9 196,2 4-196,-3-12 0,0 6 0,3-11 0,-2 3 0,3-3 0,-4 4 0,0-1 0,0 1 0,0 0 0,0-1 0,0 1 0,3-4 0,-2 3 0,2-9 0,-6 1 0,2-7 0,-6 4 0,6-3 0,-2-1 0,-1-1 0,3-2 0,-2 3 0,-1 0 0,4-3 0,-7 2 0,6-2 0,-6 3 0,6-3 0,-6-5 0,3 3 0,-1-1 0,-2 2 0,-10-33 0,-1-5 0,6 17-2932,-9-18 1,4 7 2931,16 37 0,-6-5 0,2-7 0,-2 5 0,2-4 0,-2 10 0,6 1 0,-6 2 0,7-2 5863,-4 3-5863,4-4 0,-3 0 0,2 1 0,-6-1 0,6 0 0,-6 0 0,6 0 0,28 4 0,-15 1 0,22 3 0,-22-4 0,-4 3 0,3-2 0,0 3 0,-2 0 0,5 0 0,5 0 0,2 0-3425,5 0 3425,0-5 0,-5 4-245,0-3 245,-2 4 0,-2 0 0,19 0 0,-13 0-2552,14 0 2552,-21 0 0,5-4-1308,-4 3 1308,-1-2 2601,9 3-2601,-1 0 0,4 0-506,2 0 506,-7 0 1437,-7 0-1437,-1 0 0,-7 0 1664,-1 0-1664,8 0 0,-6 0 0,19 0 0,-13 0 0,7 0 0,-11 0 0,-3 0 883,0 0-883,-1 0 1451,1 0-1451,0 0 0,-1 0 0,1 0 0,0 0 0,-1-3 0,1 2 0,0-3 0,-1 4 0,1 0 0,0 0 0,-1 0 0,1 0 0,0 0 0,-1 0 0,4 0 0,-2 0 0,5 0 0,-2 0 0,4 0 0,-4 0 0,9 0 0,-7 0 0,12 4 0,-14-4 0,6 4 0,-9-4 0,5 0 0,-5 0 0,6 0 0,-7 0 0,10 3 0,-8-2 0,11 3 0,-12-4 0,6 0 0,-7 0 0,-1 0 0,1 0 0,0 0 0,6 0 0,-5 0 0,-1 0 0,-5 3 0,-10-2 0,2 2 0,-2-3 0,-1 0 0,0 0 0,4 4 0,-3-4 0,2 7 0,-2-6 0,-1 6 0,-7-3 0,5 0 0,-4 0 0,6-1 0,0-2 0,0 3 0,-3-1 0,2 1 0,-2 0 0,-7 7 0,7-10 0,-7 10 0,7-7 0,2 0 0,-2 3 0,0-3 0,2 4 0,-13 6 0,8-4-1076,-5 1 1076,12-4 0,-7 0 0,8-1 0,-13 7 0,-3-1 0,0 4 0,-5 0 0,12-9 0,7 0 0,1-6 0,3 6 0,-11 0 0,2 2 0,-3 2 1076,5-3-1076,0-4 0,6 3 0,-20 4 0,17-2 0,-13 2 0,9-4 0,7-3 0,-5 4 0,-1 3 0,-2 1 0,-3 0-619,5-4 619,6-1 0,-5-3 0,1 7 0,-13 4 0,4 1 0,-4 0 0,10-9 0,-10 11 0,5-8 0,-3 5 0,5-1 0,7-13 0,0 10 619,1-7-619,-1 4 0,-7-1 0,5-2 0,-1 1 0,4-5 0,3 6 0,-7-3 0,-5 4 0,7-4 0,-2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3:3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24575,'0'8'0,"0"40"0,0-30 0,0 31 0,0-41 0,0-1 0,0 1 0,0 0 0,4-4 0,-4 3 0,4-3 0,-4 4 0,0-1 0,0 1 0,0 0 0,0-1 0,0 1 0,0 0 0,0 3 0,0-3 0,0 3 0,0-3 0,0 0 0,0-1 0,0 1 0,0 0 0,0-1 0,0 4 0,0-2 0,0 2 0,0-3 0,0-1 0,0 1 0,0 0 0,3 3 0,-2-3 0,3 3 0,-4-3 0,0 0 0,0-1 0,0 1 0,0 0 0,0-1 0,0 1 0,0 0 0,0 0 0,0-1 0,0 1 0,0 0 0,0-1 0,0 1 0,0 0 0,0-1 0,0 1 0,0 3 0,0-3 0,0 4 0,0-5 0,3 1 0,-2 0 0,2-1 0,-3 1 0,0 0 0,0-1 0,0 1 0,0 0 0,0-1 0,0 1 0,0 0 0,0-1 0,0 1 0,0 0 0,0-1 0,0 1 0,0 0 0,0-1 0,0 1 0,4-4 0,-4 3 0,4-3 0,-4 4 0,0 0 0,0 3 0,0-3 0,0 3 0,0-3 0,0 0 0,3-4 0,-2-4 0,3-4 0,-4-4 0,0 0 0,0 0 0,0 0 0,0 4 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3:32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24575,'0'14'0,"0"-4"0,0 4 0,0-6 0,4-4 0,-3 3 0,2-3 0,-3 4 0,0 0 0,0-1 0,0 1 0,3-4 0,-2 3 0,3-3 0,-4 4 0,0 0 0,3-4 0,-2 3 0,2-3 0,-3 4 0,0-1 0,0 1 0,4-4 0,-3 3 0,2-3 0,-3 4 0,0 0 0,0-1 0,0 1 0,0 0 0,0-1 0,0 1 0,0 0 0,0-1 0,0 1 0,0 0 0,0-1 0,0 1 0,0 0 0,0-1 0,0 1 0,0 0 0,0 0 0,0-1 0,0 1 0,3-4 0,-2 3 0,3-3 0,-4 4 0,3 0 0,-2-1 0,2 1 0,-3 0 0,4-4 0,-3 3 0,2-3 0,0 4 0,-2-1 0,3 1 0,-4 0 0,0-1 0,0 1 0,3-4 0,-2 3 0,2-3 0,4 31 0,-5-20 0,5 20 0,-7-28 0,0 1 0,0 0 0,0-1 0,0 1 0,0 0 0,0-1 0,0 1 0,0 0 0,0-1 0,0 1 0,0 0 0,0-1 0,0 1 0,0 0 0,0-1 0,0 1 0,0 0 0,0-1 0,0 1 0,0 0 0,0-1 0,0 1 0,0 0 0,0 0 0,0-1 0,0 1 0,0 6 0,-4-8 0,0 5 0,-4-11 0,0 0 0,1 0 0,2 3 0,-2-2 0,6 6 0,-6-3 0,3 4 0,0-1 0,-3-2 0,6 1 0,-2-1 0,-1-1 0,3 3 0,-2-3 0,3-3 0,0-2 0,0-4 0,0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3:4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24575,'0'8'0,"4"-4"0,0 3 0,10 4 0,-4-1 0,4 8 0,-6-10 0,0 3 0,6 4 0,2 1-983,4 0 983,2 6 0,15 15 0,1 1-6458,2 8 6458,-11-15 0,-10-9-1885,-7-9 1885,6 5-490,-6-3 490,11 1 0,-3 10 0,0-12 0,1 7 0,-11-12 0,21 14 0,-16-9 0,24 21 0,-18-17 0,6 7-859,-12-13 859,-4-1 4082,0-3-4082,-2-1 0,2 1 2347,-4 0-2347,15 10 0,-11-8 745,10 8-745,-13-10 2419,3-1-2419,-3 1 1082,10 3-1082,-8 1 0,11 3 0,-12-3 0,6-1 0,-7-3 0,3 0 0,-3-4 0,0 3 0,-1-3 0,-3 0 0,0 3 0,3-6 0,-3 6 0,1-6 0,-2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3:4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24575,'8'0'0,"-4"-3"0,3 2 0,-3-3 0,4 1 0,-1 2 0,1-2 0,-4-1 0,3 3 0,-3-2 0,11-1 0,-6 3 0,6-2 0,-8 3 0,1-4 0,10 0 0,6-4 0,-3 0 0,11 1 0,-15-1 0,6 4 0,-4-3 0,14-1 0,-10-1-3935,14-6 3935,-18 7 0,4-4-2879,3 1 2879,-4 6-1619,3-2 1619,-9 4-421,20-9 421,-2 2 0,15-9-377,-21 10 377,-3 1 0,-13 4 1742,3 1-1742,-3 2 1635,23-9-1635,-14 1 0,19 0 0,-24 2 0,2 7 530,-6-3-530,0 2 4233,-1-2-4233,-3 3 937,-4-4-937,-35 20 0,19-15-1788,-27 16 1788,31-13-1229,-10 0 1229,7 4 0,-17-1 0,17 1 0,-7-4 0,10 3-268,-3-6 268,2 2 0,-2 1 0,-7 0 0,1 7 0,-10-6 71,10 5-71,3-9 0,-8 9 0,11-8 0,-15 8 1215,0-2-1215,-13 7 0,-3 2-164,11-2 164,3-1 0,4 2 0,-2-3 0,0-2 0,11-1 1820,6-8-1820,-6 8 0,10-6 0,-5 0 0,5 0 497,-2-4-497,2 3 0,5-2 0,5 6 0,2-6 0,-3 5 0,7-1 0,-3 2 0,4 1-3392,53 25 0,8 3 3392,-34-13-2269,34 13 1,-11-6 2268,-55-27-302,8 4 302,-9-2 0,18 6 0,-17 0 0,17-2 0,-11 2 3607,-1-3-3607,2-1 6174,-6 1-6174,15 6 0,1 3 0,-4-1 0,1-2 0,-12-6 636,5 3-636,-2-2 0,0 2 0,-1-7 1206,-6-4-1206,-2-4 0,-3-4 0,0 0 0,-3 0 0,-5-10 0,3 8-954,-6-9 954,7 12 0,-4-5 0,4-3 0,-3-2 0,-1-5 0,3 5 0,-9-9 0,12 9 0,-8-6 0,5 1 0,1 8 0,-3-11 0,6 12 0,-6-10 0,3 0 0,-4 2 0,0-5 0,4 9 0,1 2 0,-1 0 0,3 6 954,-6-9-954,3 5 0,0-2 0,-21-52 0,17 45 0,-14-38 0,18 57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3:4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770 0 24575,'0'8'0,"0"0"0,0-1 0,-10 15 0,4-4-4728,-5 21 4728,4-20 0,2 23 0,-2-24 0,-2 19-4503,-11 30 4503,11-34 0,-11 43 0,15-44 0,-3-1-1282,-1 11 1282,-4-10-3302,-9 53 3302,7-43 129,-6 33-129,9-45 0,-3 4 2506,-2 11-2506,-8 3-1141,-5 18 1,-1 2 1140,-4 0 0,2-4 0,-1 3 0,-11 22 0,16-39 393,-9 31-393,21-40 0,4-20 0,-7 21-1997,-8 12 1997,13-23 0,-10 31 726,14-44-726,5 7 1694,-8 1-1694,12-12 1027,-8 11-1027,-2-3 0,6-7 0,-4 6 4390,6-17-4390,4 3 4221,-4-10-4221,4 2 3007,0-10-3007,0 3 0,0-7 0,0 3 0,0-4-814,-3 4 814,2 1 0,-3 3 0,4 0 0,-7-14 0,6 8 0,-6-9 0,7 12 0,-4 3 0,3 4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5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28 501 24575,'8'0'0,"0"0"0,-1 0 0,1 0 0,0 0 0,-1 0 0,1 0 0,0-4 0,3 3 0,-3-2 0,3 3 0,-3 0 0,0 0 0,-1 0 0,1-4 0,3 4 0,-2-4 0,2 4 0,-4 0 0,-2-3 0,1 2 0,-1-3 0,2 4 0,1-3 0,0 2 0,-1-2 0,1 3 0,0 0 0,-1 0 0,1 0 0,0 0 0,-4-4 0,3 3 0,-3-2 0,7 3 0,-2 0 0,2 0 0,-4 0 0,1 0 0,0 0 0,-1 0 0,1 0 0,3 0 0,-2 0 0,2 0 0,-3 0 0,-1 0 0,1 0 0,0 0 0,-1 0 0,1 0 0,6 0 0,-4 0 0,4 0 0,-6 0 0,0 0 0,-1 0 0,1 0 0,0 0 0,-1 0 0,1 0 0,0 0 0,-1 0 0,1 0 0,0 0 0,50 0 0,-37 0-910,38 0 910,-48-4 0,-3 3 0,4-2 0,-5 3 0,1 0 0,0 0 0,-1 0 910,1 0-910,0 0 0,3 0 0,-3 0 0,3 0 0,-3 0 0,0 0 0,-1 0 0,1 0 0,0 0 0,-1 0 0,1 0 0,0 0 0,-1 0 0,1 0 0,0 0 0,-1-4 0,1 4 0,0-4 0,-1 4 0,-2-3 0,-5 2 0,-5-3 0,-3 4 0,1 0 0,-1 0 0,0 0 0,4-3 0,-3 2 0,2-2 0,-2 3 0,2-4 0,-2 3 0,0-2 0,-2 3 0,-2-4 0,-1 3 0,4-2 0,0-1 0,1 4 0,6-7 0,-6 6 0,3-6 0,-4 6 0,4-6 0,-3 6 0,2-2 0,-2-1 0,-1 0 0,3-4 0,-2 0 0,3 4 0,0-3 0,-3 6 0,3-2 0,-1-1 0,2 0 0,-1 0 0,3-3 0,-6 6 0,7-6 0,-7 6 0,2-3 0,-3 1 0,-24-12 0,19 8 0,-20-7 0,29 11 0,-3 2 0,3-2 0,-1-1 0,-1 3 0,1-6 0,-3 6 0,1-2 0,-1 0 0,0 2 0,0-6 0,0 6 0,4-6 0,-3 6 0,3-2 0,-1-1 0,-1 3 0,1-2 0,-3 3 0,4-4 0,-3 3 0,6-6 0,-6 7 0,6-7 0,-6 6 0,7-6 0,-7 6 0,6-6 0,-6 6 0,6-6 0,-2 3 0,-1 0 0,3-3 0,-2 2 0,-1 1 0,0 1 0,-4 3 0,-3-11 0,2 9 0,-2-12 0,3 13 0,0-3 0,0 4 0,1 0 0,-1 0 0,0 0 0,4-3 0,-3 2 0,2-3 0,-2 4 0,-1 0 0,0 0 0,4 4 0,-3-3 0,2 2 0,1 1 0,-3 0 0,3 0 0,-1 3 0,-1-6 0,1 2 0,1 1 0,-3-4 0,-4 18 0,1-15 0,-1 14 0,7-13 0,1 0 0,2 3 0,-6-2 0,3-1 0,-1 3 0,-2-6 0,7 5 0,-4-1 0,1 2 0,2 1 0,-6-4 0,6 3 0,-6-6 0,6 6 0,-6-6 0,6 5 0,-2-1 0,-1 2 0,4 1 0,-4 0 0,1-4 0,2 3 0,-6-6 0,6 5 0,-6-5 0,6 6 0,-2-3 0,-1 1 0,3 1 0,-2-1 0,-1-1 0,4 3 0,-4-3 0,1 0 0,2 3 0,-6-3 0,6 4 0,-6-4 0,6 3 0,-2-3 0,-1 4 0,3 0 0,-6-4 0,7 3 0,-7-6 0,6 5 0,-6-1 0,6 2 0,-3 1 0,4 0 0,-3-4 0,2 3 0,-2-3 0,-1 7 0,3-2 0,-6-2 0,7 0 0,-4-3 0,1 1 0,2 2 0,1-7 0,4 4 0,4-4 0,-4-4 0,3 3 0,-3-2 0,0 0 0,3 2 0,-3-6 0,4 6 0,-4-6 0,3 6 0,-6-6 0,6 6 0,-3-2 0,0-1 0,0 0 0,-4-4 0,3 4 0,-2-3 0,9-8 0,-8 5 0,8-5 0,-9 8 0,2 3 0,1-1 0,-3-2 0,2 3 0,0 0 0,-2-3 0,6 6 0,-6-6 0,6 6 0,-6-6 0,2 3 0,0 0 0,-2-3 0,6 6 0,-6-6 0,2 3 0,1-1 0,-3-2 0,2 3 0,0 0 0,-2-3 0,6 6 0,-6-6 0,6 6 0,-6-6 0,5 6 0,-5-6 0,6 6 0,-6-6 0,2 3 0,1 0 0,-3-3 0,5 6 0,-1-3 0,-1 1 0,3 2 0,1-9 0,-3 5 0,5-3 0,-9 1 0,6 6 0,-7-6 0,7 6 0,-6-6 0,6 6 0,-6-6 0,6 3 0,-7-4 0,7 4 0,-6-3 0,6 6 0,-6-6 0,2 3 0,1-1 0,-4-1 0,7 5 0,-6-6 0,6 6 0,-6-6 0,2 3 0,4-11 0,-12 9 0,10-8 0,-12 10 0,7-4 0,0 0 0,3 0 0,-2 0 0,3 1 0,-4-1 0,3 3 0,-2-2 0,2 3 0,1 0 0,-3-3 0,5 6 0,-5-6 0,6 3 0,-6-4 0,2 7 0,-3 5 0,0 5 0,0 2 0,0-4 0,4 1 0,-3 0 0,2-1 0,0-2 0,-2 2 0,3-3 0,-1 0 0,-2 3 0,6-3 0,-6 4 0,2 0 0,-3-1 0,0 1 0,3-4 0,-2 3 0,6 1 0,-3-3 0,1 5 0,1-9 0,-5 6 0,6-3 0,-6 4 0,2-1 0,-3 1 0,4-4 0,-3 3 0,5-6 0,-1 6 0,-1-3 0,3 0 0,-6 3 0,2-3 0,0 1 0,-2 1 0,6-1 0,-3 2 0,4-2 0,-4 1 0,3-5 0,-6 6 0,6-6 0,-6 6 0,5-6 0,-5 5 0,3-1 0,-1-1 0,12 16 0,-9-12 0,12 13 0,-18-13 0,11 0 0,-6-4 0,6 3 0,-4-3 0,1 0 0,-4 3 0,3-6 0,-6 6 0,6-6 0,-3 5 0,4-5 0,-4 6 0,3-6 0,-3 6 0,4-3 0,0 4 0,-1-4 0,1 3 0,0-6 0,-4 6 0,3-7 0,-7 7 0,7-3 0,-2 1 0,2 2 0,4-7 0,-6 7 0,6-6 0,-7 2 0,0 1 0,3-3 0,-6 6 0,6-7 0,-6 7 0,5-6 0,-1 2 0,2-3 0,4 0 0,-2 0 0,2 0 0,-3 0 0,-1 0 0,-2-3 0,-2-1 0,-6-1 0,-2 2 0,1-1 0,-3 4 0,6-7 0,-6 6 0,3-6 0,-1 2 0,-1 1 0,5-3 0,-6 6 0,2-2 0,1-1 0,-3 4 0,3-4 0,-4 1 0,-14-9 0,11 3 0,-11-3 0,15 9 0,2 0 0,-2 2 0,6-6 0,-6 6 0,3-6 0,-4 6 0,7-2 0,6 3 0,3 0 0,3 0 0,-7 0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3:4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24575,'0'7'0,"0"1"0,4 0 0,0 3 0,14 11 0,-8-8 0,8 8 0,-10-11 0,10 8 0,-8-2-1183,15 8 1183,-9-8 0,11 12 0,10 3 0,8 12-2521,-11-15 2521,2 4-2791,-26-24 2791,8 6 0,-6-7 0,0-1 0,20 15 0,-13-8-241,15 12 241,-12-14 0,-2 6 0,3-9 2302,3 12-2302,5-4 0,-10-1 1399,1-5-1399,-15-4 0,1-7 0,0 7 1116,-1-2-1116,1 2 0,0-3 0,-4 3 1919,10-2-1919,-8-1 0,5 3 0,-8-10 0,-6 6 0,-2-7 0,-3 4 0,4-3 0,-6-2 0,4 1 0,-5-3 0,3 3 0,-3-4 0,2 4 0,-2-3 0,3 6 0,-3-6 0,2 2 0,-5-2 0,-2-1 0,3 0 0,-5 0 0,6 0 0,-4 1 0,4-1 0,-3 0 0,-7-3 0,3 2 0,-7-6 0,14 10-500,1-5 500,3 9 0,-3-6 0,-1-1 0,-18-7 0,15 2-2230,-14-2 2230,20 7 0,-12-7 0,10 6 0,-10-6 0,5 0 0,-14-8 0,11-2 0,-13-2 0,22 11 0,-1 5 0,4 3 0,2 4 444,-2-3-444,-1-1 0,3-1 0,-1-2 2286,5 3-2286,-6 0 0,6-3 0,-3 2 0,4-2 0,0 3 0,0 1 0,0-1 0,0 0 0,0 0 0,0 0 0,0 11 0,0-2 0,0 11 0,0-5 0,0 11 0,0-8 0,4 15 0,0-2 0,0 2 0,0 9 0,-4-14 0,3 9 0,-2-5-877,2 0 877,-3 6 0,0-13 0,0 8 0,0-12 0,0 2 0,0-8 0,0 15 0,0-11-8,0 17 8,0-15 0,0 2 0,0-4 0,0-3 0,0 0 0,0 3 0,0-3 876,0 3-876,0-3 9,0 6-9,0-4 0,0 8 0,0-10 0,0 3 0,0-3 0,0 0 0,0-1 0,0 1 0,0 0 0,0-1 0,0 1 0,0 0 0,0-1 0,4-2 0,-3 1 0,5-5 0,2 6 0,-3-10 0,6 6 0,-7-6 0,3 3 0,1-4 0,0 3 0,-1-2 0,5-1 0,-1 0 0,5-4 0,3-3-2649,0 2 2649,1 1 0,-1 1-1236,-7 7 1236,3-7-655,-7 2 655,3-2 0,47-13 0,-38 13-3187,42-11 3187,-50 17 0,14-9 0,46-6 0,-33 6 483,34-8-483,-60 14 246,2 0 1,-11 0-1,-1 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1:0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81 24575,'0'8'0,"0"-1"0,0 1 0,0 0 0,-4-4 0,3 3 0,-2-3 0,3 4 0,-3-4 0,2 3 0,-3-3 0,4 4 0,-3-4 0,2 3 0,-3-3 0,4 4 0,0-1 0,0 1 0,-3-4 0,2 3 0,-2-3 0,-1 21 0,3-13 0,-2 13 0,-1-18 0,3 1 0,-2 0 0,3 3 0,0-3 0,0 3 0,0-3 0,0 0 0,0-1 0,0 1 0,-4 0 0,4-1 0,-4 1 0,4 0 0,0-1 0,0 1 0,0 0 0,0 0 0,0 3 0,0-3 0,0 3 0,0-3 0,0 0 0,0-1 0,0 1 0,0 0 0,0-1 0,0 1 0,0 0 0,0-1 0,0 1 0,0 3 0,0-2 0,0 2 0,0-4 0,0 1 0,0 0 0,0-1 0,0 1 0,0 0 0,0-1 0,0 4 0,0-2 0,0 2 0,0-3 0,0-1 0,0 1 0,4-4 0,-4 3 0,4-3 0,-4 4 0,3 0 0,-2-1 0,2 1 0,-3 0 0,0-1 0,0 1 0,0 0 0,0-1 0,4-2 0,-7-2 0,2-6 0,-3-2 0,-3 1 0,6-3 0,-6 6 0,6-6 0,-6 6 0,3-6 0,-4 3 0,4-4 0,-20-17 0,19 13 0,-20-10 0,24 15 0,-6 7 0,7-7 0,-7 6 0,6-6 0,-6 6 0,2-3 0,1 1 0,-3-1 0,3-1 0,0-2 0,-3 6 0,6-5 0,-6 5 0,6-6 0,-6 6 0,6-6 0,-6 6 0,6-6 0,-6 6 0,7-6 0,-7 6 0,6-5 0,-6 5 0,2-6 0,-2 6 0,2-6 0,-2 6 0,3-2 0,0-1 0,-3 3 0,6-6 0,-6 6 0,6-6 0,-6 7 0,3-4 0,-4 4 0,4-3 0,-3 2 0,2-3 0,1 1 0,-3 2 0,6-6 0,-6 6 0,6-6 0,-6 6 0,-7-6 0,3 7 0,-7-7 0,10 6 0,1-3 0,-1 4 0,7 0 0,5 0 0,5 0 0,12 14 0,-11-11 0,8 11 0,-14-11 0,3-2 0,-3 3 0,4-1 0,-4 1 0,3 1 0,-3 1 0,4-5 0,-4 6 0,3-6 0,-3 6 0,4-6 0,0 5 0,-4-1 0,3-1 0,-6 3 0,5-6 0,-1 2 0,-1 0 0,3-2 0,-3 3 0,0-1 0,3-2 0,-6 6 0,6-6 0,-6 6 0,5-7 0,-5 7 0,6-6 0,-3 6 0,4-3 0,0 4 0,-1-4 0,-2 3 0,2-6 0,-7 6 0,7-7 0,-3 7 0,4-6 0,-4 6 0,3-6 0,8 12 0,-5-10 0,8 7 0,-10-6 0,-1-4 0,-3 7 0,3-6 0,-6 6 0,6-6 0,-3 2 0,4-3 0,0 0 0,-4 4 0,3-4 0,-7 7 0,7-6 0,-2 3 0,-1-1 0,3-2 0,-3 2 0,4-3 0,-1 0 0,1 0 0,-4 4 0,6-4 0,-4 4 0,5-4 0,13 10 0,-12-7 0,10 10 0,-16-12 0,-8 3 0,1-4 0,-7 0 0,0-4 0,4 0 0,-3-1 0,3 2 0,-1-1 0,-2 4 0,7-7 0,-7 6 0,6-6 0,-6 6 0,6-6 0,-6 6 0,6-6 0,-2 3 0,-1 0 0,3-3 0,-2 2 0,3-2 0,0-1 0,0 0 0,0 0 0,-4 0 0,3 0 0,-2 1 0,3-1 0,0 0 0,-3 0 0,2 0 0,-3 1 0,4-1 0,0 0 0,0 0 0,-3 4 0,2-3 0,-3-1 0,4-1 0,0-2 0,0 3 0,0 1 0,0-1 0,0 0 0,0 0 0,0-3 0,0 2 0,0-2 0,0 3 0,4 0 0,-3-3 0,2 2 0,-3-2 0,0 3 0,0 1 0,0-1 0,3-4 0,-2 4 0,3-3 0,-4 3 0,0 0 0,0 0 0,0 0 0,3-34 0,-2 25 0,2-25 0,-3 34 0,4 0 0,-3 0 0,2 1 0,-3-5 0,0 4 0,0-4 0,0 5 0,0-1 0,0 0 0,0 0 0,0 0 0,0 1 0,4-1 0,-4 0 0,4 0 0,-4 0 0,0 1 0,3 2 0,-2-2 0,2 3 0,-3-4 0,0 0 0,0 0 0,0 1 0,4-1 0,-3 0 0,2 0 0,1 0 0,-4 1 0,4 6 0,-8 5 0,3 4 0,-5 4 0,5-5 0,-6-3 0,6 3 0,-3-2 0,4 2 0,0 1 0,0 0 0,-3-4 0,2 3 0,-6-6 0,6 5 0,-2-1 0,-1 2 0,0 1 0,0 0 0,0-1 0,1 1 0,2 0 0,-6-4 0,6 3 0,-6-3 0,3 4 0,-1-1 0,-2 1 0,3 3 0,0-2 0,-3-2 0,3 4 0,-1-6 0,-2 6 0,3-4 0,0 1 0,-3 0 0,6-1 0,-6-2 0,6 1 0,-6-1 0,6 2 0,-6-2 0,6 2 0,-2-3 0,-1 3 0,0-2 0,0 2 0,-3-7 0,6 7 0,-16 15 0,13-11 0,-13 14 0,12-17 0,-2-4 0,2 3 0,-2-3 0,3 4 0,-4 0 0,0-1 0,4-3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2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1 640 24575,'7'0'0,"1"0"0,0 0 0,-1 0 0,1 0 0,10-3 0,-8 2 0,8-2 0,-10 3 0,-1 0 0,1-4 0,3 3 0,-2-2 0,2 3 0,7 0 0,-8 0 0,8-4 0,-7 4 0,1-4 0,3 1 0,1 2 0,-4-3 0,12 1 0,-9 2-1128,7-3 1128,-11 4 0,4-3 0,1 2 0,0-2 0,2 3 0,-2-4 0,-3 3 0,11-6 0,-7 0 0,13 1 0,-13-1 0,76-3 0,-66 7 1128,56-7-1128,-72 7 0,-3 2 0,3-3 0,-3 4 0,0 0 0,-1 0 0,-2-3 0,2 2 0,-3-3 0,3 4 0,1 0 0,0 0 0,-1 0 0,1 0 0,0 0 0,3 0 0,-3 0 0,3 0 0,-3 0 0,0 0 0,0 0 0,-1 0 0,1 0 0,0 0 0,3 0 0,-3 0 0,7 0 0,-7 0 0,3 0 0,0 0 0,1 4 0,4-3 0,-1 2 0,1-3 0,-4 0 0,-1 0 0,0 0 0,-3 0 0,3 0 0,4 0 0,-2 0 0,6 0 0,-7 0 0,2 0 0,-5 0 0,2 0 0,3 3 0,-5-2 0,6 3 0,-7-4 0,-1 0 0,1 0 0,3 0 0,-2 0 0,2 0 0,-4 0 0,1 0 0,0 0 0,-1 0 0,1 0 0,0 0 0,-1 0 0,1 0 0,3 0 0,-2 0 0,2 0 0,-4 0 0,5 0 0,-4 0 0,3 0 0,0 0 0,1-4 0,0 3 0,-1-2 0,-3 3 0,6 0 0,-4 0 0,4 0 0,-6 0 0,3-4 0,28 4 0,-20-4 0,19 4 0,-30 0 0,0 0 0,-1 0 0,1 0 0,0 0 0,-1 0 0,1 0 0,0 0 0,-1 0 0,1 0 0,0 0 0,-1 0 0,1 0 0,0 0 0,-1 0 0,1 0 0,0 0 0,-1 0 0,1 0 0,-4-3 0,3 2 0,-3-3 0,4 4 0,0 0 0,-1 0 0,1 0 0,0 0 0,-1 0 0,1 0 0,0 0 0,-1 0 0,1 0 0,3 0 0,-2 0 0,2 0 0,-3 0 0,-1 0 0,1 0 0,0 0 0,-1 0 0,1 0 0,0 0 0,-1 0 0,-3-3 0,-4-1 0,-4-1 0,0-2 0,-3 6 0,6-6 0,-6 3 0,3 0 0,-1-3 0,-2 6 0,7-6 0,-7 6 0,6-6 0,-6 3 0,6-4 0,-6 0 0,6 0 0,-2 1 0,3-1 0,-4 0 0,3-3 0,-6 2 0,7-2 0,-7 3 0,6 0 0,-3 0 0,4-3 0,-3 6 0,2-5 0,-3 5 0,4-3 0,0 1 0,0-1 0,-3 0 0,2 0 0,-2 0 0,-1 4 0,3-3 0,-2 3 0,3-4 0,-4 4 0,3-3 0,-2 2 0,3-2 0,0-1 0,0 0 0,-3 4 0,2-3 0,-3 2 0,4-3 0,0 1 0,-3 2 0,2-2 0,-3 3 0,4-4 0,-3 0 0,2 1 0,-2-1 0,3 0 0,-4 0 0,3 0 0,-2 1 0,-1-1 0,3 0 0,-2 0 0,0 4 0,-5-13 0,3 10 0,-6-8 0,7 11 0,-1 1 0,2-1 0,0-1 0,2-2 0,-3 3 0,4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2:4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24575,'8'0'0,"-1"0"0,1 0 0,0 0 0,-1 0 0,1 0 0,0 0 0,-1 0 0,1 0 0,0 0 0,-1 0 0,1 0 0,0 0 0,16 0 0,-12 0 0,13 0 0,-17 0 0,-1 0 0,1 0 0,0 0 0,0 0 0,-1 0 0,1 0 0,0 0 0,-1 0 0,1 0 0,6 0 0,-4 0 0,1-4 0,-4 3 0,-3-2 0,4 3 0,-1 0 0,1 0 0,6-4 0,-4 4 0,4-4 0,-6 1 0,0 2 0,6-3 0,-4 4 0,4 0 0,-6 0 0,-1 0 0,1 0 0,0-3 0,-1 2 0,1-2 0,0 3 0,-1 0 0,-2-4 0,1 3 0,-1-2 0,2 3 0,-2-4 0,1 3 0,-1-2 0,2 3 0,1 0 0,3-4 0,-6 4 0,2-4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2:3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24575,'0'7'0,"0"1"0,0 0 0,0-1 0,0 1 0,0 0 0,0 0 0,0-1 0,0 1 0,0 0 0,0-1 0,0 1 0,0 0 0,0-1 0,0 1 0,0 0 0,0-1 0,0 1 0,0 0 0,0-1 0,0 1 0,0 0 0,0-1 0,0 1 0,0 0 0,0-1 0,0 1 0,0 0 0,0-1 0,0 1 0,0 0 0,0-1 0,0 1 0,0 0 0,0-1 0,0 1 0,0 0 0,0-1 0,0 1 0,0 0 0,4-4 0,-3 3 0,2-3 0,-3 4 0,0-1 0,0 1 0,4 0 0,0-4 0,3-1 0,-2-20 0,-2 9 0,-3-13 0,0 13 0,4 0 0,-4 0 0,4 0 0,-4 1 0,0-1 0,0 0 0,0 0 0,0 0 0,0 1 0,3-1 0,-2 0 0,6 0 0,-6 0 0,2 1 0,1 2 0,-4-2 0,4 3 0,-4-4 0,0 0 0,0 0 0,0 1 0,0-1 0,0 0 0,0 0 0,0 0 0,0 1 0,0-1 0,0 0 0,3 4 0,-2-3 0,3 2 0,-4-2 0,0-1 0,0 0 0,0 0 0,0 0 0,0 1 0,0-5 0,0 4 0,-4 0 0,0 4 0,-4 4 0,0 0 0,4 4 0,-3-3 0,6 5 0,-3-1 0,1-1 0,-5 16 0,3-12 0,-2 13 0,7-13 0,0 0 0,0-1 0,0 1 0,-3-4 0,2 3 0,-3-3 0,4 4 0,0 0 0,0 0 0,0-1 0,0 4 0,-3-2 0,2 2 0,-3-3 0,1-1 0,2 1 0,-6 0 0,6-1 0,-2 1 0,3 0 0,0-1 0,0 1 0,-4-4 0,4 3 0,-4-3 0,4 4 0,0 0 0,0-1 0,-3-2 0,2 1 0,-3-1 0,4 2 0,-3-2 0,2 1 0,-3-1 0,4 2 0,0 1 0,0 0 0,0-1 0,0 1 0,0 0 0,-3-4 0,2 3 0,-2-3 0,3 4 0,3-4 0,1 3 0,1-3 0,1 0 0,-5 3 0,6-6 0,-3 2 0,4-3 0,0 0 0,-1 4 0,1-3 0,0 2 0,-1-3 0,1 0 0,0 3 0,-1-2 0,1 3 0,0-4 0,-1 0 0,1 0 0,0 0 0,-1 0 0,1 0 0,0 0 0,-1 0 0,1 0 0,0 0 0,-1 0 0,1 0 0,30 0 0,-22 0 0,22 0 0,-30 0 0,0 0 0,-1 0 0,1 0 0,0 0 0,-1 0 0,1 0 0,0 0 0,-1 0 0,1 0 0,0 0 0,-1 0 0,1 0 0,0 0 0,-1 0 0,1 0 0,3 0 0,-2 0 0,2 0 0,0-4 0,-3 3 0,3-2 0,-3 3 0,3 0 0,-2 0 0,9 0 0,-9 0 0,5 0 0,-6 0 0,0 0 0,-1 0 0,1 0 0,0 0 0,-1 0 0,1 0 0,0 0 0,3 0 0,1 0 0,0 0 0,-1 0 0,-4 0 0,1 0 0,0 0 0,0 0 0,-1 0 0,1 0 0,0 0 0,-1 0 0,1 0 0,0 0 0,-1 0 0,1 0 0,0 0 0,-1 0 0,1 0 0,0 0 0,-1 0 0,1 0 0,44 0 0,-33 0 0,33 0 0,-45 0 0,1 0 0,0 0 0,-1 0 0,1 0 0,0 0 0,-1 0 0,1 0 0,0 0 0,-1 0 0,1 0 0,0 0 0,-1 0 0,1 0 0,0 0 0,-1 0 0,1 0 0,0 0 0,-1 0 0,5 0 0,-4 0 0,3 0 0,-3 0 0,0 0 0,-1 0 0,1 0 0,0 0 0,-1 0 0,1 0 0,0 0 0,-1 0 0,1 0 0,0 0 0,-1 0 0,1 0 0,3 0 0,-2 0 0,2 0 0,-4 0 0,1 0 0,3 0 0,-2 0 0,2 0 0,-4 0 0,1 0 0,0 0 0,3 0 0,-3 0 0,3 0 0,-3 0 0,0 0 0,-1 0 0,1 0 0,0 0 0,-1 0 0,1 0 0,0 0 0,-1 0 0,1 0 0,34 3 0,-26-2 0,29 3 0,-36-4 0,2 0 0,-3 0 0,-1 0 0,1 0 0,0 0 0,-1 0 0,52-18 0,-38 4 0,34-10 0,-52 9 0,-3 8 0,0-1 0,0 0 0,0 0 0,0 0 0,0 1 0,0-1 0,0 0 0,0 0 0,0 0 0,0 1 0,0-1 0,0 0 0,0 0 0,4 0 0,-3 0 0,2 1 0,-3-1 0,0 0 0,0 0 0,0 0 0,0 1 0,0-1 0,0 0 0,0 0 0,0 0 0,0 1 0,0-1 0,0 0 0,0 0 0,0 0 0,0 1 0,0-1 0,0 0 0,0 0 0,0 7 0,0 5 0,0 5 0,0 2 0,0-3 0,0-1 0,0 1 0,0 0 0,0-1 0,3-2 0,-2 2 0,3-3 0,-4 3 0,3 5 0,-2-4 0,2 3 0,-3-3 0,4-1 0,-3 1 0,2 0 0,-3 0 0,0-1 0,0 1 0,0 0 0,0-1 0,0 1 0,0 0 0,3-1 0,-2 1 0,3 0 0,-4-1 0,0 1 0,0 0 0,3-4 0,-2 3 0,2-3 0,-3 4 0,0-1 0,0 1 0,4-4 0,-3 3 0,2-3 0,-3 4 0,3-4 0,-2 3 0,6-6 0,-3 2 0,4-3 0,0 0 0,-1 0 0,1 0 0,0 0 0,-1 0 0,-2 4 0,2-3 0,-3 2 0,3-3 0,1 0 0,0 0 0,-1 0 0,1 0 0,0 0 0,-1 0 0,1 0 0,0 0 0,0 0 0,3 0 0,31 3 0,-22-2 0,22 3 0,-35-4 0,1 0 0,0 0 0,-1 3 0,1-2 0,3 2 0,4-3 0,-2 0 0,2 0 0,-8 0 0,1 0 0,0 0 0,-1 0 0,4 0 0,12 0 0,-5 0 0,4 0 0,-11 0 0,0 0 0,-2 0 0,2 0 0,-4 0 0,11 0 0,-8 0 0,8 0 0,-10 0 0,0 0 0,3 0 0,-3 0 0,3 0 0,-3 0 0,0 0 0,-1 0 0,1 0 0,0 0 0,-1 0 0,1 0 0,0 0 0,-1 0 0,4 0 0,-2 0 0,2 0 0,-3 0 0,-1 0 0,1 0 0,0 0 0,-1 0 0,1 0 0,0 0 0,-1 0 0,1 0 0,0 0 0,3 0 0,-3 0 0,4 0 0,-5 0 0,1 0 0,3 0 0,-3 0 0,4 0 0,-5 0 0,1 0 0,0 0 0,-1 0 0,1 0 0,0 0 0,-1 0 0,55-3 0,-40 2-810,40-2 810,-54 3 0,3 0 0,-3 0 0,3 0 0,-3 0 0,0 0 0,-1 0 810,1 0-810,0 0 0,-1 0 0,1 0 0,0 0 0,-1 0 0,1 0 0,0 0 0,-1 0 0,1 0 0,0 0 0,0 0 0,-1 0 0,1 0 0,0 0 0,-1 0 0,1 0 0,3 0 0,-3 0 0,4 0 0,-5 0 0,1 0 0,0 0 0,-1 0 0,1 0 0,0 0 0,-4-4 0,3 3 0,-3-2 0,4 3 0,-1 0 0,1 0 0,0 0 0,-1 0 0,1 0 0,-4-4 0,17 0 0,-14-4 0,15 4 0,-18-3 0,-1 3 0,-3-4 0,0 0 0,0 0 0,0 0 0,0 0 0,0 1 0,0-1 0,0 0 0,0 0 0,0 0 0,0 1 0,0-1 0,0 0 0,0 0 0,0 0 0,0 1 0,0-1 0,0 0 0,0 0 0,0 0 0,0-13 0,0 9 0,0-9 0,0 13 0,0 0 0,-3 4 0,2 0 0,-2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3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24575,'0'7'0,"0"1"0,3 0 0,-2-1 0,2 1 0,-3 0 0,4-1 0,-3 1 0,2 0 0,-3 3 0,0-3 0,0 3 0,0-3 0,0 0 0,0-1 0,0 1 0,0 0 0,0-1 0,0 1 0,0 0 0,0-1 0,0 1 0,0 0 0,0-1 0,0 1 0,0 0 0,0 3 0,0-3 0,0 3 0,0-3 0,0 0 0,0-1 0,0 1 0,0 0 0,0 3 0,0 4 0,0-2 0,0 5 0,0-10 0,4 4 0,-4-5 0,4 1 0,-4 0 0,0-1 0,0 11 0,0-8 0,0 8 0,0-10 0,0 0 0,0-1 0,0 4 0,0-2 0,0 46 0,0-36 0,0 33 0,0-44 0,0-1 0,0 1 0,3-4 0,-2 3 0,2-3 0,-3 4 0,0 0 0,0-1 0,0 1 0,0 0 0,0 0 0,4-4 0,-3 3 0,2-3 0,-3 4 0,0-1 0,0-6 0,4-2 0,-4-7 0,7 4 0,-6-3 0,6 6 0,-3-9 0,0 5 0,3-7 0,-3 4 0,4 1 0,0-1 0,3-7 0,-3 6 0,4-3 0,-8 5 0,61-39 0,-47 32-1408,48-35 1408,-58 48 0,-1-6-606,4 3 606,-2-4 0,2 0 0,-3 4 0,-4-3 0,6 6 1364,-8-6-1364,8 6 650,-9-6-650,6 7 0,-3-7 0,4 6 0,-1-3 0,-2 1 0,1 2 0,-5-6 0,6 6 0,-3-2 0,4-1 0,0 0 0,-1 0 0,1 0 0,3 1 0,-2 2 0,5-6 0,-5 6 0,2-6 0,-4 6 0,1-2 0,-4-1 0,7 3 0,-6-6 0,6 6 0,-3-2 0,-1 3 0,1 0 0,0-3 0,-1 2 0,1-3 0,0 4 0,-4-3 0,3 2 0,-3-3 0,7 1 0,-2 2 0,2-6 0,-4 6 0,1-2 0,0 3 0,-1 0 0,-2-4 0,1 3 0,-1-2 0,2 3 0,-2-3 0,1 2 0,-5-6 0,6 6 0,-6-6 0,6 6 0,-6-6 0,5 6 0,-5-6 0,3 3 0,-4-4 0,0 0 0,3 4 0,-2-3 0,-1 6 0,-1-6 0,-2 3 0,-1 0 0,3-3 0,-2 2 0,-1 1 0,3-3 0,-6 6 0,3-6 0,0 3 0,-3 0 0,6-3 0,-6 6 0,3-6 0,-4 6 0,0-2 0,4-1 0,-3 3 0,-1-6 0,-1 3 0,-2 0 0,7-3 0,-3 6 0,2-3 0,-2 4 0,2-3 0,-2 2 0,3-3 0,-4 4 0,0-3 0,1 2 0,-1-2 0,3-1 0,-1 3 0,1-2 0,-3 3 0,4-4 0,-6 4 0,4-4 0,-5 4 0,3 0 0,1 0 0,-1-3 0,0 2 0,0-3 0,0 4 0,1 0 0,-1-3 0,0 2 0,-3-6 0,2 6 0,-2-2 0,3 3 0,0-4 0,0 3 0,-3-2 0,2 3 0,-2 0 0,3 0 0,-24-11 0,18 9 0,-18-9 0,24 11 0,1-3 0,-1 2 0,0-2 0,4-1 0,-3 3 0,6-6 0,-6 6 0,3-2 0,-1 0 0,-2 2 0,3-3 0,-7 4 0,2 0 0,-2 0 0,6 4 0,2 0 0,3 4 0,0-1 0,0 1 0,0 0 0,0-1 0,0 1 0,0 0 0,0-1 0,-4-2 0,4 1 0,-4-1 0,4 2 0,-3 1 0,2 0 0,-3-1 0,4 1 0,-3 6 0,2-4 0,-2 4 0,3-6 0,0 3 0,0-2 0,-4 2 0,3 0 0,-2-3 0,3 3 0,0 0 0,0-2 0,-4 5 0,3-5 0,-2 9 0,-1-9 0,4 9 0,-7-6 0,6 0 0,-6 3 0,6-3 0,-6 3 0,6-3 0,-2-1 0,-1-3 0,0-1 0,0 1 0,-3 0 0,6-1 0,-3 1 0,4 0 0,0-8 0,45-53 0,-31 33-1519,35-40 1519,-42 52 0,1 0 0,0 0 0,6-3 0,-4 2 0,8-5 0,-10 5 0,7-2 1519,-7 3-1519,3 4 0,-3-3 0,-1 2 0,5-3 0,-7 1 0,5 2 0,-6 2 0,0-1 0,3 4 0,-6-7 0,6 6 0,-6 1 0,2 4 0,-6 4 0,2-1 0,-6-2 0,-1 5 0,-1-9 0,2 10 0,0-10 0,2 5 0,-2-1 0,-1 2 0,0-2 0,0-2 0,4 0 0,-3-2 0,3 6 0,-4-3 0,0 1 0,4 1 0,-3-5 0,9 3 0,-4-8 0,8 3 0,-5-6 0,6 7 0,-6-7 0,6 6 0,-6-6 0,9 2 0,-5-2 0,9-1 0,-5 4 0,2-3 0,-3 6 0,-1-6 0,8 2 0,-6-2 0,9 2 0,-6-2 0,0 6 0,-1-2 0,0 0 0,-2 2 0,2-3 0,-4 4 0,1 0 0,0-3 0,0 2 0,-1-3 0,1 4 0,-7 0 0,1 4 0,-5 0 0,-1 0 0,3 3 0,-2-3 0,-1 4 0,0-4 0,-4 7 0,-3-6 0,-1 9 0,0-5 0,-6 5 0,8-2 0,-12 4 0,6-1 0,-15 4 0,6 0-1584,-8 1 1584,12-1 0,-9-7 0,9 2 0,-16 1 0,11 5 0,-8-4 0,18-5 0,1-7 0,4-1 0,2-2 0,-2 2 0,6 1 1584,2-7-1584,3 2 0,3-7 0,-2 1 0,6-1 0,-3 3 0,4-1 0,0 1 0,3-3 0,1-3 0,3 2 0,0-2 0,-3 3 0,3 1 0,-7-1 0,3 3 0,-6-2 0,15-4 0,-12 2 0,17-6 0,-13 4 0,3 2 0,-7-2 0,3 6 0,-11 2 0,4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4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3360 0 24575,'0'8'0,"-3"0"0,2-1 0,-2 1 0,-1 3 0,3-2 0,-2 2 0,3-4 0,0 1 0,0 0 0,-4-1 0,3 1 0,-2 3 0,3-2 0,-3 2 0,2-4 0,-3 1 0,4 0 0,-3-1 0,2 1 0,-3 0 0,1 3 0,2-3 0,-2 7 0,-1-7 0,3 3 0,-2-3 0,3 0 0,-4-4 0,0 10 0,0-8 0,-3 8 0,6-6 0,-6 17 0,3-17 0,-1 16 0,-2-20 0,6 4 0,-2 0 0,-1-4 0,4 3 0,-4-3 0,4 4 0,-3-1 0,2 1 0,-3 3 0,4-2 0,0 2 0,-3-7 0,2 3 0,-2-3 0,3 4 0,-4 3 0,3-3 0,-2 3 0,3-3 0,-4-4 0,3 3 0,-2-3 0,-1 11 0,4-6 0,-7 6 0,6-8 0,-3 1 0,4 0 0,0-1 0,-3 4 0,2-2 0,-3 5 0,4-5 0,-3-1 0,2-2 0,-2-1 0,3 2 0,-4-2 0,3 5 0,-2-5 0,3 6 0,-4-7 0,4 3 0,-4-3 0,4 4 0,-3 3 0,2-2 0,-3 2 0,4-3 0,-3-4 0,2 3 0,-16 34 0,13-24 0,-13 25 0,12-35 0,1-3 0,1 4 0,3 0 0,-4-4 0,3 3 0,-2-3 0,3 4 0,-4-4 0,3 3 0,-2-3 0,3 4 0,-3-4 0,2 3 0,-3-3 0,1 4 0,2-1 0,-6-2 0,6 1 0,-6-5 0,6 6 0,-2-3 0,-1 1 0,3 1 0,-5-5 0,5 6 0,-6-3 0,6 4 0,-3 0 0,1-4 0,2 3 0,-6-3 0,3 4 0,-1-1 0,-2 1 0,7 0 0,-7-4 0,6 3 0,-6-3 0,3 4 0,-4-1 0,0 5 0,0-7 0,4 5 0,-3-9 0,6 6 0,-6-3 0,6 3 0,-6-2 0,6 2 0,-6-3 0,3 0 0,0 3 0,-3-6 0,6 6 0,-13 4 0,8-5 0,-5 7 0,4-12 0,6 6 0,-6-6 0,6 6 0,-9 0 0,5-2 0,-3 6 0,1-10 0,6 5 0,-6-5 0,3 6 0,-1-3 0,-2 1 0,0 5 0,-2-5 0,1 6 0,1-7 0,3 3 0,-4-3 0,0 1 0,4 1 0,-3-1 0,3-1 0,-1 3 0,-2-6 0,6 5 0,-9-5 0,8 6 0,-8-6 0,9 6 0,-6-6 0,3 9 0,-4-8 0,4 8 0,-3-9 0,2 5 0,-2-1 0,-1 2 0,-4 1 0,7 0 0,-5-4 0,6 3 0,-4-3 0,0 4 0,0-4 0,4 3 0,-3-6 0,6 5 0,-6-5 0,-1 10 0,0-10 0,0 10 0,1-7 0,2 0 0,1 3 0,-3-3 0,3 0 0,-4 0 0,-7 6 0,9-4 0,-8 5 0,13-4 0,-9-6 0,5 6 0,-6-3 0,3 4 0,0-1 0,0-3 0,4 3 0,-3-6 0,3 6 0,-4-6 0,3 6 0,-2-7 0,7 7 0,-7-2 0,2-1 0,-2 3 0,-1-7 0,0 7 0,4-2 0,-3 2 0,-5 1 0,6 0 0,-8-4 0,14 3 0,-7-6 0,6 5 0,-6-5 0,-1 9 0,-1-8 0,2 8 0,0-9 0,6 6 0,-6-6 0,2 2 0,-2 1 0,-8 3 0,5 2 0,-4-1 0,9-2 0,-2-5 0,3 3 0,0-1 0,-34 18 0,25-9 0,-26 10 0,32-16 0,-1-5 0,0 3 0,0-4 0,4 3 0,-7 1 0,6 1 0,-6 1 0,3-5 0,4 6 0,-3-6 0,3 2 0,-4 1 0,-4-3 0,4 2 0,0 0 0,1-2 0,3 6 0,-4-6 0,4 6 0,-3-6 0,2 2 0,-3 1 0,-10 0 0,8 0 0,-8-1 0,10-3 0,-3 4 0,5 0 0,-4 0 0,-5 3 0,5-3 0,-8 1 0,10-2 0,0 1 0,0-4 0,0 7 0,1-6 0,-8 6 0,5-6 0,-4 2 0,6-3 0,0 0 0,0 4 0,-27 3 0,16 2 0,-17-2 0,25-3 0,-1-1 0,-3 2 0,2-1 0,-2-1 0,4 1 0,2-4 0,-2 7 0,3-6 0,0 3 0,0-4 0,1 0 0,2 3 0,-2-2 0,3 2 0,-7-3 0,2 0 0,-2 0 0,-1 0 0,7 4 0,-5-4 0,6 4 0,-4-4 0,-7 3 0,2 2 0,-3-1 0,5-1 0,3-3 0,-3 4 0,2-4 0,-12 11 0,0-6 0,0 3 0,3-5 0,7-3 0,-12 3 0,8-2 0,-40 9 0,-5 1 0,25-7-1199,-19 5 1,6-1 1198,37-8 0,-4 3 0,5-2 0,-4 3 0,2-4 0,4 0 0,-4 0 2397,1 0-2397,2 3 0,-2-2 0,3 2 0,1-3 0,-1 0 0,3 4 0,-2-3 0,3 2 0,-4-3 0,0 0 0,4 3 0,-6-2 0,5 6 0,-7-6 0,4 2 0,1 1 0,-1-3 0,0 2 0,0-3 0,4 3 0,-3-2 0,3 3 0,-4-4 0,-3 0 0,2 0 0,1 3 0,1-2 0,3 2 0,-4 1 0,0-3 0,0 5 0,1-5 0,-1 3 0,0-4 0,-14 3 0,11-2 0,-14 6-1021,16-6 1021,-2 2 0,7 0 0,-7-2 0,6 3 0,-20-1 0,10-2 0,-7 2 0,10 1 0,-3-3 0,2 2 1021,-6-3-1021,0 3 0,-1 2 0,4-1 0,-6 3 0,9-6 0,-2 2 0,-4 0 0,10-2 0,-6 3 0,7-4 0,1 0 0,-1 0 0,0 3 0,-3-2 0,-50 9 0,37-8 0,-33 8 0,50-9 0,3 2 0,-4-3 0,4 4 0,-3-3 0,3 2 0,-4-3 0,0 0 0,4 4 0,-3-4 0,9 4 0,-1-4 0,7 3 0,-1-2 0,1 2 0,0 1 0,-1 0 0,1 0 0,0 0 0,-1-1 0,1-2 0,0 2 0,-1-3 0,-2 4 0,2-3 0,-3 2 0,3-3 0,1 0 0,0 0 0,-1 4 0,5-4 0,-4 7 0,3-6 0,-3 2 0,-4 1 0,6-3 0,-5 2 0,7 1 0,-5-4 0,1 4 0,3-4 0,4 3 0,-2-2-504,2 6 504,-8-6 0,1 2 0,3 1 0,1 0 0,0 0 0,2 3 0,5-3 0,-2 0 0,5 3 0,-6-6-996,-4 6 996,2-6 0,-2 2 0,4 1 0,-1-4 0,1 4 0,16 3 0,-9-2 0,14 2 0,-17-3 0,2-1 0,-6-2-1000,0 3 1000,-2-1 0,-5-2-687,23 6 687,-12-6 0,13 2 0,-18-3 0,7 3 0,-8-2 0,8 3 0,-3-4 0,4 0 0,-6 0 0,29 3 0,-25 1-2345,19 1 2345,-24-2 0,-5 0 784,-3-2-784,-1 3 0,4-4 1294,1 0-1294,11 0 0,-10 0 676,5 3-676,-10-2 2778,0 2-2778,-1-3 0,32 4 0,-24-3 0,23 2 0,-30-3 0,0 0 0,-1 0 0,1 0 0,0 0 0,-1 0 0,1 0 0,-4-4 0,3 4 0,-3-4 0,7 4 0,-2 0 0,2 0 0,-3-3 0,-1 2 0,1-3 0,0 1 0,3 2 0,-3-6 0,3 6 0,-3-2 0,3-1 0,-2 3 0,2-2 0,-4 3 0,1-4 0,0 4 0,6-4 0,-4 1 0,4 2 0,-3-6 0,-2 6 0,2-6 0,-3 6 0,-1-2 0,1-1 0,3 3 0,-2-6 0,2 7 0,-4-7 0,1 2 0,0 1 0,-1 0 0,1 4 0,3-3 0,-2-1 0,2-1 0,0-2 0,-6 3 0,5 0 0,-6 0 0,4 1 0,0 2 0,-1-3 0,4 1 0,-2 2 0,2-2 0,-3-1 0,-1 0 0,1 0 0,-4-3 0,3 6 0,-3-3 0,1 1 0,2 2 0,-3-3 0,3 4 0,-2-3 0,2 2 0,0-6 0,-2 3 0,6-1 0,-7 2 0,0 0 0,3 2 0,-3-3 0,4 4 0,0-3 0,-1 2 0,-3-6 0,3 6 0,15-13 0,-10 12 0,9-12 0,-11 13 0,-8-6 0,8 6 0,-6-6 0,1 6 0,-2-2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5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24575,'0'7'0,"-4"-2"0,3 1 0,-2-1 0,3 2 0,-4 1 0,0 3 0,0-2 0,-3 2 0,6-4 0,-3 1 0,4 0 0,0-1 0,-3-2 0,2 2 0,-2-3 0,3 3 0,0 1 0,-4-4 0,3 3 0,-2-2 0,3 2 0,-4-3 0,3 3 0,-2-2 0,3 2 0,0 1 0,0 0 0,0-1 0,0 1 0,0 0 0,-4-4 0,4 3 0,-4-3 0,4 4 0,0-1 0,0 1 0,0 0 0,0-1 0,0 1 0,0 0 0,0-1 0,0 1 0,0 0 0,0-1 0,0 1 0,0 0 0,0-1 0,0 1 0,0 0 0,0-1 0,0 1 0,0 0 0,0-1 0,0 1 0,0 0 0,4-4 0,0-1 0,3-3 0,1 0 0,0 0 0,-1 0 0,1 0 0,0 0 0,-1 0 0,1 0 0,0 0 0,0 0 0,-1 0 0,1 0 0,0 0 0,-1 0 0,1 0 0,0 0 0,9 0 0,-6 0 0,7 0 0,-11 0 0,1 0 0,0 0 0,-1 0 0,1 0 0,0 0 0,-1 0 0,1 0 0,0 0 0,-1 0 0,1 0 0,0 0 0,-1 0 0,1 0 0,0 0 0,-1 0 0,1 0 0,13 0 0,-10 0 0,11 0 0,-15 4 0,1-3 0,0 2 0,3-3 0,-3 0 0,0 3 0,-1-2 0,-3 3 0,4-4 0,-1 0 0,1 0 0,0 0 0,-4 3 0,3-2 0,-3 2 0,4-3 0,0 0 0,-4 4 0,3-3 0,-3 2 0,4-3 0,-4 3 0,3-2 0,-3 3 0,4-4 0,-1 0 0,-3 3 0,3-2 0,-2 2 0,2-3 0,1 0 0,0 0 0,-1 0 0,1 0 0,0 0 0,-1 0 0,1 0 0,0 0 0,-1 0 0,1 0 0,-4 4 0,3-3 0,-3 2 0,4-3 0,0 0 0,-1 0 0,1 0 0,27 7 0,-21-5 0,18 8 0,-25-9 0,-3 2 0,4-3 0,-1 0 0,1 0 0,-4 4 0,3-4 0,-3 4 0,4-4 0,0 0 0,-1 0 0,1 0 0,0 0 0,-1 0 0,1 0 0,0 0 0,-1 0 0,1 0 0,0 0 0,0 0 0,-1 0 0,1 0 0,0 0 0,-1 0 0,1 0 0,0 0 0,-1 0 0,1 0 0,0 0 0,-1 0 0,1 0 0,0 0 0,-1 0 0,1 0 0,0 0 0,-1 0 0,1 0 0,0 0 0,-1 0 0,1 0 0,0 0 0,-1 0 0,1 0 0,0 0 0,6 0 0,-4 0 0,4 0 0,-6 0 0,-1 0 0,-2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0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24575,'8'0'0,"0"0"0,-4 3 0,3 1 0,-6 4 0,5 0 0,-5 3 0,6-3 0,-3 7 0,4-7 0,-4 3 0,0-3 0,-4 0 0,3-1 0,-2 1 0,2 0 0,1 0 0,0 6 0,0-5 0,0 6 0,-1-7 0,-2 6 0,2-1 0,4 6 0,-2 6 0,10 11 0,-10 0 0,12 12-1709,-14-22 1709,10 7 0,-5-7 0,7 30 0,-5-12 0,11 25 0,-9-2 0,2-28 0,2 34 0,0-22 0,-3 0 0,2-3 0,-9-24 0,-1-14 0,2 18 0,1-6 0,0 12-547,-4-14 547,3 2 0,-6-14 0,2 3 0,1 4 0,0 8 0,3 2 0,-2 1 0,2-7 1659,-7-7-1659,7 10 0,-6-12 0,6 15 597,-3-16-597,4 5 0,-4-6 0,3 3 0,-6-2 0,2 2 0,1-4 0,-4 1 0,7 3 0,-6-2 0,6-2 0,-6 4 0,2-6 0,-3 6 0,4 0 0,0-6 0,0 5 0,3-9 0,-3 3 0,4-1 0,0-2 0,3 6 0,-3-7 0,17 4 0,-7-4 0,8 0 0,-3 0 0,0 0 0,-3 0-2552,6 0 2552,-10 0-108,17 0 108,9 0 0,0 0-1737,2 0 1737,-14 0 0,-2 0 0,3-4 0,17 0 0,-13 0-2015,16 0 2015,-30 4 0,17-3-29,-15 2 29,25-3 0,-18 4 0,23-4-67,-25 3 67,11-3 0,-16 4 0,-6 0-715,18 0 715,-15 0 0,16 0 0,-12 0 0,2 0 0,-2 0 0,13 0 0,12 3 0,6-2 849,12 6-849,-20-3-3004,-9 0 3004,-16 0 0,7-4-90,23 3 90,11 2 0,11 0 0,13-1 0,6 0 0,-33-3 0,0-1-1626,34 3 1,-6-1 1625,-14-2 0,14 0 89,-33 0-89,37 0 180,-40 0-180,-5 0 0,1 0 97,7 0-97,2 0 0,-11 0 0,8 0 0,-23 0 4026,8 0-4026,-6 0 0,13 0 0,-10 0 1626,7 0-1626,-24 0 0,1 3 0,17-2 0,-14 2 0,13-3 2839,-9 0-2839,-3 4-1074,39-2 0,32-2 1,7 1-1,-23 0 1074,14 3-762,-13-2 1,22-2-1,-4 0 1,-31-2 761,-30-3 489,16-3-489,6 3 0,-15 1-369,-5 1 369,-13 2 4654,-11-6-4654,4 6 0,-3-6 0,10 6 0,-13-6 4615,5 6-4615,-10-2 310,0 3-310,3 0 0,-3 0 1504,3 0-1504,-3 0 0,3 0 0,1 0 0,7 0 0,-6 0-882,1 0 882,-3 0-393,12 0 393,-2 0 0,9 0 0,-7 0 0,0 0 0,0 0 0,-6 0 0,25-4 0,-24 4 0,18-7 0,-22 2 0,-2 1 0,0-3 0,-1 6 0,14-6 0,-13 6 0,13-2 0,-18-1 865,1 4-865,0-4 410,-1 4-410,1 0 0,7 0 0,-3 0 0,4-3 0,2 2 0,-6-3 0,4 1 0,-5 2 0,3-3 0,-1 1 0,6 2 0,-7-2 0,2 3 0,-2-4 0,0 3 0,10-2 0,-12 3 0,8 0 0,-11 0 0,1 0 0,0 0 0,-1 0 0,4 0 0,-2 0 0,12 0 0,-10 0 0,6 0 0,-9 0 0,0 0 0,10 0 0,-8 0 0,8 0 0,-10 0 0,6 0 0,6 0 0,-3 0 0,4 0 0,-12 0 0,2 0 0,3 0 0,-4 0 0,4 0 0,-6 0 0,-1 0 0,1 0 0,0-4 0,13-3 0,-10 1 0,14-4 0,-17 9 0,3-2 0,-3-1 0,0 3 0,6-2 0,-4 3 0,1-4 0,-1 4 0,-5-4 0,3 1 0,-1 2 0,0-3 0,2 4 0,2 0 0,-7-3 0,3 2 0,-3-6 0,4 3 0,0-4 0,-1 3 0,-2-1 0,1 5 0,-5-6 0,6 2 0,-6-2 0,6 2 0,-6-2 0,5 6 0,-5-5 0,3-2 0,-4-1 0,3-2 0,-2 3 0,2 0 0,-3 0 0,0 1 0,0-1 0,4 0 0,-3 0 0,2 0 0,-3 1 0,0-1 0,0-4 0,0 4 0,0-4 0,0-2 0,0 1 0,0-3 0,0 5 0,0 3 0,0-7 0,0 6 0,0-6 0,0-3 0,0 7 0,0-7 0,0 3 0,0-1 0,0-4 0,3 4 0,-2 2 0,6-19 0,-6 5-2779,2-7 2779,-3 17 0,0 3 0,0 2 0,4-6 0,-3 4 0,-4-67 0,-1-12 0,1 35-2189,-4-34 1,0 10 2188,6 64 0,-2 7-14,3-9 14,-4 7 0,3-9 0,-2 7 0,-1 1 2090,4 3-2090,-4-3 0,4 6 0,-3-12 0,2 7 0,-3-5 5059,4 7-5059,0 1 21,0-8-21,0 5 0,0-11 0,0 15 0,0-8 0,0 6 0,0-3 0,0-5 0,0-3 0,0 6 0,0-12 0,0 12 0,0-3 0,0-2 0,0 13 0,0-6 0,0 0 0,0 6 0,0-6 0,0 4 0,-3 5 0,2-4 0,-6 9 0,3-2 0,-1-1 0,-2 3 0,3-2 0,-18-8 0,11 9 0,-11-9 0,15 11 0,-1 0 0,0 0 0,0 0 0,0 0 0,1 0 0,-1 0 0,0 0 0,0 0 0,0 0 0,1 0 0,-1 0 0,0 0 0,0 0 0,0 0 0,1 0 0,-5 0 0,4 0 0,-4 0 0,5 0 0,-1 0 0,0 0 0,0 0 0,-3 0 0,2 0 0,-2 0 0,-4 0 0,2 0 0,-13 0 0,12 0 0,-11 4-1327,16-3 1327,-6 2 0,0-3 0,6 0 0,-30 4 0,22-3 0,-22 4 0,22-5 0,2 0 0,-3 0 0,5 0 0,-17 3 0,12-2 0,-8 2 0,-10-3-4149,9 0 4149,-10 0 0,5 0 0,-20 0 0,18 0 0,-15 0 0,23 0 0,12 0 0,-41 0 0,18 7-2704,-13-6 2704,21 5 0,14-6-2017,-18 0 2017,15 0 0,-17 0 2843,12 0-2843,-13 0 0,6 0 0,-10 0 0,16 0-444,0 0 444,-2 0 0,-1 0 0,5 0 0,-4 0 0,-3 0 0,9 0 0,-9 0 0,13 0 0,1 0 0,-28 0 0,17 0 793,-21 0-793,31 4 0,1-4 2268,-7 4-2268,4-4 0,-5 0 0,5 0 0,-9 0 0,-2 0-2021,0 0 2021,4 0 2804,10 0-2804,-5 0 0,0 0-1737,-60 3 1,-39 3-1,20-1 1737,10-2 0,18 0 0,-19 0 0,5 1 0,29 0-432,31-1 432,-9-2 0,-8 2 0,14-3 0,-11 0 0,16 0 0,5 0 0,-8 0 0,11 0 0,2 0 0,-2 0 2040,0 0-2040,-22 0 0,12 0-1884,-15 0 1884,24 0 0,4 0 4248,-9 0-4248,10 0 0,-7 0 0,-14 0 0,1 0-2915,-12 0 2915,13 0 0,4 0-1764,2 0 1764,3 0 1725,-18 0-1725,12 0 0,-5 0 0,-9 0 35,24 0-35,-22 0 0,25 0 0,-17 0 0,-11-3 0,9 2 0,-33-3 1680,48 4-1680,-29 0 0,23 0 2268,-11 0-2268,-9 0 0,17 0 0,-20 0 0,21 0-965,-8 0 965,-2 0 1179,17 0-1179,-33 0 0,27 0-1535,-24 0 1535,28 0 62,-14 0-62,5 0 0,-3 0-1293,1 0 1293,19 0-1471,-13 0 1471,12 0 0,-15 0 0,15 0 2193,-28-3-2193,24 2 0,-15-2-1294,19 3 1294,5 0 2548,-6 0-2548,6 0 0,-2 0 1884,-4 0-1884,6 0 1025,-9 0-1025,9 0 1830,-2 0-1830,3 0 0,0 0 0,0 0 0,1 0 0,-1 0 0,0 0 0,0 0 0,-3 0 0,2 0 0,-2 0 0,-40 0 0,-6 0-3606,24 0 3606,-26 0 0,9 0 0,42 0 0,-10 0 0,8 0 0,-8 0 0,10 0 0,0 0 0,0 0 0,0 0 3606,0 0-3606,-3 0 0,-1 0 0,-4 0 0,1 0 0,3 0 0,0 0 0,1 0 0,-1 0 0,-14 0 0,4 0-3770,-8 0 3770,4 4 0,9-3-275,-8 3 275,9-4 0,-4 0-1275,4 0 1275,1 4 0,-11-3 0,0 6 0,-8-7 168,7 7-168,7-6 0,4 2 256,-2-3-256,-5 4 0,1-3 0,-4 2 0,14 1 1310,0-4-1310,1 4 0,3-4 0,-7 3 0,3-2 3586,-11 2-3586,9 1 0,-11-3 0,16 2 0,-6-3 0,7 0 0,0 0 0,-7 0 0,6 0 0,-2 4 0,4-4 0,2 4 0,-2-4 0,-1 0 0,0 0 0,0 0 0,0 0 0,1 0 0,-1 0 0,0 0 0,0 0 0,0 0 0,1 0 0,2 3 0,2-2 0,3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9:2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24575,'0'8'0,"0"3"0,0-2 0,3-2 0,-2 0 0,6-6 0,-6 6 0,2-3 0,1 0 0,-4 3 0,4-6 0,-4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5:5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32 24575,'-8'0'0,"0"0"0,0 0 0,0 0 0,1 0 0,-1 0 0,0 0 0,0 0 0,0 0 0,4 4 0,-3-3 0,3 2 0,-4-3 0,0 0 0,0 0 0,1 0 0,-1 3 0,0-2 0,7 3 0,5-4 0,5 0 0,2 0 0,-4 0 0,1 0 0,0 0 0,0 0 0,-1 0 0,1 0 0,0 0 0,3 0 0,-3 0 0,3-4 0,-3 3 0,0-2 0,-1 3 0,1 0 0,0-4 0,-1 4 0,1-4 0,0 4 0,-1-3 0,1 2 0,0-3 0,-1 4 0,-2-3 0,1 2 0,-1-2 0,2 3 0,1 0 0,17-4 0,-13 3 0,12-2 0,-16 3 0,0 0 0,-1 0 0,1 0 0,0 0 0,-1 0 0,1 0 0,0 0 0,-1 0 0,-2-4 0,2 3 0,-3-2 0,3 3 0,1 0 0,0 0 0,-1 0 0,1 0 0,0 0 0,-1 0 0,1 0 0,0 0 0,-1 0 0,1 0 0,0 0 0,0 0 0,-1 0 0,1 0 0,0 0 0,3 0 0,-3 0 0,3 0 0,-3 0 0,0 0 0,-4 3 0,3-2 0,-3 3 0,4-4 0,-1 0 0,1 0 0,-4 3 0,3-2 0,-3 2 0,4-3 0,-4 4 0,3-3 0,-3 2 0,4-3 0,-4 3 0,3-2 0,-3 3 0,4-4 0,0 0 0,-1 0 0,1 0 0,-4 3 0,3-2 0,-3 2 0,4-3 0,0 0 0,-1 0 0,-2 4 0,1-3 0,-1 2 0,2-3 0,-2 3 0,1-2 0,-1 3 0,2-1 0,1-2 0,0 2 0,-1-3 0,1 4 0,0-3 0,-1 2 0,-2 0 0,2-2 0,-3 3 0,0-1 0,3-2 0,1 2 0,-3 1 0,5-3 0,-6 2 0,4-3 0,0 0 0,-1 0 0,-3 3 0,3-2 0,-2 3 0,2-4 0,1 0 0,-4 3 0,3-2 0,28 13 0,-16-12 0,20 8 0,-28-6 0,-3-3 0,-1 2 0,1 0 0,0-2 0,-1 6 0,1-6 0,0 2 0,-4 1 0,3-3 0,-3 2 0,4-3 0,-1 0 0,1 0 0,0 0 0,-4 3 0,3-2 0,0 3 0,2-4 0,2 0 0,-3 0 0,-4 3 0,6-2 0,-5 2 0,3 1 0,-1-3 0,-3 2 0,4-3 0,-4 3 0,3-2 0,-3 3 0,4-4 0,-1 0 0,1 0 0,0 0 0,-4 3 0,3-2 0,-3 2 0,4-3 0,0 0 0,-1 4 0,1-3 0,0 2 0,-1-3 0,1 3 0,0-2 0,-1 3 0,1-4 0,0 0 0,-1 0 0,1 0 0,0 0 0,-1 3 0,1-2 0,13 2 0,-10-3 0,11 0 0,-15 0 0,1 0 0,0 0 0,-1 0 0,1 0 0,0 0 0,-1 0 0,1 0 0,0 4 0,-1-3 0,1 2 0,0-3 0,-1 0 0,1 0 0,0 0 0,-1 0 0,1 0 0,0 0 0,-4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1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24575,'4'4'0,"10"21"0,-8-13 0,9 27 0,-8-25 0,1 15-5091,0-9 5091,-4 0 0,3-2 1538,-7-9-1538,7 9 0,-2-5-196,-1 2 196,-1 0 0,1-7 0,-4 10 0,11 9 0,-6-2 1955,3 5-1955,-2-11-1279,-5-3 1279,6-4 0,-6-1 633,2 0-633,-3-3 0,4 10 0,0-1 0,4 6 0,-4-4 0,3 0 0,-6-7 0,2 3 0,-3-3 0,3 0-806,-2-1 806,7 6 0,-4 0 0,2 2 0,-3 3 0,-3-13 0,0 6 1090,4-8-1090,-4 1 436,4 0-436,-4-1 0,0 1 0,3 6 0,-2-4 0,2 4 0,-3-6 1525,4-4-1525,-3 3 195,2-3-195,-3 4 0,0 0 0,0-1 0,0 1 0,4 0 0,-4-1 0,4 1 0,-4 0 0,0-1 0,3-2 0,-2-2 0,2-3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7:5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77 24575,'-5'3'0,"-2"-2"0,6 6 0,-2-3 0,3 4 0,0 0 0,0-1 0,0 1 0,0 0 0,0-1 0,-4-2 0,4 1 0,-4-1 0,4 2 0,0 1 0,0 3 0,0-2 0,0 2 0,0-4 0,0 1 0,0 0 0,0-1 0,0 4 0,0-2 0,0 2 0,0-3 0,0-1 0,0 1 0,0 0 0,0-1 0,0 1 0,0 0 0,0 6 0,0-4 0,0 4 0,0-6 0,0 3 0,0-3 0,0 3 0,0 1 0,0-4 0,0 13 0,0-10 0,0 7 0,0-7 0,0 1 0,4 3 0,-4-3 0,4-1 0,-4-3 0,0 6 0,0-4 0,0 4 0,0-6 0,0 6 0,0-4 0,0 4 0,0-6 0,0 0 0,0 3 0,0-3 0,0 7 0,0-7 0,0 7 0,0 0 0,0 1 0,0 0 0,0-5 0,0 0 0,0 1 0,0 0 0,0-1 0,0-4 0,0 1 0,0 0 0,0-1 0,0 1 0,0 0 0,0-1 0,3-2 0,-2 2 0,3-3 0,-4 3 0,0 1 0,-4 0 0,3-1 0,-6 83 0,6-62 0,-2 62 0,3-72 0,0-8 0,0 11 0,-4-12 0,4 5 0,-4-5 0,4 2 0,0-3 0,0-1 0,0 1 0,4-4 0,-4 3 0,7-3 0,-6 4 0,6-4 0,4 10 0,-2-12 0,6 9 0,-8-8 0,1-2 0,0 2 0,-1 1 0,1-3 0,0 2 0,0 0 0,-1-2 0,1 6 0,0-6 0,-1 6 0,1-6 0,0 5 0,-1-5 0,1 3 0,0-4 0,-1 0 0,1 0 0,0 3 0,-1-2 0,1 2 0,0-3 0,-1 0 0,1 4 0,0-3 0,-1 2 0,1-3 0,3 0 0,-2 3 0,5-2 0,-5 3 0,2-4 0,-4 0 0,1 0 0,3 0 0,-2 3 0,5-2 0,-5 2 0,2-3 0,-4 0 0,1 0 0,0 0 0,3 0 0,-3 0 0,3 0 0,-3 0 0,0 0 0,-1 0 0,1 0 0,0 0 0,6 0 0,-4 0 0,4 0 0,-6 0 0,0 4 0,-1-3 0,1 2 0,0-3 0,9 0 0,-6 3 0,7-2 0,-11 3 0,4-4 0,-2 3 0,9-2 0,-5 2 0,2-3 0,-4 0 0,-3 0 0,-1 0 0,1 0 0,0 0 0,-1 0 0,1 0 0,0 0 0,3 0 0,-3 0 0,4 0 0,-5 0 0,4 0 0,15-3 0,-11 2 0,10-2 0,-21-1 0,3 3 0,-3-2 0,4 3 0,0 0 0,-1-4 0,1 3 0,0-2 0,-1 3 0,1 0 0,0 0 0,-4-4 0,3 4 0,-3-4 0,4 4 0,-1 0 0,1 0 0,0 0 0,-1 0 0,1 0 0,0 0 0,3 0 0,-3 0 0,3 0 0,-3 0 0,0 0 0,-1 0 0,1 0 0,0 0 0,-1 0 0,1 0 0,0 0 0,-1 0 0,1 0 0,0 0 0,-1 0 0,1 0 0,0 0 0,-1 0 0,1 0 0,0 0 0,0 0 0,-1 0 0,1 0 0,3 0 0,-3 0 0,4 0 0,-5 0 0,1 0 0,3 0 0,-6-3 0,2-2 0,-7-2 0,0-1 0,0-4 0,0 4 0,3-4 0,-2 5 0,6-1 0,-6 0 0,2 0 0,1 0 0,-3 1 0,2-1 0,-3 0 0,3 0 0,-2 0 0,3 1 0,-4-1 0,3 0 0,-2 0 0,19-59 0,-15 45-3534,15-41 3534,-19 56 0,2 2 0,1-3 0,-3-3 0,2 3 0,0 0 0,-2 1 0,3 2 3534,-4-2-3534,0-5 0,3 4 0,-2-4 0,2 5 0,-3-1 0,0 0 0,0 0 0,0 0 0,4 1 0,-3-1 0,2 0 0,-3 0 0,0 0 0,0 1 0,0-1 0,0 0 0,0 0 0,0 0 0,0 1 0,0-1 0,0 0 0,0 0 0,0 0 0,0 1 0,3 2 0,-2-2 0,3 3 0,-4-4 0,0 0 0,0 1 0,0-1 0,0 0 0,3 4 0,-2-3 0,2 2 0,1 1 0,-3-3 0,2 3 0,-3-4 0,0 0 0,0 0 0,3 4 0,-2-3 0,3 3 0,-4-8 0,0 4 0,0-4 0,0 5 0,0-1 0,0-3 0,3 5 0,-2-4 0,2 6 0,-3-4 0,0 0 0,0 0 0,0 0 0,0 1 0,0-1 0,0 0 0,0 0 0,4 0 0,-3 1 0,2-1 0,-3 0 0,0-3 0,0 2 0,0-2 0,0 3 0,0-3 0,0 2 0,0-2 0,0 3 0,0 0 0,0 0 0,0 0 0,0-17 0,0 13 0,0-13 0,0 17 0,0 0 0,0-3 0,0 2 0,0-2 0,0 3 0,-3 4 0,2-3 0,-3 3 0,4-4 0,0 0 0,0 0 0,-3 4 0,2-3 0,-3 3 0,4-4 0,-3 0 0,2 0 0,-6 4 0,6-3 0,-2 3 0,3-4 0,0 0 0,-4 4 0,3-3 0,-2 3 0,3-4 0,0 0 0,-3 4 0,2-3 0,-3 2 0,4-3 0,0 1 0,-3-1 0,2 0 0,-6 4 0,6-3 0,-6 6 0,6-6 0,-2 3 0,-1-1 0,3-2 0,-9 0 0,5 1 0,-6-1 0,3 7 0,0 0 0,0 0 0,0 0 0,1 0 0,-5 0 0,4 0 0,-4 4 0,5-3 0,-1 2 0,-4-3 0,7 4 0,-5-4 0,5 4 0,-2-4 0,-1 0 0,-7 3 0,6-2 0,-10 2 0,11 1 0,-4-3 0,1 2 0,2-3 0,-2 0 0,3 0 0,1 4 0,-1-4 0,0 4 0,-3-4 0,2 0 0,-2 0 0,3 0 0,0 0 0,0 3 0,-3-2 0,-5 6 0,3-6 0,-5 2 0,6 1 0,-3-4 0,-1 4 0,4-4 0,0 0 0,-6 3 0,1-2 0,-6 2 0,3-3 0,8 0 0,1 0 0,-45 4 0,8 0 0,-50 0 0,50 0-1126,5-4 1126,32 0 0,3 0 0,0 0 0,0 0 0,-7 0 0,6 0 0,-6 0 1126,7 0-1126,1 0 0,-1 0 0,0 0 0,0 0 0,0 0 0,1 0 0,-1 0 0,0 0 0,0 0 0,0 0 0,-3 0 0,2 0 0,-2 0 0,3 0 0,0 0 0,1 0 0,-1 0 0,0 0 0,-3 0 0,2 0 0,-2 0 0,3 0 0,0 0 0,0 0 0,1 0 0,-1 0 0,0 0 0,0 0 0,0 0 0,1 0 0,-1 0 0,0 0 0,0 0 0,0 0 0,1 0 0,-5 0 0,4 0 0,-4 0 0,5 0 0,-1 0 0,0 0 0,0 0 0,0 0 0,1 0 0,2 3 0,-2-2 0,3 3 0,-4-4 0,0 0 0,0 0 0,1 0 0,-1 0 0,0 0 0,0 0 0,0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0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24575,'-8'0'0,"0"0"0,0 0 0,0 0 0,1 0 0,-1 0 0,0 0 0,0 0 0,0 0 0,1 0 0,-1 0 0,0 0 0,0 0 0,0 0 0,1 0 0,-1 0 0,0 0 0,0 4 0,-13 3 0,13 2 0,-13-1 0,17-5 0,-1 0 0,2 2 0,-1-1 0,3 3 0,-5-6 0,5 5 0,-6-1 0,6 2 0,-6-2 0,6 1 0,-2-1 0,3 2 0,-4-2 0,3 1 0,-2-1 0,3 2 0,-4 1 0,3 0 0,-6 3 0,7-3 0,-7 3 0,6-3 0,-3 0 0,4-1 0,0 1 0,0 0 0,0-1 0,0 1 0,0 0 0,0-1 0,0 1 0,0 0 0,0-1 0,4-2 0,-3 2 0,2-3 0,0 3 0,-2 1 0,3 0 0,-4 0 0,3-4 0,-2 3 0,2-3 0,1 0 0,0 6 0,4-5 0,-1 7 0,4-1 0,-2-6 0,-1 5 0,-2-9 0,-1 2 0,2 1 0,1-4 0,0 7 0,-1-6 0,1 3 0,0-4 0,-1 0 0,1 0 0,0 0 0,-4 3 0,3-2 0,-3 2 0,4-3 0,-1 0 0,1 0 0,0 0 0,0 0 0,3 0 0,-3 0 0,7-3 0,-7 2 0,13-6 0,-10 6 0,7-2 0,-1-1 0,-6 3 0,7-2 0,-11-1 0,1 3 0,44-26 0,-33 21 0,33-19 0,-48 22 0,-4 2 0,-1-2 0,-2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08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67 24575,'-4'4'0,"1"0"0,3 4 0,-4-4 0,3 3 0,-2-3 0,-1 0 0,3 3 0,-2-3 0,3 4 0,0 0 0,0-1 0,0 1 0,0 0 0,0 27 0,0-21 0,3 18 0,2-29 0,-1 1 0,6 0 0,-8 4 0,8-4 0,-9 3 0,6-7 0,-3 4 0,0-1 0,3-2 0,-3 3 0,4-4 0,-4 3 0,3 1 0,-3 0 0,4 0 0,-4-1 0,3-2 0,-3 3 0,4-4 0,3 3 0,-2-2 0,2 2 0,0 1 0,-3-3 0,3 2 0,-3-3 0,0 3 0,6-2 0,-4 3 0,4-1 0,-3-2 0,1 6 0,0-6 0,-1 2 0,-3 0 0,0-2 0,10 6 0,-8-6 0,8 2 0,-11-3 0,1 0 0,3 0 0,-2 0 0,2 0 0,-4 0 0,1 0 0,0 0 0,-4-3 0,3-2 0,-6-2 0,5 2 0,-5-2 0,6 7 0,-6-7 0,6 6 0,-6-6 0,9-4 0,5-44 0,-1 32 0,0-29 0,-10 48 0,-4-4 0,0-3 0,0 2 0,0-2 0,-4 7 0,3-3 0,-2 2 0,0 1 0,2-3 0,-3 3 0,4-4 0,-3 0 0,2 0 0,-3 0 0,1 4 0,2-3 0,-6 6 0,6-6 0,-6 7 0,3-7 0,-4 6 0,4-6 0,-3 6 0,3-6 0,-4 6 0,3-6 0,-2 6 0,3-2 0,-4-1 0,1 4 0,-1-4 0,0 4 0,0 0 0,0 0 0,0 0 0,1 0 0,-5 0 0,4 0 0,-4 0 0,5 0 0,-1 0 0,0 0 0,-3 0 0,2 0 0,-2 0 0,3 0 0,0 0 0,0 0 0,1 0 0,-1 3 0,0-2 0,0 3 0,4-1 0,-3-2 0,3 2 0,-4-3 0,0 0 0,0 0 0,-3 4 0,6 0 0,-6 0 0,10 3 0,-6-6 0,7 6 0,-7-6 0,6 2 0,-3-3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1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24575,'8'0'0,"-4"3"0,3-2 0,-3 9 0,4-5 0,-4 6 0,-1-3 0,1-4 0,0 6 0,4-4 0,-4 5 0,-1-4 0,1 1 0,-3 0 0,2-1 0,-3 1 0,3-4 0,2 13 0,-1-10 0,-1 11 0,1-10 0,-3-1 0,2 1 0,-3 0 0,0-1 0,0 1 0,0 0 0,3 10 0,-2-8 0,3 11 0,-4-12 0,0 5 0,0-5 0,0 5 0,0-5 0,0 22 0,0-18-1608,0 19 1608,0-24 0,-4 7 0,3-3 0,-2 10 0,3-8 0,0 7 0,0 1 0,-4-7 0,4 13 0,-4-15 0,4 6 0,0-4 0,0-3 0,-3 23 0,2-18 0,-3 19 0,4-21-548,0-3 548,0-1 0,0-3 1561,0 0-1561,4 13 0,-3-10 0,5 10 0,-5-13 0,3 0 0,-1-4 595,-2 3-595,6-3 0,-6 4 0,2-7 0,0-2 0,-2-4 0,3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11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16 24575,'-8'0'0,"1"0"0,-1 0 0,-17 10 0,13-4 0,-14 5 0,22-4 0,-3-6 0,3 6 0,-4-3 0,0 0 0,0 3 0,1-6 0,2 6 0,-2-6 0,3 6 0,0-3 0,-3 4 0,2-4 0,1 3 0,1-3 0,-1 0 0,3 3 0,-6-3 0,6 4 0,-6-4 0,7 3 0,-4-3 0,1 7 0,2-2 0,-6 5 0,6-5 0,-2 2 0,3-3 0,0 3 0,0-3 0,0 3 0,0-3 0,0 0 0,0-1 0,0 1 0,0 0 0,0-1 0,0 1 0,0 0 0,0-1 0,0 1 0,0 0 0,0-1 0,0 1 0,0 0 0,0-1 0,0 1 0,0 0 0,3-4 0,1 3 0,0-3 0,3 0 0,-6 3 0,6-6 0,-3 2 0,4-3 0,-4 4 0,3-3 0,-3 2 0,4-3 0,-4 4 0,3-4 0,-3 4 0,1-1 0,1-2 0,-5 6 0,6-6 0,-3 2 0,1 1 0,1-4 0,-1 4 0,2-4 0,1 0 0,27 3 0,-21-2 0,21 2 0,-27-6 0,0 2 0,-1-6 0,1 3 0,0-4 0,-1 4 0,-2-3 0,1 6 0,-5-6 0,3 3 0,-1-1 0,-2-2 0,2 3 0,1 0 0,-3-3 0,6 6 0,-7-6 0,7 6 0,-6-9 0,6 8 0,-6-8 0,2 5 0,1-3 0,0 1 0,3-1 0,-2 0 0,2 4 0,-3-7 0,0 6 0,3-3 0,-6 1 0,6-1 0,-7 0 0,7-3 0,1-4 0,-3 5 0,5-4 0,-9 2 0,3 4 0,-4-4 0,3 4 0,-2 1 0,2-1 0,-3 0 0,0 0 0,0 0 0,0 1 0,0-1 0,0 0 0,0 0 0,0 0 0,0 1 0,0-1 0,0 0 0,0 0 0,0 0 0,-3 1 0,2-1 0,-3 0 0,1 4 0,-1 0 0,-1 1 0,-2 2 0,3-3 0,-4 4 0,4-3 0,-3 2 0,3-2 0,-4 3 0,-21-4 0,16 3 0,-16-2 0,22 3 0,-1 3 0,0-2 0,4 6 0,-3-6 0,2 6 0,-2-7 0,2 7 0,-5-3 0,8 4 0,-8-4 0,9 3 0,-6-3 0,3 4 0,-4 0 0,0-1 0,0-2 0,4 2 0,-3-3 0,3 4 0,-4-1 0,0 1 0,0 3 0,0-3 0,1 0 0,2-1 0,-2-6 0,3 9 0,-4-5 0,-3 10 0,6-7 0,-6 3 0,10-3 0,-6 0 0,3 3 0,-4-6 0,4 2 0,1-7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1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24575,'5'8'0,"1"-4"0,-5 3 0,6-6 0,-3 6 0,1-3 0,1 0 0,-1 7 0,2-6 0,1 6 0,-4-3 0,3-1 0,-6 1 0,6 0 0,-6-1 0,9 8 0,-5-6 0,3 6 0,-1-4 0,-7-3 0,7 7 0,-6-7 0,6 3 0,-3 4 0,0-2 0,3 5 0,-6-6 0,2-1 0,-3-3 0,4 0 0,-3-1 0,6 8 0,-7-2 0,14 53 0,-11-42-822,7 35 822,-10-51 0,0-1 0,3 1 0,-2 0 0,3-1 0,-4 1 0,0-7 0,0-6 822,-4 0-822,3-5 0,-2 5 0,3-2 0,0-1 0,0 0 0,-4-3 0,3 2 0,-2-2 0,3 3 0,0 0 0,0 0 0,0-6 0,0 1 0,0-6 0,0 6 0,0 2 0,0 0 0,0 2 0,0-2 0,3 3 0,-2 0 0,3 1 0,-1-12 0,-2 9 0,6-8 0,-6 10 0,5 0 0,-5 0 0,3 0 0,-1 1 0,-2-1 0,6 4 0,-6-3 0,5 6 0,-1-3 0,-1 1 0,3 2 0,-6-6 0,5 6 0,-1-2 0,2-1 0,1 3 0,-4-6 0,20-4 0,-15 5 0,15-4 0,-16 10 0,0 0 0,-1 0 0,1 0 0,0 0 0,-1 0 0,1 0 0,0 0 0,3 0 0,-3 0 0,3 0 0,-3 0 0,3-4 0,1 3 0,0-2 0,-1 3 0,4 0 0,1 0 0,0 0 0,2 0 0,-10-4 0,4 3 0,-5-2 0,4 3 0,-2 0 0,2 0 0,-3 0 0,-4 0 0,-1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1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24575,'7'0'0,"1"0"0,0 0 0,51 3 0,-39-2-4160,39 3 4160,-51-4 0,-1 0 953,1 0-953,0 3 0,3-2 0,-3 2 0,3-3 0,0 0 0,-2 0 3207,9 4-3207,-9-3 0,6 2 0,-4-3 0,-3 0 0,3 0 0,-3 0 0,0 0 0,-1 0 0,-2-3 0,1 2 0,-5-6 0,6 6 0,-6-6 0,6 6 0,-6-6 0,5 3 0,-1-7 0,2 2 0,-2-2 0,1 6 0,-5-2 0,3 3 0,-4-4 0,0 0 0,0 1 0,0-1 0,0 0 0,0 0 0,0 0 0,-4 4 0,3-3 0,-6 3 0,7-4 0,-4 0 0,4 0 0,-3 4 0,2-3 0,-6 6 0,6-6 0,-6 3 0,6-4 0,-6 4 0,6-3 0,-6 2 0,7-2 0,-7 2 0,6-2 0,-17-4 0,11 5 0,-11-4 0,10 10 0,1 0 0,-1 0 0,0 0 0,0 0 0,0 0 0,1 0 0,2 3 0,-2-2 0,3 2 0,0 1 0,0 0 0,4 4 0,-3-1 0,2 1 0,-6-4 0,6 3 0,-6-3 0,3 1 0,-4 5 0,0-5 0,4 6 0,-3-3 0,6-1 0,-6-2 0,6 1 0,-6 2 0,6 1 0,-2 2 0,-1-7 0,4 3 0,-4-3 0,4 4 0,0-1 0,-3 8 0,2-6 0,-3 6 0,1-4 0,2-3 0,-2 4 0,3-5 0,0 4 0,0-2 0,0 2 0,0-3 0,-4-1 0,3 1 0,-2 0 0,3-1 0,0 1 0,0 0 0,0-1 0,0 4 0,0-2 0,3-1 0,-2-2 0,6-5 0,-6 6 0,5-6 0,-1 2 0,-1 1 0,3-3 0,-3 5 0,4-5 0,-1 6 0,1-6 0,3 6 0,-2-6 0,-2 5 0,4-5 0,-6 3 0,6-1 0,-3-2 0,-1 2 0,4 1 0,-2-3 0,2 2 0,-7 0 0,6-2 0,-5 3 0,7-4 0,-5 0 0,1 3 0,3-2 0,-2 2 0,2-3 0,-4 4 0,1-3 0,0 2 0,-1-3 0,1 3 0,0-2 0,-1 3 0,8-4 0,-6 0 0,6 0 0,-8 0 0,1 0 0,0 0 0,-1 0 0,4 0 0,-2 0 0,2 0 0,-3 0 0,-1 0 0,1 0 0,0 0 0,-1 0 0,1 0 0,-4-4 0,3 3 0,-6-6 0,6 7 0,-6-7 0,6 2 0,0-3 0,-2 1 0,6-1 0,-11 0 0,7 4 0,-3-3 0,4 2 0,-4-2 0,3 2 0,-6-2 0,9 3 0,-8-4 0,8 0 0,-5 1 0,-1-1 0,3 3 0,-7-1 0,7 5 0,-6-6 0,13-5 0,-12 6 0,9-4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44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24575,'-8'0'0,"0"0"0,1 0 0,-1 0 0,3 3 0,-2-2 0,3 2 0,-4 1 0,1-4 0,-1 4 0,0-1 0,0-2 0,0 6 0,0-6 0,4 6 0,-3-7 0,3 4 0,-4-4 0,0 0 0,0 0 0,4 3 0,-3-2 0,3 3 0,-4-4 0,0 3 0,0-2 0,1 2 0,2 1 0,-2-4 0,3 4 0,0-1 0,-3-2 0,2 3 0,-2-4 0,-1 0 0,0 0 0,4 3 0,-3-2 0,2 2 0,-2-3 0,-1 0 0,-14 4 0,14 0 0,-9 0 0,17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8 24575,'-12'0'0,"1"0"0,3 0 0,0 0 0,1 0 0,2-3 0,-2 2 0,3-3 0,-4 4 0,0 0 0,-3 0 0,2 0 0,-2 0 0,3 0 0,0 0 0,1 0 0,-1 0 0,0 0 0,0 0 0,0 0 0,1 0 0,-1 0 0,-10 10 0,11-4 0,-11 6 0,14-6 0,-4-5 0,4 6 0,-3-6 0,6 6 0,-2-3 0,-1 0 0,3 3 0,-6-6 0,3 6 0,0-3 0,-3 4 0,-1 6 0,-1-4 0,1 4 0,1-6 0,7-1 0,-7 1 0,6 0 0,-3-1 0,4 1 0,0 0 0,0-1 0,0 1 0,0 0 0,4-4 0,0 3 0,4-6 0,-1 5 0,1-5 0,0 6 0,3-3 0,-3 1 0,7-2 0,-3 0 0,7 2 0,-3-1 0,2 3 0,-6-3 0,-1 0 0,7 3 0,-7-6 0,10 6 0,-13-6 0,4 2 0,-5 1 0,1-4 0,0 4 0,-4-1 0,3-2 0,-3 2 0,10 15 0,-8-11 0,8 15 0,-13-15 0,6 1 0,-6 0 0,5-1 0,-5 1 0,3 3 0,-4-3 0,3 7 0,-2-3 0,2 0 0,-3-1 0,0-3 0,0 6 0,0-1 0,0 6 0,0-7 0,0-1 0,0-4 0,0 8 0,0-6 0,-3 9 0,2-9 0,-3 5 0,1-2 0,2 0 0,-6-1 0,6-3 0,-2-1 0,-1-2 0,0-2 0,-7-3 0,2 0 0,-2-3 0,3 2 0,-3-3 0,-1 1 0,-1 2 0,-12-9 0,11 8 0,-16-9 0,14 7 0,0 0 0,5 0 0,3 1 0,0 2 0,-14-9 0,8 8 0,-12-9 0,10 11 0,0-4 0,4 1 0,-6 2 0,5-3 0,-6 1 0,3-2 0,4 1 0,1 1 0,0-1 0,2 3 0,-2-2 0,3 3 0,-10 0 0,11 0 0,-7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8:3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24575,'8'0'0,"3"4"0,-3-3 0,3 2 0,-3-3 0,7 4 0,-6-4 0,2 7 0,-4-6 0,0 6 0,2-3 0,2 0 0,10 7 0,-10-10-893,11 10 893,-15-11 0,1 7 0,3-6 0,1 6 0,0-6 0,-1 6 0,10-3 0,-9 4 0,16-4 0,-19 3 0,6-7 0,-8 4 0,73 20 0,-55-18 0,54 18 0,-74-21 893,1-2-893,-1 2 0,-1 1 0,3-3 0,-3 2 0,4-3 0,-4 3 0,3-2 0,-3 3 0,7-4 0,1 3 0,7 1 0,-3 4 0,3 0 0,-4-1 0,4 1 0,-6 0 0,5-4 0,-10 3 0,13-3 0,-3 4 0,1-4 0,-4 3 0,-8-6 0,1 2 0,-4 0 0,3-2 0,-10 3 0,3-4 0,-26 3 0,14-2 0,-13 2 0,17-3 0,0 0 0,-3 0 0,3 0 0,-11 0 0,10 0 0,-6 0 0,7 0 0,0 0 0,1-3 0,-19-1 0,14-4 0,-13 3 0,14 2 0,2 3 0,-2-4 0,0 4 0,2-4 0,-6 1 0,7-2 0,-7 1 0,3-3 0,0 6 0,0-6 0,4 6 0,-13-13 0,10 12 0,-11-12-763,14 13 763,0-2 0,-3-1 0,-1 0 0,0 0 0,-24-10 0,19 8-579,-20-9 579,22 7 0,-1 0 0,4 4 0,-6-3 0,5 3 0,-10-4 0,14 0 740,-5 4-740,9-3 0,-2 6 0,-1-6 602,0 6-602,0-2 0,4-1 0,-3 0 0,6-4 0,-6 4 0,3 0 0,-1 1 0,-1 2 0,5-6 0,-3 3 0,4-4 0,0 0 0,0 7 0,0 5 0,0 5 0,0 2 0,0-3 0,0-1 0,-3-3 0,2 3 0,-3 1 0,4 7 0,0 1 0,-3 0 0,2-5 0,-2-3 0,3-1 0,0 1 0,-4 0 0,3-1 0,-2 1 0,-1 6 0,3-1 0,-5 6 0,5-7 0,-3-1 0,4-3 0,0-1 0,-3 4 0,-2 5 0,1 3 0,1-2 0,-1-6 0,3-4 0,-2 0 0,3 2 0,-4 5 0,0 2 0,0 0 0,0 3 0,4-7 0,0-1 0,0-4 0,0 4 0,0-2 0,0 2 0,0 0 0,0-2 0,4-2 0,-4 0 0,7-6 0,-6 6 0,2-3 0,1 4 0,-3-1 0,2 1 0,1-4 0,-4 3 0,4-3 0,-4 4 0,3-4 0,-2 3 0,3-3 0,-4-3 0,0-2 0,0-7 0,0-3 0,3 3 0,-2-4 0,6 4 0,-7 1 0,4-1 0,-1 0 0,-2 0 0,3 0 0,-1 1 0,-2-1 0,6 0 0,-3 0 0,0 0 0,3 1 0,-3-1 0,0 0 0,7-3 0,-6 2 0,6-2 0,-3 3 0,-1 0 0,-2 0 0,1 4 0,2-6 0,4 4 0,-3-5 0,1 3 0,-2 1 0,3-5 0,1 4-3392,41-29 0,4-4 3392,-24 17 0,23-13 0,-6 4 0,-39 26 0,1 3 0,0-4 0,-1 3 0,0-1 0,-2 1 6784,2-3-6784,-3 4 0,-1-3 0,1 6 0,0-2 0,-1 3 0,1 0 0,-4-4 0,3 3 0,-3-2 0,8 3 0,-4 0 0,0-4 0,-1 4 0,-3-4 0,3 4 0,1 0 0,0-3 0,-1 2 0,1-3 0,0 4 0,0 0 0,-4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8:2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24575,'4'-5'0,"0"2"0,4 3 0,-1 0 0,1 0 0,0 0 0,-1 0 0,1 0 0,7 0 0,-6 0 0,5 0 0,-6 0 0,0 0 0,0 0 0,-1 0 0,1 0 0,0 0 0,-1 3 0,41 2 0,7-2 0,-23 2 0,23-1 0,-7-1 0,-40-3 0,-1 0 0,-2 3 0,1-2 0,-1 3 0,2-1 0,1-2 0,3 6 0,-2-6 0,2 2 0,-4-3 0,-2 3 0,2-2 0,0 3 0,2-4 0,2 3 0,-4-2 0,1 2 0,0 1 0,3-3 0,-3 2 0,4-3 0,-8 3 0,3-2 0,-3 6 0,7-3 0,-3 1 0,4 1 0,-5-5 0,1 3 0,0-4 0,-1 0 0,-2 3 0,1-2 0,-1 2 0,2-3 0,1 0 0,-4 4 0,3-3 0,-6 2 0,2-3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2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24575,'0'8'0,"3"0"0,12 57 0,-8-43-1900,6 44 1900,-13-58 613,0-1-613,0 1 314,0 0-314,4 3 0,-4-3 0,4 3 973,-4-3-973,0 0 0,0-1 0,0 1 0,0 10 0,3-11 0,-2 13 0,3-15 0,-4 7 0,0-5 0,0 1 0,0 0 0,0-1 0,3 11 0,-2-4 0,2 5 0,-3-5 0,0-5 0,0 5 0,0-5 0,0 2 0,4 7 0,-4-8 0,4 11 0,-4-12 0,0 5 0,0-5 0,0 2 0,0 7 0,0-8 0,0 11 0,0-12 0,0 5 0,0-5 0,0 2 0,0-3 0,3 10 0,-2 2 0,3 0-1140,-1-2 1140,-2-10 0,2 0 0,-3-1 0,4 8 0,-4-2 0,4 2 0,-4-4 0,0-3 1140,0 3-1140,0-3 0,0 14 0,0-12 0,0 8 0,3-4 0,-2-4 0,3 4 0,-4-6 0,0 10 0,0-8-479,0 8 479,0-10 0,0-1 0,0 4 0,0-2 0,0 2 0,-4 0 0,3 11 0,-2-4 0,3 5 0,0-2 0,0-7 479,0 4-479,0-6 0,0 23 0,0-21 0,0 28-2112,0-33 2112,0 6 0,0-4 0,0 14 0,0-2 0,0 10 0,0-13 0,0 2 0,0 4 0,0 6 0,0-4 2112,0-6-2112,0 3 0,0-17 0,0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2:5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44 624 24575,'0'8'0,"-3"-4"0,2 3 0,-2-3 0,3 4 0,0-1 0,-4 5 0,3-4 0,-2 3 0,3-3 0,0-1 0,0 1 0,0 0 0,0 3 0,0-3 0,0 7 0,0-7 0,0 4 0,0-5 0,0 1 0,0 0 0,0 6 0,0-5 0,0 9 0,0-9 0,0 2 0,0-3 0,0-1 0,0 1 0,0 0 0,0 6 0,0-4 0,0 4 0,0-6 0,0-1 0,0 1 0,0 0 0,0-1 0,0 1 0,0 0 0,0 0 0,0-1 0,0 1 0,0 0 0,0-1 0,0 1 0,7 37 0,-6-28 0,10 28 0,-11-37 0,4 0 0,-4 3 0,3-6 0,-2 5 0,3-6 0,2 11 0,-4-6 0,8 2 0,-9-4 0,3-3 0,-1 4 0,-2 0 0,6-4 0,-6 3 0,5-3 0,-5 4 0,6-4 0,-3 3 0,1-3 0,1 4 0,-1-1 0,2-2 0,-2 2 0,1-7 0,2 11 0,1-6 0,2 6 0,-4-7 0,-2 3 0,1-6 0,2 6 0,1 0 0,5-2 0,-9 6 0,5-11 0,-5 7 0,6-2 0,-6 2 0,5-3 0,1 7 0,-1-6 0,4 6 0,-6-3 0,-1-4 0,1-1 0,0 1 0,-1-4 0,1 7 0,10 4 0,-8-5-659,8 5 659,-10-11 0,0 3 0,-1 1 0,8 7 0,-3-6 0,4 6 0,12 0 0,-9-2 0,7 2 0,-8-4 0,-9-3 0,5 4 0,-2-4 0,0 3 0,13 1 0,-11 0 659,9 0-659,-9-1 0,-5-6 0,5 5 0,-5-5 0,2 6 0,-4-6 0,11 9 0,-7-8 0,10 8 0,-13-6 0,7 4 0,-6-4 0,5 0 0,8 6 0,-4-7 0,4 10-3392,46 11 0,5 1 3392,-29-6-488,27 6 1,-4-2 487,-42-16 0,-17-3-55,23 4 55,-21-4 0,19 3 0,-12-6 0,23 9 0,-3-1 0,6-1 0,2 2 0,-10-2 6274,-7-3-6274,12 5 0,-4-5 0,-3-1 1452,13 3-1452,1 0 0,-15-2 88,13 2-88,11 2 0,1-1 0,4 0-2934,15 4 0,-2 0 2934,-30-7 0,7 1-4840,3 1 4840,-30-5 0,28 8-1487,-39-9 1487,3 2-130,2 1 130,1-4 0,2 4 0,15-4 0,-14 3 1681,12-2-1681,-18 2 4537,9 1-4537,-8 0 0,10 0 0,6 3 0,-7-6 0,11 2 0,-3-3 0,-12 0 2580,3 0-2580,10 4 0,-20-3-1825,27 2 1825,-33-3 0,30 6 0,-15-4 0,11 4 0,-17-6 0,-7 0 2452,15 0-2452,10 0 0,-6 0-2185,5 0 2185,-26 0 0,13 0 0,4 0 0,-4 0 0,7 0-1635,-10 0 1635,-6 0 1268,2 0-1268,-4 0 0,4 0 0,-2 0 0,5 0 0,-3-4 0,-2 4 0,5-4 0,-9 4 0,5 0 0,-5 0 0,5 0 0,-5-3 2533,12 2-2533,-7-3 0,5 4 0,-8 0 2087,0 0-2087,-3 0 832,7 0-832,4-3 0,-2 2 0,8-3 0,-12 4 0,2 0 0,-4 0 0,1-3 0,10 2 0,-5-2 0,5 3 0,-6 0 0,-4-4 0,6 3 0,-9-2 0,9 3 0,11-7 0,-2 2 0,20-7 0,-21 8-687,7-3 687,-17 6 0,-1-2 0,7-4 0,-5 5-3279,56-20 1,10-4 3278,-27 12-565,20-10 0,-6 2 565,-42 14 0,-6 0 0,2 4 0,-3-3 0,-9 6 420,3-6-420,8 3 0,-10-4 0,33-3 0,-32 2-256,21 1 256,-20 1 0,-2 3 0,9-4 0,-9 4 6078,8-7-6078,-5 10 0,7-10 0,-6 7 0,-3-4 0,-3 4 1713,1-7-1713,4 6 0,-5-6 0,4 0 0,-3 5 0,-4-4 419,6 6-419,-9-4 0,6 0 0,-3 0 0,-4 0 0,3 4 0,-3-3 0,11-1 0,-6-4 0,6 0 0,-8 1 0,8 0 0,4-5 0,2-1 0,35-29 0,-29 23 0,20-17 0,-19 15 0,-16 14 0,12-14 0,-15 19 0,-2-8 0,4 9 0,-10-6 0,10 3 0,-7 0 0,0 1 0,0-1 0,-1 0 0,1 0 0,0 0 0,0 1 0,-1 2 0,-2-2 0,6 3 0,-6-4 0,6 4 0,-6-3 0,2 3 0,0-4 0,-2 0 0,3 0 0,-4 0 0,0 1 0,3 2 0,-2-2 0,2 3 0,-3-32 0,0 22 0,0-22 0,0 28 0,0 0 0,0 1 0,0-5 0,0 4 0,0-4 0,-3 5 0,2-1 0,-3 0 0,4 0 0,-3 4 0,-1-7 0,-1 6 0,-2-6 0,7 3 0,-7 0 0,6 1 0,-6 2 0,6-5 0,-6 5 0,-1-14 0,-1 13 0,2-8 0,0 10 0,6-4 0,-6 4 0,-1-10 0,-1 8 0,-2-12 0,0 6 0,2 0 0,-5-7 0,5 13 0,-2-8 0,6 10 0,-2-4 0,3 0 0,-4 1 0,0-1 0,1 0 0,-1 0 0,3 0 0,-2 1 0,0-5 0,-2 4 0,-6-11 0,7 10 0,-4-6 0,1 0 0,2 6 0,-2-6 0,3 4 0,0 2 0,-3-6 0,6 7 0,-9-7 0,5 3 0,-3 3 0,1-1 0,0 2 0,-15-18 0,3 10-905,-4-9 905,9 14 0,9 2 0,-9-2 0,5 3 0,-6-3 0,3 2-1026,4 1 1026,1 2 0,3 5 0,4-6 0,-6 2 857,-6-6-857,-1 2 0,-6-2 0,11 7 0,-6-7 0,8 10 1074,-8-10-1074,2 3 0,3 3 0,-12-9 0,15 9-871,-8-3 871,10 1 0,0 7 0,0-4 0,0 1 0,-6-2 0,4-3 0,-8 1 0,9 2 871,-6-2-871,0 3 0,2 0 0,-12-7 0,14 10 0,-24-13 0,23 9 0,-14-3 0,-2-3 0,15 10 0,-26-6 0,28 3-2262,-46-5 1,-31-4 0,15 2 2261,8 0-1393,-5-2 0,-14-1 1,24 5 1392,38 8-821,9-6 821,-6 6 0,0-2 0,2-1 0,-12 4-30,-2-4 30,-9 1 0,8 2 3884,6-3-3884,8 4 4344,5-3-4344,-3 2 0,-2-3 0,5 1 0,-23-1 0,16-1 0,-17 2 0,17 3 0,0 0 0,-6-4 0,12 3 0,-11-2 1595,-12 0-1595,-9-2 0,-13 1 0,-16-3 0,30 6-581,-3-2 581,19 3 0,9 0 0,-11 0 0,-10 0 0,11 0 0,-8 0 0,8 0 0,5 0 0,-2 0 0,5 0 0,-1 0 0,-21 0 0,16 0 0,-11 0 0,20 0 0,2 0 0,-2 0 0,3 0 0,-3 3 0,-28 1 0,21 1 0,-41 1 0,46-5 0,-12 3 0,15-1 0,-33 1 0,19 4-1848,-35-4 1848,38 0 0,2-4 0,2 0 0,12 3 1108,-6-2-1108,-18 2 0,16-3-972,-22 4 972,22-3 0,-12 2 0,15-3 583,-31 0-583,10 0 0,-2 0 2541,-9 3-2541,17-2 0,-7 3-1474,-2-4 1474,18 0 0,-2 3 0,13-2 0,-9 2 0,12-3 1070,-4 4-1070,-60 17 0,53-9-3719,-52 9 3719,69-17 0,-7 3 0,-1-2 0,-1 2 0,2 0 0,3-6 0,0 2 1256,1 1-1256,-5 0 0,4 0 0,-4 3 4026,5-3-4026,-1 1 0,0-2 0,0 1 0,0-4 0,1 7 0,-1-6 0,0 2 0,-3 1 0,2-3 0,1 6 0,-9 0 0,3-2 0,-2 6-558,2-11 558,9 4 0,-9 3 0,-3-2 0,1 6 0,1-7 0,7 3 0,0-6 558,4 6-558,-3-7 0,3 7 0,-11-2 0,9 2 0,-8 1 0,10-4 0,-1 3 0,-2-3 0,0 7 0,-2-6 0,-2 6 0,3-7 0,0 4 0,0-1 0,0-2 0,-6 8 0,4-7 0,-5 5 0,8-4 0,-1-3 0,0 4 0,0 0 0,-13 6 0,9-5 0,-6 6 0,4-7 0,8 3 0,-19 1 0,4 10 0,0-9 0,0 5 0,2-3 0,-6-2 0,-9 12 0,-2-4 0,4 5 0,-5-3 0,5 0 0,6-7 0,5-1 0,13-7 0,-3-1 0,-2 1 0,5 0 0,-3-4 0,7 3 0,-4-7 0,0 7 0,4-2 0,-3-1 0,3-1 0,-4 1 0,0-3 0,4 5 0,-3-5 0,6 6 0,-9-3 0,8 4 0,-8-4 0,9 3 0,-27 18 0,18-16 0,-15 18 0,18-26 0,6 6 0,-2-6 0,3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2:55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3341 0 24575,'0'8'0,"0"0"0,0 0 0,0-1 0,0 1 0,0 0 0,0-1 0,-3 4 0,2-2 0,-2 2 0,-1-3 0,3 3 0,-6-3 0,6 3 0,-2-3 0,3 0 0,-3 3 0,2-3 0,-3 3 0,4-3 0,0 0 0,0 3 0,0-3 0,0 3 0,0-3 0,0 0 0,0-1 0,0 1 0,0 3 0,0-2 0,0 2 0,0-4 0,0 1 0,-3-4 0,2 7 0,-3-6 0,4 6 0,0-4 0,-3-2 0,-1 5 0,-1-5 0,2 6 0,3-3 0,0-1 0,0 1 0,-4-4 0,3 3 0,-2-3 0,3 4 0,0 0 0,0 0 0,-14 33 0,11-25 0,-11 26 0,14-34 0,-4-4 0,3 3 0,-2-3 0,3 4 0,-4-4 0,4 3 0,-4-3 0,1 1 0,2 1 0,-3-1 0,4 2 0,0 1 0,-3 0 0,2-1 0,-2 1 0,3 0 0,0-1 0,0 1 0,-4 0 0,3-1 0,-2 1 0,3 0 0,-4-4 0,3 3 0,-2-3 0,-1 4 0,4-1 0,-7-2 0,6 1 0,-3-1 0,4 2 0,0 1 0,-3-4 0,2 3 0,-3-3 0,1 4 0,2 0 0,-2-1 0,3 1 0,-4 0 0,3-1 0,-2 1 0,-1 0 0,4-1 0,-7 1 0,6 0 0,-3 0 0,4-1 0,-3-3 0,2 3 0,-3-2 0,4 2 0,-3 1 0,2 0 0,-13 20 0,12-16 0,-9 17 0,8-22 0,2 1 0,-3 0 0,4-1 0,-3-2 0,2 1 0,-2-1 0,-1 2 0,3 1 0,-2 0 0,-1-1 0,3 1 0,-2 0 0,0-4 0,2 3 0,-3-3 0,1 0 0,2 3 0,-3-3 0,1 1 0,2 1 0,-2-1 0,3 2 0,-4-2 0,3 1 0,-2-1 0,3 2 0,0 1 0,-4-4 0,3 3 0,-5-6 0,5 6 0,-6-6 0,6 6 0,-3-3 0,4 3 0,-3-2 0,2 2 0,-2-3 0,3 3 0,-4-2 0,3 2 0,-2-3 0,-1 0 0,3 3 0,-5-6 0,5 6 0,-6-3 0,6 4 0,-3-1 0,4 1 0,-3-4 0,2 3 0,-2-3 0,-1 0 0,3 3 0,-2-2 0,-1-1 0,3 3 0,-6-7 0,-4 28 0,2-22 0,-3 21 0,5-26 0,7 6 0,-4-3 0,1 0 0,2 3 0,-6-6 0,6 6 0,-6-3 0,6 4 0,-6-4 0,6 3 0,-6-6 0,7 5 0,-4-1 0,1 2 0,-2 1 0,-3-4 0,4 3 0,-3-3 0,6 4 0,-6 0 0,7-1 0,-7-2 0,6 1 0,-6-5 0,6 6 0,-6-6 0,6 6 0,-6-3 0,3 4 0,0-1 0,-3 1 0,6 0 0,-6-4 0,6 3 0,-6-6 0,6 6 0,-6-7 0,6 7 0,-6-6 0,6 6 0,-2-3 0,0 0 0,-2 3 0,-3-6 0,4 6 0,-3-3 0,6 4 0,-6-1 0,3 1 0,-4-4 0,4 3 0,-3-3 0,6 4 0,-6-4 0,6 3 0,-6-6 0,3 6 0,-4-3 0,4 4 0,-3 0 0,-8 9 0,5-6 0,-5 7 0,8-14 0,3-1 0,-1 1 0,-2 0 0,3 4 0,0-1 0,-3-2 0,6 1 0,-6-1 0,3-1 0,-1 3 0,-2-6 0,3 5 0,-4-5 0,4 6 0,-3-6 0,6 6 0,-6-6 0,6 5 0,-6-5 0,3 6 0,-4-6 0,0 6 0,1-6 0,2 5 0,-2-5 0,6 6 0,-5-6 0,1 6 0,-3-3 0,-3 4 0,6-1 0,-5-2 0,5 1 0,-3-1 0,1-1 0,-1 3 0,0-6 0,4 5 0,-3-5 0,6 6 0,-6-6 0,6 6 0,-6-6 0,3 2 0,-1 0 0,-2-2 0,7 6 0,-7-6 0,6 6 0,-10-3 0,6 0 0,-6 3 0,3-6 0,4 6 0,-3-6 0,3 6 0,-4-7 0,0 7 0,0-3 0,0 1 0,-3 2 0,-1-3 0,0 0 0,0-1 0,5 1 0,-1 0 0,0 0 0,0 3 0,0-6 0,1 6 0,-5-6 0,4 6 0,-4-7 0,5 7 0,-1-6 0,-56 30 0,43-24-898,-39 23 898,53-29 0,-1 6 0,0-3 0,-4 1 0,4-2 0,1-3 0,-5 7 898,4-6-898,-4 10 0,5-10 0,-1 5 0,0-5 0,0 3 0,0-4 0,4 3 0,-3-2 0,3 2 0,-4 1 0,0-3 0,0 2 0,4 0 0,-3-2 0,3 3 0,-4-1 0,0-2 0,4 6 0,-3-6 0,3 2 0,-4-3 0,0 3 0,0-2 0,0 3 0,-3-1 0,2-2 0,-2 2 0,3 1 0,0-3 0,1 2 0,-1 0 0,-3-2 0,2 6 0,-2-6 0,3 2 0,0-3 0,4 4 0,-7-3 0,6 5 0,-17-1 0,12 2 0,-8-2 0,7-2 0,2-3 0,-2 3 0,3-2 0,0 3 0,4-1 0,-17 5 0,13-3 0,-14 2 0,15-4 0,-1-2 0,0 2 0,-3 1 0,-8 3 0,5-1 0,-5 0 0,12-6 0,-1 0 0,4 4 0,-66 10 0,43-3 0,-45 3 0,58-11 0,6-3 0,0 0 0,4 4 0,-3-3 0,-1 6 0,-1-7 0,-2 4 0,3-1 0,0-2 0,0 2 0,1-3 0,-1 0 0,0 4 0,0-3 0,0 2 0,1-3 0,-5 0 0,4 4 0,-4-4 0,5 4 0,-1-4 0,3 3 0,-1-2 0,1 2 0,-10 1 0,6-3 0,-6 2 0,7-3 0,1 0 0,-1 4 0,-3-4 0,2 4 0,-6-4 0,3 3 0,0-2 0,-3 3 0,6-1 0,-2-2 0,3 2 0,1-3 0,-1 0 0,-4 4 0,4-4 0,-4 4 0,5-4 0,-5 0 0,7 3 0,-5-2 0,5 3 0,-2-4 0,-1 0 0,0 0 0,0 0 0,0 0 0,1 0 0,-1 0 0,3 3 0,-1-2 0,1 2 0,-3-3 0,1 0 0,-1 0 0,0 0 0,4-3 0,-3 2 0,-1-3 0,-1 4 0,-2 0 0,3-3 0,0 2 0,1-2 0,-5 3 0,4 0 0,-4 0 0,5 0 0,-1 0 0,0 0 0,0-4 0,0 3 0,0-2 0,1 3 0,-1 0 0,0-4 0,0 3 0,0-2 0,1 3 0,-1 0 0,4-3 0,-3 2 0,2-3 0,-3 4 0,1 0 0,-1 0 0,0 0 0,4-3 0,-3 2 0,2-3 0,-2 4 0,-1 0 0,0 0 0,4-3 0,-24-1 0,18-1 0,-18 2 0,20 3 0,4-4 0,-3 3 0,2-2 0,-2 3 0,-1 0 0,0 0 0,0 0 0,-3-4 0,2 4 0,-2-4 0,3 4 0,0 0 0,4-3 0,-3 2 0,-1-3 0,0 4 0,-4 0 0,8-3 0,-3 2 0,3-2 0,-4 3 0,0 0 0,0 0 0,0 0 0,1 0 0,-1-4 0,0 3 0,0-2 0,0 3 0,1 0 0,-1 0 0,0 0 0,0 0 0,0 0 0,1 0 0,2 0 0,2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6:58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67 24575,'0'8'0,"0"3"0,0-2 0,0 2 0,0-4 0,0 5 0,0-1 0,4-2 0,-3 1 0,2-6 0,-3 8 0,0-4 0,3 7 0,-2-3 0,3-1 0,-1 1 0,-2-1 0,2-3 0,-3 7 0,4 7 0,0-4 0,4 7 0,-1-2 0,-2-6 0,1 5 0,-5-7 0,10 11 0,-10-8 0,9 8 0,-9-11 0,3 0 0,-4 1 0,3-1 0,-2 11 0,2-12 0,1 11 0,-3-13 0,2 3 0,-3-3 0,0 6 0,0-9 0,0 20 0,0-15 0,0 15 0,0-13 0,0 3 0,0-7 0,0-1 0,0 4 0,0 1 0,0 0 0,0-2 0,0-2 0,0-4 0,0 3 0,0-3 0,0 6 0,-3-4 0,2 4 0,-3 52 0,8-47-640,-4 45 640,4-59 0,-4 2 0,3 1 0,-2 0 0,2-1 0,-3 1 0,4-4 640,-3 3-640,2-3 0,1 1 0,-4 1 0,7-5 0,-3 3 0,4-1 0,0-2 0,-1 6 0,1-6 0,-4 5 0,3-5 0,4 6 0,-5-3 0,8 1 0,-10-2 0,7 1 0,-2 0 0,2 0 0,-3 3 0,3-3 0,1 0 0,0 3 0,-1-6 0,0 6 0,-3-6 0,3 6 0,4-7 0,-6 7 0,6-6 0,-8 2 0,1 1 0,0-3 0,-1 2 0,1 1 0,0-4 0,-1 4 0,1-4 0,3 0 0,-2 3 0,2-2 0,-4 3 0,1-4 0,0 0 0,-1 0 0,5 0 0,-4 0 0,3 0 0,0 0 0,-2 0 0,5 0 0,-5 0 0,2 0 0,0 0 0,-3 0 0,7 0 0,-3 0 0,14 0 0,-5 0 0,2 0 0,9 0 0,-20 0-967,12 0 967,-16 0 0,3 0 0,5 0 0,-4 0 0,3 0 0,-7 0 0,3 0 0,1 0 0,0 0 0,-1 0 0,-4 0 967,1 0-967,0 0 0,-1 0 0,4 0 0,-2 0 0,-1-4 0,-2 3 0,-1-2 0,2 3 0,-2-4 0,1 3 0,-1-2 0,-1-1 0,6 4 0,-8-7 0,8 6 0,-6-3 0,4 4 0,0-3 0,-1 2 0,4-9 0,-2 8 0,2-5 0,-7 3 0,3 4 0,-3-4 0,4 1 0,0 2 0,-1-6 0,1 2 0,0 1 0,-4-3 0,3 6 0,-3-6 0,0 3 0,0-4 0,-1 0 0,-2 1 0,6 2 0,-6-2 0,9-4 0,-8 2 0,8-3 0,-9 5 0,6 0 0,-7-2 0,7 1 0,-2-2 0,-1 4 0,-1-5 0,4-45 0,-2 36-654,3-37 654,-5 50 0,-3-1 0,0-14 0,0 11 0,0-14 0,0 13 0,0-4 0,0 4 0,0-3 0,-3 3 654,2-11-654,-3 10 0,4-6 0,0 8 0,0 2 0,-3-19 0,2 5 0,-2-8 0,3 12 0,0 4 0,0 0 0,0-12 0,0 5 0,0-7 0,0 16 0,0-2 0,0 3 0,-4-7 0,3 6 0,-2-6 0,3 12 0,-4-8 0,3 5 0,-2-11 0,3 11 0,0-5 0,0 7 0,0 1 0,0-1 0,0 0 0,0 0 0,0-3 0,3 2 0,-2-2 0,3 3 0,-4 0 0,0 1 0,0-8 0,3 2 0,-2-3 0,2 5 0,-3 3 0,0 0 0,0 1 0,0-8 0,0-2 0,0 1 0,0 1 0,0 0 0,0 6 0,0-6 0,0 7 0,0 0 0,0 1 0,0-1 0,0 0 0,-3 4 0,2-3 0,-6 6 0,3-3 0,-4 4 0,4 4 0,-3-3 0,2 2 0,-2-3 0,-1 0 0,-4 0 0,4 0 0,-4 0 0,5 0 0,-1 0 0,0 0 0,-3 0 0,-15 4 0,10-4 0,-9 4 0,17-4 0,-7 0 0,2 0 0,-9 3 0,-5 1 0,5 1-484,-4 2 484,7-7 0,-4 4 0,5-1-1324,0-2 1324,7 2 0,-1-3 0,-11 0 0,-7 0 0,0 4-2537,1-3 2537,13 2 0,5-3 390,0 0-390,-1 0 0,-1 4 0,-22-4 0,17 4-809,-14-4 809,17 0 0,3 0 0,-7 0 0,-8 0 0,5 0 0,-14 0 0,17 0 0,-7 0 0,11 0 0,-11 0 0,11 0 2471,-7 0-2471,11 0 0,2 0 0,-2 0 0,3 0 0,0 0 2293,1 0-2293,-5 0 0,4 0 0,-4 0 0,5 0 0,-1 0 0,0 0 0,0 0 0,0 0 0,1 0 0,-1 0 0,0 0 0,0 0 0,0 0 0,1 0 0,-1 0 0,0 0 0,-21 3 0,16-2 0,-15 3 0,20-4 0,0 0 0,0 0 0,1 0 0,-1 0 0,-4 0 0,4 0 0,-4 0 0,5 0 0,-1 0 0,-3 0 0,2 0 0,-2 0 0,3 0 0,0 0 0,0 0 0,-3 0 0,2 0 0,-2 0 0,3 0 0,0 0 0,1 0 0,2 3 0,-2-2 0,3 2 0,-4-3 0,4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1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2787 1 24575,'-7'0'0,"-1"0"0,0 0 0,0 0 0,0 0 0,-3 0 0,2 0 0,-2 0 0,3 3 0,1-2 0,-1 2 0,0-3 0,0 0 0,0 0 0,1 0 0,-1 0 0,0 0 0,-3 0 0,2 0 0,-2 0 0,3 0 0,-3 0 0,2 0 0,-2 0 0,-1 4 0,4-3 0,-7 2 0,6-3 0,-2 0 0,-4 0 0,6 0 0,-6 0 0,0 0 0,2 0 0,-6 0 0,4 0 0,-1 0 0,4 0 0,-13 0 0,6 0 0,-11 0 0,7 3 0,6-2 0,-4 3 0,4-4 0,-6 0 0,-8 0 0,10 0-704,-9 0 704,10 0 0,4 0 0,-9 0 0,14 0 0,-11 0 0,-10 3 0,11-2-735,-16 2 735,18-3 0,3 0 0,-7 0 0,10 0 677,-12 0-677,8 0 0,-7 0-1625,9 0 1625,0 0 0,-4 0 0,-5 0 0,-4 0 0,4 0 699,9 0-699,0 0 0,3 0 0,-4 0 0,4 0 1688,-6 0-1688,1 0 0,-9 0 0,8 0 0,-3 0 0,1 0 0,3 0 0,-5 0 0,-1 0 0,2 0 0,-2 0 0,4 0 0,0 0 0,-5 0 0,-4 0 0,-3 0-3151,3 0 3151,9 0 0,4 0 0,7 0 0,-21 0 0,13 0 0,-14 0 0,5 0 0,7 0 0,-5 0 0,-6 0 0,4 0 0,-4 0 3151,7 0-3151,3 0 0,6 0 0,-6 0 0,4 0 0,3 0 0,0 0 0,5 0 0,-1 0 0,0 0 0,0 0 0,0 0 0,1 0 0,-1 0 0,0 0 0,-28 4 0,22-3 0,-25 2 0,30-3 0,-6 0 0,0 0 0,2 0 0,-2 0 0,4 0 0,2 0 0,-6 0 0,6 0 0,-2 0 0,-4 0 0,6 0 0,-6 0 0,7 0 0,1 0 0,-1 0 0,0 0 0,0 0 0,0 0 0,1 0 0,-1 0 0,0 0 0,0 0 0,0 0 0,0 0 0,1 0 0,-1 0 0,0 0 0,0 0 0,0 0 0,1 0 0,-1 0 0,0 0 0,-7 3 0,6-2 0,-6 3 0,7-4 0,0 0 0,1 0 0,-5 0 0,4 0 0,-4 0 0,5 0 0,-1 0 0,0 0 0,-3 0 0,2 0 0,-2 0 0,-1 0 0,4 0 0,-3 3 0,-1-2 0,4 2 0,-4-3 0,1 0 0,2 0 0,-9 0 0,9 0 0,-10 4 0,11-3 0,-7 2 0,6-3 0,-5 0 0,-2 0 0,3 0 0,-2 0 0,7 0 0,1 0 0,-1 0 0,3 0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1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0 24575,'0'8'0,"0"0"0,0-1 0,0 1 0,0 0 0,0-1 0,0 1 0,-3 0 0,2-1 0,-2 1 0,3 0 0,0-1 0,0 1 0,-4-4 0,3 3 0,-2-3 0,3 11 0,0-6 0,0 6 0,-4-8 0,3 8 0,-2-6 0,3 9 0,0-9 0,-3 22 0,2-18 0,-3 29-798,4-31 798,0 17 0,0-15 0,0 6 0,-3 17 0,2-9 0,-3 15 0,4-19 0,0-8 0,0-4 0,0 10 0,0-10 0,0 11 0,0-15 0,0 1 0,0 0 0,0-1 0,0 5 798,0-4-798,-3 0 0,-1-5 0,-11-6 0,5 2 0,-4-3 0,6 4 0,3-3 0,-2 2 0,3-2 0,-4 3 0,1 0 0,-1 0 0,0 0 0,0-4 0,0 3 0,0-2 0,1-1 0,-1 3 0,0-6 0,0 7 0,0-7 0,1 6 0,-1-3 0,0 1 0,0 2 0,0-2 0,1-1 0,-1 3 0,0-2 0,0-1 0,0 3 0,1-2 0,-1 3 0,0-4 0,0 4 0,4-7 0,-3 6 0,3-3 0,-4 4 0,0-3 0,0 2 0,0-3 0,1 4 0,2-3 0,-2 2 0,3-2 0,-4 3 0,0 0 0,1 0 0,-1-4 0,0 3 0,0-2 0,4-1 0,-3 4 0,2-4 0,-2 4 0,2-3 0,-2 2 0,3-3 0,-4 1 0,-3 2 0,2-3 0,-2 4 0,3-3 0,0 2 0,1-2 0,-1-1 0,0 3 0,4-6 0,-3 7 0,2-4 0,1 1 0,-3 2 0,6-6 0,-6 6 0,3-3 0,-4 4 0,0 0 0,4-3 0,1-1 0,16-11 0,-6 9 0,11-5 0,-10 8 0,-1 2 0,-2-6 0,1 6 0,-1-2 0,2-1 0,1 3 0,-4-5 0,3 5 0,-3-3 0,4 4 0,0-3 0,-1 2 0,1-3 0,0 1 0,-1-1 0,1-1 0,0-2 0,3 6 0,-3-6 0,3 7 0,-3-4 0,0 1 0,-1 2 0,1-6 0,0 6 0,3-6 0,-3 3 0,3-1 0,-3 2 0,0-1 0,-1 4 0,1-7 0,0 6 0,0-6 0,-1 3 0,1-1 0,0 2 0,-4-1 0,3 3 0,-3-2 0,4-1 0,-1 4 0,-3-7 0,3 6 0,-6-6 0,6 6 0,-3-3 0,0 1 0,3 2 0,-2-2 0,2 3 0,1-4 0,0 3 0,-1-2 0,-2-1 0,1 4 0,-5-7 0,6 6 0,-3-3 0,1 1 0,8-2 0,-7 1 0,5-3 0,-4 6 0,-3-2 0,1-1 0,1 4 0,-5-7 0,6 6 0,-3-3 0,1 1 0,1-2 0,-1-2 0,2 2 0,-2-2 0,1 6 0,-1-5 0,-1 1 0,3 1 0,-6-3 0,5 6 0,-1-2 0,-1-1 0,3 3 0,-3-2 0,0-1 0,3 3 0,-6-2 0,2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9:2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4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44 551 24575,'4'-3'0,"3"2"0,-2-2 0,2 3 0,1 0 0,0 0 0,-1-4 0,1 3 0,0-2 0,-1 3 0,1 0 0,-4-4 0,3 4 0,-3-4 0,1 1 0,1 2 0,-1-3 0,-1 1 0,3 2 0,-3-3 0,4 4 0,-1 0 0,1 0 0,0 0 0,-4-3 0,3 2 0,-3-2 0,4 3 0,-1 0 0,1 0 0,0 0 0,3 0 0,-3-4 0,3 3 0,-3-2 0,0-1 0,-1 3 0,1-2 0,-4 0 0,3 2 0,-3-3 0,4 4 0,0 0 0,-1-3 0,1 2 0,0-3 0,-1 4 0,1 0 0,0 0 0,-4-3 0,3 2 0,-3-2 0,4 3 0,-4-4 0,3 3 0,-3-2 0,4 3 0,-1 0 0,1 0 0,0 0 0,-4-4 0,3 3 0,-3-2 0,4 3 0,0 0 0,-1 0 0,1 0 0,0 0 0,-1 0 0,1 0 0,0 0 0,-4-3 0,3 2 0,0-3 0,2 4 0,2 0 0,-3 0 0,-1 0 0,1 0 0,0 0 0,-1-3 0,1 2 0,0-3 0,-1 4 0,1 0 0,3 0 0,-2 0 0,2-3 0,-4 2 0,1-2 0,0 3 0,-1 0 0,1 0 0,-4-4 0,3 3 0,-3-2 0,1-1 0,1 3 0,-5-6 0,6 7 0,-3-4 0,1 1 0,-2-2 0,0 1 0,-2-3 0,3 3 0,-8-1 0,0 2 0,-4 3 0,0 0 0,1 0 0,-1 0 0,0-4 0,0 4 0,4-7 0,-3 6 0,6-6 0,-6 6 0,3-6 0,-4 6 0,0-6 0,0 6 0,0-2 0,4-1 0,-3 4 0,3-7 0,-4 6 0,4-6 0,-3 6 0,6-6 0,-6 6 0,3-6 0,-4 6 0,0-2 0,0 3 0,4-4 0,-3 4 0,3-4 0,-4 1 0,0 2 0,4-6 0,0 2 0,1 1 0,-2 1 0,1-1 0,-20-14 0,15 10 0,-13-13 0,15 20 0,7-5 0,-7 5 0,6-6 0,-6 6 0,6-6 0,-6 6 0,6-6 0,-2 3 0,-1-1 0,3-1 0,-6 1 0,3 1 0,0-3 0,-3 6 0,6-6 0,-2 3 0,-1-1 0,3-2 0,-6 7 0,6-7 0,-6 6 0,7-6 0,-7 6 0,6-6 0,-6 6 0,6-6 0,-6 6 0,6-6 0,-6 7 0,-4-11 0,5 6 0,-8-3 0,13 1 0,-6 6 0,3-2 0,-4 3 0,4-4 0,0 0 0,4-4 0,-3 4 0,2-3 0,-6 6 0,6-6 0,-6 6 0,6-6 0,-6 7 0,6-7 0,-5 6 0,5 1 0,-3 4 0,1 4 0,2-1 0,-6-2 0,6 1 0,-6-5 0,6 6 0,-6-6 0,6 6 0,-5-3 0,5 4 0,-6-4 0,6 3 0,-6-6 0,6 5 0,-6-5 0,6 6 0,-6-6 0,6 6 0,-2-3 0,-1 0 0,-7 13 0,5-10 0,-4 11 0,6-14 0,3 3 0,-6-6 0,7 6 0,-4-3 0,4 4 0,-3-4 0,2 3 0,-6-3 0,6 4 0,-6-4 0,6 3 0,-2-3 0,-1 0 0,3 3 0,-6-6 0,7 6 0,-4-3 0,4 4 0,0-1 0,-3-2 0,2 2 0,-3-3 0,4 4 0,-7 13 0,6-10 0,-10 7 0,10-11 0,-2-3 0,3 4 0,0-1 0,-4-3 0,4 3 0,-4-2 0,4 2 0,0 1 0,-3-4 0,2 3 0,-6 1 0,6 0 0,-6 0 0,6-1 0,-2-3 0,-1 0 0,3 3 0,-2 1 0,3 0 0,-4 0 0,4-1 0,-4-3 0,1 4 0,2-1 0,-6 1 0,6 0 0,-6-4 0,6 3 0,-2-6 0,3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9:29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24575,'7'0'0,"1"0"0,-4-4 0,3 4 0,-6-4 0,2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9:3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9:3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24575,'4'0'0,"0"0"0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9:31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0:0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8 24575,'3'-4'0,"2"0"0,2 4 0,1 0 0,6 0 0,-4 0 0,4 0 0,-6 0 0,0 0 0,-1 0 0,4 0 0,5 4 0,0-3-1733,3 2 1733,-3-3 0,2 0-320,2 0 320,3 0 0,0 0-2122,-3 0 2122,-1 0 0,-7 0-509,-1 0 509,0 0 0,-2 0 0,6 3 0,-3-2 0,24 3 0,-19-4-572,18 0 572,-23 0 0,3 0 0,8 0 0,0 0 0,14 0 0,-12 0 0,31 0 0,-28 4-3184,16-3 3184,-16 4 0,32-5 0,-28 3 0,39-2 0,-46 2 0,5-3 0,2 0 0,-8 0 682,16 5-682,11-4 0,-3 3-3264,-3-4 3264,-10 0 0,-18 3-516,18-2 516,-16 3 0,22-4 0,-16 0 0,57 3 74,-41-2-74,40 2 0,-30-3-2271,-16 0 2271,13 5 0,-31-4 1415,5 3-1415,0-4-1618,55 4 1618,-12-4 0,25 4-960,-31-4 960,-27 0 966,-5 0-966,0 0 967,-14 0-967,49 4 0,-23-3 477,19 4-477,-23-5 0,-21 0 3336,13 0-3336,0 4 0,7-3-482,-3 3 482,1-4 0,8 0-1347,1 0 1347,8 4 0,-13-3 1467,-15 2-1467,6-3 0,-7 3-325,4-2 325,19 3 0,-16-4 0,37 4 0,-32-3 11,17 7-11,-28-7 0,-2 6 641,-5-7-641,-2 4 0,7-1 0,-2-2 0,5 3 1795,4-1-1795,-1 1 0,-2 0 0,-1 3 0,-6-6 0,4 3 0,-5-1 0,-4-2 0,1 2 1140,3-3-1140,22 4 0,-13 0 1867,9 0-1867,-22 0 0,6 0 0,-7-3 1239,8 3-1239,-4-4 0,2 4 885,1-3-885,11 5 0,-14-5-1417,9 3 1417,-9-4 2085,2 0-2085,-4 0 0,3 3 0,-7-2 0,-1 2 0,18-3 0,-13 0-949,13 0 949,-18 0 0,1 0 0,0 0 1513,-1 0-1513,11 0 0,-8 0 0,8 4 0,21-3 0,29 0 0,9 1 0,-20-2 0,1 0-379,28 0 0,-6 0 379,-10 0-6192,-8 0 6192,-32 0-24,33 0 24,-30 0 0,4 0 0,-4 3 0,-8-2 1193,0 3-1193,9-4 0,-10 0 6770,-5 0-6770,-5 0 40,2 3-40,0-2 0,3 2 0,-7-3 0,6 4 0,1-3 0,2 2 0,4-3 0,-8 0 0,8 0 0,-11 0 0,18 3 0,-21-2 0,17 3 0,-12-4 0,0 0 0,-1 0 0,-4 0 0,1 0 0,14 3 0,-8-2 0,7 2 0,-13-3 0,-1 0 0,-3 0 0,0 0 0,-1 0 0,8 0 0,-6 0 0,9 0 0,-6 0 0,0 0 0,2 0 0,-5 0 0,5 0 0,-5 0 0,9 0 0,-9 0 0,6 0 0,-8 0 0,5 0 0,-4 0 0,3 0 0,0 0 0,-2 0 0,2 0 0,-3 0 0,3 0 0,-3 0 0,3 0 0,-3 0 0,7 0 0,-6 0 0,5 0 0,-3 0 0,1 0 0,0 0 0,-1 0 0,-3 0 0,0 0 0,6 0 0,-4 0 0,8 0 0,-10 0 0,3 0 0,0 0 0,1 0 0,4 4 0,-4-3 0,9 2 0,-11-3 0,15 0 0,-16 0 0,13 0 0,-13 0 0,16 0 0,-15 0 0,8 0 0,-10 0 0,3 0 0,-3 3 0,3-2 0,-3 3 0,3-4 0,-2 0 0,2 0 0,-4 0 0,1 0 0,0 0 0,-1 0 0,1 0 0,0 0 0,-1 0 0,1 0 0,0 0 0,-1 0 0,1 0 0,0 0 0,0 0 0,6 0 0,-5 0 0,9 3 0,-9-2 0,16 2 0,-18 1 0,10 0 0,-17 4 0,0-1 0,0 1 0,4 0 0,-3-1 0,5 5 0,-1-1 0,-1 5 0,-1-4 0,1-1 0,-3-3 0,2-1 0,-3 1 0,0 0 0,3 6 0,-2-5 0,3 6 0,-4-7 0,0-1 0,0 4 0,0-2 0,0 2 0,0-3 0,0 3 0,0 1 0,0 0 0,3 74 0,-2-56-1980,6 53 1980,-6-68 0,5 3 0,-5-4 0,3 7 0,-4-12 0,0 2 0,0-3 0,3-1 1980,-2 1-1980,2 0 0,-3 9 0,0-6 0,0 7 0,0-11 0,0 1 0,0 0 0,0-1 0,0 1 0,0 0 0,0-1 0,0 1 0,0 0 0,0-1 0,0 1 0,0 3 0,0-2 0,-3 5 0,2-5 0,-2 5 0,3-2 0,0 0 0,-4-1 0,3-3 0,-2 6 0,3-4 0,0 8 0,-4-13 0,3 5 0,-2-2 0,3 4 0,0 0 0,0 2 0,-4 5 0,4-5 0,-4 3 0,4-9 0,0 10 0,0-8 0,0 8 0,0-3 0,0-6 0,0 9 0,0-10 0,-3 4 0,2-5 0,-3 1 0,4 0 0,0-1 0,0 1 0,0 3 0,0 1 0,0 0 0,0-1 0,0-3 0,0-1 0,0 1 0,0 0 0,0-1 0,0 1 0,0 0 0,0-1 0,0 1 0,0 0 0,0-1 0,0 1 0,0 0 0,0-1 0,0 1 0,0 0 0,0-1 0,0 4 0,0-2 0,0 2 0,0-3 0,0-1 0,0 1 0,0 3 0,0-2 0,0 2 0,0-4 0,0 1 0,0 0 0,0 0 0,-3 3 0,2-3 0,-3 3 0,1-3 0,2 0 0,-2-1 0,-1-3 0,0 0 0,0-1 0,-3-2 0,6 6 0,-6-6 0,6 6 0,-6-3 0,3 0 0,-4 3 0,0-6 0,-7 6 0,6-6 0,-6 2 0,11 0 0,-3-2 0,2 3 0,-2-4 0,-1 0 0,0 0 0,0 0 0,4 3 0,-3-2 0,3 2 0,-11 1 0,5-3 0,-4 2 0,6-3 0,0 0 0,0 3 0,0-2 0,1 3 0,-5-4 0,4 0 0,-4 0 0,5 0 0,-1 0 0,0 0 0,-7 0 0,6 0 0,-6 0 0,7 0 0,0 0 0,-3 0 0,2 0 0,-2 0 0,3 0 0,0 0 0,1 0 0,-12 0 0,9 0 0,-8 0 0,10 0 0,0 0 0,0 0 0,-6 0 0,-3 0 0,-13 0 0,12 0 0,-15-4 0,13 3-1704,0-2 1704,2-1 0,10 3 0,-3-2 0,-1 3 0,-17-3 0,6 2-2288,-7-6 2288,14 6 0,-6-3-459,5 1 459,-10 2 1454,0-6-1454,-11 3 0,11-1-908,-9 2 908,16 0 0,-11 2 0,10-3 0,-9 1 0,14 2 2300,-31-6-2300,-19 2 0,-19 0 0,11 0-5891,-24-2 5891,23 2 0,-10 0 0,23 1 0,32 4 0,1-3 0,-20 2 0,8-2 275,-6 3-275,9 0 0,7 0 0,-4 0 0,-4 0 0,2 0 2243,-1 0-2243,14-4-512,-16 3 512,10-2 0,-20 3 0,10 0 0,12 0 0,-11 0 0,17 0 0,-20 0 0,15 0-1745,-4 0 1745,15-4 0,1 3-688,4-2 688,-1 3 3504,-14 0-3504,0 0 0,-5 0 0,11 0 0,2 0-344,6 0 344,0 0 2655,-3 0-2655,-1-4 1007,-7 4-1007,-1-4 0,-3 4 0,7 0 0,1 0-1196,3 0 1196,4 0 1033,-3 0-1033,3 0 0,-4-3 0,1 2 0,3-3 0,-3 4 0,6 0 0,-2 0 0,3 0 1264,-10 0-1264,1 0 0,-3 0 0,-2-3 0,9 2 0,-6-2 0,-4 3 0,10 0 0,-9 0 0,13 0 0,-2 0 0,0 0 0,-8 0 0,5 0-1138,-5 0 1138,8 0 0,3 0 0,-7 0 0,-1 0 0,3 0 0,-15 0 0,16 0 0,-13 0 0,6 0 0,5 0-1132,-4 0 1132,7 0-212,-12 3 212,5-2 0,-8 2-154,14 1 154,0-4 0,1 4 0,3-4 0,-4 0 0,4 0 1109,-6 3-1109,1-2 224,-3 3-224,1-4 0,7 0 1303,-4 3-1303,1-2 0,2 2 0,-2-3 0,-7 0 0,4 4 0,-5-4 0,8 4 0,-1-1 0,4-2 0,-3 3 0,3-4 0,-7 0 0,5 0 0,-4 3 0,6-2 0,-7 2 0,6-3 0,-6 0 0,7 0 0,-10 0 0,4 0 0,-5 0 0,8 4 0,3-4 0,0 4 0,-3-4 0,-44 4 0,-10 2 0,9 4-1273,-11-4 1,4-1 1272,29 2 0,14-7 0,-3 4 0,-4-3 0,6 2-1836,-5-3 1836,14 0 0,0 0 0,-2 0 0,1 3 2284,-7-2-2284,-6 3 0,8-1 0,-18-2 0,14 2 0,-5-3 0,-13 4 0,20-3 0,-38 5 0,31-5 0,-25 3 2097,8-4-2097,-42 3 0,33-2 0,-23 2 0,34-3 0,19 0 0,-9 4 0,20-3 0,0 2 0,-10-3 0,8 0 0,-8 0 0,9 3 0,-1-2 0,2 3 0,-4-4 0,4 3 0,-6-2 0,-2 2 0,-1-3 0,2 0 0,7 0 0,5 0 0,-1 4 0,0-3 0,-14 2 0,1-3 0,-4 3 0,-10-2 0,23 6 0,-17-6 0,20 2 0,-2-3 0,3 0 0,1 4 0,-5-3 0,4 2 0,-4-3 0,4 0 0,1 0 0,-1 0 0,0 0 0,0 0 0,0 0 0,1 0 0,-43 0 0,32 0 0,-31 0 0,37 0 0,4 0 0,-4 0 0,5 0 0,-1 0 0,-7 0 0,5 0 0,-4 0 0,6 0 0,-3 0 0,-5 0 0,-7 0 0,-2 0 0,2 0 0,7 0 0,-2 0 0,5 0 0,-6 0 0,-10 0 0,13 0 0,-9 0 0,17 0 0,0 0 0,0 0 0,1 0 0,2-3 0,2-2 0,3-3 0,0 1 0,-4-1 0,3 0 0,-2 0 0,-1 0 0,4 1 0,-32-74 0,25 55-4476,-20-55 4476,23 77 0,3-10 0,-2 8 0,-1-12 0,4 9 0,-4-6 0,1 7 0,2-4 0,-3-6 0,4 8 4476,0-8-4476,-3 10 0,2-7 0,-3 5 0,4-4 0,0 6 0,0-7 0,0 6 0,-3-13 0,2 9 0,-2-3 0,-1 5 0,3 3 0,-6-6 0,7 4 0,-4-5 0,4 7 0,-3 1 0,2-1 0,-3-3 0,1-2 0,2 1 0,-3-6 0,4 9 0,-3-17 0,2 16 0,-2-12 0,3 14 0,0-11 0,0 10 0,-1-6 0,1 4 0,-3 2 0,2-2 0,-2-4 0,3 6 0,0-6 0,0 7 0,0 0 0,-4 0 0,3 1 0,-2-1 0,3 0 0,-4 4 0,4-3 0,-4-1 0,1-1 0,2-2 0,-3 0 0,4 2 0,-3-2 0,2 3 0,-3-7 0,4 6 0,0-6 0,0 7 0,0 0 0,0 1 0,-3-1 0,2 0 0,-2 0 0,3 0 0,0-3 0,0 2 0,0-2 0,0 3 0,0 0 0,0 1 0,0-8 0,0 5 0,-4-11 0,3 8 0,-2-3 0,3 1 0,0 7 0,0-4 0,0 5 0,0-1 0,0-7 0,-4 2 0,-3-41 0,1 33 0,-1-25 0,7 39 0,0-1 0,0 0 0,0 0 0,0-3 0,0 2 0,0-2 0,4 7 0,-3-3 0,2 2 0,-3-6 0,0 2 0,0-2 0,0 3 0,0 1 0,0-1 0,0-3 0,0 2 0,4-2 0,-4 3 0,4 0 0,-4 0 0,0 0 0,0 1 0,0-1 0,3 0 0,-2 0 0,2 0 0,-3 1 0,0-1 0,4 3 0,-3-2 0,6 3 0,-7-4 0,7 1 0,-6-1 0,6 3 0,-6-2 0,6 3 0,-3-7 0,3 2 0,-2-2 0,2 7 0,-7-3 0,4 2 0,-4-3 0,3 4 0,2 1 0,-1-1 0,3 3 0,-3-2 0,4-1 0,-1 4 0,1-4 0,-4 1 0,3 2 0,-6-6 0,6 6 0,-3-3 0,4 4 0,-1 0 0,-2-3 0,1 2 0,-1-2 0,2 3 0,1 0 0,-4-4 0,3 3 0,-6-6 0,6 6 0,-3-2 0,4 3 0,-1 0 0,1 0 0,0 0 0,-1-3 0,1 2 0,0-3 0,-1 4 0,1 0 0,0 0 0,-1-3 0,1 2 0,0-3 0,-1 4 0,1 0 0,0 0 0,-1 0 0,4 0 0,-2 0 0,2 0 0,-3-3 0,-1 2 0,1-2 0,-4 3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0:1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8566 24575,'8'0'0,"-1"0"0,1 0 0,0 0 0,-1 0 0,1 0 0,0 0 0,-1 0 0,1 0 0,0 0 0,-1 0 0,4 0 0,-2 0 0,2 0 0,-3 0 0,-1 0 0,5 0 0,-4 0 0,3 0 0,0 0 0,-2 0 0,2 0 0,-3 0 0,-1 0 0,1 0 0,0 0 0,-1 0 0,8 0 0,-3 0 0,4 0 0,-5 0 0,-3 0 0,-4-4 0,3 3 0,0-2 0,2 3 0,2 0 0,0 0 0,-2 0 0,2 0 0,-4-4 0,1 4 0,0-4 0,-1 4 0,4-3 0,-2 2 0,2-3 0,-3 4 0,-1 0 0,1 0 0,0 0 0,6-3 0,-4 2 0,7-2 0,-8-1 0,2 3 0,0-6 0,-2 6 0,2-2 0,-4 3 0,1-4 0,0 4 0,-1-4 0,1 1 0,0 2 0,-4-6 0,3 6 0,-3-6 0,4 6 0,0-6 0,-1 6 0,4-9 0,-2 8 0,2-5 0,-3 4 0,-1-2 0,1-2 0,0 2 0,46-28 0,9-7 0,-28 20-2160,31-21 0,-5 4 2160,-44 29 0,13-7 0,-13 3 0,28-7 0,-30 6 0,20 2 0,-24 4 0,8-1 0,-5-1 0,7 1 0,5-9 0,-4 10 0,4-8 0,-4 5 0,-13 8 0,6-8 0,-1 5 4320,-5-2-4320,13-1 0,-13 3 0,9-1 0,-9 1 0,2 1 0,-7-3 0,3 6 0,1-2 0,7-8 0,-2 5 0,5-5 0,-10 7 0,7 1 0,-7 2 0,3-6 0,11-1 0,-4-4 0,5 3 0,-6-1 0,-8 9 0,2-6 0,7-1 0,-4 0 0,4 0 0,-3 1 0,-7 3 0,7-8 0,-3 7 0,10-12 0,-5 11 0,12-12 0,-15 12-752,0-4 752,-7 6 0,1-4 0,0 0 0,3 4 0,-3-3-67,0 6 67,-1-6 0,11-4 0,-11 1 0,24-12 0,-24 16 0,15-7 0,-15 8 0,15-13 0,-8 8 0,15-12 0,-16 10-425,2 3 425,-8-1 0,1 5 47,13-6-47,-10 2 0,7-2-631,-11 3 631,-3 4 0,4-3 0,-4 3 1138,3-4-1138,-3 0 19,4 0-19,0 4 671,-4-3-671,3 6 0,-3-6 0,4 6 0,-4-6 0,3 7 0,-6-7 0,5 2-3392,38-38 0,5-8 3392,-19 21 0,20-19 0,-3 4-2879,-33 30 2879,-5 5 0,6-1 0,-7 1 0,16-9 0,-15 4 0,18-3 0,-22 7 0,6 6 0,-6-6 0,5 6 0,-8-1 0,8 1 0,8-16 0,-7 9 4381,7-9-4381,-11 16 4044,0-5-4044,2 5 0,9-17 0,-9 12 0,6-12 0,-4 13 0,-6-2 1238,5 0-1238,-6 2 0,4-6 0,0 10 0,-1-5 0,-2 2 0,1-1 0,2-9 0,1 8 0,2-8 0,-4 9 0,1-5 0,0 5 0,-1-6 0,8-4 0,-6 5 0,2-4 0,0 7 0,-6 2 0,2-2 0,0 3 0,-6 0 0,13-10 0,-12 8 0,15-12 0,-8 6 0,3 0 0,-5 0 0,7-5 0,-8 7 0,12-12 0,-10 13 0,0-2 0,-1 4 0,-3 2 0,4-6 0,3 0 0,1-2 0,0-2 0,-1 7 0,0-6 0,-2 5 0,8-17 0,-11 16 0,8-5 0,-13 12 0,6 3 0,-6-4 0,5 0 0,-5 1 0,6 2 0,-6-2 0,2 3 0,-3-4 0,4 0 0,-3 1 0,5-1 0,-1 3 0,-1-1 0,3-2 0,-3-1 0,0-2 0,0 3 0,-1 0 0,26-44 0,4-8-1718,-14 26 1718,17-28 0,-4 6 0,-27 43 0,7-6-92,-5 0 92,1 6 0,0-9 0,-1 12 0,1-11 0,-4 11 0,0-5 0,-1 1 0,1-3 0,11-24 0,-6 17 942,6-9-942,-11 15 0,3 8 97,-6-4-97,5-1 0,-5 2 0,9-6 0,-8 7 0,5 0 0,-7 5 0,3-5 0,-2 4 771,6-11-771,-3 6 0,1-2 0,-2 4 0,4-4 0,-5-2 0,4 1 0,-2-2 0,-3 9 0,5-13 0,-5 1 0,3-3-1512,-4 5 1512,0 8 0,0 3 0,3-3 0,1-5 0,4-14 0,-4 4-2582,0-1 2582,-1 9-1650,-2-1 1650,2 5 0,-3-15 0,4 15 0,-3-5 1174,2-6-1174,4-7 0,-5-2-2813,8-3 2813,-9 20 0,2-1 1913,1-7-1913,1-5 0,0-8-2544,3-6 2544,-4 17-2955,5-23 2955,-5 30 2044,3-16-2044,-6 6 0,6 0 0,-6-8 0,2 17 0,-3-7 0,7 0 0,-5 5-1250,4-5 1250,-6 16 3492,0-4-3492,4-3 0,-3 6 0,2-26 0,-3 21 0,0-21 2032,0 22-2032,0 2 0,0 3-656,0 1 656,0-1 0,0-25 0,0 13 2010,0-10-2010,0 9 0,0 11 0,-3-50 0,2 35-1423,-3-33 1423,4 42 2245,0-26-2245,-3 13 0,2-9 0,-8-24 0,-3-4 0,-3 6-1741,6-3 1,-2 5 1740,-3 23-403,7 9 403,-2 7 1275,-6-18-1275,3 10 0,0 6 0,1-1 0,-1-4 0,4 11 0,-4-17 0,1 18 0,3-8 0,-4 3 0,1 2 0,2-5 0,-5-1 0,8 9 3136,-4-4-3136,9 15 311,-13-19-311,8 14 0,-9-13 0,8 14 0,-1 2 0,3-2 0,-1-4 0,1 6 0,-3-10 0,1 11 0,-5-7 0,7 6 0,-5-2 0,5 3 0,-6-6 0,2 4 0,-5-12 0,8 13 0,-4-6 0,9 7 0,-6 0 0,3 1 0,-4-1 0,0-7 0,1 5 1403,-1-8-1403,0 10 0,0-4 0,0-2 0,0 4 0,-10-25 0,4 15-252,-8-18 252,6 11 0,4 10 0,-6-12 0,8 16 0,-4-7 0,2 2 0,0-2 0,0-1 0,-3-1 0,-7-11 0,4 10-3643,-8-15 3643,13 22 0,-1-6 0,1 9 0,-13-20 0,5 11-1020,-3-9 1020,6 12 0,9 7 0,-42-45 0,-13-12 0,-1 5 776,-1-9 0,2 3-776,12 21 0,31 24 0,-18-17 0,2 4 0,-1-4-869,1 6 869,22 20-645,-28-30 1,-6-7 644,0 3 0,1-2 0,1 1 0,0 5 0,27 26 2022,-13-13-2022,10 14 0,10 6 0,-9-2 0,3 0 0,-2-5 0,-2 3-47,7-1 47,5 10 0,3 0 1462,-3 0-1462,-5-6 0,0 4 0,-4-12-1583,8 16 1583,1-8 0,-4 7 0,6-2 0,-2-2 2116,-3-1-2116,4 0 0,-6 0 0,2-3 0,5 10 0,-2-9 0,3 9 1785,-10-13-1785,0 5 0,2-3 0,-1 5 0,11 3 0,-8-3 0,5 6 0,-16-16 0,7 7 0,-6-6 0,6 5 0,9 7 0,-12-6 0,7 4 0,-9-8 0,4 6 0,3 0 0,0 4 0,-2-3 0,8 6 0,-4-6 0,-1 3 0,2-3 0,-37-19 0,30 17 0,-40-21 0,44 24 0,-20-5 0,18 3 0,-60-25 0,-12-3 0,31 11-3392,-27-12 0,9 4 3392,58 30 0,1-4-1079,5 6 1079,-3-3 0,1 1 0,7 6 0,-4-6 0,1 3 6249,-1 0-6249,0-3 1614,1 3-1614,-4-4 0,5 3 0,-18-5 0,16 5 0,-9-3 0,13 1 0,-3 6 0,2-6 0,-2 6 0,-4-9 0,2 8 0,-3-8 0,5 9 0,3-6 0,1 6 0,-5-2 0,0-1 0,0 0 0,-3-4 0,3 4 0,-4-3 0,-3 6 0,-11-10 0,11 10-1520,-6-10 1520,17 10 0,-3-5 0,-5 5 0,3-6 0,-9 6 0,13-3 0,-6 1 1520,7 2-1520,1-2 0,-1-1 0,0 3 0,0-2 0,4-1 0,-3 3 0,3-2 0,-4 3 0,-4-3 0,4 2 0,-4-3 0,5 4 0,-1 0 0,0-3 0,4 2 0,0-3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0:1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96 24575,'4'-4'0,"-3"-3"0,2 3 0,0-4 0,-2 0 0,6 0 0,-6-3 0,6 2 0,-6-2 0,2 10 0,-3 2 0,0 7 0,0-1 0,0 1 0,0 0 0,3-1 0,-2 1 0,3 0 0,-4 3 0,0-3 0,0 3 0,3 0 0,-2-2 0,2 2 0,1 7 0,-3-8 0,2 8 0,-3-10 0,3 3 0,-2-3 0,3 7 0,-4-7 0,0 3 0,0-3 0,3 7 0,-2-6 0,2 5 0,-3 1 0,0-6 0,4 2 0,-3-4 0,2-3 0,-3 4 0,10 75 0,-4-57 0,5 57 0,-7-75 0,-4-1 0,-4-2 0,7-2 0,-6-10 0,3 5 0,-1-8 0,-6 9 0,6-6 0,-2 3 0,-4-11 0,5 5 0,-8-4 0,9 6 0,-2 0 0,-4-7 0,5 6 0,-5-6 0,3 7 0,4 0 0,-7-6 0,2 1 0,1-3 0,0 5 0,-9-36 0,-1-4 0,7 20-1095,-7-21 1,0 6 1094,11 39 0,2-1 0,-6-7 0,6 6 0,-3-6 0,1 7 0,2 0 0,-2 0 2189,3 1-2189,0-1 0,0 0 0,0 0 0,-4 0 0,3 1 0,-2-1 0,-1 3 0,0 2 0,-4 3 0,4 3 0,-3-2 0,6 6 0,-6-6 0,-11 19 0,7-12 0,-11 13 0,18-13 0,-3-4 0,6 3 0,-6-6 0,3 6 0,-4-6 0,3 5 0,2-1 0,-1-1 0,0 3 0,-4-6 0,1 2 0,2 0 0,-2-2 0,3 3 0,-4-4 0,4 3 0,-3-2 0,2 2 0,1 1 0,-3-3 0,6 6 0,-6-7 0,3 4 0,0-1 0,-3 1 0,6 21 0,-3-13 0,4 13 0,4-17 0,0-4 0,4-1 0,-4 1 0,3-4 0,-6 7 0,6-6 0,-3 6 0,4-6 0,-1 2 0,1-3 0,0 0 0,-1 0 0,1 0 0,-4 4 0,3-4 0,-3 4 0,4-4 0,6 3 0,-4-2 0,4 3 0,-6-4 0,0 0 0,-1 3 0,4-2 0,-2 6 0,2-7 0,-3 4 0,6-1 0,-1-2 0,2 3 0,-4-4 0,1 0 0,-7 3 0,5-2 0,-6 2 0,7-3 0,-2 4 0,2-3 0,-3 2 0,-1-3 0,-3 3 0,3-2 0,-2 3 0,6-4 0,-6 3 0,5-2 0,-6 2 0,1-3 0,-2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0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5828 187 24575,'-8'0'0,"0"0"0,4-3 0,-3 2 0,3-2 0,-1-1 0,-12 0 0,10-1 0,-11 2 0,10 3 0,0 0 0,0 0 0,1 0 0,-1 0 0,0 0 0,4-4 0,-3 4 0,2-4 0,-2 4 0,-1 0 0,0 0 0,0 0 0,0 0 0,1 0 0,2-3 0,-2 2 0,3-3 0,-4 4 0,0 0 0,4-3 0,-3 2 0,-1-6 0,0 6 0,-4-2 0,8-1 0,-3 3 0,3-2 0,-4 3 0,0 0 0,0 0 0,4-4 0,-3 4 0,-1-4 0,0 4 0,-4 0 0,8-3 0,-3 2 0,3-3 0,-4 4 0,0-3 0,0 2 0,1-2 0,-1 3 0,3-4 0,-2 3 0,3-2 0,-4 3 0,0 0 0,1 0 0,-1 0 0,0 0 0,0-4 0,0 3 0,1-2 0,2-1 0,-2 4 0,3-4 0,-4 1 0,0 2 0,1-3 0,-1 4 0,0 0 0,0-3 0,0 2 0,1-3 0,-1 4 0,0 0 0,0 0 0,0 0 0,-3-3 0,2 2 0,-2-2 0,3 3 0,1 0 0,-1 0 0,0-4 0,0 3 0,-45-9 0,34 8-537,-34-5 537,45 4 0,1 2 0,-1-3 0,-7 4 0,2 0 0,1-3 0,-2 2 0,9-2 0,-6 3 0,3 0 0,-10 0 0,7 0 537,-14 0-537,12 0 0,-3 0 0,5 0 0,0 0 0,-12-4 0,5 3 0,-4-2 0,7 3 0,3 0 0,-4 0 0,0 0 0,-13 0 0,13 0 0,-9 0 0,17 0 0,-3 0 0,2 0 0,-5 0 0,5 0 0,-2 0 0,-18 0 0,13 0 0,-17 0 0,17 0 0,4 0 0,-3 0 0,7 0 0,-7 0 0,6 0 0,-2 0 0,3 0 0,0 0 0,0 0 0,-10 0 0,8 0 0,-8 0 0,10 0 0,0 0 0,0 0 0,0 0 0,-6 0 0,4 0 0,-5 0 0,8 0 0,-1 0 0,0 0 0,-3-4 0,2 4 0,-2-4 0,3 4 0,0 0 0,0 0 0,0 0 0,1 0 0,-1 0 0,0 0 0,0 0 0,0 0 0,-41 0 0,31 0 0,-39 0 0,48 0 0,-6 0 0,7 0 0,1 0 0,-1 0 0,-7 3 0,5-2 0,-4 3 0,6-4 0,4 3 0,-7-2 0,6 2 0,-6-3 0,-8 4 0,9-3 0,-8 2 0,10 0 0,-14 2 0,-3 2 0,0-2 0,0-2 0,16-3 0,-2 0 0,3 0 0,-3 0 0,-1 0 0,0 0 0,0 0 0,5 0 0,-1 3 0,0-2 0,0 3 0,0-4 0,1 0 0,-1 0 0,-7 0 0,5 0 0,-4 0 0,6 0 0,0 0 0,0 0 0,0 0 0,1 0 0,-5 0 0,4 0 0,-4 0 0,5 0 0,-5 0 0,4 0 0,-4 0 0,-2 0 0,1 0 0,-6 0 0,6 0 0,2 0 0,0 0 0,2 3 0,-2-2 0,3 2 0,-10-3 0,4 0 0,-5 0 0,8 0 0,-4 4 0,5-3 0,-18 6 0,17-7 0,-22 4 0,23-4 0,-12 0-411,14 0 411,0 3 0,-3-2 0,6 2 0,-23-3 0,9 0 0,-7 0-1155,12 0 1155,6 0 0,-4 0 0,0 0 0,0 0 0,-16 4 0,15-3 0,-15 2 388,19-3-388,-13 0 0,9 0 0,-7 0-588,9 0 588,3 0 0,-20 4 0,11-4 0,-16 4 1143,21-4-1143,-51 9 0,-9 2 0,29-6-1624,-28 7 0,10-3 1624,49-9-1073,-6 3 1073,8-2 0,-12 3 0,10-4 0,-4 0 0,4 0 487,1 0-487,-4 0 0,6 0 0,-6 0 0,4 0 0,2 0 0,-2 0 0,3 3 0,0-2 0,0 2 0,-3-3 3134,-5 0-3134,3 0 0,-1 0 0,6 0 0,0 0 1323,0 0-1323,0 0 0,0 0 0,-6 0 0,4 0 0,-15 0 0,15 0 0,-12 4 0,10-4 0,0 4 0,-3-4 0,6 0 0,-2 0 0,-4 0 0,-1 0 0,-4 0 0,4 3 0,5-2 0,3 3 0,0-4 0,1 0 0,-1 0 0,-4 3 0,0-2 0,0 2 0,1-3 0,3 0 0,0 0 0,0 0 0,1 0 0,-1 0 0,0 0 0,0 0 0,0 0 0,1 0 0,2 4 0,-2-4 0,3 4 0,-4-4 0,0 0 0,1 0 0,-1 0 0,0 0 0,-7 3 0,6-2 0,-3 6 0,6-6 0,-2 2 0,-1-3 0,-2 0 0,6 4 0,-8-4 0,0 4 0,-4-4 0,2 0 0,4 0 0,2 3 0,-5-2 0,5 3 0,-6-4 0,7 0 0,-4 0 0,-9 0 0,9 3 0,-13-2-1466,16 2 1466,-5-3 0,5 0 0,-9 0 0,5 0 0,-17 0 0,16 0 0,-22 4 0,21-4 0,-7 4 0,-29-2 0,-3-1 0,9 0-2637,-10 1 0,5 0 2637,28-2 0,14 0 0,-6 0 0,1 0 0,-3 0 0,5 0 0,-1 0 0,-7-4 0,2 3 0,-2-2 6740,4 3-6740,6 0 0,-2-4 0,3 3 0,1-2 0,-1 3 0,0 0 0,0 0 0,0 0 0,1 0 0,-5 0 0,4 0 0,-11 0 0,10 0 0,-13 0 0,13 0 0,-10 0 0,11 0 0,-24-3 0,15 2 0,-12-3 0,11 4 0,-2 0 0,2 0-1349,0 0 1349,7 0-200,-8 0 200,-2 0 0,-6 0 0,7 0-1036,4 0 1036,5 0 0,-4 0 0,6 0 0,-20 0 0,14 0 0,-11 0 0,11 0 0,3 0 0,0 0 0,5 0 0,-5 0 1262,4 0-1262,-11 0 0,6 0 0,-2 0 203,-3 0-203,8 0 0,-5 0 0,8 0 0,-1 0 1120,0 0-1120,0 0 0,0 0 0,1 0 0,-5 0 0,-7-3 0,2 2 0,-2-3 0,7 4 0,5 0 0,-1 0 0,0 0 0,0 0 0,0 0 0,4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5:2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24575,'0'65'0,"0"-9"0,0-41 0,-5 7 0,4 56-9061,-3-35 9061,3 8 0,2 1-3191,-1-7 3191,0-1 0,0 20 0,0 11 0,-1-22 0,2 8-439,0 7 0,0 8 1,0-5 438,-1 1 0,1 2-764,2 8 1,0 8 0,0-13 763,-1 20-241,1-28 0,0 0 241,-3 25-22,0-40 0,0 1 22,0 45 459,0-52 1,0 4-460,0 43 0,0 3 0,0-30 0,0 0 0,0 8 0,0 6 0,0-4 0,0 9 0,0-5 0,0-14 0,0-3 600,0-1 0,0 3-600,0 0 0,0 4 0,0-7-1138,0 35 1138,0-31 0,0 9 0,0-6 0,0-4 0,0-6 177,0 31-177,3-34 0,0 0 0,0-5 0,0-3 0,4 34 0,-4-28 0,-1 1-585,-2 31 585,0-27 0,4 13 0,-3-38 0,3 33 864,-4-29-864,0 30 0,0-33 0,0-12 0,0 17 0,0-23 0,5 22 0,-1 11 0,1 4 0,-1-2 0,-1 8 0,2-27 0,3 10 0,1-3 0,-5-23 0,7 56 0,-4-34 384,5 24-384,-7-36 0,3-1 2116,1 21-2116,5 10 0,9 26 0,2 11 0,0-3 0,-6-19 0,-3-5 0,1 0 0,8 25 0,6 23 0,-1-9 0,-13-41 1762,-13-48-1762,4 18 0,0 0 0,-4-1 0,-1-4 3901,-3-23-3901,0 13 0,0-13 0,4 5 6784,-3-6-6784,2 0 0,-3-4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16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24575,'0'8'0,"0"-1"0,0 1 0,0 0 0,0-1 0,0 1 0,0 0 0,4 3 0,-3-3 0,2 4 0,0-8 0,-2 3 0,3-3 0,-4 4 0,3-4 0,-2 6 0,2-5 0,-3 6 0,0-3 0,0 0 0,0-1 0,0 1 0,4 3 0,-3-2 0,2 2 0,-3-4 0,0 1 0,0 0 0,0-1 0,4 1 0,-4 0 0,4-1 0,-1-2 0,-2 5 0,2-2 0,1 4 0,-3 3 0,2-7 0,-3 3 0,0-3 0,0 0 0,0 3 0,4 8 0,-4-6 0,4 5 0,-4-10 0,0-1 0,0 1 0,0 3 0,3-2 0,-2 2 0,2 0 0,-3-2 0,4 2 0,-3-4 0,2 1 0,-3 0 0,4-1 0,-4 1 0,7 30 0,-6-22 0,2 22 0,-3-30 0,0-1 0,0 1 0,0 0 0,0-1 0,0 1 0,0 0 0,0-1 0,0-2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5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751 711 24575,'5'-4'0,"-2"0"0,0-1 0,-2-1 0,3 1 0,-4-3 0,0 1 0,0-1 0,3 0 0,-2 0 0,2-3 0,-3 2 0,0-2 0,0 3 0,0 0 0,0 1 0,4-1 0,-3 0 0,2 0 0,-3 0 0,0 1 0,0-1 0,0 0 0,0 0 0,0 0 0,0 0 0,3 1 0,-2-1 0,3 0 0,-4 0 0,3 4 0,-2-3 0,2 3 0,-3-4 0,4 4 0,-3-3 0,2 2 0,0 1 0,-2-3 0,3 3 0,-4-4 0,0 0 0,0 0 0,0 0 0,0 1 0,0-1 0,0 0 0,0 0 0,0 0 0,0 1 0,0-12 0,0 9 0,3-5 0,-2 8 0,2 3 0,-3-4 0,0 0 0,0 1 0,0-1 0,0 0 0,0 0 0,0 0 0,0 1 0,4 2 0,-3-2 0,2 3 0,0-4 0,-2 0 0,3 0 0,-4 1 0,0-1 0,0 0 0,0 0 0,0 0 0,3 4 0,-2-6 0,2 5 0,-3-7 0,0 4 0,0 1 0,0-1 0,0 0 0,0-3 0,4 2 0,-3-2 0,2 3 0,-3 0 0,4 4 0,-4-3 0,4 3 0,-4-4 0,3 3 0,-2-2 0,2 3 0,-6 0 0,-1 0 0,-4 4 0,0 0 0,0 0 0,0 0 0,1 0 0,-1 0 0,0 0 0,0 0 0,0 0 0,4 4 0,-3-3 0,3 2 0,-1 0 0,-1-2 0,5 6 0,-6-6 0,2 2 0,1 1 0,-3-3 0,3 2 0,-4-3 0,4 3 0,-3-2 0,2 3 0,-2-4 0,2 3 0,-2-2 0,3 2 0,0 1 0,-3-3 0,2 2 0,1 0 0,-3-2 0,3 3 0,-4-1 0,0-2 0,0 2 0,0-3 0,-3 4 0,3-3 0,0 5 0,1-5 0,2 3 0,-2-4 0,-1 3 0,0-2 0,-24 13 0,18-12 0,-18 12 0,24-13 0,0 2 0,4 1 0,-3-4 0,3 4 0,-1-1 0,-2-2 0,3 2 0,0 1 0,-3-3 0,3 2 0,-4-3 0,0 4 0,0-4 0,0 4 0,1-1 0,-1-2 0,0 2 0,4 1 0,-3-3 0,2 2 0,1 1 0,-3-4 0,3 4 0,-4-4 0,4 3 0,-3-2 0,2 2 0,1 1 0,-3-3 0,3 2 0,-1 1 0,-2-4 0,3 4 0,-4-4 0,4 3 0,-3-2 0,3 3 0,-4-4 0,0 3 0,0-2 0,-24 12 0,18-10 0,-14 11 0,21-14 0,2 4 0,-2-4 0,2 3 0,-2-2 0,3 6 0,-4-6 0,0 2 0,4 1 0,-3-4 0,3 4 0,-4-4 0,4 3 0,-3-2 0,6 6 0,-6-6 0,6 6 0,-6-6 0,3 2 0,-1 0 0,-2-2 0,3 3 0,0-1 0,-3 1 0,2 4 0,1 0 0,-3-4 0,6 3 0,-2-3 0,-1 0 0,4 3 0,-4-3 0,7 1 0,2-2 0,2-3 0,1 0 0,0 0 0,-4 3 0,3-2 0,-3 3 0,4-4 0,-1 0 0,1 0 0,0 0 0,-4 3 0,3-2 0,-3 2 0,4-3 0,-1 4 0,1-3 0,0 2 0,-4 0 0,3-2 0,-3 3 0,4-4 0,0 0 0,-1 0 0,-3 3 0,3-2 0,-2 2 0,23 1 0,-16-3 0,17 2 0,-22-3 0,1 3 0,0-2 0,-1 3 0,1-1 0,0-2 0,-1 2 0,-2 1 0,1-3 0,-1 2 0,2-3 0,1 0 0,0 0 0,3 3 0,-3-2 0,3 3 0,-3-1 0,0-2 0,-1 2 0,-2 1 0,1-3 0,-1 2 0,2 0 0,1-2 0,0 3 0,-1-4 0,-2 3 0,2-2 0,-3 2 0,3-3 0,1 4 0,0-3 0,-1 2 0,-2 0 0,2-2 0,-7 6 0,7-6 0,1 2 0,-3 1 0,5-3 0,-5 2 0,2 0 0,1-2 0,-4 6 0,3-6 0,-3 2 0,4 1 0,-4 0 0,3 0 0,-6 3 0,6-6 0,-3 2 0,4 1 0,-1-3 0,1 2 0,-4 1 0,3-4 0,1 7 0,-3-3 0,5 1 0,-6-2 0,1 1 0,1-4 0,36 24 0,-25-19 0,25 19 0,-35-19 0,-3-1 0,4 3 0,-1-7 0,-2 7 0,1-6 0,-5 6 0,6-6 0,-6 6 0,6-7 0,-3 4 0,4-4 0,-1 0 0,-2 3 0,2-2 0,-3 3 0,0-1 0,3-2 0,-3 6 0,0-3 0,3 0 0,1 0 0,-3-1 0,5-2 0,-9 2 0,2-3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1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24575,'17'-4'0,"7"-3"0,-13 6 0,3-6 0,-7 6 0,-3-2 0,4-1 0,-1 4 0,8-7 0,-6 6 0,6-3 0,-8 4 0,5 0 0,-7-3 0,5 2 0,-6-2 0,4 3 0,0 0 0,-1 0 0,1 0 0,0 0 0,-1 0 0,1 0 0,0 0 0,-1 0 0,1 0 0,0 0 0,-1 0 0,1 0 0,0 0 0,3 0 0,-3 0 0,3 0 0,-3 0 0,0 0 0,-1 0 0,4 0 0,-2 0 0,12 0 0,-11 0 0,8 0 0,-10 0 0,0 0 0,-1 0 0,-6 0 0,-5 0 0,-5 0 0,1 0 0,5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1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24575,'4'3'0,"3"-2"0,-6 6 0,6-6 0,-3 2 0,0 0 0,3-2 0,-6 6 0,6-3 0,-6 4 0,5-4 0,-1 3 0,2-3 0,1 1 0,-4 1 0,3-1 0,-3 2 0,4 1 0,0-4 0,-4 3 0,3-6 0,-3 6 0,4-3 0,-1 0 0,-2 3 0,2-3 0,-3 1 0,7 1 0,-6-1 0,5 2 0,-6-2 0,1 1 0,2-5 0,-7 6 0,7-6 0,-3 6 0,4-3 0,0 4 0,-1-4 0,1 3 0,0-6 0,-4 6 0,3-7 0,-3 7 0,4-6 0,-4 6 0,6-3 0,-5 0 0,3 3 0,-1-6 0,-3 6 0,4-3 0,0 0 0,-4 3 0,3-3 0,0 4 0,-2 0 0,6-4 0,-7-1 0,0 1 0,3-3 0,-6 6 0,6-7 0,-6 7 0,5-6 0,-5 6 0,6-6 0,-3 2 0,4-3 0,0 0 0,-4-3 0,-1-2 0,1 1 0,-3-3 0,5 6 0,-1-9 0,-1 5 0,3-7 0,-3 1 0,0 2 0,3-2 0,-3 0 0,4 2 0,0-6 0,-1 7 0,1-4 0,-4 5 0,3-1 0,-6 0 0,6 4 0,-6-3 0,5-1 0,-1-1 0,2-2 0,1 3 0,-4 0 0,3 1 0,-3-1 0,1-3 0,2 2 0,-3-2 0,3 3 0,1 3 0,-7-5 0,1 5 0,-5-6 0,3 3 0,0 0 0,0 0 0,0 0 0,0 4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1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24575,'7'0'0,"1"0"0,0 0 0,-1 0 0,1 0 0,0 0 0,3 0 0,-3 0 0,3 0 0,-3 0 0,0 0 0,-1 0 0,1 0 0,0 0 0,-1 0 0,8-3 0,-6 2 0,6-3 0,-8 1 0,1 2 0,0-2 0,-1 3 0,4-4 0,5 0 0,17-4 0,-10 4 0,13-3 0,-16 2 0,-4 1 0,12-3 0,-17 6 0,10-6 0,-9 6 0,-4-2 0,3 3 0,-3-4 0,-1 4 0,1-4 0,3 1 0,-2 2 0,2-6 0,0 6 0,-3-3 0,4 4 0,-5 0 0,1 0 0,-4-3 0,3 2 0,-3-2 0,0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2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0 423 24575,'8'0'0,"-4"-3"0,0-1 0,-1-1 0,-2-2 0,2 3 0,-3-4 0,4 4 0,-3-3 0,6 6 0,-7-6 0,7 3 0,-6-4 0,6 0 0,-6 0 0,2 1 0,1-1 0,-4 0 0,7 0 0,-3 0 0,1 1 0,-2-1 0,1 3 0,-4-2 0,4 3 0,-4-4 0,3-3 0,8-18 0,-5 12 0,8-8 0,-13 18 0,6 6 0,-7-6 0,7 6 0,-6-6 0,6 6 0,-6-5 0,6 1 0,-3-3 0,0 1 0,3 2 0,-6-2 0,6 3 0,-7-4 0,7 4 0,-6-3 0,9-4 0,-5 1 0,7-5 0,-8 8 0,3-1 0,-6 0 0,5 4 0,-1-7 0,2 9 0,-2-8 0,1 9 0,-5-6 0,3 3 0,-4 3 0,3 2 0,-2 6 0,2 1 0,1 0 0,-3-1 0,5-2 0,-5 2 0,6 0 0,-3 2 0,1 2 0,-2-3 0,0-1 0,-2 1 0,6-4 0,-6 3 0,6-3 0,-6 4 0,2 0 0,0-4 0,-2 3 0,3-3 0,-1 4 0,-2-1 0,6 1 0,-3 0 0,0-1 0,0 1 0,-1-4 0,-2 3 0,6-3 0,0 7 0,-1-2 0,4-1 0,-9-2 0,5-5 0,-1 6 0,-1-3 0,3 4 0,0 3 0,-1-2 0,4-2 0,-9 0 0,5-6 0,-5 6 0,6-6 0,-3 5 0,4-1 0,0-1 0,-4 3 0,3-6 0,-6 5 0,6-5 0,-3 3 0,3-4 0,11 7 0,-11-2 0,10 2 0,-12-3 0,-1-1 0,-4-2 0,-5 2 0,-2-3 0,2 4 0,-2-3 0,3 2 0,-11-3 0,6 0 0,-6 0 0,7 0 0,0 0 0,4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4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0 484 24575,'0'7'0,"0"1"0,0 0 0,0-1 0,0 1 0,0 31 0,0-21-3470,0 32 3470,0-36 0,0 17 0,0-10 0,0 5-950,0 3 950,0 44-3399,0-31 3399,0 44 0,0-48 0,0-6 0,0 10 0,0-23 0,0 16 0,0-18-1600,0 11 1600,0-11 0,5 47 0,-4-25-1474,3 19 1474,-4-30 0,0-16-857,4 17 857,-3-11 0,2 17 0,3 7 0,0 32 0,1-10 440,-3 1-440,1-23-881,-4-17 881,3 5 0,0 5 0,-3-3 0,2 0 0,0 30 1178,-2-26-1178,3 29 0,-4-27 0,0 6 0,0-13-640,0 5 640,0-12 0,0 4 129,0-11-129,0 10-1372,3 31 1372,-2-21 0,2 20-420,-3-29 420,0-11 0,6 36 0,-4-30 0,4 36 0,-6-34 0,0 5 0,4 25 145,1-24-145,0 44 0,3-41 0,-7 8 0,3-14 0,0-10 0,-3 4 742,2-7-742,0-3 0,2 13 0,-1-14 0,-1 18 0,1-20 0,-3 6 3987,2-8-3987,-3 4 0,0-2 0,0 2 3462,3 0-3462,-2-2 3453,3 2-3453,-4-3 1527,0-1-1527,0 1 0,0 0 0,0 3 0,0-3 0,0 3 0,0-3 0,0 3 0,0 15 0,3-14 0,1 8 0,48-24 0,35-20 0,-8 4-3392,-24 12 0,0 1 3392,26-11 0,10-3 0,-16 6-980,-2 11 980,3-9-1638,-36 10 1638,44-13-3669,-40 14 3669,-4-10 0,-1 12 1193,-9-7-1193,-5 6-859,4-3 859,-7 4 478,21-4-478,5-5 0,12 3 2109,-4-9-2109,-19 14 223,3-5-223,-20 6 0,22-4 0,-22 0 0,66-5 0,-51 0 0,36 4 0,-38 0 0,-15 2 0,7 2 1471,-17-2-1471,3 3 975,-3-4-975,10 0 2471,-8-1-2471,8 2 4033,-10-1-4033,-1 4 977,1-4-977,0 4 0,-1 0 0,4 0 0,-2 0 0,2 0 0,0 0 0,-2 0 0,2 0 0,-4 0 0,1 0 0,0 0 0,-1 0 0,1-3 0,0 2 0,-1-3 0,1 4 0,0 0 0,6 0 0,17 0-959,-11 0 959,15-3 0,-22 2 0,6-3 0,-7 4 0,9-3 0,-11 2 0,22-2 0,-10 3 0,1 0 0,-1-4 0,-7 3 0,5-2 0,-4 3 0,2 0 0,-2 0 0,-3 0 0,8 0 0,-1-4 0,0 4 0,-1-7 0,-8 6 0,-3-3 959,-1 4-959,1 0 0,0 0 0,-1 0 0,1 0 0,0 0 0,-1 0 0,1 0 0,0 0 0,-1 0 0,1-3 0,0 2 0,-1-3 0,1 4 0,0 0 0,-1 0 0,1 0 0,0 0 0,-1 0 0,-2-3 0,2 2 0,-3-2 0,3 3 0,1 0 0,0-4 0,-1 3 0,1-2 0,54-4 0,-40 5 0,43-5 0,-56 7 0,5 0 0,-5 0 0,2 0 0,-3 0 0,-1 0 0,1 0 0,0 0 0,-1 0 0,1 0 0,0 0 0,-1 0 0,1 0 0,0 0 0,-1 0 0,1 0 0,3 0 0,-2-3 0,2 2 0,3-3 0,-4 4 0,4 0 0,-6 0 0,-1 0 0,11-3 0,-7 2 0,10-6 0,-13 6 0,10-2 0,-5 3 0,-1-4 0,-2 3 0,-5-2 0,2 3 0,1 0 0,0 0 0,-1 0 0,1 0 0,0-3 0,-1 2 0,1-3 0,0 4 0,-1 0 0,1 0 0,0 0 0,3 0 0,-3 0 0,3 0 0,-3 0 0,0 0 0,-1 0 0,1 0 0,0 0 0,-1 0 0,1 0 0,0 0 0,-1 0 0,1 0 0,0 0 0,-1 0 0,-2-3 0,1 2 0,-1-3 0,2 4 0,1 0 0,0 0 0,-1 0 0,-2-3 0,2 2 0,-7-6 0,7 6 0,-6-6 0,2 3 0,-3-4 0,0 0 0,0-3 0,0-1 0,0-4 0,0 4 0,0 1 0,0 3 0,0-14 0,4-6 0,-3-2 0,2-6-605,-3 22 605,0-11 0,0 15 0,0-8 0,0 6 0,0-28 0,0 15-3386,0-19 3386,0 27 0,0 3 0,0 2 0,0 0 502,0-7-502,-3-8 0,2 5-1645,-3-4 1645,4 14 2953,0-9-2953,-3 3 0,2-5 0,-2 7 0,3-33 0,0 28-4183,-4-40 4183,3 43 0,-6-11 0,6-5 1513,-6 3-1513,3-35 0,0 32-884,-3-30 884,2 30-3090,1 3 3090,-4-1 0,7 22 2487,-11-51-2487,6 28 0,-2-22 0,1 30 0,2-4 0,1 9 0,-3-34 0,6 19 0,-6-1-2164,6 7 2164,-2 17 0,3-7-850,-3-8 850,2 9 0,-6-31 0,6 34 0,-6-35 0,6 39 0,-6-17 2816,6 18-2816,-2-12 0,-1-5 0,0 5 0,0-8 0,0 15 953,1 3-953,2-7 2691,-3 10-2691,-10-61 0,11 48 1759,-11-41-1759,11 55 0,2 0 186,-3 0-186,4 0 0,0 1 0,-3-1 0,-1-21 0,-1 16 0,-2-26 0,6 29 0,-6-19 0,7 15 947,-7-19-947,6 8 0,-3 1 0,4 6 0,-7-8 0,2 0 0,-3-6-563,5 10 563,3 4 0,-4 5 0,0-17 0,0 15 0,0-6 0,4 13 0,-3 0 0,2-3 0,-6 2 0,6-2 0,-9-11 0,8 7 0,-8-7 0,9 11 0,-3-1 0,4 4 563,-3 0-563,2 1 0,-6 6 0,6-6 0,-2 3 0,-1-1 0,3-1 0,-2 1 0,3-3 0,0 1 0,0-1 0,0 0 0,0 0 0,-4 0 0,4-3 0,-4 2 0,4-2 0,0 3 0,0 1 0,-3-5 0,2 4 0,-3-4 0,4 4 0,-3 4 0,2-3 0,-6 6 0,3-2 0,-4 3 0,0 0 0,0 0 0,0 0 0,1 0 0,-1 3 0,-3-2 0,2 3 0,-6-4 0,3 0 0,0 3 0,-13-2 0,13 2-1361,-13 1 1361,17-4 0,-14 4 0,8-4 0,-5 0 0,-3 0 0,-28 8 0,18-6-4041,-20 5 4041,36-3 0,4-3-2058,-17 2 2058,14-3 0,-25 4 0,16-3 0,-17 7 0,3-7 0,-8 6-4313,-31-2 4313,37 0-684,-26-1 684,35-4 0,0 4 0,-39 1 0,25 0-1220,-32 3 1220,37-7 0,-10 3-424,5 1 424,-13-4 0,7 3 0,-24 0 0,34-3 0,-23 7 0,25-7 0,11 2 0,-13 2 0,15-4 0,-5 3 0,-31 2 0,-2-2 0,20-1 1408,-21 2 0,3 0-1408,29-1 0,-2-3 0,4 2 0,11 0 1494,5-2-1494,4 3 5295,-5-1-5295,0-2 3758,-3 2-3758,3-3 0,-3 0 0,2 4 0,-5-3 0,5 5 738,2-5-738,-3 6 0,1-6 0,-6 6 0,-1-6 0,1 5 0,6-5 0,3 3 0,-1-1 0,-5 1 0,-4 1-2725,0 1 2725,5-5-297,-3 6 297,4-6 0,-18 6 0,13-3 0,-11 4 0,18-4 0,1-1 0,4-3 0,-1 0 0,-11 4 2680,9 0-2680,-4 0 342,10 0-342,1-4 0,-1 0 0,0 0 0,0 0 0,0 0 0,4 3 0,-3-2 0,3 2 0,-4-3 0,0 0 0,0 0 0,4 4 0,-3-3 0,3 2 0,-4-3 0,0 0 0,4 3 0,-3-2 0,2 3 0,-2-4 0,2 3 0,-2-2 0,3 2 0,-4-3 0,-3 4 0,-5 0 0,3 0 0,-1 3 0,6-6 0,0 2 0,0 1 0,0-3 0,1 2 0,-1-3 0,0 0 0,0 0 0,0 4 0,1-4 0,-5 4 0,7-4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51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24575,'3'5'0,"2"2"0,2-7 0,-3 7 0,3-6 0,-2 6 0,2-6 0,1 6 0,0-3 0,-1 0 0,1 3 0,10 1 0,-8-3 0,8 5 0,-4-2 0,-4 0-751,4 0 751,-6-1 0,0-3-274,-1 0 274,4 0 0,-2-1 0,19 5 0,-16 0 0,13 3 0,-10-3 0,-6 0 0,13 3 0,-10-6 0,11 8-1934,-10-7 1934,5 1-1229,11 10 1229,-6-7 0,10 9 0,-7-4 0,-9-7 0,9 7 0,-3-6 0,-6 3 0,10 0 0,-7-3 0,21 10 0,15 5-2178,-13-5 2178,11 5-2857,-33-16 2857,1 3 0,0-2 731,-5 2-731,12-1 0,-6 2 0,42 14-3366,-4-2 3366,3 5-1298,-20-11 1298,-29-10 1433,7 1-1433,8 3 0,5-2-1753,-4 5 1753,0-5 0,-17-2 0,68 24 0,-54-22 1531,49 22-1531,-49-24 0,10 10-1925,2-6 1925,-3 5 0,-10-7-847,62 27 847,-43-20 0,4 6 0,1-1 0,7-1 0,-16 2-1051,14-8 1051,-33 1 1401,5-10-1401,40 24 0,-9-10 0,26 17 0,-35-20 0,-14 1 0,5-7 1388,-15-1-1388,27 10 0,-33-14-836,15 14 836,-20-15 0,37 19 0,-27-14 1384,23 7-1384,-33-10 0,7-3 3986,-8 4-3986,20 6 0,-19-8-1375,52 33 1,8 7 1374,-31-20 0,30 20 0,-10-5 1733,-50-32-1733,11 12 0,-5-8 0,-3 3 2625,4-2-2625,-2 1 0,-2-6 0,2 2 0,-8-4 0,0-3 6758,1 4-6758,0 0 78,-1-1-78,-4-2 0,1 1 0,0-5 0,-1 6 0,1-3 0,0 1 0,-1 1 0,1-1 0,0-1 0,-4 3 0,3-6 0,0 5 0,-1-1 0,4-1 0,-6 3 0,4-3 0,-1 4 0,1-4 0,0 3 0,-1-3 0,-2 4 0,1-4 0,-5 3 0,3-6 0,-4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5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2969 1 24575,'0'7'0,"-3"-2"0,2 1 0,-3-1 0,1-1 0,-2 6 0,-2-5 0,2 6 0,-5 0 0,1 1 0,-3 4 0,1-4 0,3 2 0,-3 2 0,-1-4 0,-16 23-594,9-19 594,-26 30-3521,14-17 3521,-8 10-4404,6-14 4404,16-4 0,-10-6-2968,-36 40 2968,20-19 0,2-3 0,1 0 0,-3 9 0,11-18 0,-17 21 0,17-18 0,-9 8 0,-17 15 0,-10 9 0,-3 2 0,5-4-560,5-5 0,-1 1 0,1 0 1,-2 0-1,0 1 560,-8 7 0,-1 0 0,-1 2 0,2-2 0,3-3-291,-6 7 1,-1-1 0,9-6 0,14-13 290,-3 1-428,7 2 428,19-24 1222,3 2-1222,1-1 0,-3 3 838,6-6-838,4 0 0,-1-6 3301,4 3-3301,-10-1 0,4 5 0,-7-2 2455,8 5-2455,5-14 0,4 2-357,-1-2 357,0-3 3708,-3 4-3708,-8 3 0,9-3 0,-11 12 0,16-15 0,-6 4 0,6-6 3150,-2 3-3150,-7 4 0,8 1 0,-9-4 1558,12-2-1558,-1-2 0,0 1 0,0-2 0,-17 17 0,13-15 0,-13 15 0,13-16 0,4 0 0,0-1 0,-16 15 0,12-8-2920,-18 12 2920,18-14 0,1-1-151,-8 0 151,9 1 0,-22 10 0,21-8 0,-21 11 0,21-19-1415,-7 7 1415,7-5 0,-1 0-538,-14 14 538,11-12 0,-7 5 2570,14-9-2570,0-1 39,4 2 0,1-2 0,3-2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15:2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1 581 24575,'94'-15'0,"0"-1"0,0 0 0,-23 5 0,-3 1 0,-7 1-4916,0 2 1,-8 1 3425,12-1-665,-30 5 2155,17-5 1147,2 7-1147,17-6 0,10 0-1350,-5 5 0,3-1 1350,-14-3 0,3-2 0,-2 1 438,15 5 0,6 1-438,-7-4 0,10-2 0,0-1 0,-8 3 0,-14 2 0,-6 1 0,9 0 0,11-2 0,15 0 0,4-1 0,-9 1 0,-19 1-787,-16 2 1,-2 0 786,15-2 0,16-1 0,-2 0 0,-15 1 804,29 0-804,-42 0 0,18-1 0,14-1 0,10-1 0,7 1 0,3-1 0,-1 0 0,-4 0 0,-9 1 0,-13 1-154,11-1 0,-13 1 0,-4 1 0,7-1 0,15 0 154,-24 0 0,10 0 0,7 0 0,7 0 0,4-1 0,3 0 0,2 1 0,0-1 0,-2 0 0,-3 1 0,-4-1 0,-8 1 0,-7 0 0,-9 0 0,22-1 0,-16 0 0,-6 1 0,3-1 0,12 0 0,-4 2 0,9-1 0,7 0 0,4 0 0,0 0 0,-2 1 0,-6-1 0,-9 1 0,-13-1 0,23 0 0,-16 0 0,8 0 0,2 0 0,10-1 0,4 0 0,-4 0 0,-11 2-231,1 1 1,-10 1-1,9-1 231,-2-2 0,7-1 0,5 0 0,0 0 0,-4 1 0,-11 2 0,-3 1 0,0 0 0,0 0 0,1-1 0,3 0 0,2-1 0,-1 0 0,-1 0 0,-3 1 0,5 1 0,-3 0 0,-2 0 0,-2 0 0,8 1 0,-3-1 0,0-1 0,-3-1 0,0-1 0,0 0 0,1 2 0,1 1 0,7-1 0,-10 0 0,6-1 0,4 0 0,0 1 0,-4 0 0,10 0 0,-3 1 0,0 0 0,3 1 0,-13-1 0,2 0 0,1 0 0,-1 0 0,-4 0 0,10 0 0,-1 0 0,-6 0 0,-13 0 0,-11 0 0,-3 0 0,8 0 0,7 0 0,5 0 0,-5 0 0,3 0 0,2 0 0,-1 0 0,20 0 0,0 0 0,3 0 0,-6 0 0,4 0 0,-1 0 0,-7 0 0,-1 0 0,-7 0 0,-5 0 0,13-4 0,-7 0 0,-12 3 0,-2 0 0,-2-3 0,3 0 0,15 3 0,2 2 0,-11-1 0,5 0 0,9 0 0,9 1 0,-8-2 0,-7-3 0,-1 0 0,8 3 0,10 1 0,-3-1 0,-12-1 0,-1-1 0,-4 0 0,14-1 0,-3 1 0,4 2 0,-6 0 0,-34-2 0,2-1 0,27-1 0,11 0 0,-8 2 0,-13 1 0,-1 0 0,17-4 0,8-2 0,-19 3 0,-6 3 0,21-10 1421,-12 10-1421,-24-7 0,0-1 0,22 7 0,-17-8 0,-4 1 0,-6 9 2733,0-10-2733,-4 7 0,-36 0 0,21 0 0,-33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3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24575,'12'-4'0,"-1"0"0,-3 4 0,0-3 0,3 2 0,1-2 0,0 3 0,5-4 0,0 3 0,-1-2-631,-2 3 631,-6 0 0,0 0 0,-1 0 0,18-4 0,-9 3-1388,9-2 1388,-14 3 0,-3 0 0,0 0 0,-1 0 587,1-4-587,3 4 0,1-4 0,10 4 0,-8 0 0,17 0 0,-20 0 1432,11 0-1432,-11 0 0,1 0 0,17 0 0,-10 0 0,6 0 0,-10 0 0,-3 0 0,10 0 0,49 27 0,-38-16-1494,32 17 1494,-57-21 0,0-3 0,10 7 0,-5-3 0,6 4 0,-8-5 0,0 1 0,-2-4 0,2 3 0,7 4 0,-8-5 1494,8 8-1494,-7-10 0,15 10 0,-7-4 0,27 15 0,-20-12 0,8 6-2839,-11-8 2839,-12-7 0,7 7 0,-5-3 0,6 4 0,-4-1 0,1-3 0,-4-1 0,2 1 0,-5-4 0,-2 3 2839,0-6-2839,-6 6 0,6-6 0,-3 6 0,0-3 0,3 0 0,-6 3 0,6-6 0,-3 6 0,4-3 0,3 7 0,1-3 0,-4 4 0,3-8 0,0 6 0,-2-5 0,12 13 0,-4-5 0,-1-1 0,-5-2 0,-1-6 0,-5 4 0,10 0 0,3 6 0,-4-4 0,11 4 0,-16-6 0,6-4 0,-4 6 0,-3-5 0,24 17 0,-19-16-1183,11 11 1183,-17-16-115,1 6 115,0-6 0,10 13 0,-5-12 0,2 12 0,0-13 1175,-7 6-1175,3-3 123,4 7-123,-6-6 0,6 2 0,-7-4 0,-1-2 0,-3 6 0,54 31 0,-41-25-1085,42 28 1085,-51-40 0,-4 6 0,3-7 0,-3 7 0,7-2 0,-2-1 0,2 3 0,-3-3 0,-1 0 1085,-2 3-1085,1-6 0,-1 6 0,2-6 0,-2 5 0,1-5 0,-1 3 0,-1-1 0,3-2 0,-6 6 0,2-6 0,-3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3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24575,'-8'4'0,"4"3"0,-3-3 0,6 4 0,-6-4 0,6 3 0,-5 1 0,5 0 0,-3 4 0,1-5 0,2 1 0,-3 0 0,1-1 0,2 1 0,-2 0 0,-1-1 0,3 1 0,-2 0 0,-1-1 0,3 4 0,-2-2 0,0 2 0,2-3 0,-3-1 0,4 1 0,0 0 0,-3 3 0,2-3 0,-3 3 0,1 0 0,2-2 0,-6 2 0,6-3 0,-6 6 0,6-1 0,-2 2-455,-1-4 455,4-3 0,-7 10 0,6-8 0,-6 8 0,6-10 0,-6 6 0,3 3 0,-1 2 0,-2 3 0,3 8 0,-4-8 0,1 14 0,2-22-633,2 4 633,3-10 440,0-1-440,0 1 0,0 0 0,-4-1 0,3 1 0,-2-7 648,3-6-648,0-3 0,0-4 0,0 5 0,0-1 0,0 0 0,0 0 0,0 0 0,0 1 0,3 2 0,-2-2 0,3 3 0,-1-7 0,-2 2 0,2-2 0,1 3 0,-3 0 0,2 0 0,-3 0 0,3 4 0,-2-6 0,3 5 0,-1-14 0,-2 10 0,6-6 0,-6 7 0,2 0 0,0-3 0,-2 2 0,3-2 0,-1 0 0,-2-1 0,6 0 0,-6-3 0,2 6 0,-3-2 0,3 0 0,-2 2 0,3-2 0,-4 3 0,0 0 0,0 0 0,3 1 0,-2-5 0,2 4 0,-3-4 0,4 4 0,-3 1 0,2-1 0,-3 0 0,0 0 0,-4 4 0,0 0 0,3 4 0,2 4 0,7-3 0,3 6 0,-3-7 0,3 7 0,-3-6 0,0 2 0,-4 1 0,6-3 0,2 9 0,1-8 0,1 8 0,-2-9 0,-4 6 0,3-7 0,-3 4 0,-1-1 0,5 2 0,-4-1 0,3 3 0,-3-7 0,0 7 0,-1-6 0,1 6 0,0-6 0,-1 6 0,1-7 0,3 7 0,-3-2 0,4-1 0,-8 3 0,6-3 0,-5 0 0,6 0 0,-6-1 0,5 1 0,2 7 0,0-6 0,3 6 0,-7-10 0,-1 5 0,-2-1 0,1-1 0,-1 3 0,9 0 0,-4 2 0,4 2 0,-6-7 0,-4 3 0,3-6 0,0 9 0,-1-5 0,4 3 0,-13-5 0,2-3 0,-7 0 0,1 0 0,-1 0 0,0 0 0,0 0 0,-6 4 0,4-3 0,-5 2 0,7-3 0,1 0 0,-1 0 0,0 0 0,-10 3 0,7-2 0,-7 3 0,10-4 0,-3 3 0,2-2 0,2 6 0,0-6 0,-5 2 0,-1 0 0,-2-2 0,4 3 0,-1-4 0,4 0 0,-7 3 0,-1-2 0,3 6 0,-15-3 0,13 0 0,-8 3-871,12-6 871,3 2 0,-13 1 0,2 0 0,-8 0 0,8 0 0,4-4 0,-4 3 0,6-2 0,-2 2 871,7-3-871,0 0 0,0 0 0,1 0 0,-12 4 0,13 0 0,-12 0 0,14 0 0,-4-4 0,0 0 0,4 3 0,0-2 0,4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5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43 24575,'-8'0'0,"1"0"0,-1 0 0,0 0 0,0 0 0,0 0 0,1 0 0,-1 0 0,0 0 0,0 0 0,0 0 0,1 0 0,2 4 0,-2-4 0,3 4 0,-4-4 0,4 3 0,-3-2 0,3 3 0,-4-4 0,0 0 0,4 3 0,-3-2 0,2 2 0,-3-3 0,1 0 0,-1 0 0,0 0 0,4 4 0,-3-4 0,-22 7 0,15-2 0,-18-1 0,24-1 0,1 1 0,-1-4 0,3 7 0,-1-6 0,1 3 0,-3-4 0,4 3 0,-3-2 0,3 2 0,-4-3 0,0 0 0,0 0 0,4 4 0,-3-4 0,-1 7 0,0-6 0,0 6 0,1-6 0,3 2 0,-4 1 0,0-3 0,0 2 0,4 0 0,-3-2 0,2 3 0,-2-4 0,-1 0 0,4 3 0,-3-2 0,6 6 0,-6-6 0,6 5 0,-6-5 0,3 6 0,-4-6 0,4 6 0,-3-3 0,6 4 0,-6-4 0,2-1 0,-2-3 0,2 4 0,-2-3 0,6 5 0,-5-5 0,5 6 0,-6-6 0,2 2 0,-2 1 0,-1 0 0,0 0 0,0 3 0,-13 4 0,9-5 0,-9 4 0,16-6 0,-2-3 0,3 2 0,-4-3 0,0 3 0,1-2 0,2 6 0,-2-6 0,3 2 0,-4 1 0,0-3 0,1 2 0,6-3 0,1 3 0,8-2 0,0 3 0,-4-1 0,3-2 0,-6 6 0,5-3 0,-1 0 0,-1 3 0,3-6 0,-3 2 0,0 1 0,3-3 0,-6 5 0,6-5 0,-6 6 0,6-6 0,-7 6 0,7-6 0,-3 2 0,1 1 0,2-4 0,-3 7 0,3-3 0,1 1 0,-4 2 0,3-7 0,-6 7 0,6-6 0,-3 2 0,4-3 0,-4 4 0,3-3 0,-3 2 0,0 1 0,3-4 0,-6 7 0,6-6 0,-3 2 0,0 1 0,3-3 0,-2 2 0,2 1 0,1-4 0,0 4 0,-1-4 0,1 3 0,0-2 0,-1 6 0,4-6 0,-6 6 0,6-7 0,-7 4 0,4-1 0,-1-2 0,1 3 0,0-4 0,-4 3 0,3-2 0,-3 2 0,4-3 0,-4 4 0,3-4 0,-6 7 0,5-6 0,-5 6 0,6-6 0,-3 2 0,1 1 0,1-4 0,-1 4 0,-1-1 0,3-2 0,-3 3 0,17 6 0,-10-8 0,7 12 0,-11-13 0,-3 2 0,4 1 0,0 0 0,-4 4 0,3-4 0,-3-1 0,0 1 0,3-3 0,-3 2 0,4 0 0,0-2 0,-1 3 0,1-1 0,0-2 0,-1 6 0,1-6 0,0 2 0,0-3 0,-4 3 0,3-2 0,-3 3 0,4-4 0,-1 0 0,-3 3 0,3-2 0,-2 2 0,-1 1 0,3-3 0,-3 2 0,0 0 0,3-2 0,1 3 0,-3-1 0,5-2 0,-6 2 0,4-3 0,0 0 0,-1 0 0,1 0 0,-4 4 0,3-3 0,-3 2 0,1 0 0,1-2 0,-1 3 0,2-4 0,1 0 0,-4 3 0,3-2 0,-3 2 0,1 1 0,1-3 0,-8 2 0,1-3 0,-7 0 0,0 0 0,0 0 0,4-3 0,-3 2 0,3-3 0,0 1 0,-3 2 0,-1-6 0,-1 6 0,-2-2 0,3 3 0,0-4 0,0 3 0,-41-26 0,34 17 0,-33-15 0,43 21 0,-2 1 0,-1 2 0,3-6 0,-2 6 0,7-6 0,-7 6 0,-1-6 0,3 3 0,-6 0 0,7-3 0,-7 3 0,5-4 0,-4 3 0,9-2 0,-6 7 0,3-7 0,-4 2 0,4-2 0,-3 2 0,2-2 0,-2 6 0,-1-2 0,3-1 0,-1 0 0,5-4 0,-6 4 0,2 0 0,1 1 0,-3 2 0,3-2 0,-1-1 0,-1 3 0,5-6 0,-6 7 0,2-7 0,1 2 0,-3 1 0,3-3 0,-4 6 0,0-6 0,0 6 0,4-6 0,-3 3 0,3-4 0,-4 4 0,0 0 0,0 1 0,4-1 0,-3-1 0,6-2 0,-6 6 0,3-5 0,-4 1 0,0-3 0,4 1 0,-13-12 0,13 9 0,-13-5 0,16 8 0,-6 6 0,3-6 0,-4 3 0,0-4 0,0 4 0,0 1 0,4-1 0,-3 3 0,3-2 0,0-1 0,-3 3 0,2-2 0,1-1 0,-3 4 0,3-7 0,-4 6 0,0-3 0,0 1 0,0 2 0,1-2 0,-1 3 0,3-4 0,-1 3 0,8-2 0,-1 3 0,7 0 0,-4-4 0,3 3 0,-3-6 0,4 7 0,-4-7 0,3 6 0,-3-3 0,0 1 0,3 2 0,-3-3 0,4 4 0,0 0 0,-1-3 0,1 2 0,0-2 0,-1 3 0,-2-4 0,1 3 0,-1-2 0,-1-1 0,3 4 0,-3-7 0,4 6 0,-1-3 0,1 4 0,0 0 0,-4-3 0,3 2 0,-3-3 0,4 4 0,-1 0 0,1 0 0,0 0 0,-1 0 0,-2-3 0,1 2 0,-1-2 0,2 3 0,1 0 0,0 0 0,-4-4 0,3 3 0,11-9 0,-7 8 0,10-5 0,-13 7 0,-1 0 0,-2-3 0,2 2 0,-3-3 0,3 4 0,1 0 0,0 0 0,-4-3 0,3 2 0,-3-2 0,4 3 0,-4-4 0,3 3 0,-3-2 0,0-1 0,3 3 0,-2-2 0,2 3 0,-3-3 0,3 2 0,-2-3 0,2 4 0,1 0 0,0 0 0,-4-3 0,3 2 0,-3-3 0,4 4 0,-4-3 0,3 2 0,-3-6 0,4 6 0,-1-2 0,-2-1 0,1 3 0,-1-2 0,2 3 0,1 0 0,0 0 0,-4-3 0,3 2 0,-3-3 0,4 4 0,-1 0 0,1 0 0,0 0 0,-4-3 0,3 2 0,-3-3 0,4 1 0,-1 2 0,1-2 0,-4-1 0,3 3 0,1-2 0,0 3 0,0-4 0,-1 3 0,-3-2 0,4 3 0,-1 0 0,1 0 0,0 0 0,-7 0 0,1 3 0,-9 2 0,6 2 0,-6-2 0,7 1 0,-4-1 0,4 2 0,0 1 0,-3 0 0,2-1 0,-6 1 0,6 0 0,-6-1 0,6 1 0,-6 0 0,6-1 0,-2 1 0,3 0 0,0-1 0,-4-2 0,3 5 0,-2-5 0,3 6 0,0-3 0,-3-4 0,2 3 0,-3-3 0,4 4 0,0-1 0,0 1 0,0 0 0,0-1 0,0 1 0,0 13 0,0-9 0,0 9 0,0-13 0,0 3 0,0-3 0,0 3 0,0-3 0,0 0 0,0-1 0,0 1 0,0 3 0,0-2 0,0 5 0,4-9 0,-4 9 0,4-9 0,-4 6 0,0-3 0,3 10 0,-2-5 0,3 6 0,-4-8 0,0-3 0,0 3 0,0 4 0,0-2 0,0 1 0,0-6 0,0 3 0,0-2 0,0 9 0,0-9 0,0 5 0,0-6 0,0 0 0,0-1 0,0 1 0,0 0 0,0 0 0,0-1 0,0 1 0,0-4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4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24575,'0'11'0,"0"-2"0,0 2 0,0-4 0,0 1 0,0 0 0,0-1 0,0 1 0,0 0 0,0-1 0,0 1 0,0 0 0,0-1 0,0 1 0,0 0 0,0 3 0,0-3 0,0 3 0,0-3 0,0 0 0,0-1 0,0 1 0,0 3 0,0-2 0,0 2 0,-3-4 0,2 1 0,-3 0 0,4-1 0,0 1 0,0 0 0,0-1 0,0 5 0,0-4 0,0 3 0,0-3 0,0 0 0,-3 3 0,-1 14 0,-4-9-1769,4 9 1769,0-14 0,1 14 0,-2 1 0,1 1 0,-3-2 0,3-9 0,-8 17 0,7-14 0,-2 6 0,7-14 1769,-3 1-1769,2 3 0,-3-3 0,1 3 0,2-7 0,-2 3 0,3-3 0,0 3 0,0-2 0,0-5 0,3-5 0,-2-7 0,2 0 0,-3-6 0,0 4 0,0-5 0,0 7 0,0 1 0,0-1 0,0-3 0,0 2 0,0-9 0,0 8 0,0-5 0,0 8 0,0-1 0,0 3 0,0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9:40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0 24575,'-8'0'0,"4"4"0,-3-4 0,6 7 0,-6-6 0,6 6 0,-6-6 0,3 6 0,-4-6 0,4 5 0,-3-5 0,6 6 0,-9-3 0,8 4 0,-8-4 0,5 3 0,-6 1 0,2 0 0,-64 48 0,49-41-542,-43 36 542,57-47 0,5 1 0,-3 1 0,1-5 0,3 3 0,-4-1 0,0-2 542,4 6-542,-3-6 0,2 6 0,-2-7 0,2 7 0,-2-6 0,3 6 0,-4-6 0,0 2 0,4 1 0,-3-4 0,3 4 0,-4-1 0,0 1 0,0 4 0,1-4 0,-1 3 0,0-3 0,0 1 0,0 2 0,1-7 0,-1 4 0,0-1 0,0 1 0,0 4 0,-6 0 0,4-4 0,-1 3 0,4-6 0,2 6 0,-6-3 0,6 4 0,-5-4 0,5-1 0,-3-3 0,8 0 0,4 0 0,11 4 0,-2-4 0,1 4 0,-6-4 0,0 0 0,-1 3 0,1-2 0,0 3 0,-4-1 0,3-2 0,-3 2 0,4 1 0,-1-4 0,1 4 0,7-1 0,-6-2 0,5 3 0,-6-4 0,0 0 0,-1 0 0,1 0 0,0 0 0,-1 0 0,1 3 0,0-2 0,3 2 0,-3-3 0,4 0 0,-5 0 0,1 4 0,0-3 0,3 2 0,-3 0 0,3-2 0,-3 3 0,0-4 0,-1 0 0,1 0 0,-4 3 0,6-2 0,-1 2 0,3-3 0,-1 4 0,-3-3 0,-1 2 0,1 0 0,0-2 0,-1 3 0,1-1 0,3-2 0,-2 2 0,2 1 0,0-3 0,-3 2 0,3-3 0,-6 3 0,5-2 0,-8 6 0,8-6 0,-3 6 0,12-3 0,-5 4 0,4-4 0,-11 3 0,5-6 0,-4 5 0,3-1 0,4-1 0,-6-1 0,6 1 0,-8-3 0,1 2 0,0-3 0,-1 0 0,1 3 0,0-2 0,-4 3 0,-1-4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0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1015 24575,'7'0'0,"-2"-3"0,-2-1 0,1-1 0,-4-2 0,7 6 0,-6-5 0,6 5 0,-6-6 0,47-67-6784,-37 49 6784,36-52 0,-42 69 0,6-3 0,-3 2 0,3-9 0,1 8-572,-4-5 572,0 8 0,-1-1 0,11-17 0,-4 9-1632,8-10 1632,-14 15 0,6-1 4100,-8-3-4100,8 2 0,-3-9 0,-2 13 0,15-27 0,-12 23 0,12-22 0,-15 25 0,5-8 0,-5 9-1129,2-9 1129,-3 8 0,10-18 0,-8 16 0,11-13 0,-9 10 0,0 2 0,-1-6 0,-3 11 0,0-3 630,-1 3-630,4-7 0,1 2 0,14-17 0,-15 12 554,10-1-554,-17 9 0,0 5 1598,3 1-1598,1-10 0,0 12 0,0-12 0,-1 9 0,7-13 0,-7 8 0,13-8 565,-18 10-565,8 3-131,-5-1 131,2 1 1797,1-3-1797,0-3 0,-1 6 0,1-6 853,0 7-853,-4-4 37,3 1 1,-6 2 0,2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0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24575,'8'3'0,"-1"-2"0,1 6 0,0-3 0,-1 0 0,1 3 0,-4-3 0,3 1 0,-3 2 0,4-7 0,-4 7 0,3-6 0,-6 6 0,13 1 0,-9 0 0,10 3 0,-7-7 0,-4 3 0,6-2 0,-8 2 0,8 1 0,-2 0 0,4 3 0,0-3-696,-1 0 696,-4-1 0,1-3 0,3 7 0,1 1 0,0 0 0,3 2 0,7 2 0,-4 0-2236,4-1 2236,-11-4 0,4 4-546,-3-6 546,11 13 0,-11-13 0,10 13 0,11 8 0,-12-7-1853,32 28 1853,-36-31-2792,17 13 2792,-22-21 0,-1-1 435,0 4-435,-3-6 0,21 23 0,-18-13 0,18 7 0,-24-11 0,9-1 0,-9-4-419,6 4 419,-4-2 2000,11 6-2000,-4 6 0,12 0 3249,-14-2-3249,13 4 0,-11-11 1569,18 20-1569,-3-4 0,-4-4-2533,3 8 2533,-19-26 0,12 13-649,3 4 649,0 0 0,-1 0-2233,-5-8 2233,-9-9 0,2 2 0,-3-3 0,6 6 0,-5-4 3161,6 4-3161,-4 1 687,-2-9-687,-2 7 2856,0-12-2856,-6 6 0,6-3 0,-3 0 0,0 3 0,3-6 0,66 50 0,-45-35-5775,52 36 5775,-68-48 0,-1 3 0,4 0 0,1 2 0,0-1 0,2-2 0,-6-1 0,4-1 0,-1 3 0,7 0 0,-8-2 0,4 6 0,3-10 0,-10 5 5775,11-5-5775,-15 3 0,8 2 0,-6-4 0,6 5 0,-11-4 0,3-2 0,-3 3 0,0-4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1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789 23 24575,'-4'-4'0,"0"1"0,-4 3 0,0-4 0,0 3 0,1-2 0,-1 3 0,0 0 0,4-4 0,-3 4 0,2-4 0,-3 4 0,1 0 0,-1 0 0,0 0 0,0 0 0,0 0 0,1 0 0,-1 0 0,0 0 0,0 0 0,0 0 0,1 3 0,-1-2 0,0 6 0,0-6 0,0 2 0,4 1 0,-3-3 0,3 2 0,-4 0 0,0-2 0,0 3 0,1-1 0,-1-2 0,3 6 0,-2-6 0,3 6 0,-4-7 0,1 7 0,-1-6 0,3 6 0,-2-6 0,3 6 0,-4-7 0,4 7 0,-3-6 0,6 6 0,-9-3 0,-34 34 0,27-22-758,-28 22 758,41-34 0,-1 3 0,-2-2 0,3 2 0,-4 1 0,0 0 0,1-1 0,2 1 758,-2-4-758,6 3 0,-5-3 0,5 4 0,-6-4 0,2 3 0,-2-3 0,2 4 0,-2-4 0,6 3 0,-5-3 0,-2 7 0,-1-2 0,-6 5 0,3-2 0,3 0 0,-8 3 0,11-7 0,-9 7 0,8-7 0,-15 17 0,7-10-882,-7 10 882,3-9 0,10-4 0,-9 2 0,9-5 0,-2 2 0,-1-4 0,7-2 0,-2-2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1:2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24575,'8'0'0,"0"0"0,-4 4 0,3-3 0,-3 5 0,4-5 0,0 3 0,-4-1 0,3-2 0,-3 2 0,0 1 0,3-3 0,-3 5 0,4-1 0,0-1 0,-4 3 0,3-6 0,-3 5 0,4-1 0,3 6 0,1-3 0,0 3 0,-5-3 0,3 0 0,2 6 0,1-4 0,5 8 0,-6-6-1708,3 3 1708,-3-7-740,-1 6 740,-3-12-156,7 15 156,-3-4 0,4 3-741,-5-5 741,-7-4 0,3-3 1558,-3 4-1558,7 3 768,-2-3-768,9 10 0,-12-8 170,7 1-170,-5 2 0,1-10 0,2 14 0,-4-12 849,1 3-849,3 2 0,-2-5 0,12 17 0,-7-5-669,4 2 669,0-1 0,-1-2-2668,2 0 2668,-3-1 0,9 7-1495,10 12 1495,6 0 0,1 8 0,-5-12-3797,-12-6 3797,-2-5 0,17 19 0,14 11 0,-1 2 0,10 5 0,-28-24 0,6 2 0,-12-11 0,27 17-1747,-24-17 1747,17 11 0,-15-8 0,-14-13 0,6 5 0,-3-4 1571,7 5-1571,1 2 0,-3-4-145,-9-6 145,-8-8 0,-7 1 3695,6-4-3695,-5 7 3235,10 1-3235,-3 0 2,0-3-2,-1-6 2018,-3-7-2018,-1 4 0,-3-3 0,3 6 0,-6-6 0,6 6 0,-6-6 0,2 3 0,-3-4 0,-3 0 0,-2 4 0,1-3 0,-3 6 0,6-6 0,-2 6 0,3-2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1:2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1288 8 24575,'-13'0'0,"6"-4"0,0 4 0,2-4 0,-2 4 0,2 4 0,2 0 0,3 3 0,0 1 0,0 0 0,0-1 0,0 1 0,-4 0 0,3 0 0,-2-1 0,3 1 0,-4 0 0,4 3 0,-7-3 0,2 3 0,-6 11 0,6-8 0,-9 12 0,9 0 0,-10-5-2928,10 6 2928,-6-9 0,7-6-814,-4 3 814,4-6-251,-13 29 251,-4-3 0,-19 24-4560,-9 12 4560,8-22 0,0 17-1067,4-14 1067,9-14 0,3-2 0,-18 16-3245,28-32 3245,-42 58-2444,38-55 2444,-9 28-196,-6-11 0,-1-2 196,8-2 26,-8 7 1,-1-3-27,11-13 0,9-3 0,-13 11 2194,6-8-2194,-36 40 0,19-29 1098,-1 7 0,-1-1-1098,-2-6 0,-15 24 3246,17-27-3246,13-8 0,7-8 0,10-8 3338,4 0-3338,1-6 0,2 2 0,2-7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0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55 407 24575,'-8'0'0,"4"-4"0,0 0 0,-6-25 0,7 16 0,-11-12 0,13 18 0,-2 3 0,3-8 0,0 4 0,0-3 0,0 3 0,0 0 0,0 0 0,0 0 0,-3 1 0,2-1 0,-3 0 0,4 0 0,0 0 0,0 0 0,0 1 0,0-1 0,0 0 0,0 0 0,0 0 0,4 4 0,0-6 0,4 5 0,-4-7 0,3 8 0,-7-3 0,7 6 0,-6-6 0,6 6 0,-6-6 0,12 0 0,-7-2 0,9-2-632,-7 6 632,-1-2 0,8 3 0,-9-4 0,7 4 0,2-7 0,-1 6 0,4-3 0,-3 2 0,-7 5 0,3-6 0,-3 2 0,0 1 0,3 1 0,8-1 0,-6 3 632,5-2-632,-7 3 0,1 0 0,3 0 0,-3 0 0,-1 0 0,-3 0 0,0 0 0,-1 0 0,1 0 0,0 0 0,0 0 0,-1 0 0,-3 3 0,3-2 0,-2 6 0,2-3 0,1 4 0,-4-1 0,0 1 0,-1-4 0,-2 3 0,6-6 0,-7 6 0,4-3 0,6 17 0,-4-9 0,5 9 0,-7-10 0,-1 1 0,1-3 0,1 4 0,1-8 0,-1 10 0,-1 0 0,8 49 0,0 8 0,-7-20 0,6 18 0,-2-7 0,-9-45 0,0-10 0,0 3 0,-3-7 0,-1 0 0,-4-1 0,0 1 0,0 1 0,0 2 0,0-7 0,1 4 0,-5-1 0,4-2 0,-4 2 0,5-3 0,-5 0 0,4 0 0,-4 0 0,8 4 0,-3-3 0,-4 2 0,1 1 0,-4-4 0,6 4 0,0-1 0,-7 2 0,6-1 0,-16 3 0,14-7 0,-7 4 0,10-1 0,0 2 0,1-1 0,-1-1 0,3 1 0,-2-4 0,3 4 0,-4-4 0,0 0 0,4 3 0,-3-2 0,3 3 0,-4-4 0,7 0 0,5 0 0,5 0 0,-1 3 0,-2-2 0,2 6 0,1-3 0,2 0 0,-4 3 0,1-6 0,-4 6 0,3-6 0,-3 5 0,1-1 0,1-1 0,-5 3 0,6-6 0,-3 5 0,4-5 0,-4 6 0,3-3 0,-3 1 0,1 1 0,1-1 0,-1 2 0,2 1 0,1-4 0,-4 3 0,3-6 0,-6 6 0,6-3 0,-3 4 0,4-1 0,-1 1 0,-2 0 0,2-1 0,-7 1 0,7-4 0,-6 3 0,2-3 0,1 1 0,-3 1 0,2-1 0,-3 2 0,0 1 0,4-4 0,-4 3 0,4-3 0,-4 4 0,3-4 0,-2 3 0,2-3 0,-6 1 0,2-2 0,-2-3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5:1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97 24575,'-8'0'0,"0"0"0,0 0 0,1 0 0,-1 0 0,-3 0 0,2 0 0,-2 3 0,3-2 0,0 3 0,0-4 0,0 0 0,1 3 0,-1-2 0,0 2 0,-31 14 0,23-9 0,-19 13 0,28-16 0,6 2 0,-2-3 0,6 3 0,-2 1 0,6 0 0,-3-4 0,0 3 0,0-3 0,-1 4 0,-2-1 0,2 1 0,1-4 0,0 0 0,0-1 0,3-2 0,-3 2 0,1 1 0,1-3 0,-1 2 0,2-3 0,1 0 0,0 0 0,-1 0 0,-2 4 0,1-4 0,-1 4 0,2-4 0,1 0 0,0 0 0,-1 0 0,1 0 0,0 0 0,-1 0 0,1 0 0,0-7 0,-4 2 0,3-3 0,-6 1 0,2 3 0,-3-4 0,3 3 0,-2-1 0,3 1 0,-1-3 0,-2-3 0,2 2 0,-3-2 0,4 0 0,-3 2 0,2-2 0,-3 3 0,0 0 0,0-6 0,0 4 0,0-5 0,0 8 0,0-1 0,0 0 0,0 0 0,0 0 0,0 0 0,0 1 0,0-1 0,0 0 0,0 0 0,-3 4 0,-2 0 0,-3 4 0,1 0 0,-1 4 0,0-3 0,0 2 0,0 1 0,1-4 0,-1 7 0,0-6 0,4 6 0,-3-6 0,2 2 0,1 1 0,-3-4 0,3 7 0,-4-2 0,4 2 0,-3-3 0,-5 27 0,6-21 0,-4 22 0,10-24 0,0-1 0,0 1 0,0 0 0,0-1 0,0 1 0,3-4 0,2 3 0,2-6 0,-2 6 0,1-6 0,-1 2 0,2-3 0,1 0 0,0 0 0,-1 0 0,1 0 0,0 0 0,-1 0 0,-2-4 0,1 4 0,-1-7 0,2 6 0,-2-6 0,1 6 0,-5-6 0,6 6 0,-6-6 0,6 6 0,-6-6 0,5 3 0,-5-4 0,6 4 0,-6-3 0,2 3 0,-3-4 0,0 0 0,0 0 0,0 7 0,-3-1 0,2 9 0,-6-7 0,6 7 0,-6-2 0,3 2 0,-4 1 0,0 0 0,1-1 0,2 1 0,-2-4 0,6 3 0,-2-3 0,3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7:4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76 243 24575,'0'8'0,"0"0"-4916,6 47 1,1 10 3425,-3-29 1490,3 30 0,0-9 2818,-7-48-2818,0 16 0,3-7 0,-2 15 0,2-12 0,-3 1 0,0-3 744,0-6-744,0 5 0,0-10-482,0 24 482,0-12 0,0 10 0,0-5 0,0-12 6063,0 6-6063,0 72 0,0-53-948,0 13 1,0 1 947,0-14 0,0-5 0,0 38 0,0-35 0,0 26 0,0-42 316,0 38-316,0-32 0,0 34 658,0-27-658,0 24 0,0-23-953,0 15 953,-3-37 1897,2 17-1897,-3-11 0,4 8 0,-3-12 0,2-5 1031,-2 2-1031,-1 0 0,3-2 0,-2 2 1124,3-4-1124,0 1 0,0 0 0,0-1 0,0 1 0,3 3 0,1-2 0,1 2 0,-2-4 0,-3 1 0,4 0 0,-4-1 0,7 4 0,-3-2 0,4 9 0,-4-9 0,3 2 0,-6-4 0,6-3 0,-6 4 0,6-4 0,-3 3 0,0-3 0,3 1 0,1-2 0,0-3 0,3 0 0,-3 0 0,0 0 0,-1 0 0,4 4 0,-2-4 0,2 4 0,10-4 0,-10 0 0,14 3 0,-16-2 0,15 2 0,-10-3-2366,15 0 2366,-13 0-1602,31 0 1602,-22 4 0,26-3 0,-20 2 0,8-3 0,40 0-2307,-41 0 2307,30 0 0,-1 0-1771,-28 0 1771,12 0 0,-1 0 0,-15 0 0,15 0 0,2 0 0,-5 0-3312,42 0 3312,-60 0 0,-12 0-1791,18 0 1791,-10 0 0,12 0 0,4 0 0,26 0 0,-11 0 0,16 0 0,-27 0 267,-7 0-267,0 0 0,45 0 0,-26 0-187,-1 0 0,-1 0 187,1 0 0,8 0 3578,-32 0-3578,25 2 0,32 1 0,13 0 0,-3 0 0,-22 0-907,-10-1 1,0-1 906,10 2 0,20 0 0,5 0 0,-10 0 0,-24-1-2247,4-2 2247,-23 0 1447,7 0-1447,-1 0 0,-2 0 0,6 0 0,15 0 0,2 0-1016,-10 0 1,-2 0 1015,8 0 0,-10 0 0,-19 0 0,26 0 0,6 0 253,-6 0-253,-4 0 0,0 0 0,10 0 2663,-19 0-2663,6 0 0,1 0 0,17 0-1144,-11 0 1,1 0 1143,2 0 0,-1 0 1369,17 0-1369,-19 0 0,1 0 973,23 0-973,-13 0 0,-9 0-2247,-34 0 2247,13 0 0,2 0 0,-3 0 0,13 0 0,0 0 0,-14 0 2518,45 0-2518,-2 0-662,-18 0 662,-9 0 0,-3 0 0,-3 0 0,6 0 0,2 0 0,6 0-441,26 0 441,-29 0 0,-24 0 0,9 0 0,3 0 0,8 0 0,-9 0 0,-3 0 0,-13 0 0,54 0-261,-29 0 1,0 0 260,-14 0 0,1 0 0,39 0 0,-11 0-1050,-43 0 1050,51 0 0,-63 0 0,58 0 0,-28 0 0,28 0 0,-32 0 1281,-23 0-1281,56 1 0,4 1-591,-40-1 591,41 1 0,-7 0 0,-60-2 1798,45 3-1798,-22-2 0,23 2 0,-36-3 0,10 5 0,-23-4 0,29 3 0,35-1 0,-19-2 0,30 3 0,-23-4 0,-20 0 0,14 0 0,4 3-708,-9-2 1,0-1 707,17 3 0,-6-2 0,-8-2-2584,-33 1 2584,24 0 1933,-25 0-1933,64 0 0,-27 0-698,-7 0 1,-2 0 697,-3 0 0,14 0 0,-20 0 0,4 0 247,4 0 0,-2 0-247,-14 0 0,23 0 0,3 0 0,-7 0-1799,12 0 1799,-15 0 0,-22 0 826,37 0-826,-21 0 0,22 0 0,-18 0 1323,-9 0-1323,8 0 1466,15 4-1466,-20-3 0,51 2 0,-58-3 1991,18 0-1991,-31 0 0,1 0 1363,4 0-1363,-4 0 0,51 0 0,-52 0 0,48 0 0,-68 0 1446,0 0-1446,-1 0 6371,1 0-6371,0 0 218,-1 0-218,1 0 1028,0 0-1028,0 0 0,-1 0 0,1 0 0,0 0 0,-1 0 0,1 0 0,0 0 0,-1 0 0,1 0 0,0 0 0,3-3 0,-3 2 0,3-3 0,-3 4 0,0 0 0,-4-3 0,3 2 0,-3-3 0,4 4 0,-4-3 0,3 2 0,-3-2 0,4 3 0,-1 0 0,1 0 0,0 0 0,-1 0 0,8 0 0,-2 0 0,2 0 0,-4 0 0,-3 0 0,-1 0 0,1 0 0,0 0 0,-1 0 0,4 0 0,1 0 0,4-4 0,-4 3 0,-1-2 0,0 3 0,1 0 0,3 0 0,-3 0 0,-1 0 0,-3 0 0,0 0 0,-1-4 0,1 3 0,0-2 0,-1 3 0,1 0 0,0 0 0,-1 0 0,1 0 0,0 0 0,-4-3 0,3 2 0,-3-3 0,4 4 0,-1 0 0,4 0 0,1 0 0,0 0 0,3 0 0,-7 0 0,3 0 0,4-3 0,-6 2 0,6-3 0,-8 4 0,21-3 0,-8 2 0,10-2 0,-16 3 0,-6 0 0,0 0 0,-1 0 0,-2-4 0,2 3 0,-3-2 0,3 3 0,1 0 0,0 0 0,-1 0 0,1 0 0,0 0 0,0 0 0,-1 0 0,1 0 0,0 0 0,-1 0 0,1 0 0,0 0 0,-1 0 0,1 0 0,0 0 0,-1 0 0,1 0 0,0 0 0,-1 0 0,1 0 0,-4-4 0,3 3 0,-3-2 0,4 3 0,0 0 0,-4-4 0,3 4 0,-3-4 0,4 4 0,-4-3 0,6 2 0,-8-6 0,5 3 0,-7-4 0,0 0 0,0 0 0,0 0 0,0 1 0,0-1 0,0 0 0,0-3 0,0 2 0,0-2 0,0 3 0,0 0 0,0 0 0,0 0 0,0 1 0,0-5 0,0 4 0,0-4 0,0 5 0,0-1 0,0-3 0,0 2 0,0-13 0,0 12 0,0-12 0,0 13 0,0-2 0,0 0 0,0-15 0,0 10 0,0-9 0,0 10 0,0 6 0,0-9 0,0 9 0,0-13 0,-4 12 0,3-12 0,-2 13 0,3-2 0,0 3 0,-4-3 0,4-1 0,-7-11 0,6 10 0,-3-6 0,4 8 0,0 2 0,0-2 0,0 3 0,-3-6 0,2 4 0,-3-5 0,4 8 0,-3-5 0,2 0 0,-2 0-3392,-5-43 0,2-5 3392,2 26 0,-3-28 0,0 8-1652,7 46 1652,0-4 0,0 5 0,0-1 0,-3 0 0,2-17 0,-2 9 0,-1-13 5965,3 17-5965,-2-7 2471,3 6-2471,0-16 0,0 11 0,-4-8 0,3 7 0,-2 6-493,3-2 493,0 7 0,0-10 0,0 4 0,0-5 0,0 8 0,0 3 0,0-3 0,0 2 0,-3-2 0,2-4 0,-3 5 493,4-4-493,0-1 0,0 5 0,0-4 0,0 6 0,0-3 0,0 2 0,0-2 0,0 3 0,0 0 0,-3 0 0,2 0 0,-3-3 0,4 2 0,0-2 0,-3 3 0,2 1 0,-2-5 0,3 4 0,-4-11 0,3 10 0,-2-6 0,3 7 0,0 0 0,0 1 0,0-5 0,0 4 0,-4 0 0,3 1 0,-2 3 0,3-4 0,0 0 0,0 0 0,0 0 0,0 1 0,0-5 0,0 4 0,0-4 0,-3 5 0,2-1 0,-3 0 0,4 0 0,0 0 0,0 1 0,0-1 0,0 0 0,-3 4 0,2-3 0,-3 2 0,4-2 0,-3-5 0,-1 7 0,-4-2 0,0 7 0,0 0 0,0 0 0,4-3 0,-3 2 0,3-3 0,-4 4 0,0 0 0,-3-3 0,2-1 0,-2-1 0,3 2 0,0-1 0,0 3 0,1-2 0,-5-1 0,4 4 0,-87-21 0,63 13-1371,-21-2 0,4 2 1371,35 4 0,-4 4-262,-4-3 262,7 2 0,-7-6 0,4 6 0,4-2 0,-15-1 0,11 3 0,-15-6 0,12 7 0,-2-4 0,4 4 0,3 0 0,-21-3 0,6 2 0,-8-3-434,17 4 434,7 0 2635,6 0-2635,-16 0 0,10 0 294,-17 0-294,15 0 0,-8 0 0,12-3 0,-6 2 0,-6-3 0,10 4 0,-10 0 0,11 0 509,4-3-509,-12 2 0,13-2 0,-13 3 0,2 0 0,-1 0 0,-5-4 0,13 3-903,-5-2 903,9 3 0,-2 0-407,0 0 407,2 0 0,-2 0 0,-14 0 0,6 0 0,-12 0 0,-2 0 0,1 0 0,-15 0 0,-6 0 0,12 0-1648,-1 0 1648,15 0-613,-10 0 613,3 0 0,-15 0 0,-5 0 0,1 0-2224,-12 0 2224,23 0 0,-6 0-1253,17 0 1253,-5 0 0,9 0 0,-9 0 633,7 0-633,-16 0 0,10 0-979,-5 0 979,6 0 0,-3 0 0,-1 0-2546,-26 0 2546,23 0 0,-43 0 144,54 0-144,-30 0 0,41 0 0,-51 0 0,47 0-1947,-39 0 1947,48 0 0,-16 0 401,10 0-401,-14 0 0,-27 4 0,5-3 0,-17 4 0,33-5 0,-3 0 871,17 0-871,-33 3 0,-4 2-1456,1 0 1456,13-1 0,19-4-402,20 0 402,-11 0 4037,-33 3-4037,-9 1 0,-24 0 0,-4 0 0,15 0-1996,6-1 1,0 1 1995,-5 0 0,-15 0 0,6 0 0,27-1 4060,26-3-4060,-30 3 0,14-2-1187,-10 2 0,-2 1 1187,8-4 0,-13 7 0,26-6-3274,-21 6 3274,1-6 0,-29 7 1569,51-7-1569,-14 3-53,27-4 53,-34 3 0,1 3-595,-3-2 595,15 0 0,-2 1 0,26-4 0,-45 3 1161,42 0-1161,-48-3 0,36 2-2805,-33-3 2805,33 0 0,-9 0 2118,17 0-2118,-4 0 0,-10 0 3175,-12 3-3175,-38-2 0,14 3-1676,20-4 0,4 0 1676,9 0 0,-5 0 1733,-7 0-1733,21 0-1265,-15 0 0,-1 0 1265,15 0 0,-36 0 405,40 0-405,-50 0 0,1 0 4,17-1 1,1 2-5,-9 2 0,8-2 0,22 2 510,27-3-510,-48 0 0,49 0 3528,-60 0-3528,39 0 0,-29 0 0,6 0 0,-8-1 0,-29 0 0,-17-2 0,-6 0 0,7 0 0,17 0 0,-1-1 0,12-1 0,-12 1-619,3 1 1,-16 0 0,-7 1 0,4-1 0,13 0 0,24 0 618,10-2 0,19 0 0,15 1 3116,3 3-3116,-10-2 0,13-1 0,8 4 0,1-4 1512,0 4-1512,-1-3 0,-8 2 0,-3-3 0,3 4 0,4 0 0,-1 0 445,1 0-445,-22 0 0,7 0 4934,-9-4-4934,20 3 0,2-4 0,-15 5 0,20 0 0,-22 0 0,8 0 0,8-3 0,-14 2 931,14-2-931,-5-1 0,-17 3 0,7-2 0,-5 3-656,17 0 656,10 0 0,-36-4 0,28 3 0,-30-2-1237,32 3 1237,2 0 0,7-4 0,-29 4 0,28-4 0,-23 4 0,15 0 0,12 0 487,-8 0-487,7-3 0,2 2 227,-13-3-227,-12 4 0,-1 0 636,-7-3-636,1 2 0,11-3 1337,-1 4-1337,-7-3 0,18 2 0,-24-2 0,9 3 0,-4 0 0,-7 0-4102,10 0 4102,5 0-1190,-6 0 1190,15-4 0,-18 3 0,11-2 0,2 3 0,-2 0 0,5 0 0,3-4 0,-1 4-1576,-77-11 1576,65 9 0,-21-1 0,5-1-921,37 4 921,-2 0 0,0-3 0,6 2 0,-2-2 0,3 3 0,0 0 5803,1 0-5803,-1 0 2961,0 0-2961,0 0 0,0 0 0,1 0 0,-1 0 0,0 0 0,-14-4 0,11 3 0,-11-2 0,15 3 0,-1 0 0,0 0 0,-3 0 0,-5 0 0,-14 0 0,11 0 0,-6 0 0,13 0 0,0-4 0,0 4 0,1-4 0,-14 4 0,9 0 0,-10 0 0,15 0 0,-1 0 0,4 0 0,-4 0 0,5 0 0,-12 0 0,6 0 0,-7 0 0,6 0 0,5 0 0,-2 0 0,3 0 0,0 0 0,0 0 0,1 0 0,-1 0 0,0 0 0,0 0 0,0 0 0,1 0 0,-1 0 0,0 0 0,0 0 0,0-3 0,0 2 0,1-3 0,-1 4 0,-3 0 0,2 0 0,-58 0 0,45 0 0,-41 0 0,55 0 0,1 0 0,-1 0 0,0 0 0,0 0 0,0 0 0,1 0 0,-1 0 0,0 0 0,0 0 0,0 0 0,0 0 0,1 0 0,-1 0 0,0 0 0,-3 0 0,2 0 0,-2 0 0,7 4 0,-3-3 0,2 2 0,-3-3 0,1 0 0,-1 0 0,0 0 0,0 0 0,0 0 0,1 0 0,-1 0 0,3 3 0,-1-2 0,1 3 0,-3-4 0,1 0 0,-1 0 0,0 0 0,0 0 0,0 0 0,1 0 0,2 3 0,-2-2 0,3 2 0,-4-3 0,0 0 0,1 4 0,-1-3 0,0 2 0,4 0 0,-3-2 0,2 3 0,-20-1 0,16-2 0,-11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0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62 24575,'8'0'0,"-1"0"0,1 0 0,-4-4 0,7 3 0,-6-2 0,6 3 0,-7-3 0,3 2 0,-3-3 0,7 4 0,-6-3 0,6 2 0,-7-3 0,4 4 0,-1 0 0,1 0 0,3-3 0,-2 2 0,2-2 0,-4 3 0,1 0 0,0 0 0,-1 0 0,4 0 0,-2 0 0,2 0 0,-3 0 0,-1 0 0,4 0 0,-2 0 0,-1-4 0,-2 3 0,-1-2 0,6 3 0,-3 0 0,3 0 0,-3 0 0,0 0 0,-1 0 0,1 0 0,0 0 0,27 0 0,-21 0 0,21 0 0,-27 0 0,-1 0 0,1 3 0,0-2 0,0 2 0,-1-3 0,1 0 0,0 0 0,-1 0 0,-3 4 0,3-3 0,-2 2 0,2-3 0,1 0 0,-4 4 0,3-4 0,-3 7 0,4-6 0,0 2 0,3 1 0,-3-3 0,0 6 0,-1-7 0,-3 4 0,4-1 0,-1-2 0,1 6 0,0-6 0,-4 6 0,3-7 0,-6 7 0,5-6 0,-1 2 0,2-3 0,1 4 0,0-3 0,-4 6 0,3-7 0,-3 7 0,4-6 0,-4 6 0,6-3 0,-5 0 0,3 3 0,-1-6 0,-3 6 0,4-3 0,-1 0 0,-2 3 0,1-6 0,-1 3 0,-1-1 0,20 18 0,-16-12 0,17 15 0,-17-20 0,-1 4 0,1-4 0,0 3 0,-1-3 0,1 0 0,0 3 0,0-6 0,-4 6 0,6-3 0,-5 0 0,6 3 0,-3-6 0,-4 6 0,3-3 0,-3 0 0,7 6 0,-2-8 0,2 8 0,-7-5 0,3-1 0,-6 3 0,6-6 0,-3 5 0,4-5 0,-4 6 0,3-6 0,-3 6 0,0-3 0,3 0 0,-3 3 0,4-6 0,-4 6 0,3-6 0,-3 2 0,4 0 0,-4 2 0,3-1 0,1 3 0,-3-3 0,5 0 0,-6 0 0,1-1 0,1-2 0,-1 6 0,2-6 0,1 6 0,0-3 0,-1 0 0,-2 3 0,1-6 0,-1 2 0,-1 1 0,3-4 0,-3 4 0,0-1 0,3-2 0,-3 6 0,4-3 0,0 0 0,-4 3 0,3-6 0,-3 6 0,4-6 0,-1 6 0,1-3 0,0 0 0,-4 3 0,3-6 0,-3 2 0,0 1 0,3-4 0,-6 7 0,6-6 0,-3 6 0,4-3 0,0 0 0,-4 3 0,3-6 0,-3 6 0,4-6 0,-4 6 0,3-7 0,-7 7 0,7-6 0,-6 6 0,6-6 0,-6 6 0,6-7 0,-7 7 0,7-6 0,-2 3 0,2-1 0,1-2 0,-4 6 0,3-3 0,-3 4 0,4-4 0,0 3 0,-1-6 0,1 5 0,0-1 0,-1 2 0,76 42 0,-57-31-2018,57 27 2018,-75-42 0,-4 1 0,3-3 0,-3 2 0,4 0 0,-4 2 0,3-1 0,-6 3 2018,6-6-2018,-3 5 0,4-5 0,-1 3 0,1-4 0,-4 3 0,-4-2 0,-4 2 0,-4-3 0,0 0 0,0 0 0,1-3 0,-1 2 0,0-2 0,0 3 0,0 0 0,4-4 0,-3 3 0,3-6 0,-4 6 0,4-5 0,-3 5 0,2-3 0,-3 1 0,-31-22 0,24 12 0,-24-16 0,31 25 0,4-3 0,-3 2 0,2-2 0,-2-1 0,-1 0 0,0 0 0,0 0 0,4 1 0,-3 2 0,6-2 0,-6 6 0,6-6 0,-6 7 0,6-7 0,-6 2 0,3-3 0,0 1 0,-3 2 0,6-2 0,-6 7 0,6-7 0,-6 2 0,6-3 0,-6 4 0,3-3 0,0 3 0,-3 0 0,6-3 0,-6 2 0,3 1 0,-1-3 0,-2 3 0,3-1 0,0-2 0,-3 6 0,6-5 0,-9-2 0,4-1 0,-5-2 0,7 3 0,-3 4 0,6-3 0,-6 2 0,3-2 0,-1-1 0,-2 0 0,6 0 0,-5 4 0,1-3 0,-3 3 0,4-4 0,-3 3 0,6-2 0,-6 3 0,3 0 0,0-3 0,-3 6 0,6-6 0,-6 6 0,3-6 0,-1 3 0,-2 0 0,3 0 0,0 1 0,-3 2 0,2-6 0,-2 6 0,-19-16 0,14 13 0,-9-13 0,14 16 0,2-3 0,1 1 0,-3 2 0,3-6 0,-4 6 0,4-6 0,-3 7 0,6-7 0,-6 6 0,2-3 0,-2 4 0,-1-3 0,0-2 0,0 1 0,4-3 0,-3 6 0,3-2 0,-1-1 0,-2 3 0,3-2 0,-4 0 0,0 2 0,1-3 0,-1 4 0,0-3 0,0 2 0,0-3 0,4 1 0,-3 2 0,3-2 0,-4 3 0,0 0 0,0 0 0,4-4 0,-3 3 0,3-2 0,-1-1 0,-5 3 0,8-5 0,-8 5 0,6-3 0,-4 4 0,3-3 0,-5 2 0,5-3 0,-6 4 0,3-3 0,0 2 0,-3-6 0,2 3 0,-2-1 0,3-1 0,0 5 0,0-3 0,4 1 0,-3 2 0,3-3 0,-39-13 0,27 13 0,-27-17 0,35 20 0,1-2 0,-1 3 0,0-4 0,0 0 0,0-1 0,4-2 0,-3 7 0,3-7 0,-4 6 0,0-3 0,0 4 0,1-3 0,-1 2 0,0-2 0,0 3 0,0 0 0,4-4 0,-3 3 0,3-2 0,-4-1 0,0 3 0,0-2 0,0 3 0,1 0 0,2-4 0,-2 4 0,3-4 0,-4 4 0,0 0 0,1 0 0,-1 0 0,0 0 0,0 0 0,-3 0 0,2 0 0,-26-7 0,21 5 0,-18-5 0,24 7 0,0 0 0,0 0 0,1-3 0,-1 2 0,0-2 0,0 3 0,0 0 0,1 0 0,-1 0 0,0 0 0,0 0 0,0 0 0,0 0 0,1 0 0,-1 0 0,0 0 0,0 0 0,0 0 0,1 0 0,-1 0 0,0 0 0,0 0 0,0 0 0,1 0 0,-1 0 0,3 3 0,-1-2 0,1 2 0,-3-3 0,4 4 0,-3-3 0,-18 5 0,12-5 0,-16 3 0,22-4 0,-1 0 0,0 0 0,0 0 0,0 0 0,1 0 0,-1 0 0,0 0 0,0 0 0,0 0 0,7 0 0,6 0 0,3 0 0,3 0 0,-3 0 0,0 0 0,-1 0 0,1 0 0,-4-4 0,3 3 0,1-6 0,0 7 0,3-4 0,-3 4 0,-4-3 0,3 2 0,-3-3 0,4 4 0,0 0 0,20-3 0,-15 2 0,15-3 0,-21 4 0,1 0 0,-4-3 0,3 2 0,-3-2 0,4 3 0,0 0 0,-1 0 0,1 0 0,0 0 0,-1 0 0,1 0 0,0 3 0,-1-2 0,1 2 0,0-3 0,-1 0 0,1 0 0,0 0 0,-1 0 0,1 0 0,0 0 0,-1 0 0,1 0 0,-4 4 0,3-3 0,-3 2 0,4-3 0,0 0 0,0 0 0,-4 3 0,3-2 0,-3 3 0,4-1 0,-1-2 0,1 2 0,0-3 0,-1 0 0,1 4 0,0-3 0,-1 2 0,1-3 0,0 0 0,-1 0 0,1 3 0,0-2 0,-1 3 0,1-4 0,0 0 0,-1 3 0,1-2 0,0 6 0,-1-6 0,-2 5 0,29-1 0,-23-1 0,20 3 0,-24-6 0,-3 5 0,4-5 0,0 3 0,-4-1 0,3-2 0,-3 2 0,0 1 0,7-3 0,-6 2 0,6-3 0,-4 3 0,1-2 0,0 3 0,-1-4 0,5 3 0,-4-2 0,0 6 0,-1-6 0,-3 2 0,4 1 0,-1-4 0,1 4 0,3-1 0,-3-2 0,4 2 0,-5-3 0,1 4 0,0-3 0,-1 2 0,1 1 0,0-4 0,-4 7 0,3-6 0,-3 2 0,0 1 0,3-3 0,-3 2 0,1 1 0,1-4 0,-5 7 0,6-6 0,-3 6 0,4-6 0,-4 6 0,3-7 0,-6 7 0,6-6 0,-6 6 0,5-6 0,-5 6 0,6-7 0,-3 7 0,4-2 0,-4 2 0,3-3 0,-3 3 0,4-6 0,0 9 0,-4-5 0,3 3 0,-3-1 0,4-6 0,-4 6 0,3-7 0,-6 7 0,5-6 0,-5 6 0,6-3 0,-3 1 0,14 15 0,-7-16 0,3 17 0,-7-20 0,-6 5 0,6-5 0,-3 6 0,3-3 0,1 4 0,0-4 0,-4 3 0,3-6 0,-3 6 0,0-3 0,3 0 0,-2 3 0,2-3 0,1 1 0,-4 1 0,3-5 0,-6 6 0,6-6 0,-7 6 0,7-6 0,-2 5 0,2-5 0,1 3 0,-4-1 0,3-2 0,-6 6 0,6-3 0,-3 0 0,4 3 0,-1-3 0,1 4 0,0 0 0,-1-1 0,4 1 0,-2 0 0,2-1 0,-3 1 0,-1-4 0,1 7 0,0-6 0,-1 2 0,-2 0 0,1-6 0,-5 6 0,6-6 0,-3 6 0,4-7 0,-4 7 0,3-6 0,-6 6 0,6-6 0,-6 6 0,9-7 0,-5 7 0,6-2 0,-3 2 0,-1 1 0,1-4 0,-4 3 0,3-6 0,-6 6 0,6-7 0,18 21 0,-13-17 0,20 20 0,-24-22 0,0 8 0,-1-9 0,-3 6 0,4-6 0,0 5 0,-1-5 0,1 6 0,0-3 0,3 4 0,-6 0 0,5-4 0,-6-1 0,4-3 0,0 0 0,-4 4 0,6 0 0,-8 4 0,8-4 0,-13-1 0,2-3 0,-3-3 0,-20-5 0,15 3 0,-16-2 0,21 3 0,-3 4 0,2-7 0,-2 2 0,-1 1 0,3-3 0,-1 6 0,1-2 0,1-1 0,-3 3 0,3-6 0,-1 3 0,-2 0 0,6-3 0,-6 6 0,7-6 0,-7 6 0,2-6 0,1 3 0,-6-7 0,4 5 0,-5-4 0,7 6 0,-7-4 0,3-3 0,-4 2 0,4-2 0,1 3 0,2 3 0,1-1 0,-3 5 0,3-6 0,-4 2 0,4-2 0,-3 2 0,2-2 0,-2 3 0,-1-4 0,0 0 0,0 1 0,0 2 0,1-2 0,2 3 0,-5-4 0,5 0 0,-7 4 0,8-3 0,-3 3 0,-1-8 0,0 7 0,0-5 0,-3 6 0,6-4 0,-9 0 0,8 0 0,-4 0 0,6 4 0,-1-3 0,-2 6 0,3-2 0,0-1 0,-3 3 0,6-6 0,-6 7 0,3-7 0,-4 6 0,3-6 0,-2 6 0,7-6 0,-7 6 0,6-6 0,-6 6 0,3-2 0,-1-1 0,-2 0 0,-21-21 0,14 13 0,-22-13 0,31 17 0,-5 3 0,2-1 0,-1 1 0,-2 1 0,3-3 0,0 3 0,0-1 0,1-2 0,-1 6 0,0-2 0,0-1 0,4 0 0,-3 0 0,3 0 0,-1 1 0,-2 2 0,6-6 0,-6 6 0,3-2 0,-4-1 0,1 3 0,2-6 0,-2 7 0,3-4 0,0 1 0,-3 2 0,6-6 0,-6 6 0,6-6 0,-6 6 0,3-2 0,-4 3 0,0-4 0,0 3 0,0-6 0,1 7 0,-1-4 0,4 1 0,-3 2 0,2-3 0,1 1 0,-3 2 0,3-3 0,-1 1 0,-2 2 0,3-2 0,-4 3 0,0-4 0,-13-7 0,9 5 0,-9-5 0,13 11 0,0-3 0,0 2 0,1-2 0,-1 3 0,3-4 0,-1 3 0,1-2 0,-3 3 0,1-4 0,-1 4 0,0-4 0,0 1 0,0 2 0,1-6 0,-1 6 0,0-3 0,0 4 0,0 0 0,1 0 0,2-3 0,-2 2 0,3-2 0,-4 3 0,0 0 0,0 0 0,1 0 0,-1 0 0,0 0 0,0-4 0,0 3 0,1-2 0,-1 3 0,0 0 0,0 0 0,0 0 0,4-4 0,-3 3 0,3-2 0,-4 3 0,0 0 0,0 0 0,1 0 0,-1 0 0,0 0 0,0 0 0,0 0 0,1 0 0,-1 0 0,0 0 0,-28 10 0,22-7 0,-22 7 0,32-7 0,-3-2 0,2 3 0,1-4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7:4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24575,'7'0'0,"-2"3"0,1-2 0,-5 6 0,6-6 0,-3 2 0,4 0 0,0-2 0,-1 3 0,-2-1 0,1-2 0,-1 2 0,-1 11 0,3-7 0,-6 11 0,2-11 0,-3 1 0,3 0 0,-2-1 0,6-2 0,-6 2 0,6-7 0,-6 7 0,2-3 0,-3 4 0,0 0 0,0-1 0,0 1 0,0 0 0,0 0 0,0-1 0,0 1 0,0 0 0,0-1 0,0 1 0,0 0 0,0-1 0,0 1 0,0 0 0,0-1 0,0 1 0,0 0 0,0-1 0,0 1 0,0 0 0,0-4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8:1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24575,'-3'4'0,"-1"3"0,-4-2 0,3 2 0,-2-3 0,7 3 0,-7-6 0,6 6 0,-6-6 0,6 6 0,-6-7 0,6 7 0,-6-6 0,6 6 0,-6-3 0,7 4 0,-7-4 0,6 3 0,-3-3 0,1 4 0,-1 0 0,-1-1 0,2 1 0,-1-4 0,3 3 0,-2-3 0,3 4 0,0 0 0,0-1 0,-4-2 0,4 1 0,-7 2 0,2 1 0,1 2 0,0-4 0,1 1 0,2 0 0,-2 3 0,3-3 0,-4 0 0,3-1 0,-2-3 0,3 4 0,-4-4 0,4 3 0,-4-3 0,4 4 0,0-1 0,0 1 0,0 0 0,0 3 0,0-3 0,3 0 0,-2-1 0,3-3 0,13 38 0,-10-26 0,15 29 0,-15-36 0,-2 2 0,2-7 0,-7 3 0,4-3 0,-1 7 0,-2-2 0,2 2 0,1-7 0,-3 3 0,6-3 0,-3 4 0,0 0 0,3-4 0,-3 3 0,4-6 0,3 5 0,-3-1 0,4-1 0,-5-1 0,1-3 0,0 0 0,-1 0 0,1 0 0,0 0 0,-1 0 0,1 0 0,-4-3 0,3 2 0,-6-6 0,2 3 0,1-1 0,-3-2 0,5 7 0,-1-7 0,-1 2 0,-1-2 0,-3-1 0,4 3 0,-3-2 0,2 3 0,-3-4 0,0 0 0,0 1 0,3 2 0,-2-2 0,3-18 0,-4 12 0,0-15 0,0 20 0,0 0 0,0 0 0,3 0 0,-2 1 0,2-1 0,-3 0 0,4 4 0,-3-3 0,2 2 0,-3-2 0,0-1 0,0 0 0,0 0 0,0 0 0,0 1 0,3 2 0,-2-2 0,3 3 0,-4-4 0,0 0 0,0 1 0,0-1 0,0 0 0,0 0 0,0 0 0,0 0 0,0 1 0,0-1 0,0 0 0,-4 4 0,3-3 0,-6 2 0,7-2 0,-7 2 0,2 2 0,-30-1 0,20 4 0,-21-4 0,29 4 0,-1-3 0,0 2 0,0-3 0,0 4 0,1 0 0,-1-3 0,0 2 0,0-3 0,0 4 0,1 0 0,2-3 0,-2 2 0,3-2 0,-7-1 0,2 3 0,1-6 0,1 6 0,6 1 0,-6 1 0,7 6 0,-7-6 0,6 6 0,-3-3 0,4 4 0,0-1 0,0 1 0,0 0 0,4-1 0,-3 1 0,5 0 0,-5-4 0,3-1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8:2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16 24575,'-7'-4'0,"-1"0"0,0 4 0,0 0 0,4-3 0,-3 2 0,3-3 0,-4 4 0,0 0 0,0 0 0,0 0 0,1 0 0,-1 0 0,0 0 0,4 4 0,-3-3 0,2 2 0,-3-3 0,4 3 0,-3-2 0,6 6 0,-6-6 0,3 2 0,0 1 0,-3-3 0,2 2 0,-2 0 0,-1-2 0,4 6 0,-28 25 0,22-18 0,-19 21 0,22-24 0,6-2 0,-2 2 0,0-3 0,2-1 0,-6 1 0,6 0 0,-3-1 0,1-3 0,2 3 0,-2-2 0,3 2 0,0 1 0,0 0 0,0-1 0,0 1 0,0 0 0,0 3 0,0-3 0,0 3 0,0-3 0,0 0 0,0-1 0,0 1 0,0 6 0,0-4 0,0 4 0,0-6 0,0 0 0,0-1 0,0 1 0,0 0 0,0-1 0,-4 4 0,3 1 0,-2 0 0,3-1 0,0-3 0,-4 0 0,3-1 0,-2 1 0,3 0 0,-7 6 0,5-1 0,-5 2 0,7-4 0,-3-3 0,2 0 0,-2-1 0,-1 8 0,3-6 0,-2 6 0,-1-7 0,3-1 0,-2 1 0,3 0 0,0-1 0,0 1 0,0 0 0,0-1 0,0 1 0,3-4 0,2 0 0,-1-4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8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24575,'2'0'0,"0"0"0,9 0 0,-3 0 0,-1 0 0,1 0 0,0 0 0,-1 0 0,1 0 0,0 0 0,-1 0 0,1 0 0,0 0 0,-1 0 0,1 0 0,0 0 0,10 0 0,-8 0-475,8 0 475,-11 0 0,5 0 0,-4 0 0,3 0 0,0 0 0,-2 0 0,2 0 0,3 0 0,-4-4 0,4 4 0,1-4 0,-6 4 0,6 0 0,-8 0 0,1-3 0,0 2 0,-1-3 475,4 4-475,-6-3 0,6 2 0,-7-2 0,4 3 0,-1 0 0,1-4 0,0 3 0,6-2 0,-5 3 0,6 0 0,-7 0 0,-1-4 0,1 3 0,0-2 0,-1 3 0,1-4 0,0 4 0,-1-4 0,-2 1 0,1 2 0,-1-3 0,2 4 0,-2 0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8:2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31 24575,'-4'-3'0,"-3"2"0,3-6 0,-4 6 0,3-6 0,-1 7 0,1-4 0,-3 4 0,1 0 0,-1 0 0,3-3 0,-2 2 0,3-3 0,-4 4 0,1 0 0,-1 0 0,3 4 0,-2-3 0,7 5 0,-7-5 0,6 6 0,-37 25 0,25-18 0,-22 21 0,28-31 0,6 3 0,-6-6 0,6 6 0,-2-3 0,-1 0 0,4 3 0,-7-3 0,6 4 0,-3 0 0,4-1 0,-3-2 0,2 1 0,-3-1 0,1 2 0,2 1 0,-6 0 0,6-1 0,-2 5 0,-1-4 0,3 7 0,-2-4 0,3 1 0,0-1 0,0-3 0,-3 0 0,2 0 0,-3-1 0,1 4 0,2 1 0,-3 0 0,1-1 0,2-3 0,-2 0 0,-1 9 0,3-6 0,-6 7 0,6-7 0,-2-3 0,0 7 0,2-7 0,-6 14 0,2-9 0,1 6 0,1-4 0,3-7 0,-4 7 0,3-3 0,-2-1 0,-1 7 0,3-8 0,-2 4 0,3-6 0,0 0 0,0-1 0,-3-2 0,2 5 0,-3-5 0,4 6 0,0-3 0,4-4 0,0-1 0,0-6 0,0 2 0,-4-3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48:2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24575,'8'0'0,"0"0"0,-1 0 0,1 0 0,37 0 0,-28 0 0,28 0 0,-34 0 0,-2 0 0,2 0 0,-3 0 0,-1 0 0,1 0 0,0 0 0,-1 0 0,1 0 0,0 0 0,-1 0 0,1 0 0,0 0 0,-1 0 0,4 0 0,-2 0 0,2 0 0,-3 0 0,-1 0 0,1 0 0,0 0 0,3-3 0,1 2 0,0-3 0,-1 4 0,-7-3 0,3 2 0,-3-2 0,1-1 0,1 3 0,-1-2 0,2 3 0,1 0 0,-4 0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2:1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117 107 24575,'-12'12'0,"4"-1"0,1-7 0,7 3 0,-4-3 0,4 8 0,0-4 0,-3 3 0,2-3 0,-3-1 0,4 1 0,0 0 0,-3 0 0,2-1 0,-2 1 0,3 0 0,-4-1 0,3 1 0,-2 3 0,3-3 0,-4 4 0,3-5 0,-2 1 0,3 0 0,-4-1 0,4 1 0,-4 0 0,4-1 0,-3-2 0,2 1 0,-3-1 0,1-1 0,2 3 0,-3-3 0,4 4 0,-3-4 0,2 3 0,-2-3 0,-1 0 0,3 3 0,-2-3 0,-1 1 0,4 1 0,-4-1 0,4 2 0,-3-2 0,2 1 0,-3-1 0,8-1 0,0-1 0,4-3 0,-1 0 0,1 0 0,0 0 0,-1 0 0,1 0 0,0 0 0,-1 0 0,1 0 0,3 0 0,-2 0 0,2 0 0,-4 0 0,1 0 0,0 0 0,-1 0 0,1 0 0,0 0 0,-1 0 0,1 0 0,0 0 0,-1 0 0,1 0 0,3 0 0,-2 0 0,2 0 0,-4 4 0,1-3 0,0 2 0,-1-3 0,1 0 0,0 0 0,0 0 0,-1 3 0,1-2 0,0 3 0,-1-4 0,1 0 0,0 0 0,-1 3 0,1-2 0,0 2 0,-1-3 0,1 4 0,0-3 0,-1 2 0,1-3 0,30 3 0,-22-2 0,22 3 0,-27-4 0,1 0 0,0 0 0,-1 0 0,0 3 0,-2-2 0,2 2 0,-4-3 0,1 0 0,0 0 0,13 4 0,-6 0 0,17 0 0,-11 3-2697,-2-6 2697,6 2 0,-6-3 0,1 0-1750,31 5 1750,-28-4 0,24 3 0,-28-4 0,21 6 0,-19-1 0,23 2 0,-15 1 0,7-7 0,-4 3 0,8-4 0,-22 0 0,11 0 0,-13 0 0,0 0-248,2 0 248,1 0 0,36 0 0,-24 0 0,29 0 0,-35 0 0,6 0 0,-8 0 0,-4 0 0,-7 0 0,2 0 2394,-5 0-2394,5 0 1983,-5 0-1983,2 0 318,-4 0-318,1 0 0,0 0 0,-1 0 0,1 0 0,-4-3 0,0-1 0,-1-1 0,2-2 0,2 6 0,-3-5 0,3 5 0,1-13 0,0 8 0,4-9 0,-5 7 0,1 0 0,0 1 0,-4-1 0,3 3 0,-6-2 0,5 7 0,-1-11 0,-1 6 0,3-3 0,-3 1 0,0 3 0,3 0 0,-6-3 0,2 2 0,-3-2 0,0-1 0,0 0 0,0 0 0,0 0 0,0 0 0,0 1 0,0-1 0,0 0 0,0 0 0,0 0 0,0 1 0,0-1 0,0 0 0,0 0 0,0 0 0,0 1 0,0-1 0,0 0 0,0 0 0,0 0 0,0 1 0,0-1 0,0 0 0,0-3 0,0 2 0,0-2 0,0 3 0,0 0 0,0 0 0,0-3 0,0 2 0,0-2 0,0 3 0,0 1 0,0-5 0,0 4 0,0-7 0,0 6 0,0-2 0,0 3 0,0 0 0,0 0 0,0 1 0,0-1 0,4-3 0,-3 5 0,2-1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2:1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24575,'4'-3'0,"3"2"0,-3-3 0,4 4 0,-4-3 0,3 2 0,-3-3 0,0 1 0,3 2 0,1-6 0,0 3 0,7-4 0,-3 0 0,0 0 0,-1 4 0,-4 1 0,1 3 0,-4-4 0,7 3 0,1-6 0,4 3 0,3-4 0,-4 4 0,-3 0 0,-1 4 0,-3-3 0,-1 2 0,4-2 0,-2 3 0,2 0 0,-3 0 0,47 3 0,-35-2 0,35 2 0,-44-3 0,-6 4 0,5-3 0,-2 2 0,4 0 0,3 2 0,-3-1 0,-1-1 0,-6 1 0,2-3 0,-3 2 0,7 0 0,-6 2 0,5-1 0,-6-1 0,1 1 0,2-3 0,-7 5 0,7-5 0,-3 3 0,1-1 0,2-2 0,-7 6 0,7-3 0,-2 4 0,-1-1 0,3 1 0,-7 0 0,7-4 0,-6 3 0,6 0 0,-6 2 0,6 2 0,-7-3 0,4-1 0,-4 1 0,0 0 0,0-1 0,0 1 0,0 0 0,0 3 0,0-3 0,0 7 0,0-7 0,0 7 0,-4-7 0,0 10 0,0-5 0,-3 6 0,2 3 0,-2-1 0,-5 8 0,4-12 0,-4 12 0,5-19 0,-1 11 0,0-12 0,4 2 0,-7 3 0,6-4 0,-6 4 0,6-6 0,-1-4 0,1 6 0,-3-5 0,1 7 0,-1-5 0,0-3 0,0 3 0,0-6 0,1 6 0,-1-6 0,3 6 0,-2-7 0,7 7 0,-7-6 0,2 3 0,-2-4 0,-1 0 0,0 0 0,0 0 0,-3 0 0,6-4 0,-2 0 0,10-1 0,1-2 0,4 7 0,0-4 0,-1 4 0,1-3 0,0 2 0,6-3 0,-4 4 0,4-3 0,-3 2 0,5-2 0,-4 3 0,6 0 0,-6 0 0,0 0 0,3 0 0,-7 0 0,3 0 0,-3 3 0,0-2 0,-1 2 0,1-3 0,3 4 0,-3-4 0,4 4 0,-5-1 0,1 2 0,0 2 0,-1-3 0,-2 3 0,5-2 0,-5 2 0,6 1 0,-3 0 0,-1-1 0,1 1 0,0 0 0,3 3 0,-3-3 0,0 3 0,-1-6 0,-6 1 0,5-1 0,-1-1 0,-1 3 0,6 0 0,-8 2 0,8-1 0,-9-2 0,6-1 0,-6 2 0,2 1 0,0 0 0,2 6 0,2-1 0,-2 2 0,1 0 0,-5-3 0,6 0 0,-3 9 0,4-11 0,-4 15 0,0-16 0,-4 6 0,0-8 0,0 1 0,0 3 0,0-2 0,0 2 0,0-3 0,-4-1 0,3 1 0,-6-4 0,7 3 0,-4-3 0,1 0 0,2 3 0,-6-6 0,3 3 0,-4-1 0,-45 1 0,30 1 0,-30-2 0,38-3 0,-8 0 0,-2 0 0,-3 0 0,9 0 0,-9 0 0,12 0 0,-20-4 0,15 4 0,-3-4 0,5 4 0,-7 0 0,5 0 0,-10 0 0,15 0-572,1 0 572,7 0 0,-3 0 0,-8 0 0,1 0 0,-1 0 0,5 0 0,5 0 143,-2 0 0,6 0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2:1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24575,'0'7'0,"4"1"0,-4 0 0,7-4 0,-6 3 0,6-3 0,-3 7 0,4-2 0,0 2 0,-4-3 0,3-1 0,-3 4 0,0-2 0,3 2 0,1 3 0,-3-4 0,5 4 0,-6 1 0,4-6 0,-4 6 0,3-4 0,-3 1 0,4 3 0,-4-3 0,3-1 0,-3 7 0,7 6 0,-2 4 0,-1-5 0,2-1 0,-5 1 0,6-2 0,-7 5 0,3-1 0,-3-10 0,1 10 0,1-13 0,-1 27 0,2-11 0,-2 20 0,5-3 0,-5 2 0,3-6 0,-2-5 0,-5-17 0,3 0 0,-4-2 0,0-3 0,3-6 0,-2 0 0,2-1 0,-3 1 0,-24-45 0,15 26 0,-17-31 0,23 38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2:17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24575,'12'-9'0,"-1"2"0,-7 4 0,3 2 0,-3-3 0,4 1 0,-1 2 0,-2-6 0,2 6 0,-3-2 0,3-1 0,1 4 0,3-7 0,-2 6 0,2-3 0,-3 4 0,-4-3 0,3 2 0,-3-3 0,4 4 0,-1-3 0,1 2 0,0-2 0,-1 3 0,1 0 0,0 0 0,-1 0 0,1 0 0,0 0 0,-1 0 0,1 0 0,0 0 0,-1 0 0,1 3 0,0-2 0,-4 6 0,6-3 0,-5 4 0,6-4 0,-3 3 0,-4-3 0,3 0 0,-6 3 0,6-6 0,-3 6 0,14 4 0,-4-2 0,4 2 0,-3 0 0,-7-10 0,10 13 0,-8-12 0,4 8 0,4 1 0,-4-5 0,8 8 0,-10-10 0,-1 3 0,0-2 0,-6 2 0,5-7 0,1 7 0,-1-6 0,52 30 0,-42-24-607,35 20 607,-51-24 0,3-2 0,-6 6 0,6-3 0,-3 4 0,0 0 0,3-4 0,-6 3 607,6-7-607,-6 7 0,9 1 0,-8 1 0,11 8 0,-11-7 0,8 8 0,-5-6 0,6 6 0,-3 2 0,3 0 0,-3-2 0,3 1 0,-6-6 0,5 5 0,-2 1 0,-3-2 0,5 1 0,-9-6 0,3-5 0,-1 4 0,-2-2 0,6 5 0,-6-2 0,2 0 0,0-4 0,-2-1 0,3 0 0,-4 2 0,0 5 0,0-2 0,0 0 0,0-1 0,0-3 0,0 0 0,0-1 0,0 1 0,0 3 0,0-2 0,0 5 0,0-5 0,0 2 0,0-4 0,0 1 0,0 0 0,0-1 0,0 1 0,0 0 0,0-1 0,-4 1 0,3 0 0,-6-4 0,3 6 0,0-5 0,-3 3 0,-5 6 0,3-12 0,-2 12 0,4-13 0,-1 6 0,-1-3 0,-2 4 0,-4-1 0,6 1 0,-6 3 0,7-6 0,0 5 0,0-9 0,1 6 0,-1-6 0,-3 9 0,2-5 0,-2 3 0,3-1 0,0-3 0,0 0 0,0 3 0,-3 1 0,2-3 0,-5 5 0,5-9 0,-2 6 0,-56 21 0,44-18 0,-47 21 0,65-27 0,-5 0 0,5 0 0,-3-4 0,1 0 0,-1 0 0,0 0 0,-3 0 0,2 0 0,-2-4 0,3 3 0,0-2 0,4-1 0,0 4 0,4-4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3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24575,'-8'0'0,"4"3"0,-3-2 0,2 2 0,1 1 0,-3-3 0,3 2 0,-4-3 0,4 3 0,-3-2 0,6 6 0,-6-6 0,6 6 0,-6-6 0,3 2 0,3-3 0,-2 3 0,10-2 0,-3 3 0,4-4 0,0 0 0,6 3 0,-5-2 0,6 2 0,-7-3 0,-4 4 0,3-3 0,-3 2 0,0 0 0,3-2 0,-3 3 0,4-4 0,0 0 0,-1 0 0,1 0 0,0 0 0,-1 0 0,-2-4 0,-2 0 0,-3-4 0,-3 4 0,-2 0 0,-3 4 0,4-3 0,-3 2 0,3-3 0,-4 4 0,0 0 0,0 0 0,1 0 0,-1 0 0,0 0 0,0 0 0,0 0 0,1 0 0,-1 0 0,0 0 0,0 0 0,4 4 0,-3-3 0,3 2 0,-4-3 0,0 0 0,4 4 0,-3-4 0,2 4 0,1-1 0,-3-2 0,3 2 0,-1 1 0,2 0 0,3 7 0,0-2 0,3-2 0,2-3 0,2-4 0,-2 3 0,1-2 0,-1 2 0,-1 1 0,3-3 0,-6 6 0,5-7 0,-1 4 0,-1-1 0,3-2 0,-3 3 0,4-4 0,-1 0 0,1 0 0,0 0 0,-1 0 0,-2 3 0,1-2 0,-1 2 0,2-3 0,1 0 0,0 0 0,-4-3 0,3 2 0,-6-6 0,2 3 0,-6-1 0,2-2 0,-6 6 0,2-2 0,-2 3 0,2-4 0,2 0 0,-1 0 0,0 0 0,0 1 0,-3 2 0,2-2 0,-2 3 0,-1 0 0,0 0 0,0 0 0,7 0 0,5 0 0,5 0 0,9 0 0,-9 0 0,6 0 0,-8 0 0,-2 3 0,-2 1 0,-3 4 0,-3-4 0,2 3 0,-6-3 0,6 4 0,-3 0 0,1-4 0,2 3 0,-9-3 0,8 4 0,-8-4 0,9 3 0,-6-6 0,6 5 0,-6-5 0,3 3 0,-4-4 0,0 0 0,4 3 0,-3-2 0,2 2 0,-2-3 0,-1 0 0,3 4 0,-1-3 0,1 5 0,-3-1 0,1-1 0,-1 3 0,0-6 0,4-1 0,0-5 0,4-3 0,4 4 0,-4-3 0,7 6 0,-6-6 0,3 3 0,-4-4 0,3 4 0,-2-3 0,6 6 0,0-13 0,-2 8 0,6-5 0,-7 7 0,0 1 0,3 2 0,-6-6 0,6 6 0,-6-6 0,2 3 0,0 0 0,2 0 0,-1 1 0,3 2 0,-3-3 0,4 4 0,-4-3 0,3 2 0,-3-3 0,4 4 0,-4-3 0,3 2 0,-3-6 0,4 6 0,-1-2 0,1 3 0,-4 3 0,3-2 0,-6 6 0,2-3 0,1 0 0,-3 3 0,5-6 0,-5 6 0,3-3 0,-1 11 0,-2-6 0,2 6 0,-3-8 0,0 1 0,0 0 0,0-1 0,0 1 0,0 0 0,0-1 0,0 1 0,-3-4 0,2 3 0,-2-3 0,-1 1 0,3 1 0,-6-5 0,3 3 0,0-1 0,-3-2 0,6 6 0,-6-6 0,3 2 0,-1 0 0,-2-2 0,3 3 0,-4-4 0,0 0 0,4 3 0,-3-2 0,3 2 0,-4-3 0,0 0 0,0 0 0,4-3 0,0-1 0,1-4 0,-1 3 0,-1-2 0,-2 3 0,7-4 0,-7 4 0,6-3 0,-3 3 0,1-1 0,2-2 0,-3 3 0,4-4 0,0 1 0,0-1 0,0 0 0,0 0 0,0 0 0,0 0 0,0 1 0,0-1 0,0 0 0,0 0 0,0 0 0,4 4 0,-3-3 0,6 6 0,-7-6 0,7 7 0,-6-7 0,6 6 0,-3-3 0,4 4 0,-1 0 0,1-3 0,0 2 0,-4-6 0,3 6 0,-3-2 0,0-1 0,3 3 0,-2-2 0,-1-1 0,3 3 0,-3-2 0,4 3 0,-1 0 0,1 0 0,0 0 0,-1 0 0,21 0 0,-18 3 0,17-2 0,-26 6 0,2-3 0,1 1 0,-3 1 0,5-5 0,-5 6 0,3-3 0,-4 4 0,0 0 0,0-1 0,0 1 0,0 0 0,0-1 0,0 1 0,-4-4 0,3 3 0,-2-3 0,-1 8 0,0-7 0,0 5 0,0-6 0,1 0 0,2 3 0,-3-3 0,1 1 0,-1-2 0,-1 1 0,-2-4 0,3 4 0,0-1 0,-3-2 0,2 3 0,1-1 0,-3-2 0,6 6 0,-6-7 0,6 7 0,-5-6 0,1 3 0,-3-4 0,-13 0 0,9 0 0,-9 0 0,16 3 0,-2-2 0,3 2 0,-4-3 0,1 0 0,-1 0 0,0 0 0,0 0 0,0 0 0,0 0 0,1 0 0,-1 0 0,0 0 0,0 0 0,0 0 0,1 0 0,-1 0 0,4-3 0,0-2 0,4-2 0,-3 2 0,2-2 0,-6 6 0,6-5 0,-10-6 0,10 3 0,-3-3 0,8 5 0,1 3 0,2 0 0,-7-3 0,4 3 0,-1-1 0,-2-2 0,6 6 0,-3-6 0,0 3 0,3 0 0,-6-3 0,6 6 0,-6-6 0,6 6 0,-3-6 0,4 3 0,-4-4 0,3 4 0,-7-3 0,7 6 0,-2-3 0,2 4 0,1 0 0,0 0 0,-1 0 0,1 0 0,0 0 0,-1 0 0,1 0 0,0 0 0,-1 0 0,1 0 0,0 0 0,-1 0 0,-2 4 0,1-3 0,-1 6 0,-1-3 0,3 0 0,-3-1 0,4-3 0,-4 4 0,3-3 0,4 19 0,-5-12 0,7 10 0,-12-11 0,3-3 0,-4 4 0,3-4 0,-2 3 0,2-3 0,-3 4 0,0-1 0,0 1 0,-3-4 0,2 3 0,-2-3 0,-1 4 0,0-4 0,-1 3 0,-1-6 0,5 6 0,-6-6 0,6 5 0,-3-1 0,1-1 0,-1 3 0,-11-6 0,5 5 0,-4-5 0,6 3 0,0-4 0,0 0 0,0 0 0,1 0 0,-1 0 0,0 0 0,0 0 0,0 0 0,0 0 0,1 0 0,-1 0 0,0 0 0,0 0 0,0 0 0,1 0 0,-1 0 0,0 0 0,4-4 0,0 0 0,4-4 0,0 0 0,0 0 0,0 1 0,4 2 0,-4-2 0,7 3 0,-2 0 0,-1-3 0,3 2 0,-6-2 0,5 2 0,-1-2 0,-1 3 0,3 0 0,-6-3 0,5 6 0,-5-6 0,6 6 0,-3-2 0,1-1 0,1 3 0,-1-6 0,-1 3 0,3-4 0,-3 0 0,4 4 0,-4-3 0,3 6 0,-6-6 0,2 3 0,0-4 0,-2 0 0,6 4 0,-3 1 0,1-1 0,1 3 0,-1-2 0,2 3 0,1 0 0,0 3 0,-1-2 0,-2 6 0,1-3 0,-5 4 0,6-4 0,-6 3 0,6-6 0,-6 5 0,5-5 0,-5 6 0,3-3 0,-1 4 0,-2 0 0,2-1 0,1-2 0,-3 2 0,6-7 0,-7 7 0,7-6 0,-6 6 0,2-3 0,-3 4 0,0-1 0,0 1 0,0 0 0,-3 3 0,2-3 0,-6 0 0,3-4 0,-4-1 0,0-2 0,4 6 0,-3-7 0,3 7 0,-4-6 0,0 6 0,0-6 0,0 2 0,1-3 0,-1 0 0,0 0 0,0 0 0,-3 0 0,6-3 0,-2-2 0,3 1 0,3-3 0,-2 3 0,3-4 0,0 0 0,0 0 0,0 1 0,-4 2 0,4-2 0,-4 3 0,4-4 0,0 0 0,0 1 0,4 2 0,-4-2 0,4 3 0,-1 0 0,-2-3 0,6 6 0,-3-6 0,0 3 0,3-1 0,-2 2 0,-1-1 0,3 3 0,-3-2 0,0-1 0,3 4 0,-3-4 0,4 4 0,-4-3 0,3 2 0,-3-3 0,4 4 0,0 0 0,-1 0 0,1 0 0,0 0 0,-1 0 0,1 0 0,0 0 0,-1 0 0,1 0 0,0 0 0,-1 0 0,1 0 0,0 4 0,-1-3 0,-2 5 0,1-5 0,-5 6 0,3-3 0,-1 1 0,-2 1 0,6-1 0,-6 2 0,2 1 0,-3 0 0,0-1 0,0 1 0,0 0 0,-3-4 0,2 3 0,-6-6 0,-1 5 0,-1-5 0,-2 3 0,3-4 0,4 3 0,-3-2 0,3 2 0,-4-3 0,0 4 0,0-3 0,0 2 0,4 0 0,-3-2 0,6 6 0,-6-6 0,3 2 0,-4 1 0,0-3 0,1 2 0,-1-3 0,0 0 0,0 0 0,0 0 0,0 0 0,1 0 0,-1 0 0,0 0 0,0 0 0,-10 0 0,8 0 0,-9 0 0,12 0 0,-1 0 0,0-3 0,4-2 0,-3 1 0,2 0 0,1 1 0,-3 2 0,3-2 0,-1-1 0,-1 3 0,1-2 0,-3 3 0,4-4 0,-3 4 0,6-7 0,-2 2 0,-1 1 0,3-3 0,-6 6 0,3-2 0,0-1 0,-3 3 0,6-6 0,-2 3 0,3-4 0,0 0 0,-4 4 0,3-10 0,-2 8 0,6-5 0,1 7 0,4 4 0,0 0 0,-4-3 0,3 2 0,-3-2 0,4 3 0,-1 0 0,-2 3 0,2-2 0,-7 6 0,4-3 0,-1 0 0,1 3 0,4-6 0,-4 6 0,3-6 0,-6 5 0,6-5 0,-6 6 0,6-6 0,-3 6 0,4-6 0,-4 5 0,3-5 0,-7 6 0,7-6 0,-2 2 0,-1 1 0,-1 0 0,1 0 0,-4 3 0,4-3 0,-1 1 0,-2 1 0,6-5 0,-3 10 0,0-6 0,3 2 0,-6 0 0,3-3 0,-4 4 0,0 0 0,0-1 0,-4-2 0,0-2 0,-1 0 0,-2-2 0,3 3 0,-4-4 0,1 0 0,-1 0 0,0 0 0,0 0 0,0 0 0,1 0 0,2-4 0,-2 3 0,3-2 0,-4 3 0,0 0 0,4-4 0,0 0 0,4-4 0,-3 4 0,6 1 0,-3 6 0,5 1 0,1 0 0,-5 3 0,6-6 0,-6 6 0,6-6 0,-3 2 0,4-3 0,-4 4 0,3-4 0,7 11 0,-3-10 0,6 6 0,-9-3 0,0-4 0,-1 4 0,1-4 0,0 0 0,-1 0 0,-2 3 0,2-2 0,-3 3 0,3-4 0,1 0 0,0 0 0,0 0 0,-1 0 0,1 0 0,0 0 0,-1 0 0,1 0 0,-4-4 0,3 3 0,-6-6 0,2 3 0,-3-4 0,0 0 0,0 1 0,0-1 0,0 0 0,0 0 0,0 0 0,0 1 0,0-1 0,0 0 0,0 0 0,0 0 0,0 0 0,0 1 0,0-1 0,0 0 0,0 0 0,0 0 0,0 1 0,-3 2 0,2-2 0,-13-7 0,8 7 0,-9-7 0,11 10 0,-3 3 0,6-5 0,-6 5 0,3-3 0,-1 1 0,-2 2 0,3-3 0,0 8 0,0-3 0,4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3:3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16 24575,'8'0'0,"3"0"0,-2 0 0,-2-3 0,0 2 0,-3-3 0,4 4 0,3 0 0,-2 0 0,2 0 0,-4-3 0,1 2 0,0-2 0,-1 3 0,1 0 0,0 0 0,-1 0 0,1 0 0,0 0 0,0 0 0,-1 0 0,1 0 0,0 0 0,-1 0 0,1 0 0,0 0 0,-1 0 0,4 0 0,-2 0 0,2 0 0,-3 0 0,-1 0 0,59 6 0,-44-4-1384,51 5 1384,-64-4 0,5-2 0,-6 3 0,3-4 0,-2 0 0,2 0 0,-4 0 0,11 0 0,-1 0 0,6 0 1384,-7 3-1384,-5-2 0,-3 2 0,-1-3 0,1 0 0,10 4 0,-8-3 0,12 2 0,-14-3 0,3 3 0,-3-2 0,0 3 0,-1-4 0,1 0 0,0 0 0,3 0 0,-3 0 0,3 3 0,-3-2 0,0 2 0,-1-3 0,1 0 0,3 0 0,-2 0 0,2 0 0,-4 0 0,-2 4 0,1-3 0,-1 2 0,2-3 0,1 0 0,0 0 0,-1 0 0,-2 3 0,1-2 0,-1 3 0,2-4 0,1 0 0,-4 3 0,3-2 0,-3 2 0,4-3 0,3 0 0,-2 0 0,-2 4 0,0-3 0,-3 2 0,4-3 0,0 0 0,-1 0 0,18 3 0,-13-2 0,13 3 0,-18-4 0,1 0 0,0 0 0,-1 0 0,1 0 0,0 0 0,0 0 0,-1 0 0,1 0 0,0 0 0,-8 0 0,-1 3 0,-6-2 0,-1 2 0,0-3 0,4 4 0,-3-3 0,2 2 0,-2-3 0,-1 0 0,3 3 0,-2-2 0,3 3 0,-4-4 0,1 0 0,-1 0 0,0 0 0,0 0 0,0 0 0,4 3 0,-3-2 0,3 2 0,-4-3 0,0 0 0,0 0 0,0 0 0,1 0 0,-36 11 0,27-9 0,-27 8 0,35-10 0,1 0 0,-1 0 0,0 0 0,0 0 0,0 0 0,1 0 0,-1 0 0,0 0 0,0 0 0,0 0 0,-3 0 0,2 0 0,-2 0 0,3 0 0,1 0 0,-1 0 0,0 0 0,0 0 0,0 0 0,1 0 0,-1 0 0,0 0 0,0 0 0,0 0 0,0 0 0,-3 0 0,3 0 0,-4 0 0,4 0 0,1 0 0,-1 0 0,0 0 0,0 0 0,0 0 0,1 0 0,-1 0 0,0 0 0,0 0 0,0 0 0,1 0 0,-1 0 0,0 0 0,0 0 0,0 0 0,1 0 0,-1 0 0,0 0 0,0 0 0,0 0 0,1 0 0,-1 0 0,0 0 0,0-3 0,0 2 0,-3-2 0,2 3 0,-2 0 0,3-4 0,0 3 0,1-2 0,-1 3 0,0-4 0,-3 3 0,2-2 0,-2 3 0,3 0 0,0 0 0,4-4 0,-3 4 0,3-4 0,-4 4 0,0 0 0,-21-3 0,16 2 0,-15-3 0,20 4 0,-3-3 0,2 2 0,-2-2 0,3-1 0,0 3 0,0-2 0,4-1 0,-3 3 0,3-2 0,-4 3 0,0 0 0,0 0 0,4-4 0,-3 4 0,-1-4 0,0 4 0,-4 0 0,4 0 0,1 0 0,-1 0 0,0-3 0,0 2 0,0-3 0,1 4 0,2-3 0,-2 2 0,3-3 0,-4 4 0,0 0 0,1 0 0,-1 0 0,0 0 0,0 0 0,4-3 0,-3 2 0,3-2 0,-4 3 0,0 0 0,4-4 0,-3 3 0,6-2 0,-3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3:4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24575,'5'-4'0,"1"4"0,-1-4 0,2 4 0,1 0 0,0 0 0,-1 0 0,1 0 0,0 0 0,-1 0 0,1 0 0,-4-3 0,3 2 0,-3-3 0,4 4 0,0 0 0,0 0 0,-1 0 0,1 0 0,0 0 0,-1 0 0,1 0 0,0 0 0,-1 0 0,1 0 0,0 0 0,3 0 0,-3 0 0,3 0 0,-3 0 0,0 0 0,-1 0 0,1 0 0,3 0 0,-2 0 0,2 0 0,-4 0 0,1 0 0,0 0 0,-1 0 0,1 0 0,58 0 0,-44 0-931,44 0 931,-59 0 0,1 0 0,0 0 0,3 0 0,4 0 0,-2 0 0,1 0 0,-6 0 0,0 0 931,-1 0-931,1 0 0,0 0 0,6 0 0,-4 0 0,4 0 0,-6 0 0,0 0 0,-1 0 0,1 0 0,3 0 0,-3 0 0,4 0 0,-5 0 0,1 0 0,0 0 0,-1 0 0,4-3 0,-2 2 0,2-3 0,0 4 0,-2 0 0,2 0 0,-4 0 0,8 0 0,-6 0 0,6 0 0,-8 0 0,1 0 0,0 0 0,-1 0 0,1 0 0,0 0 0,3 0 0,-3 0 0,3 0 0,-3 0 0,3 0 0,-2 0 0,2 0 0,-4 0 0,1 0 0,0 0 0,-1 0 0,5 0 0,-1 0 0,5 0 0,-4 0 0,-1 0 0,-3 0 0,-1 0 0,1 0 0,3 0 0,-2 0 0,12 0 0,-11 0 0,12 0 0,-11 0 0,5-3 0,-1 2 0,-3-2 0,-1 3 0,-3 0 0,0 0 0,13 0 0,-7 0 0,9 0 0,-9 0 0,-5 0 0,5 0 0,-5 0 0,2 0 0,0 0 0,1 0 0,3-4 0,-3 3 0,3-2 0,-7 3 0,3 0 0,0-4 0,-2 4 0,2-4 0,4 1 0,1 2 0,3-6 0,-3 6 0,-5-3 0,-3 4 0,-1 0 0,1 0 0,6 0 0,44-3 0,-32 2 0,29-2 0,-47 3 0,0 0 0,-1 0 0,1 0 0,0 0 0,-1 0 0,1 0 0,0 0 0,3 0 0,-3 0 0,3 0 0,-3 0 0,7 0 0,-6 0 0,5 0 0,-2 0 0,-4 0 0,3 0 0,0 0 0,-2 0 0,2 0 0,-3 0 0,-1 0 0,8 0 0,1 0 0,0 0 0,2 0 0,-9 0 0,5 0 0,-2 0 0,0 0 0,6 0 0,5 0 0,6 0 0,5 0 0,-3 0 0,-4 0 0,7 0 0,-6 3 0,16-2 0,-1 2 0,-7-3 0,7 0 0,-1 0 0,0 0-4972,7 0 4972,-25 0-3417,22 0 3417,-28 4-561,28-3 561,-29 2 0,19-3 0,-20 0 0,22 0 0,-20 3-126,19-2 126,-9 3 0,0-4 0,-6 0 0,-7 0 0,8 0 0,-6 0 3656,2 0-3656,-5 0 0,-5 0 0,2 0 4256,-4 0-4256,1 0 940,6 0-940,-4 0 0,4 0 224,-6 0-224,0 0 0,-1 0 0,4 0 0,1 0 0,0 0 0,-1 0 0,-3 0 0,0 0 0,-1 0 0,1 0 0,-4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9:1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1 603 24575,'3'-4'0,"1"1"0,4-1 0,0 3 0,-1-2 0,1 3 0,-4-4 0,3 3 0,-3-2 0,4 3 0,0 0 0,-1 0 0,4 0 0,-6-4 0,6 4 0,-7-4 0,4 4 0,-1 0 0,1 0 0,0 0 0,-1 0 0,1-3 0,10-2 0,-8 1 0,8 1 0,-7 3 0,1-4 0,3 3 0,-3-2-692,-1 3 692,1 0 0,-4 0 0,3 0 0,11-4 0,-11 3 0,13-2 0,-15-1 0,2 4 0,-3-4 0,-1 4 0,1 0 0,3-3 0,-2 2 0,2-3 692,-4 4-692,4-3 0,-2 2 0,2-3 0,4 4 0,-6 0 0,5 0 0,11-3 0,-13 2 0,13-6 0,-18 6 0,1-2 0,0 3 0,-1 0 0,1 0 0,0 0 0,0 0 0,-1 0 0,-3-4 0,3 4 0,-2-4 0,2 4 0,1 0 0,0 0 0,-1 0 0,1 0 0,0 0 0,-1 0 0,1 0 0,0 0 0,23 0 0,-17 0 0,17 0 0,-23 0 0,0 0 0,-1 0 0,1 0 0,0 0 0,-1 0 0,1 0 0,0 0 0,-1 0 0,1 0 0,0 3 0,-1-2 0,1 3 0,0-4 0,-1 0 0,1 0 0,0 0 0,-1 0 0,-2 3 0,2-2 0,-3 2 0,3-3 0,1 0 0,0 0 0,-1 0 0,1 0 0,0 4 0,-1-3 0,1 2 0,0-3 0,0 0 0,-1 0 0,1 0 0,0 0 0,-1 0 0,1 0 0,0 0 0,-1 0 0,-3 3 0,3-2 0,-2 3 0,2-4 0,1 0 0,0 0 0,-4 3 0,3-2 0,-3 2 0,4-3 0,-4 4 0,3-3 0,-3 2 0,7-3 0,-2 0 0,2 0 0,-4 0 0,-2 4 0,1-4 0,-1 4 0,2-4 0,1 0 0,0 0 0,-1 0 0,1 0 0,0 0 0,-1 0 0,1 0 0,0 0 0,-1 0 0,1 0 0,0 0 0,-1 0 0,1 0 0,0 0 0,-1 0 0,1 0 0,0 0 0,-1 0 0,1 0 0,0 0 0,-1 0 0,1 0 0,0 0 0,-1 0 0,1 0 0,0 0 0,-1 0 0,1 0 0,20 0 0,-15 0 0,15 0 0,-20 0 0,0 0 0,-1 0 0,4 0 0,-2 0 0,2 0 0,-3 0 0,-1 0 0,1 0 0,0 0 0,-1 0 0,1 0 0,0 0 0,-1 0 0,1 0 0,0 0 0,-1 0 0,1 0 0,3 0 0,-2 0 0,2 0 0,-4 0 0,1 0 0,3 0 0,-2 0 0,2 0 0,-4 0 0,1 0 0,0 0 0,-1 0 0,1 0 0,0 0 0,-1 0 0,1 0 0,0 0 0,-1 0 0,1 0 0,0 0 0,-1 0 0,11 0 0,-7 0 0,7 0 0,-11 0 0,1 0 0,0 0 0,-1 0 0,1 0 0,0 0 0,-1 0 0,1 0 0,0 0 0,-1 0 0,1 0 0,0 0 0,-1 0 0,1 0 0,0 0 0,-1 0 0,1 0 0,0 0 0,-1 0 0,1 0 0,0 0 0,3 0 0,-3 0 0,3 0 0,-3 0 0,0 0 0,-1 0 0,1 0 0,0 0 0,-1 0 0,1 0 0,0 0 0,-1 0 0,1 0 0,0 0 0,-1 0 0,1 0 0,0 0 0,3 0 0,-3 0 0,3 0 0,-3 0 0,3 0 0,-2 0 0,2 0 0,-4 0 0,1 0 0,3 0 0,-2 0 0,2 0 0,-3 0 0,-1 0 0,1 0 0,3 0 0,-3 0 0,4 0 0,-5 0 0,1-4 0,10 3 0,-8-2 0,8 3 0,-4 0 0,-4 0 0,4 0 0,-6 0 0,0 0 0,-1 0 0,1 0 0,17 0 0,-13 0-1320,13 0 1320,-14 0 0,-3 0 0,7 0 0,-7 0 0,4 0 0,-1 0 0,4 0 0,1 0 0,0 0 0,-5 0 1320,-4 0-1320,1 0 0,0 0 0,3 0 0,-3 0 0,10 0 0,-8 0 0,8 0 0,-10 0 0,3 0 0,-3 0 0,-1 0 0,1 0 0,7 0 0,-6 0 0,5 0 0,-6 0 0,13 0 0,-9 0 0,9 0 0,-13 0 0,-1 0 0,1 0 0,0 0 0,-1 0 0,1 0 0,0 0 0,-1 0 0,1 0 0,0 0 0,-1 0 0,1 0 0,-4-3 0,3 2 0,-3-3 0,4 4 0,0 0 0,-1 0 0,1 0 0,0 0 0,-1 0 0,1 0 0,0 0 0,-1 0 0,4-3 0,-2 2 0,2-3 0,-3 4 0,-1 0 0,1 0 0,0 0 0,-1 0 0,1 0 0,-4-3 0,3 2 0,-3-2 0,4 3 0,0 0 0,-1 0 0,-2-4 0,-2 0 0,-3-4 0,0 0 0,0 0 0,0 1 0,0-1 0,0 0 0,0 0 0,0 0 0,0 1 0,0-1 0,0 0 0,0 0 0,-3 4 0,2-3 0,-3 2 0,1-2 0,2-1 0,-6 4 0,6-3 0,-2 2 0,-1 1 0,3-3 0,-2 3 0,3-4 0,-4 4 0,0-10 0,0 8 0,-3-6 0,6 5 0,-3 3 0,1 0 0,2-3 0,-2 2 0,3-2 0,0-1 0,0 0 0,0 0 0,0 0 0,0 1 0,-4 2 0,3-2 0,-2 3 0,3-4 0,0 0 0,0 1 0,0-1 0,0 0 0,0 0 0,0 0 0,-4 4 0,4-3 0,-4 3 0,1-4 0,2 0 0,-6 4 0,6-3 0,-3 2 0,1 1 0,2-3 0,-13-1 0,12 0 0,-9-4 0,11 5 0,-3 2 0,2-2 0,-6 3 0,6-4 0,-6 4 0,6-3 0,-2 3 0,-1-1 0,3-2 0,-2 3 0,3-4 0,0 0 0,0 7 0,0 6 0,0 3 0,0 3 0,0-3 0,0 0 0,0-1 0,0 1 0,0 0 0,0-1 0,3-2 0,-2 1 0,3-1 0,-4 2 0,0 1 0,0 0 0,0-1 0,0 1 0,0 0 0,0-1 0,3-2 0,-2 1 0,2-1 0,-3 2 0,0 1 0,0 0 0,0-1 0,0 1 0,4-4 0,-3 3 0,2-3 0,-3 14 0,0-7 0,0 6 0,0-9 0,0 0 0,3-4 0,-2 3 0,3-3 0,-4 4 0,0 0 0,3-1 0,-2 1 0,2 0 0,1-4 0,-3 3 0,2-3 0,-3 4 0,0-1 0,0 1 0,3-4 0,-2 3 0,3 7 0,-4-3 0,0 7 0,0-11 0,3-2 0,-2 1 0,2-1 0,-3 2 0,0 1 0,0 0 0,0-4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9:18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17 24575,'-4'3'0,"0"1"0,4 4 0,-3-4 0,2 3 0,-6-6 0,6 6 0,-6-6 0,7 5 0,-4-1 0,4 2 0,0 1 0,-3-4 0,2 3 0,-3-3 0,4 4 0,0 0 0,-3-1 0,2 1 0,-6 0 0,6-1 0,-2 1 0,-1-4 0,3 3 0,-2-3 0,3 4 0,-4-4 0,3 3 0,-2-3 0,3 4 0,0 0 0,0-1 0,0 1 0,-3-4 0,2 3 0,-3-3 0,1 1 0,2 2 0,-6 4 0,6-2 0,-2 6 0,-1-11 0,3 3 0,-2-3 0,3 4 0,3-4 0,-2 3 0,2-3 0,-3 4 0,0-1 0,0 1 0,4-4 0,-3 3 0,2-3 0,-3 7 0,0-2 0,0 2 0,4-3 0,-4-1 0,4 1 0,-4 0 0,0-1 0,3 1 0,-2 0 0,2-1 0,-3 1 0,0 0 0,0-1 0,0 1 0,0 0 0,0-8 0,0-4 0,0-5 0,0-2 0,4 7 0,-3-3 0,2 3 0,-3-4 0,0 0 0,0 0 0,0 0 0,0 0 0,0 1 0,4-1 0,-4 0 0,4 0 0,-1 4 0,-2-3 0,3 3 0,-4-4 0,3 4 0,-2-3 0,2 2 0,-3-3 0,0 1 0,4 2 0,-4-2 0,4 3 0,-4-4 0,0 0 0,0 1 0,3 2 0,-2-2 0,3 3 0,-4-4 0,0 0 0,0 1 0,3-1 0,-2 0 0,2 0 0,-3 0 0,10-24 0,-7 18 0,7-18 0,-6 25 0,-4-1 0,4 0 0,-4 0 0,3 4 0,-2-3 0,3 2 0,-4-2 0,0-1 0,0 0 0,0-14 0,0 11 0,0-11 0,0 18 0,0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27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24575,'7'0'0,"-2"4"0,-2 0 0,0 0 0,-2 3 0,6-3 0,-3 4 0,4 3 0,0-6 0,-4 5 0,3-9 0,-6 6 0,2-3 0,1 1 0,0 1 0,0-1 0,3-1 0,-6 3 0,6-3 0,-3 4 0,0-1 0,3-2 0,-3 1 0,4-1 0,-4 2 0,3-2 0,-6 1 0,6-5 0,-7 6 0,7-6 0,-6 6 0,6-6 0,-3 5 0,4-5 0,-4 6 0,3-6 0,14-15 0,-9 6 0,13-13 0,-17 9 0,-1 7 0,1-5 0,0 5 0,-1-2 0,1 2 0,-4-2 0,3 6 0,-6-6 0,9 3 0,2-11 0,1 6 0,1-6 0,-3 4 0,-5 2 0,4 1 0,-6 1 0,0 3 0,7-4 0,-6 0 0,9-3 0,-5 3 0,2-4 0,-4 4 0,4-3 0,-2 2 0,-1-2 0,-1 3 0,-3 1 0,3-1 0,1 0 0,-4 0 0,3 4 0,-6-3 0,6 6 0,-6-6 0,2 6 0,-3-2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2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60 24575,'-4'3'0,"4"5"0,4 1 0,0 2 0,0-4 0,-1-2 0,-2 1 0,3-1 0,-1-1 0,1 10 0,4-12 0,-4 12 0,3-10 0,-6 4 0,6-1 0,-3 1 0,0 0 0,3-4 0,-6 3 0,12 4 0,-10-2 0,11 6 0,-10-8 0,4 1 0,-1 0 0,1-1 0,-4 1 0,3-4 0,4 10 0,-1-8 0,4 9 0,-3-8 0,-2-3 0,2-4 0,-4 0 0,1-4 0,-4 1 0,3 2 0,-6-6 0,6 6 0,-6-6 0,2 3 0,0-1 0,2-5 0,2 8 0,-2-8 0,-2 5 0,0 1 0,-2-3 0,6 3 0,-6-4 0,9-3 0,-5 2 0,6-2 0,-6 3 0,2 4 0,-7-3 0,7 2 0,-3 1 0,1-3 0,2 6 0,-7-6 0,7 6 0,-6-6 0,26-18 0,-17 12 0,14-15 0,-17 23 0,-6-2 0,3 3 0,-1 0 0,-2-3 0,6 6 0,-3-6 0,0 3 0,3-1 0,-6-2 0,6 3 0,-3 0 0,4-3 0,-4 2 0,-1-2 0,-3 2 0,0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31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24575,'12'14'0,"-7"-7"0,5 11 0,-6-11 0,0 1 0,3 0 0,-6-1 0,6 1 0,-6 0 0,6-1 0,-7 1 0,7 0 0,-2 3 0,-1-3 0,3 7 0,-7-7 0,4 3 0,-1 0 0,2-2 0,-1 2 0,-1-3 0,1-1 0,0 4 0,0 1 0,3 0 0,-6-1 0,2-3 0,-3 0 0,4-4 0,-4 3 0,4-3 0,-1 4 0,-2-1 0,6 8 0,-6-6 0,6 6 0,-6-8 0,2 1 0,0 0 0,-2-1 0,6 1 0,-6 0 0,2-1 0,1 8 0,0-6 0,0 6 0,0-7 0,-1-1 0,-2 1 0,6 0 0,-6-1 0,2 1 0,0 3 0,-2-2 0,3 2 0,-1-4 0,-2 1 0,2 0 0,1-4 0,-3 3 0,5-3 0,-5 4 0,3-1 0,-1-2 0,-2 1 0,2-1 0,1-1 0,-3 3 0,2-6 0,-3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3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24575,'8'0'0,"-1"-4"0,1 3 0,0-2 0,-1 3 0,1 0 0,0 0 0,6 0 0,-5 0 0,6 0 0,-7 0 0,-1 0 0,4 0 0,-2 0 0,5 0 0,-5 0 0,16-4 0,-14 3-742,10-2 742,-13 3 0,-1 0 0,1 0 0,0-4 0,-1 4 0,1-4 0,0 4 742,-1 0-742,8-3 0,-2 2 0,2-6 0,-4 6 0,-3-6 0,-1 6 0,1-2 0,0 3 0,0-4 0,-1 3 0,1-6 0,0 7 0,-1-4 0,1 4 0,-7 0 0,-6 0 0,-3 0 0,-4 0 0,8 3 0,-3-2 0,3 3 0,-1-1 0,-2-2 0,3 2 0,0 1 0,-7-3 0,-1 9 0,-1-8 0,-2 8 0,8-9 0,-1 6 0,0-7 0,0 7 0,0-6 0,1 2 0,2 1 0,-2-3 0,0 6 0,-9-3 0,3 3 0,-2-2 0,7 2 0,1-7 0,-1 7 0,0-6 0,0 6 0,0-6 0,4 6 0,-3-7 0,3 4 0,-1-1 0,-2-2 0,3 3 0,-4-4 0,1 0 0,2 3 0,-2-2 0,10 2 0,-2-3 0,6 0 0,1 0 0,-4 4 0,3-4 0,-6 7 0,6-2 0,-3-1 0,4 3 0,-4-3 0,3 0 0,-6 3 0,5-6 0,-5 6 0,6-7 0,-3 7 0,1-2 0,1-1 0,-1 3 0,2-6 0,1 5 0,0-1 0,-1-1 0,1 3 0,0-6 0,-1 2 0,-2-7 0,-2 0 0,0 0 0,-2-3 0,6 3 0,-3-1 0,1-2 0,-2 3 0,0 0 0,-2-3 0,3 2 0,-1 1 0,-2-3 0,6 6 0,-6-6 0,6 3 0,-3-7 0,3 5 0,1-4 0,-4 6 0,3-4 0,-3 0 0,4-3 0,0 2 0,-1-2 0,-2 3 0,2 0 0,-7 0 0,4 1 0,-4-1 0,3 3 0,-2-1 0,3-2 0,-4-1 0,3 1 0,-2 1 0,6 3 0,-7-4 0,7 4 0,-6-3 0,6 3 0,-3-8 0,4 4 0,-4-4 0,3 8 0,-6-3 0,6 6 0,-7-6 0,7 3 0,-6-4 0,6 4 0,-6 0 0,2 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3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24575,'4'0'0,"-1"0"0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37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24575,'3'-4'0,"-2"0"0,2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8:50:4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192 305 24575,'-8'0'0,"0"0"0,0 0 0,4 3 0,-3-2 0,3 3 0,-4-4 0,-3 3 0,2-2 0,-2 2 0,3-3 0,0 0 0,7 0 0,5 0 0,5 0 0,2 0 0,-3 0 0,-1 0 0,1 0 0,-4-3 0,3 2 0,-3-3 0,0 1 0,3 2 0,-2-2 0,-1-1 0,3 3 0,-3-6 0,4 6 0,-1-2 0,1 3 0,-4-4 0,3 4 0,-3-4 0,1 1 0,1 2 0,-1-6 0,2 6 0,-2-6 0,-2 3 0,-3-4 0,0-14 0,0 11 0,0-11 0,0 14 0,0 1 0,0-1 0,0 0 0,0 0 0,0 0 0,0 1 0,0-1 0,0 0 0,0 0 0,0 0 0,0 1 0,0-1 0,0 0 0,0 0 0,-4 4 0,0 0 0,-4 4 0,4-3 0,-3 2 0,3-2 0,-1-1 0,-2 3 0,3-2 0,0-1 0,-3 3 0,3-2 0,-4 3 0,0 0 0,4-3 0,-3 2 0,2-3 0,-3 4 0,1 0 0,-1 0 0,0 0 0,4-3 0,-3 2 0,2-3 0,-2 4 0,-1 0 0,0 0 0,0 0 0,0 0 0,1 0 0,-1 0 0,0 0 0,0 0 0,0 0 0,1 0 0,-1 0 0,0 0 0,0 0 0,0 0 0,7 0 0,26-3 0,-11 2 0,17-2 0,-26-1 0,1 3 0,-5-6 0,6 6 0,-3-2 0,4 3 0,0 0 0,-1 0 0,1 0 0,0 0 0,-4-4 0,3 4 0,-3-4 0,4 4 0,-4 4 0,3-4 0,-3 4 0,0-1 0,7-2 0,-10 6 0,6-3 0,-7 4 0,3-4 0,-2 3 0,6-6 0,-6 6 0,2-3 0,-3 4 0,0-1 0,0 1 0,0 0 0,0-1 0,0 1 0,0 0 0,0-1 0,0 1 0,0 0 0,0-1 0,0 1 0,-3-4 0,2 3 0,-6-6 0,6 6 0,-2-3 0,-1 0 0,3 3 0,-2-3 0,0 1 0,2 1 0,-3-1 0,4 2 0,-3-2 0,-2-2 0,-2-3 0,-1 0 0,0 0 0,0 0 0,0 0 0,1 0 0,-1 0 0,0 0 0,0 0 0,0 0 0,4-3 0,-3-2 0,3 1 0,-1-3 0,-2 6 0,7-6 0,-7 6 0,6-6 0,-6 6 0,6-5 0,-2 1 0,-1 1 0,3-3 0,-6 6 0,6-6 0,-6 6 0,7-6 0,-4 3 0,4-4 0,-3 4 0,2-3 0,-3 3 0,4-4 0,0 0 0,0 0 0,4 4 0,0 0 0,10 1 0,-4 2 0,4-2 0,-6 3 0,-4-4 0,3 3 0,-3-2 0,4-1 0,0 3 0,-1-2 0,-2-1 0,1 4 0,-1-4 0,2 4 0,-2-3 0,1 2 0,-1-3 0,2 4 0,1 0 0,0 0 0,-4-3 0,3 2 0,-3-3 0,0 1 0,3 2 0,-3-2 0,4 3 0,-4 3 0,3-2 0,-6 6 0,2-3 0,1 0 0,-3 3 0,6-6 0,-7 6 0,7 4 0,-6-2 0,6 2 0,-6-4 0,6-6 0,-7 6 0,4-3 0,-1 0 0,-2 3 0,6-6 0,-6 6 0,2-3 0,-3 4 0,0-1 0,0 1 0,4-4 0,-4 3 0,4-3 0,-4 4 0,0 0 0,0-4 0,0-1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3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24575,'0'8'0,"0"0"0,0 3 0,0-3 0,0 3 0,0-3 0,0 0 0,0-1 0,0 1 0,0 0 0,0-1 0,0 1 0,0 0 0,0-1 0,0 1 0,0 0 0,0 3 0,0-3 0,0 3 0,0-3 0,0 0 0,0 3 0,3-6 0,-2 5 0,3-6 0,-4 4 0,3 7 0,-2-3 0,2 4 0,-3-5 0,4 0 0,-3 1 0,5 0 0,-5 2 0,6-5 0,-6 5 0,6 8 0,-3-10 0,0 12 0,0-19 0,-1 9 0,-2-5 0,6 2 0,-6-4 0,2 1 0,4 17 0,-5-17 0,4 13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6:4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24575,'4'3'0,"3"-2"0,-3 2 0,7 1 0,-2-4 0,-2 7 0,0-6 0,-3 6 0,4-6 0,0 2 0,-1-3 0,-2 4 0,5-4 0,-5 4 0,6-4 0,-7 3 0,7-2 0,-6 3 0,6-4 0,-4 3 0,5-2 0,-4 2 0,3 1 0,-3-3 0,-1 2 0,1-3 0,0 0 0,0 0 0,-1 0 0,55 0 0,-40 0 0,40 0 0,-51 0 0,-2 0 0,2 0 0,-4 0 0,1 0 0,0 0 0,-1 0 0,1 0 0,0 0 0,-8 0 0,-4 0 0,-5 0 0,-2 0 0,3 0 0,1 0 0,2 3 0,-2-2 0,3 3 0,0-1 0,-3-2 0,2 2 0,-2-3 0,2 4 0,-5-3 0,5 2 0,-7-3 0,4 0 0,4 3 0,-3-2 0,3 3 0,-7-4 0,2 0 0,-2 0 0,3 0 0,0 0 0,0 3 0,-3-2 0,2 2 0,-2-3 0,7 4 0,-3-3 0,2 2 0,-2-3 0,-25 7 0,18-6 0,-18 6 0,24-7 0,0 0 0,4 4 0,-3-3 0,2 2 0,-2-3 0,-1 0 0,0 0 0,0 0 0,0 0 0,1 0 0,-1 0 0,0 0 0,7 0 0,-2-3 0,10 2 0,-3-3 0,4 4 0,0 0 0,-1 0 0,15 10 0,-15-4 0,14 5 0,-17-7 0,0-1 0,3-2 0,-6 6 0,6-6 0,-6 6 0,6-7 0,-7 7 0,7-6 0,-2 3 0,-1-1 0,-1 1 0,1 0 0,-4 3 0,4-2 0,-1-1 0,2 3 0,2-6 0,-3 5 0,0-1 0,-1-1 0,-2 3 0,6-6 0,-6 5 0,6-5 0,-3 3 0,4-4 0,-1 0 0,-2 3 0,1-2 0,-1 2 0,2-3 0,4 0 0,-2 0 0,-1-3 0,-2 2 0,-5-6 0,3 3 0,-4-4 0,3 4 0,-2-3 0,6 2 0,-6-3 0,5 1 0,-5-1 0,6 0 0,-6 0 0,2 0 0,-3 1 0,4 2 0,-3-2 0,2 3 0,-3-4 0,0 0 0,0 1 0,0-1 0,0 0 0,0 0 0,3 4 0,-2-7 0,3 6 0,-1-6 0,-2 3 0,6 4 0,-6-3 0,5 3 0,-5-4 0,3 0 0,-4 0 0,0 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7:3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7:3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24575,'4'0'0,"0"0"0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7:3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7:38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8:18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24575,'4'4'0,"0"3"0,48 42 0,-27-17-6922,43 34 6922,-43-35 0,1-8 0,7 10 0,-14-14 0,7 6 0,-12-13 1998,-2-1-1998,28 25 0,-12-11-711,10 11 711,-13-11 0,-6-8-2445,2 3 2445,1-5 0,15 21 1090,-6-11-1090,25 33-2123,-29-32 2123,11 5 0,-14-5 841,11-1-841,13 14 0,-7-6-1705,-6-4 1705,-10-10 0,-10-1 225,2-5-225,22 14 0,-21-13 1508,27 17-1508,-23-14 0,5 2 0,-8-4 0,-5-4 0,-5-6 0,-1 5 553,5-2-553,-7-3 5007,2 2-5007,-2-7 1887,-9 3-1887,7-5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8:1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1495 1 24575,'0'7'0,"-3"-2"0,2 1 0,-2-1 0,-1-1 0,3 6 0,-6-5 0,6 6 0,-5-3 0,1 0 0,1-1 0,-3 1 0,6 0 0,-6-1 0,3 5 0,-1-4 0,-2 3 0,3 0 0,-4-6 0,1 9 0,-1-9 0,0 6 0,4-3 0,-3 0 0,-5 13 0,-1-7-2834,-2 15 2834,3-16 0,1 9 0,-1 1 0,0-2 0,-18 32 0,10-21 0,-11 12 0,4-8-4520,7-12 4520,-3 3 0,-6 7 0,14-16-434,-11 9 434,-13 18 0,-1 1-4205,11-15 4205,-11 13 0,2-2 0,17-17-9,-6-1 9,-5 20 0,-8-8 0,-5 9 0,-1 1-856,-7 3 856,10-9 0,3-2-332,9-12 332,3 4 0,3-9 0,-11 15 0,-24 23 0,20-23 1315,-30 33-1315,41-44 0,-2 6 1392,7-7-1392,-13 12 0,13-16 2011,-5 12-2011,14-20-399,3 3 399,0-3 3097,1-1-3097,-4 7 0,12-11 0,-6 6 0,12-13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8:1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24575,'8'0'0,"0"0"0,0 0 0,-1 0 0,4 0 0,-2 0 0,2 0 0,7 0 0,-8 4 0,11-3 0,-9 6 0,4-7-1149,-4 4 1149,2-1 0,-2 1 0,0 1 0,10 2 0,12 7 0,-10-4-1065,18 8 1065,-28-10-2723,14 5 2723,-10-4 0,3 4 0,-5-5-582,-1-1 582,1 1 0,29 14 0,-22-7 0,40 16 0,-44-18-2880,13 6 2880,-10-10 0,-5 3-885,5 0 885,-7-4 1643,14 11-1643,16 10 0,0 0-3390,20 11 3390,-35-21 0,9 7 1400,-22-16-1400,8 8 0,-8-6 1539,6 0-1539,9 12 0,-12-9-511,19 8 511,-22-8 2496,14-1-2496,-13 1 0,4-5 166,-11 0-166,-3-6 0,-1 4 0,22 13 0,-10-6-2193,11 10 2193,-5-12 0,-15-1 2046,7-4-2046,-9 0 0,-1-1 626,1 1-626,0 0 0,10 10 0,-11-8 0,10 8 0,-13-14 0,4 3 0,-4-3 0,-1 4 3888,1-4-3888,0 3 1134,4 1-1134,-4 0 440,3 0-440,-6-1 0,-1-20 0,-5 9 0,1-18 0,-3 14 0,3-4 0,-4 1 0,3 3 0,2 0 0,3 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19:08:2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 1 24575,'0'7'0,"0"1"0,0 0 0,-4 3 0,0-6 0,-1 5 0,-2-6 0,7 7 0,-7-2 0,2 5 0,1-5 0,-3 2 0,3 0 0,-4-6 0,-3 23 0,-2-16-677,1 17 677,-2-10 0,1-3 0,5 3 0,-6 0 0,9-7 0,-20 24 0,10-17 0,-15 22 0,7-10-5021,-5-3 5021,7-1 0,-4-2-172,12-7 172,-20 21 0,10-10-2179,-11 13 2179,7-2 0,11-17 0,-8 8 0,14-18 0,-17 15-162,2 6 162,-6 6 0,-3 3 0,-13 26-528,17-27 1,-1 0 527,-15 24 0,9-11-3627,-3 5 3627,16-21-460,12-4 460,2-25-522,1 18 522,-3-18 0,-9 32 0,15-24 0,-21 32 0,20-28 0,-8 5 0,8-13 2435,-1 1-2435,3-6 0,-9 13 0,12-13 0,-5 6 4478,-3-4-4478,7 1 3395,-10-1-3395,12 1 0,-6-8 2210,6 3-2210,-6-6 0,6 2 0,-2-3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22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2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88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2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14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8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992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1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414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63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36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5D76-A954-41FF-B985-4646A2FEA25C}" type="datetimeFigureOut">
              <a:rPr lang="es-CO" smtClean="0"/>
              <a:t>7/05/20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3FAE-937C-41E6-B04A-DB239178A0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49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customXml" Target="../ink/ink70.xml"/><Relationship Id="rId159" Type="http://schemas.openxmlformats.org/officeDocument/2006/relationships/image" Target="../media/image78.png"/><Relationship Id="rId170" Type="http://schemas.openxmlformats.org/officeDocument/2006/relationships/customXml" Target="../ink/ink86.xml"/><Relationship Id="rId191" Type="http://schemas.openxmlformats.org/officeDocument/2006/relationships/image" Target="../media/image92.png"/><Relationship Id="rId107" Type="http://schemas.openxmlformats.org/officeDocument/2006/relationships/image" Target="../media/image52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customXml" Target="../ink/ink65.xml"/><Relationship Id="rId149" Type="http://schemas.openxmlformats.org/officeDocument/2006/relationships/image" Target="../media/image73.png"/><Relationship Id="rId5" Type="http://schemas.openxmlformats.org/officeDocument/2006/relationships/customXml" Target="../ink/ink2.xml"/><Relationship Id="rId95" Type="http://schemas.openxmlformats.org/officeDocument/2006/relationships/image" Target="../media/image46.png"/><Relationship Id="rId160" Type="http://schemas.openxmlformats.org/officeDocument/2006/relationships/customXml" Target="../ink/ink81.xml"/><Relationship Id="rId181" Type="http://schemas.openxmlformats.org/officeDocument/2006/relationships/image" Target="../media/image89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customXml" Target="../ink/ink60.xml"/><Relationship Id="rId139" Type="http://schemas.openxmlformats.org/officeDocument/2006/relationships/image" Target="../media/image68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71" Type="http://schemas.openxmlformats.org/officeDocument/2006/relationships/image" Target="../media/image84.png"/><Relationship Id="rId192" Type="http://schemas.openxmlformats.org/officeDocument/2006/relationships/customXml" Target="../ink/ink99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customXml" Target="../ink/ink55.xml"/><Relationship Id="rId129" Type="http://schemas.openxmlformats.org/officeDocument/2006/relationships/image" Target="../media/image63.png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79.png"/><Relationship Id="rId182" Type="http://schemas.openxmlformats.org/officeDocument/2006/relationships/customXml" Target="../ink/ink92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4.png"/><Relationship Id="rId172" Type="http://schemas.openxmlformats.org/officeDocument/2006/relationships/customXml" Target="../ink/ink87.xml"/><Relationship Id="rId193" Type="http://schemas.openxmlformats.org/officeDocument/2006/relationships/image" Target="../media/image93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image" Target="../media/image47.png"/><Relationship Id="rId120" Type="http://schemas.openxmlformats.org/officeDocument/2006/relationships/customXml" Target="../ink/ink61.xml"/><Relationship Id="rId141" Type="http://schemas.openxmlformats.org/officeDocument/2006/relationships/image" Target="../media/image69.png"/><Relationship Id="rId7" Type="http://schemas.openxmlformats.org/officeDocument/2006/relationships/customXml" Target="../ink/ink3.xml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115" Type="http://schemas.openxmlformats.org/officeDocument/2006/relationships/image" Target="../media/image56.png"/><Relationship Id="rId131" Type="http://schemas.openxmlformats.org/officeDocument/2006/relationships/image" Target="../media/image64.png"/><Relationship Id="rId136" Type="http://schemas.openxmlformats.org/officeDocument/2006/relationships/customXml" Target="../ink/ink69.xml"/><Relationship Id="rId157" Type="http://schemas.openxmlformats.org/officeDocument/2006/relationships/image" Target="../media/image77.png"/><Relationship Id="rId178" Type="http://schemas.openxmlformats.org/officeDocument/2006/relationships/customXml" Target="../ink/ink90.xml"/><Relationship Id="rId61" Type="http://schemas.openxmlformats.org/officeDocument/2006/relationships/customXml" Target="../ink/ink30.xml"/><Relationship Id="rId82" Type="http://schemas.openxmlformats.org/officeDocument/2006/relationships/customXml" Target="../ink/ink41.xml"/><Relationship Id="rId152" Type="http://schemas.openxmlformats.org/officeDocument/2006/relationships/customXml" Target="../ink/ink77.xml"/><Relationship Id="rId173" Type="http://schemas.openxmlformats.org/officeDocument/2006/relationships/image" Target="../media/image85.png"/><Relationship Id="rId194" Type="http://schemas.openxmlformats.org/officeDocument/2006/relationships/customXml" Target="../ink/ink100.xml"/><Relationship Id="rId199" Type="http://schemas.openxmlformats.org/officeDocument/2006/relationships/image" Target="../media/image9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customXml" Target="../ink/ink51.xml"/><Relationship Id="rId105" Type="http://schemas.openxmlformats.org/officeDocument/2006/relationships/image" Target="../media/image51.png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168" Type="http://schemas.openxmlformats.org/officeDocument/2006/relationships/customXml" Target="../ink/ink85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image" Target="../media/image45.png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142" Type="http://schemas.openxmlformats.org/officeDocument/2006/relationships/customXml" Target="../ink/ink72.xml"/><Relationship Id="rId163" Type="http://schemas.openxmlformats.org/officeDocument/2006/relationships/image" Target="../media/image80.png"/><Relationship Id="rId184" Type="http://schemas.openxmlformats.org/officeDocument/2006/relationships/customXml" Target="../ink/ink94.xml"/><Relationship Id="rId189" Type="http://schemas.openxmlformats.org/officeDocument/2006/relationships/image" Target="../media/image9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158" Type="http://schemas.openxmlformats.org/officeDocument/2006/relationships/customXml" Target="../ink/ink80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2.xml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32" Type="http://schemas.openxmlformats.org/officeDocument/2006/relationships/customXml" Target="../ink/ink67.xml"/><Relationship Id="rId153" Type="http://schemas.openxmlformats.org/officeDocument/2006/relationships/image" Target="../media/image75.png"/><Relationship Id="rId174" Type="http://schemas.openxmlformats.org/officeDocument/2006/relationships/customXml" Target="../ink/ink88.xml"/><Relationship Id="rId179" Type="http://schemas.openxmlformats.org/officeDocument/2006/relationships/image" Target="../media/image88.png"/><Relationship Id="rId195" Type="http://schemas.openxmlformats.org/officeDocument/2006/relationships/image" Target="../media/image94.png"/><Relationship Id="rId190" Type="http://schemas.openxmlformats.org/officeDocument/2006/relationships/customXml" Target="../ink/ink98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customXml" Target="../ink/ink48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2.xml"/><Relationship Id="rId143" Type="http://schemas.openxmlformats.org/officeDocument/2006/relationships/image" Target="../media/image70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3.png"/><Relationship Id="rId185" Type="http://schemas.openxmlformats.org/officeDocument/2006/relationships/customXml" Target="../ink/ink9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80" Type="http://schemas.openxmlformats.org/officeDocument/2006/relationships/customXml" Target="../ink/ink91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image" Target="../media/image65.png"/><Relationship Id="rId154" Type="http://schemas.openxmlformats.org/officeDocument/2006/relationships/customXml" Target="../ink/ink78.xml"/><Relationship Id="rId175" Type="http://schemas.openxmlformats.org/officeDocument/2006/relationships/image" Target="../media/image86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1.png"/><Relationship Id="rId186" Type="http://schemas.openxmlformats.org/officeDocument/2006/relationships/customXml" Target="../ink/ink96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image" Target="../media/image55.png"/><Relationship Id="rId134" Type="http://schemas.openxmlformats.org/officeDocument/2006/relationships/customXml" Target="../ink/ink68.xml"/><Relationship Id="rId80" Type="http://schemas.openxmlformats.org/officeDocument/2006/relationships/customXml" Target="../ink/ink40.xml"/><Relationship Id="rId155" Type="http://schemas.openxmlformats.org/officeDocument/2006/relationships/image" Target="../media/image76.png"/><Relationship Id="rId176" Type="http://schemas.openxmlformats.org/officeDocument/2006/relationships/customXml" Target="../ink/ink89.xml"/><Relationship Id="rId197" Type="http://schemas.openxmlformats.org/officeDocument/2006/relationships/image" Target="../media/image95.png"/><Relationship Id="rId201" Type="http://schemas.openxmlformats.org/officeDocument/2006/relationships/image" Target="../media/image97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image" Target="../media/image50.png"/><Relationship Id="rId124" Type="http://schemas.openxmlformats.org/officeDocument/2006/relationships/customXml" Target="../ink/ink63.xml"/><Relationship Id="rId70" Type="http://schemas.openxmlformats.org/officeDocument/2006/relationships/image" Target="../media/image3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66" Type="http://schemas.openxmlformats.org/officeDocument/2006/relationships/customXml" Target="../ink/ink84.xml"/><Relationship Id="rId187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customXml" Target="../ink/ink58.xml"/><Relationship Id="rId60" Type="http://schemas.openxmlformats.org/officeDocument/2006/relationships/image" Target="../media/image30.png"/><Relationship Id="rId81" Type="http://schemas.openxmlformats.org/officeDocument/2006/relationships/image" Target="../media/image40.png"/><Relationship Id="rId135" Type="http://schemas.openxmlformats.org/officeDocument/2006/relationships/image" Target="../media/image66.png"/><Relationship Id="rId156" Type="http://schemas.openxmlformats.org/officeDocument/2006/relationships/customXml" Target="../ink/ink79.xml"/><Relationship Id="rId177" Type="http://schemas.openxmlformats.org/officeDocument/2006/relationships/image" Target="../media/image87.png"/><Relationship Id="rId198" Type="http://schemas.openxmlformats.org/officeDocument/2006/relationships/customXml" Target="../ink/ink102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50" Type="http://schemas.openxmlformats.org/officeDocument/2006/relationships/image" Target="../media/image25.png"/><Relationship Id="rId104" Type="http://schemas.openxmlformats.org/officeDocument/2006/relationships/customXml" Target="../ink/ink53.xml"/><Relationship Id="rId125" Type="http://schemas.openxmlformats.org/officeDocument/2006/relationships/image" Target="../media/image61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customXml" Target="../ink/ink97.xml"/><Relationship Id="rId71" Type="http://schemas.openxmlformats.org/officeDocument/2006/relationships/customXml" Target="../ink/ink35.xml"/><Relationship Id="rId92" Type="http://schemas.openxmlformats.org/officeDocument/2006/relationships/customXml" Target="../ink/ink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9.xml"/><Relationship Id="rId18" Type="http://schemas.openxmlformats.org/officeDocument/2006/relationships/image" Target="../media/image2.png"/><Relationship Id="rId26" Type="http://schemas.openxmlformats.org/officeDocument/2006/relationships/image" Target="../media/image111.png"/><Relationship Id="rId3" Type="http://schemas.openxmlformats.org/officeDocument/2006/relationships/customXml" Target="../ink/ink104.xml"/><Relationship Id="rId21" Type="http://schemas.openxmlformats.org/officeDocument/2006/relationships/customXml" Target="../ink/ink113.xml"/><Relationship Id="rId34" Type="http://schemas.openxmlformats.org/officeDocument/2006/relationships/image" Target="../media/image115.png"/><Relationship Id="rId7" Type="http://schemas.openxmlformats.org/officeDocument/2006/relationships/customXml" Target="../ink/ink106.xml"/><Relationship Id="rId12" Type="http://schemas.openxmlformats.org/officeDocument/2006/relationships/image" Target="../media/image105.png"/><Relationship Id="rId17" Type="http://schemas.openxmlformats.org/officeDocument/2006/relationships/customXml" Target="../ink/ink111.xml"/><Relationship Id="rId25" Type="http://schemas.openxmlformats.org/officeDocument/2006/relationships/customXml" Target="../ink/ink115.xml"/><Relationship Id="rId33" Type="http://schemas.openxmlformats.org/officeDocument/2006/relationships/customXml" Target="../ink/ink119.xml"/><Relationship Id="rId2" Type="http://schemas.openxmlformats.org/officeDocument/2006/relationships/image" Target="../media/image100.png"/><Relationship Id="rId16" Type="http://schemas.openxmlformats.org/officeDocument/2006/relationships/image" Target="../media/image107.png"/><Relationship Id="rId20" Type="http://schemas.openxmlformats.org/officeDocument/2006/relationships/image" Target="../media/image108.png"/><Relationship Id="rId29" Type="http://schemas.openxmlformats.org/officeDocument/2006/relationships/customXml" Target="../ink/ink1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customXml" Target="../ink/ink108.xml"/><Relationship Id="rId24" Type="http://schemas.openxmlformats.org/officeDocument/2006/relationships/image" Target="../media/image110.png"/><Relationship Id="rId32" Type="http://schemas.openxmlformats.org/officeDocument/2006/relationships/image" Target="../media/image114.png"/><Relationship Id="rId5" Type="http://schemas.openxmlformats.org/officeDocument/2006/relationships/customXml" Target="../ink/ink105.xml"/><Relationship Id="rId15" Type="http://schemas.openxmlformats.org/officeDocument/2006/relationships/customXml" Target="../ink/ink110.xml"/><Relationship Id="rId23" Type="http://schemas.openxmlformats.org/officeDocument/2006/relationships/customXml" Target="../ink/ink114.xml"/><Relationship Id="rId28" Type="http://schemas.openxmlformats.org/officeDocument/2006/relationships/image" Target="../media/image112.png"/><Relationship Id="rId36" Type="http://schemas.openxmlformats.org/officeDocument/2006/relationships/image" Target="../media/image116.png"/><Relationship Id="rId10" Type="http://schemas.openxmlformats.org/officeDocument/2006/relationships/image" Target="../media/image104.png"/><Relationship Id="rId19" Type="http://schemas.openxmlformats.org/officeDocument/2006/relationships/customXml" Target="../ink/ink112.xml"/><Relationship Id="rId31" Type="http://schemas.openxmlformats.org/officeDocument/2006/relationships/customXml" Target="../ink/ink118.xml"/><Relationship Id="rId4" Type="http://schemas.openxmlformats.org/officeDocument/2006/relationships/image" Target="../media/image101.png"/><Relationship Id="rId9" Type="http://schemas.openxmlformats.org/officeDocument/2006/relationships/customXml" Target="../ink/ink107.xml"/><Relationship Id="rId14" Type="http://schemas.openxmlformats.org/officeDocument/2006/relationships/image" Target="../media/image106.png"/><Relationship Id="rId22" Type="http://schemas.openxmlformats.org/officeDocument/2006/relationships/image" Target="../media/image109.png"/><Relationship Id="rId27" Type="http://schemas.openxmlformats.org/officeDocument/2006/relationships/customXml" Target="../ink/ink116.xml"/><Relationship Id="rId30" Type="http://schemas.openxmlformats.org/officeDocument/2006/relationships/image" Target="../media/image113.png"/><Relationship Id="rId35" Type="http://schemas.openxmlformats.org/officeDocument/2006/relationships/customXml" Target="../ink/ink120.xml"/><Relationship Id="rId8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83D8080B-228D-B342-BEC0-F9B961BC3C5A}"/>
                  </a:ext>
                </a:extLst>
              </p14:cNvPr>
              <p14:cNvContentPartPr/>
              <p14:nvPr/>
            </p14:nvContentPartPr>
            <p14:xfrm>
              <a:off x="7155600" y="1630200"/>
              <a:ext cx="3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83D8080B-228D-B342-BEC0-F9B961BC3C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6600" y="1621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189EFB07-B84E-E740-962C-7D073E0A4C7F}"/>
                  </a:ext>
                </a:extLst>
              </p14:cNvPr>
              <p14:cNvContentPartPr/>
              <p14:nvPr/>
            </p14:nvContentPartPr>
            <p14:xfrm>
              <a:off x="1320" y="3248760"/>
              <a:ext cx="2229840" cy="66096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189EFB07-B84E-E740-962C-7D073E0A4C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680" y="3239760"/>
                <a:ext cx="224748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C7F4802A-8C7A-4541-ACED-DBF4825B780F}"/>
                  </a:ext>
                </a:extLst>
              </p14:cNvPr>
              <p14:cNvContentPartPr/>
              <p14:nvPr/>
            </p14:nvContentPartPr>
            <p14:xfrm>
              <a:off x="1541760" y="744240"/>
              <a:ext cx="115560" cy="33480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C7F4802A-8C7A-4541-ACED-DBF4825B78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3120" y="735600"/>
                <a:ext cx="133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40B5B17D-BDC7-5A48-A313-6D91087BE495}"/>
                  </a:ext>
                </a:extLst>
              </p14:cNvPr>
              <p14:cNvContentPartPr/>
              <p14:nvPr/>
            </p14:nvContentPartPr>
            <p14:xfrm>
              <a:off x="2216760" y="1045920"/>
              <a:ext cx="272880" cy="19872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40B5B17D-BDC7-5A48-A313-6D91087BE4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08120" y="1037280"/>
                <a:ext cx="2905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55DD68A3-1DF7-6B48-992F-C7972ABBD6C1}"/>
                  </a:ext>
                </a:extLst>
              </p14:cNvPr>
              <p14:cNvContentPartPr/>
              <p14:nvPr/>
            </p14:nvContentPartPr>
            <p14:xfrm>
              <a:off x="1359240" y="715440"/>
              <a:ext cx="326160" cy="255960"/>
            </p14:xfrm>
          </p:contentPart>
        </mc:Choice>
        <mc:Fallback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55DD68A3-1DF7-6B48-992F-C7972ABBD6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0240" y="706440"/>
                <a:ext cx="3438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7115D620-F4BD-C54F-B72B-C9EABDA15446}"/>
                  </a:ext>
                </a:extLst>
              </p14:cNvPr>
              <p14:cNvContentPartPr/>
              <p14:nvPr/>
            </p14:nvContentPartPr>
            <p14:xfrm>
              <a:off x="1378680" y="726600"/>
              <a:ext cx="284760" cy="249120"/>
            </p14:xfrm>
          </p:contentPart>
        </mc:Choice>
        <mc:Fallback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7115D620-F4BD-C54F-B72B-C9EABDA154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70040" y="717960"/>
                <a:ext cx="302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4E841AD3-4AEA-C14F-A83E-C37FCC2484A2}"/>
                  </a:ext>
                </a:extLst>
              </p14:cNvPr>
              <p14:cNvContentPartPr/>
              <p14:nvPr/>
            </p14:nvContentPartPr>
            <p14:xfrm>
              <a:off x="1628160" y="825960"/>
              <a:ext cx="659880" cy="29844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4E841AD3-4AEA-C14F-A83E-C37FCC2484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19160" y="817320"/>
                <a:ext cx="6775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FDD5C17B-BDD1-3542-B036-6694E8DD6FF0}"/>
                  </a:ext>
                </a:extLst>
              </p14:cNvPr>
              <p14:cNvContentPartPr/>
              <p14:nvPr/>
            </p14:nvContentPartPr>
            <p14:xfrm>
              <a:off x="3581880" y="1322760"/>
              <a:ext cx="143280" cy="12024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FDD5C17B-BDD1-3542-B036-6694E8DD6F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72880" y="1314120"/>
                <a:ext cx="160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7BEE54A2-9FED-0046-BFAF-10890A917A0B}"/>
                  </a:ext>
                </a:extLst>
              </p14:cNvPr>
              <p14:cNvContentPartPr/>
              <p14:nvPr/>
            </p14:nvContentPartPr>
            <p14:xfrm>
              <a:off x="3657480" y="1318440"/>
              <a:ext cx="101520" cy="115560"/>
            </p14:xfrm>
          </p:contentPart>
        </mc:Choice>
        <mc:Fallback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7BEE54A2-9FED-0046-BFAF-10890A917A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48480" y="1309440"/>
                <a:ext cx="119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DA5E468C-593D-1E41-A200-FD59DC50EE9C}"/>
                  </a:ext>
                </a:extLst>
              </p14:cNvPr>
              <p14:cNvContentPartPr/>
              <p14:nvPr/>
            </p14:nvContentPartPr>
            <p14:xfrm>
              <a:off x="2355360" y="1366320"/>
              <a:ext cx="1349640" cy="974160"/>
            </p14:xfrm>
          </p:contentPart>
        </mc:Choice>
        <mc:Fallback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DA5E468C-593D-1E41-A200-FD59DC50EE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46720" y="1357680"/>
                <a:ext cx="1367280" cy="9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F16843D5-3679-D740-877D-77C49593AB26}"/>
                  </a:ext>
                </a:extLst>
              </p14:cNvPr>
              <p14:cNvContentPartPr/>
              <p14:nvPr/>
            </p14:nvContentPartPr>
            <p14:xfrm>
              <a:off x="2303160" y="2130960"/>
              <a:ext cx="182880" cy="244800"/>
            </p14:xfrm>
          </p:contentPart>
        </mc:Choice>
        <mc:Fallback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F16843D5-3679-D740-877D-77C49593AB2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94520" y="2122320"/>
                <a:ext cx="200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19D27322-C23A-E249-9426-2C6850967379}"/>
                  </a:ext>
                </a:extLst>
              </p14:cNvPr>
              <p14:cNvContentPartPr/>
              <p14:nvPr/>
            </p14:nvContentPartPr>
            <p14:xfrm>
              <a:off x="3543720" y="1281720"/>
              <a:ext cx="332280" cy="189000"/>
            </p14:xfrm>
          </p:contentPart>
        </mc:Choice>
        <mc:Fallback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19D27322-C23A-E249-9426-2C685096737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35080" y="1273080"/>
                <a:ext cx="3499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8EAE52B5-1EED-7642-BFBB-E32F4C42D78C}"/>
                  </a:ext>
                </a:extLst>
              </p14:cNvPr>
              <p14:cNvContentPartPr/>
              <p14:nvPr/>
            </p14:nvContentPartPr>
            <p14:xfrm>
              <a:off x="2319720" y="2139240"/>
              <a:ext cx="192600" cy="276120"/>
            </p14:xfrm>
          </p:contentPart>
        </mc:Choice>
        <mc:Fallback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8EAE52B5-1EED-7642-BFBB-E32F4C42D7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1080" y="2130600"/>
                <a:ext cx="2102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4" name="Entrada de lápiz 93">
                <a:extLst>
                  <a:ext uri="{FF2B5EF4-FFF2-40B4-BE49-F238E27FC236}">
                    <a16:creationId xmlns:a16="http://schemas.microsoft.com/office/drawing/2014/main" id="{96F4EDF9-7528-7748-AE45-C4149D31C1E8}"/>
                  </a:ext>
                </a:extLst>
              </p14:cNvPr>
              <p14:cNvContentPartPr/>
              <p14:nvPr/>
            </p14:nvContentPartPr>
            <p14:xfrm>
              <a:off x="4641360" y="1348680"/>
              <a:ext cx="695880" cy="230760"/>
            </p14:xfrm>
          </p:contentPart>
        </mc:Choice>
        <mc:Fallback>
          <p:pic>
            <p:nvPicPr>
              <p:cNvPr id="94" name="Entrada de lápiz 93">
                <a:extLst>
                  <a:ext uri="{FF2B5EF4-FFF2-40B4-BE49-F238E27FC236}">
                    <a16:creationId xmlns:a16="http://schemas.microsoft.com/office/drawing/2014/main" id="{96F4EDF9-7528-7748-AE45-C4149D31C1E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32720" y="1339680"/>
                <a:ext cx="7135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0707CEEB-6562-E34F-BC78-9469D5E8477F}"/>
                  </a:ext>
                </a:extLst>
              </p14:cNvPr>
              <p14:cNvContentPartPr/>
              <p14:nvPr/>
            </p14:nvContentPartPr>
            <p14:xfrm>
              <a:off x="4726680" y="2049600"/>
              <a:ext cx="193680" cy="20160"/>
            </p14:xfrm>
          </p:contentPart>
        </mc:Choice>
        <mc:Fallback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0707CEEB-6562-E34F-BC78-9469D5E8477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17680" y="2040600"/>
                <a:ext cx="211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A49DC272-05E0-D242-889B-97DD5BF7688A}"/>
                  </a:ext>
                </a:extLst>
              </p14:cNvPr>
              <p14:cNvContentPartPr/>
              <p14:nvPr/>
            </p14:nvContentPartPr>
            <p14:xfrm>
              <a:off x="4137720" y="1392600"/>
              <a:ext cx="1152360" cy="159120"/>
            </p14:xfrm>
          </p:contentPart>
        </mc:Choice>
        <mc:Fallback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A49DC272-05E0-D242-889B-97DD5BF7688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29080" y="1383960"/>
                <a:ext cx="1170000" cy="176760"/>
              </a:xfrm>
              <a:prstGeom prst="rect">
                <a:avLst/>
              </a:prstGeom>
            </p:spPr>
          </p:pic>
        </mc:Fallback>
      </mc:AlternateContent>
      <p:sp>
        <p:nvSpPr>
          <p:cNvPr id="151" name="Rectángulo 150">
            <a:extLst>
              <a:ext uri="{FF2B5EF4-FFF2-40B4-BE49-F238E27FC236}">
                <a16:creationId xmlns:a16="http://schemas.microsoft.com/office/drawing/2014/main" id="{B24B4C32-AEE1-8941-8BC3-D6443881B738}"/>
              </a:ext>
            </a:extLst>
          </p:cNvPr>
          <p:cNvSpPr/>
          <p:nvPr/>
        </p:nvSpPr>
        <p:spPr>
          <a:xfrm>
            <a:off x="2882220" y="6625728"/>
            <a:ext cx="8677440" cy="210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69" name="Entrada de lápiz 168">
                <a:extLst>
                  <a:ext uri="{FF2B5EF4-FFF2-40B4-BE49-F238E27FC236}">
                    <a16:creationId xmlns:a16="http://schemas.microsoft.com/office/drawing/2014/main" id="{451E4DC7-D142-F442-B6F9-26D3D4A29A1A}"/>
                  </a:ext>
                </a:extLst>
              </p14:cNvPr>
              <p14:cNvContentPartPr/>
              <p14:nvPr/>
            </p14:nvContentPartPr>
            <p14:xfrm>
              <a:off x="3662520" y="6165120"/>
              <a:ext cx="264240" cy="257400"/>
            </p14:xfrm>
          </p:contentPart>
        </mc:Choice>
        <mc:Fallback>
          <p:pic>
            <p:nvPicPr>
              <p:cNvPr id="169" name="Entrada de lápiz 168">
                <a:extLst>
                  <a:ext uri="{FF2B5EF4-FFF2-40B4-BE49-F238E27FC236}">
                    <a16:creationId xmlns:a16="http://schemas.microsoft.com/office/drawing/2014/main" id="{451E4DC7-D142-F442-B6F9-26D3D4A29A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53880" y="6156480"/>
                <a:ext cx="281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71" name="Entrada de lápiz 170">
                <a:extLst>
                  <a:ext uri="{FF2B5EF4-FFF2-40B4-BE49-F238E27FC236}">
                    <a16:creationId xmlns:a16="http://schemas.microsoft.com/office/drawing/2014/main" id="{CA6E8F51-FD4A-5340-90D5-FA020872DFE4}"/>
                  </a:ext>
                </a:extLst>
              </p14:cNvPr>
              <p14:cNvContentPartPr/>
              <p14:nvPr/>
            </p14:nvContentPartPr>
            <p14:xfrm>
              <a:off x="2497200" y="1482960"/>
              <a:ext cx="1209960" cy="914760"/>
            </p14:xfrm>
          </p:contentPart>
        </mc:Choice>
        <mc:Fallback>
          <p:pic>
            <p:nvPicPr>
              <p:cNvPr id="171" name="Entrada de lápiz 170">
                <a:extLst>
                  <a:ext uri="{FF2B5EF4-FFF2-40B4-BE49-F238E27FC236}">
                    <a16:creationId xmlns:a16="http://schemas.microsoft.com/office/drawing/2014/main" id="{CA6E8F51-FD4A-5340-90D5-FA020872DFE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88560" y="1473960"/>
                <a:ext cx="122760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73" name="Entrada de lápiz 172">
                <a:extLst>
                  <a:ext uri="{FF2B5EF4-FFF2-40B4-BE49-F238E27FC236}">
                    <a16:creationId xmlns:a16="http://schemas.microsoft.com/office/drawing/2014/main" id="{C23BB12F-E4F9-D64D-8C21-F7357EC18E90}"/>
                  </a:ext>
                </a:extLst>
              </p14:cNvPr>
              <p14:cNvContentPartPr/>
              <p14:nvPr/>
            </p14:nvContentPartPr>
            <p14:xfrm>
              <a:off x="4149240" y="1445160"/>
              <a:ext cx="414720" cy="177120"/>
            </p14:xfrm>
          </p:contentPart>
        </mc:Choice>
        <mc:Fallback>
          <p:pic>
            <p:nvPicPr>
              <p:cNvPr id="173" name="Entrada de lápiz 172">
                <a:extLst>
                  <a:ext uri="{FF2B5EF4-FFF2-40B4-BE49-F238E27FC236}">
                    <a16:creationId xmlns:a16="http://schemas.microsoft.com/office/drawing/2014/main" id="{C23BB12F-E4F9-D64D-8C21-F7357EC18E9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40240" y="1436520"/>
                <a:ext cx="4323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79" name="Entrada de lápiz 178">
                <a:extLst>
                  <a:ext uri="{FF2B5EF4-FFF2-40B4-BE49-F238E27FC236}">
                    <a16:creationId xmlns:a16="http://schemas.microsoft.com/office/drawing/2014/main" id="{89552344-5FDA-9F4B-B0BF-F575D1514D01}"/>
                  </a:ext>
                </a:extLst>
              </p14:cNvPr>
              <p14:cNvContentPartPr/>
              <p14:nvPr/>
            </p14:nvContentPartPr>
            <p14:xfrm>
              <a:off x="4718760" y="2021880"/>
              <a:ext cx="8640" cy="25200"/>
            </p14:xfrm>
          </p:contentPart>
        </mc:Choice>
        <mc:Fallback>
          <p:pic>
            <p:nvPicPr>
              <p:cNvPr id="179" name="Entrada de lápiz 178">
                <a:extLst>
                  <a:ext uri="{FF2B5EF4-FFF2-40B4-BE49-F238E27FC236}">
                    <a16:creationId xmlns:a16="http://schemas.microsoft.com/office/drawing/2014/main" id="{89552344-5FDA-9F4B-B0BF-F575D1514D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10120" y="2012880"/>
                <a:ext cx="26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92" name="Entrada de lápiz 191">
                <a:extLst>
                  <a:ext uri="{FF2B5EF4-FFF2-40B4-BE49-F238E27FC236}">
                    <a16:creationId xmlns:a16="http://schemas.microsoft.com/office/drawing/2014/main" id="{F49FC9D4-B6A8-EA42-84F0-ABEA4A099AB6}"/>
                  </a:ext>
                </a:extLst>
              </p14:cNvPr>
              <p14:cNvContentPartPr/>
              <p14:nvPr/>
            </p14:nvContentPartPr>
            <p14:xfrm>
              <a:off x="4191000" y="1534440"/>
              <a:ext cx="577800" cy="83160"/>
            </p14:xfrm>
          </p:contentPart>
        </mc:Choice>
        <mc:Fallback>
          <p:pic>
            <p:nvPicPr>
              <p:cNvPr id="192" name="Entrada de lápiz 191">
                <a:extLst>
                  <a:ext uri="{FF2B5EF4-FFF2-40B4-BE49-F238E27FC236}">
                    <a16:creationId xmlns:a16="http://schemas.microsoft.com/office/drawing/2014/main" id="{F49FC9D4-B6A8-EA42-84F0-ABEA4A099AB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82000" y="1525800"/>
                <a:ext cx="5954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97" name="Entrada de lápiz 196">
                <a:extLst>
                  <a:ext uri="{FF2B5EF4-FFF2-40B4-BE49-F238E27FC236}">
                    <a16:creationId xmlns:a16="http://schemas.microsoft.com/office/drawing/2014/main" id="{4D140145-4BD3-8848-A132-B3712F7AC22A}"/>
                  </a:ext>
                </a:extLst>
              </p14:cNvPr>
              <p14:cNvContentPartPr/>
              <p14:nvPr/>
            </p14:nvContentPartPr>
            <p14:xfrm>
              <a:off x="4113600" y="690960"/>
              <a:ext cx="83880" cy="313200"/>
            </p14:xfrm>
          </p:contentPart>
        </mc:Choice>
        <mc:Fallback>
          <p:pic>
            <p:nvPicPr>
              <p:cNvPr id="197" name="Entrada de lápiz 196">
                <a:extLst>
                  <a:ext uri="{FF2B5EF4-FFF2-40B4-BE49-F238E27FC236}">
                    <a16:creationId xmlns:a16="http://schemas.microsoft.com/office/drawing/2014/main" id="{4D140145-4BD3-8848-A132-B3712F7AC22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04600" y="681960"/>
                <a:ext cx="1015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18" name="Entrada de lápiz 217">
                <a:extLst>
                  <a:ext uri="{FF2B5EF4-FFF2-40B4-BE49-F238E27FC236}">
                    <a16:creationId xmlns:a16="http://schemas.microsoft.com/office/drawing/2014/main" id="{A6CBC8CA-4E85-9D40-A3D2-5DB9F3A4B53A}"/>
                  </a:ext>
                </a:extLst>
              </p14:cNvPr>
              <p14:cNvContentPartPr/>
              <p14:nvPr/>
            </p14:nvContentPartPr>
            <p14:xfrm>
              <a:off x="3883200" y="861240"/>
              <a:ext cx="528480" cy="492120"/>
            </p14:xfrm>
          </p:contentPart>
        </mc:Choice>
        <mc:Fallback>
          <p:pic>
            <p:nvPicPr>
              <p:cNvPr id="218" name="Entrada de lápiz 217">
                <a:extLst>
                  <a:ext uri="{FF2B5EF4-FFF2-40B4-BE49-F238E27FC236}">
                    <a16:creationId xmlns:a16="http://schemas.microsoft.com/office/drawing/2014/main" id="{A6CBC8CA-4E85-9D40-A3D2-5DB9F3A4B5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74560" y="852240"/>
                <a:ext cx="5461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55" name="Entrada de lápiz 154">
                <a:extLst>
                  <a:ext uri="{FF2B5EF4-FFF2-40B4-BE49-F238E27FC236}">
                    <a16:creationId xmlns:a16="http://schemas.microsoft.com/office/drawing/2014/main" id="{7B9D16C0-9ECF-6F40-8360-2BFFF69B24D9}"/>
                  </a:ext>
                </a:extLst>
              </p14:cNvPr>
              <p14:cNvContentPartPr/>
              <p14:nvPr/>
            </p14:nvContentPartPr>
            <p14:xfrm>
              <a:off x="2992920" y="6513960"/>
              <a:ext cx="176040" cy="144000"/>
            </p14:xfrm>
          </p:contentPart>
        </mc:Choice>
        <mc:Fallback>
          <p:pic>
            <p:nvPicPr>
              <p:cNvPr id="155" name="Entrada de lápiz 154">
                <a:extLst>
                  <a:ext uri="{FF2B5EF4-FFF2-40B4-BE49-F238E27FC236}">
                    <a16:creationId xmlns:a16="http://schemas.microsoft.com/office/drawing/2014/main" id="{7B9D16C0-9ECF-6F40-8360-2BFFF69B24D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83920" y="6504960"/>
                <a:ext cx="193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A2A7008A-A157-CD47-A756-4C705F574B4A}"/>
                  </a:ext>
                </a:extLst>
              </p14:cNvPr>
              <p14:cNvContentPartPr/>
              <p14:nvPr/>
            </p14:nvContentPartPr>
            <p14:xfrm>
              <a:off x="3185880" y="6487320"/>
              <a:ext cx="180000" cy="126720"/>
            </p14:xfrm>
          </p:contentPart>
        </mc:Choice>
        <mc:Fallback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A2A7008A-A157-CD47-A756-4C705F574B4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77240" y="6478320"/>
                <a:ext cx="1976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7" name="Entrada de lápiz 156">
                <a:extLst>
                  <a:ext uri="{FF2B5EF4-FFF2-40B4-BE49-F238E27FC236}">
                    <a16:creationId xmlns:a16="http://schemas.microsoft.com/office/drawing/2014/main" id="{8CC5990E-9D96-CB47-A14D-C18A32C3A809}"/>
                  </a:ext>
                </a:extLst>
              </p14:cNvPr>
              <p14:cNvContentPartPr/>
              <p14:nvPr/>
            </p14:nvContentPartPr>
            <p14:xfrm>
              <a:off x="3408000" y="6299760"/>
              <a:ext cx="41760" cy="302040"/>
            </p14:xfrm>
          </p:contentPart>
        </mc:Choice>
        <mc:Fallback>
          <p:pic>
            <p:nvPicPr>
              <p:cNvPr id="157" name="Entrada de lápiz 156">
                <a:extLst>
                  <a:ext uri="{FF2B5EF4-FFF2-40B4-BE49-F238E27FC236}">
                    <a16:creationId xmlns:a16="http://schemas.microsoft.com/office/drawing/2014/main" id="{8CC5990E-9D96-CB47-A14D-C18A32C3A80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99360" y="6291120"/>
                <a:ext cx="594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58" name="Entrada de lápiz 157">
                <a:extLst>
                  <a:ext uri="{FF2B5EF4-FFF2-40B4-BE49-F238E27FC236}">
                    <a16:creationId xmlns:a16="http://schemas.microsoft.com/office/drawing/2014/main" id="{F4C004F8-ECEB-6D41-B5AE-930CF684D7F9}"/>
                  </a:ext>
                </a:extLst>
              </p14:cNvPr>
              <p14:cNvContentPartPr/>
              <p14:nvPr/>
            </p14:nvContentPartPr>
            <p14:xfrm>
              <a:off x="3511680" y="6429720"/>
              <a:ext cx="146880" cy="163440"/>
            </p14:xfrm>
          </p:contentPart>
        </mc:Choice>
        <mc:Fallback>
          <p:pic>
            <p:nvPicPr>
              <p:cNvPr id="158" name="Entrada de lápiz 157">
                <a:extLst>
                  <a:ext uri="{FF2B5EF4-FFF2-40B4-BE49-F238E27FC236}">
                    <a16:creationId xmlns:a16="http://schemas.microsoft.com/office/drawing/2014/main" id="{F4C004F8-ECEB-6D41-B5AE-930CF684D7F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503040" y="6421080"/>
                <a:ext cx="1645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9" name="Entrada de lápiz 158">
                <a:extLst>
                  <a:ext uri="{FF2B5EF4-FFF2-40B4-BE49-F238E27FC236}">
                    <a16:creationId xmlns:a16="http://schemas.microsoft.com/office/drawing/2014/main" id="{9C961DC1-35E5-E04C-8510-E297D74986BC}"/>
                  </a:ext>
                </a:extLst>
              </p14:cNvPr>
              <p14:cNvContentPartPr/>
              <p14:nvPr/>
            </p14:nvContentPartPr>
            <p14:xfrm>
              <a:off x="3689520" y="6427920"/>
              <a:ext cx="218520" cy="182880"/>
            </p14:xfrm>
          </p:contentPart>
        </mc:Choice>
        <mc:Fallback>
          <p:pic>
            <p:nvPicPr>
              <p:cNvPr id="159" name="Entrada de lápiz 158">
                <a:extLst>
                  <a:ext uri="{FF2B5EF4-FFF2-40B4-BE49-F238E27FC236}">
                    <a16:creationId xmlns:a16="http://schemas.microsoft.com/office/drawing/2014/main" id="{9C961DC1-35E5-E04C-8510-E297D74986B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80520" y="6418920"/>
                <a:ext cx="236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60" name="Entrada de lápiz 159">
                <a:extLst>
                  <a:ext uri="{FF2B5EF4-FFF2-40B4-BE49-F238E27FC236}">
                    <a16:creationId xmlns:a16="http://schemas.microsoft.com/office/drawing/2014/main" id="{87C5AA38-E757-1249-AA49-3236C40FC021}"/>
                  </a:ext>
                </a:extLst>
              </p14:cNvPr>
              <p14:cNvContentPartPr/>
              <p14:nvPr/>
            </p14:nvContentPartPr>
            <p14:xfrm>
              <a:off x="3962040" y="6431520"/>
              <a:ext cx="255600" cy="168840"/>
            </p14:xfrm>
          </p:contentPart>
        </mc:Choice>
        <mc:Fallback>
          <p:pic>
            <p:nvPicPr>
              <p:cNvPr id="160" name="Entrada de lápiz 159">
                <a:extLst>
                  <a:ext uri="{FF2B5EF4-FFF2-40B4-BE49-F238E27FC236}">
                    <a16:creationId xmlns:a16="http://schemas.microsoft.com/office/drawing/2014/main" id="{87C5AA38-E757-1249-AA49-3236C40FC02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53400" y="6422880"/>
                <a:ext cx="273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61" name="Entrada de lápiz 160">
                <a:extLst>
                  <a:ext uri="{FF2B5EF4-FFF2-40B4-BE49-F238E27FC236}">
                    <a16:creationId xmlns:a16="http://schemas.microsoft.com/office/drawing/2014/main" id="{0D267574-6524-4246-BD3E-E2D9406602FC}"/>
                  </a:ext>
                </a:extLst>
              </p14:cNvPr>
              <p14:cNvContentPartPr/>
              <p14:nvPr/>
            </p14:nvContentPartPr>
            <p14:xfrm>
              <a:off x="4181280" y="6411720"/>
              <a:ext cx="182880" cy="237960"/>
            </p14:xfrm>
          </p:contentPart>
        </mc:Choice>
        <mc:Fallback>
          <p:pic>
            <p:nvPicPr>
              <p:cNvPr id="161" name="Entrada de lápiz 160">
                <a:extLst>
                  <a:ext uri="{FF2B5EF4-FFF2-40B4-BE49-F238E27FC236}">
                    <a16:creationId xmlns:a16="http://schemas.microsoft.com/office/drawing/2014/main" id="{0D267574-6524-4246-BD3E-E2D9406602F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72640" y="6402720"/>
                <a:ext cx="2005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8" name="Entrada de lápiz 167">
                <a:extLst>
                  <a:ext uri="{FF2B5EF4-FFF2-40B4-BE49-F238E27FC236}">
                    <a16:creationId xmlns:a16="http://schemas.microsoft.com/office/drawing/2014/main" id="{4B769D6F-196E-2E4E-B085-83A69D5D3508}"/>
                  </a:ext>
                </a:extLst>
              </p14:cNvPr>
              <p14:cNvContentPartPr/>
              <p14:nvPr/>
            </p14:nvContentPartPr>
            <p14:xfrm>
              <a:off x="3629400" y="6146040"/>
              <a:ext cx="299520" cy="214560"/>
            </p14:xfrm>
          </p:contentPart>
        </mc:Choice>
        <mc:Fallback>
          <p:pic>
            <p:nvPicPr>
              <p:cNvPr id="168" name="Entrada de lápiz 167">
                <a:extLst>
                  <a:ext uri="{FF2B5EF4-FFF2-40B4-BE49-F238E27FC236}">
                    <a16:creationId xmlns:a16="http://schemas.microsoft.com/office/drawing/2014/main" id="{4B769D6F-196E-2E4E-B085-83A69D5D35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20400" y="6137040"/>
                <a:ext cx="3171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25" name="Entrada de lápiz 224">
                <a:extLst>
                  <a:ext uri="{FF2B5EF4-FFF2-40B4-BE49-F238E27FC236}">
                    <a16:creationId xmlns:a16="http://schemas.microsoft.com/office/drawing/2014/main" id="{A08915D0-8E5A-1A48-A637-73083BEDDD63}"/>
                  </a:ext>
                </a:extLst>
              </p14:cNvPr>
              <p14:cNvContentPartPr/>
              <p14:nvPr/>
            </p14:nvContentPartPr>
            <p14:xfrm>
              <a:off x="3681600" y="6226680"/>
              <a:ext cx="246240" cy="41760"/>
            </p14:xfrm>
          </p:contentPart>
        </mc:Choice>
        <mc:Fallback>
          <p:pic>
            <p:nvPicPr>
              <p:cNvPr id="225" name="Entrada de lápiz 224">
                <a:extLst>
                  <a:ext uri="{FF2B5EF4-FFF2-40B4-BE49-F238E27FC236}">
                    <a16:creationId xmlns:a16="http://schemas.microsoft.com/office/drawing/2014/main" id="{A08915D0-8E5A-1A48-A637-73083BEDDD6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672600" y="6217680"/>
                <a:ext cx="263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52" name="Entrada de lápiz 251">
                <a:extLst>
                  <a:ext uri="{FF2B5EF4-FFF2-40B4-BE49-F238E27FC236}">
                    <a16:creationId xmlns:a16="http://schemas.microsoft.com/office/drawing/2014/main" id="{E916AD9F-48CD-6A4B-AE5F-6A1BC07153FF}"/>
                  </a:ext>
                </a:extLst>
              </p14:cNvPr>
              <p14:cNvContentPartPr/>
              <p14:nvPr/>
            </p14:nvContentPartPr>
            <p14:xfrm>
              <a:off x="2216040" y="5303280"/>
              <a:ext cx="36360" cy="564120"/>
            </p14:xfrm>
          </p:contentPart>
        </mc:Choice>
        <mc:Fallback>
          <p:pic>
            <p:nvPicPr>
              <p:cNvPr id="252" name="Entrada de lápiz 251">
                <a:extLst>
                  <a:ext uri="{FF2B5EF4-FFF2-40B4-BE49-F238E27FC236}">
                    <a16:creationId xmlns:a16="http://schemas.microsoft.com/office/drawing/2014/main" id="{E916AD9F-48CD-6A4B-AE5F-6A1BC07153F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207400" y="5294280"/>
                <a:ext cx="540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59" name="Entrada de lápiz 258">
                <a:extLst>
                  <a:ext uri="{FF2B5EF4-FFF2-40B4-BE49-F238E27FC236}">
                    <a16:creationId xmlns:a16="http://schemas.microsoft.com/office/drawing/2014/main" id="{9A3A340E-5B58-454D-B68A-EF833F79B390}"/>
                  </a:ext>
                </a:extLst>
              </p14:cNvPr>
              <p14:cNvContentPartPr/>
              <p14:nvPr/>
            </p14:nvContentPartPr>
            <p14:xfrm>
              <a:off x="47040" y="1850160"/>
              <a:ext cx="1933920" cy="748440"/>
            </p14:xfrm>
          </p:contentPart>
        </mc:Choice>
        <mc:Fallback>
          <p:pic>
            <p:nvPicPr>
              <p:cNvPr id="259" name="Entrada de lápiz 258">
                <a:extLst>
                  <a:ext uri="{FF2B5EF4-FFF2-40B4-BE49-F238E27FC236}">
                    <a16:creationId xmlns:a16="http://schemas.microsoft.com/office/drawing/2014/main" id="{9A3A340E-5B58-454D-B68A-EF833F79B39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400" y="1841520"/>
                <a:ext cx="195156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61" name="Entrada de lápiz 260">
                <a:extLst>
                  <a:ext uri="{FF2B5EF4-FFF2-40B4-BE49-F238E27FC236}">
                    <a16:creationId xmlns:a16="http://schemas.microsoft.com/office/drawing/2014/main" id="{4210F9A6-35BA-9B4C-A529-F1C898E4B03F}"/>
                  </a:ext>
                </a:extLst>
              </p14:cNvPr>
              <p14:cNvContentPartPr/>
              <p14:nvPr/>
            </p14:nvContentPartPr>
            <p14:xfrm>
              <a:off x="2485320" y="1437240"/>
              <a:ext cx="1203120" cy="898200"/>
            </p14:xfrm>
          </p:contentPart>
        </mc:Choice>
        <mc:Fallback>
          <p:pic>
            <p:nvPicPr>
              <p:cNvPr id="261" name="Entrada de lápiz 260">
                <a:extLst>
                  <a:ext uri="{FF2B5EF4-FFF2-40B4-BE49-F238E27FC236}">
                    <a16:creationId xmlns:a16="http://schemas.microsoft.com/office/drawing/2014/main" id="{4210F9A6-35BA-9B4C-A529-F1C898E4B03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76680" y="1428240"/>
                <a:ext cx="1220760" cy="9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71" name="Entrada de lápiz 270">
                <a:extLst>
                  <a:ext uri="{FF2B5EF4-FFF2-40B4-BE49-F238E27FC236}">
                    <a16:creationId xmlns:a16="http://schemas.microsoft.com/office/drawing/2014/main" id="{C9ABBEBF-2D3C-DD43-AAC9-E91D5FD54554}"/>
                  </a:ext>
                </a:extLst>
              </p14:cNvPr>
              <p14:cNvContentPartPr/>
              <p14:nvPr/>
            </p14:nvContentPartPr>
            <p14:xfrm>
              <a:off x="2735160" y="896520"/>
              <a:ext cx="516960" cy="461160"/>
            </p14:xfrm>
          </p:contentPart>
        </mc:Choice>
        <mc:Fallback>
          <p:pic>
            <p:nvPicPr>
              <p:cNvPr id="271" name="Entrada de lápiz 270">
                <a:extLst>
                  <a:ext uri="{FF2B5EF4-FFF2-40B4-BE49-F238E27FC236}">
                    <a16:creationId xmlns:a16="http://schemas.microsoft.com/office/drawing/2014/main" id="{C9ABBEBF-2D3C-DD43-AAC9-E91D5FD5455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26160" y="887520"/>
                <a:ext cx="534600" cy="47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upo 274">
            <a:extLst>
              <a:ext uri="{FF2B5EF4-FFF2-40B4-BE49-F238E27FC236}">
                <a16:creationId xmlns:a16="http://schemas.microsoft.com/office/drawing/2014/main" id="{F0146D5A-88B8-974C-B755-60A91059B362}"/>
              </a:ext>
            </a:extLst>
          </p:cNvPr>
          <p:cNvGrpSpPr/>
          <p:nvPr/>
        </p:nvGrpSpPr>
        <p:grpSpPr>
          <a:xfrm>
            <a:off x="-23160" y="442560"/>
            <a:ext cx="12066840" cy="5452200"/>
            <a:chOff x="-23160" y="442560"/>
            <a:chExt cx="12066840" cy="545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16C799A5-43A8-474D-BBF4-B11A4EB576BD}"/>
                    </a:ext>
                  </a:extLst>
                </p14:cNvPr>
                <p14:cNvContentPartPr/>
                <p14:nvPr/>
              </p14:nvContentPartPr>
              <p14:xfrm>
                <a:off x="2100480" y="3585000"/>
                <a:ext cx="1003320" cy="2232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16C799A5-43A8-474D-BBF4-B11A4EB576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91840" y="3576360"/>
                  <a:ext cx="1020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6FE99C4-7F20-7449-9F63-216ECD492630}"/>
                    </a:ext>
                  </a:extLst>
                </p14:cNvPr>
                <p14:cNvContentPartPr/>
                <p14:nvPr/>
              </p14:nvContentPartPr>
              <p14:xfrm>
                <a:off x="1884120" y="3461160"/>
                <a:ext cx="221400" cy="2300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6FE99C4-7F20-7449-9F63-216ECD4926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75480" y="3452160"/>
                  <a:ext cx="239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4507B344-CD28-AB4D-9152-7A2DEEFB8630}"/>
                    </a:ext>
                  </a:extLst>
                </p14:cNvPr>
                <p14:cNvContentPartPr/>
                <p14:nvPr/>
              </p14:nvContentPartPr>
              <p14:xfrm>
                <a:off x="2013000" y="3609840"/>
                <a:ext cx="360" cy="360"/>
              </p14:xfrm>
            </p:contentPart>
          </mc:Choice>
          <mc:Fallback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4507B344-CD28-AB4D-9152-7A2DEEFB86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4360" y="3600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B4475593-B5EE-074D-939F-C9530F354088}"/>
                    </a:ext>
                  </a:extLst>
                </p14:cNvPr>
                <p14:cNvContentPartPr/>
                <p14:nvPr/>
              </p14:nvContentPartPr>
              <p14:xfrm>
                <a:off x="2049000" y="3598680"/>
                <a:ext cx="11520" cy="3240"/>
              </p14:xfrm>
            </p:contentPart>
          </mc:Choice>
          <mc:Fallback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B4475593-B5EE-074D-939F-C9530F3540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40360" y="3589680"/>
                  <a:ext cx="29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E2E12B49-ED46-F842-8290-76919DF23F53}"/>
                    </a:ext>
                  </a:extLst>
                </p14:cNvPr>
                <p14:cNvContentPartPr/>
                <p14:nvPr/>
              </p14:nvContentPartPr>
              <p14:xfrm>
                <a:off x="2070960" y="3678600"/>
                <a:ext cx="360" cy="360"/>
              </p14:xfrm>
            </p:contentPart>
          </mc:Choice>
          <mc:Fallback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E2E12B49-ED46-F842-8290-76919DF23F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62320" y="3669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12330281-FA8B-C54B-BA09-04465A5E1BFA}"/>
                    </a:ext>
                  </a:extLst>
                </p14:cNvPr>
                <p14:cNvContentPartPr/>
                <p14:nvPr/>
              </p14:nvContentPartPr>
              <p14:xfrm>
                <a:off x="1953240" y="3636480"/>
                <a:ext cx="3240" cy="360"/>
              </p14:xfrm>
            </p:contentPart>
          </mc:Choice>
          <mc:Fallback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12330281-FA8B-C54B-BA09-04465A5E1BF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44240" y="36278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D9670179-A474-8A48-8359-CCE49B0AF782}"/>
                    </a:ext>
                  </a:extLst>
                </p14:cNvPr>
                <p14:cNvContentPartPr/>
                <p14:nvPr/>
              </p14:nvContentPartPr>
              <p14:xfrm>
                <a:off x="2038560" y="3650160"/>
                <a:ext cx="360" cy="360"/>
              </p14:xfrm>
            </p:contentPart>
          </mc:Choice>
          <mc:Fallback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D9670179-A474-8A48-8359-CCE49B0AF7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9560" y="3641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47F39878-DAD1-1E43-9ED6-1A46F5756E41}"/>
                    </a:ext>
                  </a:extLst>
                </p14:cNvPr>
                <p14:cNvContentPartPr/>
                <p14:nvPr/>
              </p14:nvContentPartPr>
              <p14:xfrm>
                <a:off x="-23160" y="5215800"/>
                <a:ext cx="2310120" cy="678960"/>
              </p14:xfrm>
            </p:contentPart>
          </mc:Choice>
          <mc:Fallback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47F39878-DAD1-1E43-9ED6-1A46F5756E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-32160" y="5206800"/>
                  <a:ext cx="23277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CF6A4E04-C129-904D-B2AB-B43C5713E3DE}"/>
                    </a:ext>
                  </a:extLst>
                </p14:cNvPr>
                <p14:cNvContentPartPr/>
                <p14:nvPr/>
              </p14:nvContentPartPr>
              <p14:xfrm>
                <a:off x="2197320" y="2616240"/>
                <a:ext cx="1374480" cy="3083760"/>
              </p14:xfrm>
            </p:contentPart>
          </mc:Choice>
          <mc:Fallback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CF6A4E04-C129-904D-B2AB-B43C5713E3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88320" y="2607240"/>
                  <a:ext cx="1392120" cy="31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52FDE904-5ED4-B94D-98CD-7D1839B55D10}"/>
                    </a:ext>
                  </a:extLst>
                </p14:cNvPr>
                <p14:cNvContentPartPr/>
                <p14:nvPr/>
              </p14:nvContentPartPr>
              <p14:xfrm>
                <a:off x="2078520" y="2511480"/>
                <a:ext cx="143640" cy="202680"/>
              </p14:xfrm>
            </p:contentPart>
          </mc:Choice>
          <mc:Fallback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52FDE904-5ED4-B94D-98CD-7D1839B55D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69520" y="2502840"/>
                  <a:ext cx="161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D29071D6-85EC-C545-820B-50F28FFF871A}"/>
                    </a:ext>
                  </a:extLst>
                </p14:cNvPr>
                <p14:cNvContentPartPr/>
                <p14:nvPr/>
              </p14:nvContentPartPr>
              <p14:xfrm>
                <a:off x="-2280" y="2539920"/>
                <a:ext cx="2098080" cy="88920"/>
              </p14:xfrm>
            </p:contentPart>
          </mc:Choice>
          <mc:Fallback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D29071D6-85EC-C545-820B-50F28FFF87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-10920" y="2530920"/>
                  <a:ext cx="2115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28D3F1E9-87CC-D740-912C-1E5BCBCD177F}"/>
                    </a:ext>
                  </a:extLst>
                </p14:cNvPr>
                <p14:cNvContentPartPr/>
                <p14:nvPr/>
              </p14:nvContentPartPr>
              <p14:xfrm>
                <a:off x="2414760" y="2571600"/>
                <a:ext cx="155520" cy="2356920"/>
              </p14:xfrm>
            </p:contentPart>
          </mc:Choice>
          <mc:Fallback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28D3F1E9-87CC-D740-912C-1E5BCBCD17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05760" y="2562600"/>
                  <a:ext cx="173160" cy="23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F5A1D8D6-9A59-D54B-BE45-168DDBC28CD7}"/>
                    </a:ext>
                  </a:extLst>
                </p14:cNvPr>
                <p14:cNvContentPartPr/>
                <p14:nvPr/>
              </p14:nvContentPartPr>
              <p14:xfrm>
                <a:off x="11823000" y="554880"/>
                <a:ext cx="33480" cy="24624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F5A1D8D6-9A59-D54B-BE45-168DDBC28C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14000" y="545880"/>
                  <a:ext cx="51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C35658F1-D52E-FE4A-B2AE-A194E779D2CC}"/>
                    </a:ext>
                  </a:extLst>
                </p14:cNvPr>
                <p14:cNvContentPartPr/>
                <p14:nvPr/>
              </p14:nvContentPartPr>
              <p14:xfrm>
                <a:off x="11796720" y="819480"/>
                <a:ext cx="152640" cy="1728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C35658F1-D52E-FE4A-B2AE-A194E779D2C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87720" y="810840"/>
                  <a:ext cx="170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8976AC24-CDE8-8A4C-BDD7-A96AC2F9C585}"/>
                    </a:ext>
                  </a:extLst>
                </p14:cNvPr>
                <p14:cNvContentPartPr/>
                <p14:nvPr/>
              </p14:nvContentPartPr>
              <p14:xfrm>
                <a:off x="11762880" y="836760"/>
                <a:ext cx="211320" cy="12132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8976AC24-CDE8-8A4C-BDD7-A96AC2F9C5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54240" y="828120"/>
                  <a:ext cx="228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71F77946-E396-6B4B-936C-49F9A817C4E3}"/>
                    </a:ext>
                  </a:extLst>
                </p14:cNvPr>
                <p14:cNvContentPartPr/>
                <p14:nvPr/>
              </p14:nvContentPartPr>
              <p14:xfrm>
                <a:off x="11720040" y="575400"/>
                <a:ext cx="201960" cy="3672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71F77946-E396-6B4B-936C-49F9A817C4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11400" y="566760"/>
                  <a:ext cx="219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699A6138-8F9E-DB4F-B999-4919AE4BEC9B}"/>
                    </a:ext>
                  </a:extLst>
                </p14:cNvPr>
                <p14:cNvContentPartPr/>
                <p14:nvPr/>
              </p14:nvContentPartPr>
              <p14:xfrm>
                <a:off x="11756040" y="442560"/>
                <a:ext cx="195120" cy="15228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699A6138-8F9E-DB4F-B999-4919AE4BEC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747040" y="433920"/>
                  <a:ext cx="212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969F88A7-1316-954C-B1E1-3C301DFC3196}"/>
                    </a:ext>
                  </a:extLst>
                </p14:cNvPr>
                <p14:cNvContentPartPr/>
                <p14:nvPr/>
              </p14:nvContentPartPr>
              <p14:xfrm>
                <a:off x="10762080" y="1492680"/>
                <a:ext cx="1281600" cy="119736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969F88A7-1316-954C-B1E1-3C301DFC31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53080" y="1484040"/>
                  <a:ext cx="1299240" cy="12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1A0F1392-C03F-0D49-A119-945A20E456C7}"/>
                    </a:ext>
                  </a:extLst>
                </p14:cNvPr>
                <p14:cNvContentPartPr/>
                <p14:nvPr/>
              </p14:nvContentPartPr>
              <p14:xfrm>
                <a:off x="10585680" y="1536600"/>
                <a:ext cx="1282320" cy="61668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1A0F1392-C03F-0D49-A119-945A20E456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77040" y="1527600"/>
                  <a:ext cx="12999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4E36D4B4-D454-D349-B5D2-07B8D7547615}"/>
                    </a:ext>
                  </a:extLst>
                </p14:cNvPr>
                <p14:cNvContentPartPr/>
                <p14:nvPr/>
              </p14:nvContentPartPr>
              <p14:xfrm>
                <a:off x="10867920" y="1591320"/>
                <a:ext cx="1068840" cy="96696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4E36D4B4-D454-D349-B5D2-07B8D754761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59280" y="1582680"/>
                  <a:ext cx="108648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6E923478-FE57-D84B-8A5A-7F8B4F2FE3EA}"/>
                    </a:ext>
                  </a:extLst>
                </p14:cNvPr>
                <p14:cNvContentPartPr/>
                <p14:nvPr/>
              </p14:nvContentPartPr>
              <p14:xfrm>
                <a:off x="4225920" y="2086680"/>
                <a:ext cx="6224400" cy="209520"/>
              </p14:xfrm>
            </p:contentPart>
          </mc:Choice>
          <mc:Fallback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6E923478-FE57-D84B-8A5A-7F8B4F2FE3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17280" y="2077680"/>
                  <a:ext cx="6242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C99BA89-3131-454D-A974-18EA39E14BBF}"/>
                    </a:ext>
                  </a:extLst>
                </p14:cNvPr>
                <p14:cNvContentPartPr/>
                <p14:nvPr/>
              </p14:nvContentPartPr>
              <p14:xfrm>
                <a:off x="1590360" y="827400"/>
                <a:ext cx="710640" cy="315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C99BA89-3131-454D-A974-18EA39E14BB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81360" y="818400"/>
                  <a:ext cx="728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18E79BD8-B0AB-1747-A539-B6F5849E5499}"/>
                    </a:ext>
                  </a:extLst>
                </p14:cNvPr>
                <p14:cNvContentPartPr/>
                <p14:nvPr/>
              </p14:nvContentPartPr>
              <p14:xfrm>
                <a:off x="2226120" y="1024320"/>
                <a:ext cx="234720" cy="2246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18E79BD8-B0AB-1747-A539-B6F5849E54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17120" y="1015320"/>
                  <a:ext cx="252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D7C91122-B7E6-0F4C-AE2D-5A819D6F8CBE}"/>
                    </a:ext>
                  </a:extLst>
                </p14:cNvPr>
                <p14:cNvContentPartPr/>
                <p14:nvPr/>
              </p14:nvContentPartPr>
              <p14:xfrm>
                <a:off x="1618800" y="728760"/>
                <a:ext cx="34200" cy="2577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D7C91122-B7E6-0F4C-AE2D-5A819D6F8CB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10160" y="720120"/>
                  <a:ext cx="51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5720FF12-BBD5-AC4E-9A7E-66E1F7290140}"/>
                    </a:ext>
                  </a:extLst>
                </p14:cNvPr>
                <p14:cNvContentPartPr/>
                <p14:nvPr/>
              </p14:nvContentPartPr>
              <p14:xfrm>
                <a:off x="1402080" y="735960"/>
                <a:ext cx="254880" cy="1990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5720FF12-BBD5-AC4E-9A7E-66E1F72901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93440" y="726960"/>
                  <a:ext cx="272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F326F48A-BFE6-9F42-AA1D-0E35425FA04E}"/>
                    </a:ext>
                  </a:extLst>
                </p14:cNvPr>
                <p14:cNvContentPartPr/>
                <p14:nvPr/>
              </p14:nvContentPartPr>
              <p14:xfrm>
                <a:off x="2364000" y="1036200"/>
                <a:ext cx="285120" cy="3657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F326F48A-BFE6-9F42-AA1D-0E35425FA0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55360" y="1027560"/>
                  <a:ext cx="3027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9D443686-A949-7542-9C28-7C23C1A2E180}"/>
                    </a:ext>
                  </a:extLst>
                </p14:cNvPr>
                <p14:cNvContentPartPr/>
                <p14:nvPr/>
              </p14:nvContentPartPr>
              <p14:xfrm>
                <a:off x="2336640" y="861960"/>
                <a:ext cx="604800" cy="5162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9D443686-A949-7542-9C28-7C23C1A2E1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28000" y="853320"/>
                  <a:ext cx="6224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9509B193-4205-1549-BDA1-00E41FFCC503}"/>
                    </a:ext>
                  </a:extLst>
                </p14:cNvPr>
                <p14:cNvContentPartPr/>
                <p14:nvPr/>
              </p14:nvContentPartPr>
              <p14:xfrm>
                <a:off x="2450040" y="975720"/>
                <a:ext cx="284040" cy="19656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9509B193-4205-1549-BDA1-00E41FFCC5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41040" y="966720"/>
                  <a:ext cx="301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B431B456-1876-684B-BCB6-8FD8CCB6696C}"/>
                    </a:ext>
                  </a:extLst>
                </p14:cNvPr>
                <p14:cNvContentPartPr/>
                <p14:nvPr/>
              </p14:nvContentPartPr>
              <p14:xfrm>
                <a:off x="3303960" y="924600"/>
                <a:ext cx="572760" cy="4600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B431B456-1876-684B-BCB6-8FD8CCB669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94960" y="915600"/>
                  <a:ext cx="5904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F3B26103-8311-0442-BCD4-C98426B50AB6}"/>
                    </a:ext>
                  </a:extLst>
                </p14:cNvPr>
                <p14:cNvContentPartPr/>
                <p14:nvPr/>
              </p14:nvContentPartPr>
              <p14:xfrm>
                <a:off x="3162840" y="844680"/>
                <a:ext cx="463680" cy="60948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F3B26103-8311-0442-BCD4-C98426B50A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54200" y="835680"/>
                  <a:ext cx="48132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1A67BEED-4558-F74D-8B10-A80B18521998}"/>
                    </a:ext>
                  </a:extLst>
                </p14:cNvPr>
                <p14:cNvContentPartPr/>
                <p14:nvPr/>
              </p14:nvContentPartPr>
              <p14:xfrm>
                <a:off x="2911200" y="483600"/>
                <a:ext cx="201960" cy="33480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1A67BEED-4558-F74D-8B10-A80B1852199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02200" y="474960"/>
                  <a:ext cx="219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787FBD68-69BB-9D42-9161-6B008F04DAA4}"/>
                    </a:ext>
                  </a:extLst>
                </p14:cNvPr>
                <p14:cNvContentPartPr/>
                <p14:nvPr/>
              </p14:nvContentPartPr>
              <p14:xfrm>
                <a:off x="3086520" y="828840"/>
                <a:ext cx="81720" cy="9576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787FBD68-69BB-9D42-9161-6B008F04DA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77880" y="819840"/>
                  <a:ext cx="99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7F9DD843-FF37-F446-A4E7-CEF0C7389B39}"/>
                    </a:ext>
                  </a:extLst>
                </p14:cNvPr>
                <p14:cNvContentPartPr/>
                <p14:nvPr/>
              </p14:nvContentPartPr>
              <p14:xfrm>
                <a:off x="5711280" y="668280"/>
                <a:ext cx="4530600" cy="76464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7F9DD843-FF37-F446-A4E7-CEF0C7389B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02640" y="659280"/>
                  <a:ext cx="454824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6576A61A-428E-EB47-B26E-010D676659C9}"/>
                    </a:ext>
                  </a:extLst>
                </p14:cNvPr>
                <p14:cNvContentPartPr/>
                <p14:nvPr/>
              </p14:nvContentPartPr>
              <p14:xfrm>
                <a:off x="5702640" y="693120"/>
                <a:ext cx="38880" cy="10548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6576A61A-428E-EB47-B26E-010D676659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94000" y="684480"/>
                  <a:ext cx="56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19E6AF3-1BE3-F24D-B2FD-BB5C74D61172}"/>
                    </a:ext>
                  </a:extLst>
                </p14:cNvPr>
                <p14:cNvContentPartPr/>
                <p14:nvPr/>
              </p14:nvContentPartPr>
              <p14:xfrm>
                <a:off x="7168200" y="1478640"/>
                <a:ext cx="105480" cy="2102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19E6AF3-1BE3-F24D-B2FD-BB5C74D611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59200" y="1469640"/>
                  <a:ext cx="123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DC4CEF98-557A-9040-B649-0DDC2B455935}"/>
                    </a:ext>
                  </a:extLst>
                </p14:cNvPr>
                <p14:cNvContentPartPr/>
                <p14:nvPr/>
              </p14:nvContentPartPr>
              <p14:xfrm>
                <a:off x="7362960" y="1506720"/>
                <a:ext cx="123840" cy="2433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DC4CEF98-557A-9040-B649-0DDC2B4559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54320" y="1497720"/>
                  <a:ext cx="141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B84AD718-C972-E445-8256-2ABDC9FC60A7}"/>
                    </a:ext>
                  </a:extLst>
                </p14:cNvPr>
                <p14:cNvContentPartPr/>
                <p14:nvPr/>
              </p14:nvContentPartPr>
              <p14:xfrm>
                <a:off x="7323360" y="1609320"/>
                <a:ext cx="190800" cy="201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B84AD718-C972-E445-8256-2ABDC9FC60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14720" y="1600320"/>
                  <a:ext cx="208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4E283CA9-B92B-1041-8055-809EC775A31E}"/>
                    </a:ext>
                  </a:extLst>
                </p14:cNvPr>
                <p14:cNvContentPartPr/>
                <p14:nvPr/>
              </p14:nvContentPartPr>
              <p14:xfrm>
                <a:off x="7539360" y="1536240"/>
                <a:ext cx="129600" cy="24624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4E283CA9-B92B-1041-8055-809EC775A31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30360" y="1527240"/>
                  <a:ext cx="147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23B1783-C6B4-3841-AD42-A56686262596}"/>
                    </a:ext>
                  </a:extLst>
                </p14:cNvPr>
                <p14:cNvContentPartPr/>
                <p14:nvPr/>
              </p14:nvContentPartPr>
              <p14:xfrm>
                <a:off x="7536120" y="1602120"/>
                <a:ext cx="149400" cy="86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23B1783-C6B4-3841-AD42-A566862625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27120" y="1593480"/>
                  <a:ext cx="167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4FDEE897-ED25-FD43-9444-1E869B9057E7}"/>
                    </a:ext>
                  </a:extLst>
                </p14:cNvPr>
                <p14:cNvContentPartPr/>
                <p14:nvPr/>
              </p14:nvContentPartPr>
              <p14:xfrm>
                <a:off x="4135560" y="1365960"/>
                <a:ext cx="627840" cy="20268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4FDEE897-ED25-FD43-9444-1E869B9057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26560" y="1356960"/>
                  <a:ext cx="645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CAF7EC7A-736F-7E4F-A443-A717A272E0A5}"/>
                    </a:ext>
                  </a:extLst>
                </p14:cNvPr>
                <p14:cNvContentPartPr/>
                <p14:nvPr/>
              </p14:nvContentPartPr>
              <p14:xfrm>
                <a:off x="4284240" y="1701480"/>
                <a:ext cx="305280" cy="38124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CAF7EC7A-736F-7E4F-A443-A717A272E0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75600" y="1692840"/>
                  <a:ext cx="3229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7BA58FA7-959C-0C4F-BD65-0E851B75C9E3}"/>
                    </a:ext>
                  </a:extLst>
                </p14:cNvPr>
                <p14:cNvContentPartPr/>
                <p14:nvPr/>
              </p14:nvContentPartPr>
              <p14:xfrm>
                <a:off x="4624800" y="1708680"/>
                <a:ext cx="99720" cy="32400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7BA58FA7-959C-0C4F-BD65-0E851B75C9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15800" y="1700040"/>
                  <a:ext cx="117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BDADF1C1-C93F-E84F-BFD0-5EBB470128EC}"/>
                    </a:ext>
                  </a:extLst>
                </p14:cNvPr>
                <p14:cNvContentPartPr/>
                <p14:nvPr/>
              </p14:nvContentPartPr>
              <p14:xfrm>
                <a:off x="4681320" y="1658640"/>
                <a:ext cx="323640" cy="41472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BDADF1C1-C93F-E84F-BFD0-5EBB470128E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72680" y="1650000"/>
                  <a:ext cx="341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2A4EFC39-177E-9C44-86A8-6E8CB9B3416F}"/>
                    </a:ext>
                  </a:extLst>
                </p14:cNvPr>
                <p14:cNvContentPartPr/>
                <p14:nvPr/>
              </p14:nvContentPartPr>
              <p14:xfrm>
                <a:off x="4152480" y="1538040"/>
                <a:ext cx="447480" cy="5292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2A4EFC39-177E-9C44-86A8-6E8CB9B341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43480" y="1529400"/>
                  <a:ext cx="465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C98D78AE-6612-784F-88D2-7E99D1613112}"/>
                    </a:ext>
                  </a:extLst>
                </p14:cNvPr>
                <p14:cNvContentPartPr/>
                <p14:nvPr/>
              </p14:nvContentPartPr>
              <p14:xfrm>
                <a:off x="4169040" y="1528680"/>
                <a:ext cx="1145520" cy="2556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C98D78AE-6612-784F-88D2-7E99D161311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60040" y="1520040"/>
                  <a:ext cx="1163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30DD7BD2-DB65-5244-8B0B-6F474974E6F5}"/>
                    </a:ext>
                  </a:extLst>
                </p14:cNvPr>
                <p14:cNvContentPartPr/>
                <p14:nvPr/>
              </p14:nvContentPartPr>
              <p14:xfrm>
                <a:off x="4190280" y="1364520"/>
                <a:ext cx="1141560" cy="217440"/>
              </p14:xfrm>
            </p:contentPart>
          </mc:Choice>
          <mc:Fallback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30DD7BD2-DB65-5244-8B0B-6F474974E6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81640" y="1355520"/>
                  <a:ext cx="1159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8C00158C-8826-E946-A5A8-BB23CB652B05}"/>
                    </a:ext>
                  </a:extLst>
                </p14:cNvPr>
                <p14:cNvContentPartPr/>
                <p14:nvPr/>
              </p14:nvContentPartPr>
              <p14:xfrm>
                <a:off x="4706160" y="1391520"/>
                <a:ext cx="44640" cy="174960"/>
              </p14:xfrm>
            </p:contentPart>
          </mc:Choice>
          <mc:Fallback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8C00158C-8826-E946-A5A8-BB23CB652B0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97520" y="1382880"/>
                  <a:ext cx="62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EDF4BCED-E396-BD4E-9083-BE28E46C2654}"/>
                    </a:ext>
                  </a:extLst>
                </p14:cNvPr>
                <p14:cNvContentPartPr/>
                <p14:nvPr/>
              </p14:nvContentPartPr>
              <p14:xfrm>
                <a:off x="4664040" y="1202160"/>
                <a:ext cx="182520" cy="119880"/>
              </p14:xfrm>
            </p:contentPart>
          </mc:Choice>
          <mc:Fallback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EDF4BCED-E396-BD4E-9083-BE28E46C265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55400" y="1193520"/>
                  <a:ext cx="200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FB0A0D27-2C9F-064B-9541-068CBE3B39D9}"/>
                    </a:ext>
                  </a:extLst>
                </p14:cNvPr>
                <p14:cNvContentPartPr/>
                <p14:nvPr/>
              </p14:nvContentPartPr>
              <p14:xfrm>
                <a:off x="5136720" y="1232040"/>
                <a:ext cx="170280" cy="114480"/>
              </p14:xfrm>
            </p:contentPart>
          </mc:Choice>
          <mc:Fallback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FB0A0D27-2C9F-064B-9541-068CBE3B39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28080" y="1223400"/>
                  <a:ext cx="187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BFBDC6BC-179F-234B-B976-58CF09247575}"/>
                    </a:ext>
                  </a:extLst>
                </p14:cNvPr>
                <p14:cNvContentPartPr/>
                <p14:nvPr/>
              </p14:nvContentPartPr>
              <p14:xfrm>
                <a:off x="4520400" y="659640"/>
                <a:ext cx="88920" cy="213120"/>
              </p14:xfrm>
            </p:contentPart>
          </mc:Choice>
          <mc:Fallback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BFBDC6BC-179F-234B-B976-58CF092475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11400" y="650640"/>
                  <a:ext cx="106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5DB9F222-B2E6-234D-BCB4-6420F292568D}"/>
                    </a:ext>
                  </a:extLst>
                </p14:cNvPr>
                <p14:cNvContentPartPr/>
                <p14:nvPr/>
              </p14:nvContentPartPr>
              <p14:xfrm>
                <a:off x="4552440" y="817320"/>
                <a:ext cx="158400" cy="121320"/>
              </p14:xfrm>
            </p:contentPart>
          </mc:Choice>
          <mc:Fallback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5DB9F222-B2E6-234D-BCB4-6420F292568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43800" y="808320"/>
                  <a:ext cx="176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728D8FC9-FA70-304C-948E-59F9B316C8E6}"/>
                    </a:ext>
                  </a:extLst>
                </p14:cNvPr>
                <p14:cNvContentPartPr/>
                <p14:nvPr/>
              </p14:nvContentPartPr>
              <p14:xfrm>
                <a:off x="4208280" y="1297560"/>
                <a:ext cx="3240" cy="360"/>
              </p14:xfrm>
            </p:contentPart>
          </mc:Choice>
          <mc:Fallback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728D8FC9-FA70-304C-948E-59F9B316C8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99640" y="12885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31626864-C15F-7E4D-8850-4315EA0BC3DA}"/>
                    </a:ext>
                  </a:extLst>
                </p14:cNvPr>
                <p14:cNvContentPartPr/>
                <p14:nvPr/>
              </p14:nvContentPartPr>
              <p14:xfrm>
                <a:off x="4818120" y="1311240"/>
                <a:ext cx="3240" cy="3240"/>
              </p14:xfrm>
            </p:contentPart>
          </mc:Choice>
          <mc:Fallback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31626864-C15F-7E4D-8850-4315EA0BC3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09480" y="1302240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5CDE56F6-EFEC-7F46-A6F5-A478DF35F617}"/>
                    </a:ext>
                  </a:extLst>
                </p14:cNvPr>
                <p14:cNvContentPartPr/>
                <p14:nvPr/>
              </p14:nvContentPartPr>
              <p14:xfrm>
                <a:off x="4977600" y="653520"/>
                <a:ext cx="30600" cy="182880"/>
              </p14:xfrm>
            </p:contentPart>
          </mc:Choice>
          <mc:Fallback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5CDE56F6-EFEC-7F46-A6F5-A478DF35F61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8960" y="644520"/>
                  <a:ext cx="48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3403FD86-C975-6741-B3B0-4AC3873F71B0}"/>
                    </a:ext>
                  </a:extLst>
                </p14:cNvPr>
                <p14:cNvContentPartPr/>
                <p14:nvPr/>
              </p14:nvContentPartPr>
              <p14:xfrm>
                <a:off x="4946280" y="810480"/>
                <a:ext cx="160920" cy="94320"/>
              </p14:xfrm>
            </p:contentPart>
          </mc:Choice>
          <mc:Fallback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3403FD86-C975-6741-B3B0-4AC3873F71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37640" y="801840"/>
                  <a:ext cx="178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BC928E4A-9E50-EB4E-AA48-C31AC8885ED0}"/>
                    </a:ext>
                  </a:extLst>
                </p14:cNvPr>
                <p14:cNvContentPartPr/>
                <p14:nvPr/>
              </p14:nvContentPartPr>
              <p14:xfrm>
                <a:off x="4590960" y="898680"/>
                <a:ext cx="360" cy="360"/>
              </p14:xfrm>
            </p:contentPart>
          </mc:Choice>
          <mc:Fallback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BC928E4A-9E50-EB4E-AA48-C31AC8885E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82320" y="89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A305C655-8006-D142-BBA6-DE0913DEA0DD}"/>
                    </a:ext>
                  </a:extLst>
                </p14:cNvPr>
                <p14:cNvContentPartPr/>
                <p14:nvPr/>
              </p14:nvContentPartPr>
              <p14:xfrm>
                <a:off x="4632360" y="918120"/>
                <a:ext cx="3240" cy="360"/>
              </p14:xfrm>
            </p:contentPart>
          </mc:Choice>
          <mc:Fallback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A305C655-8006-D142-BBA6-DE0913DEA0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23720" y="90912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FBA942E3-FBA1-074C-8985-7A46398D0374}"/>
                    </a:ext>
                  </a:extLst>
                </p14:cNvPr>
                <p14:cNvContentPartPr/>
                <p14:nvPr/>
              </p14:nvContentPartPr>
              <p14:xfrm>
                <a:off x="4640640" y="890040"/>
                <a:ext cx="360" cy="360"/>
              </p14:xfrm>
            </p:contentPart>
          </mc:Choice>
          <mc:Fallback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FBA942E3-FBA1-074C-8985-7A46398D03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32000" y="881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89C4086D-1BEE-E64F-A824-876DA9034369}"/>
                    </a:ext>
                  </a:extLst>
                </p14:cNvPr>
                <p14:cNvContentPartPr/>
                <p14:nvPr/>
              </p14:nvContentPartPr>
              <p14:xfrm>
                <a:off x="4646400" y="881400"/>
                <a:ext cx="360" cy="360"/>
              </p14:xfrm>
            </p:contentPart>
          </mc:Choice>
          <mc:Fallback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89C4086D-1BEE-E64F-A824-876DA90343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37400" y="872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1BE47FED-CE67-F344-9030-356D2D02E486}"/>
                    </a:ext>
                  </a:extLst>
                </p14:cNvPr>
                <p14:cNvContentPartPr/>
                <p14:nvPr/>
              </p14:nvContentPartPr>
              <p14:xfrm>
                <a:off x="4524720" y="954480"/>
                <a:ext cx="419400" cy="373320"/>
              </p14:xfrm>
            </p:contentPart>
          </mc:Choice>
          <mc:Fallback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1BE47FED-CE67-F344-9030-356D2D02E4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15720" y="945840"/>
                  <a:ext cx="437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9A3A6CC0-D188-AA4B-9AEC-C520548962D1}"/>
                    </a:ext>
                  </a:extLst>
                </p14:cNvPr>
                <p14:cNvContentPartPr/>
                <p14:nvPr/>
              </p14:nvContentPartPr>
              <p14:xfrm>
                <a:off x="4348320" y="843600"/>
                <a:ext cx="538560" cy="619200"/>
              </p14:xfrm>
            </p:contentPart>
          </mc:Choice>
          <mc:Fallback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9A3A6CC0-D188-AA4B-9AEC-C520548962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39680" y="834960"/>
                  <a:ext cx="5562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94A1A738-8A1C-DC4B-AED5-E013497BA668}"/>
                    </a:ext>
                  </a:extLst>
                </p14:cNvPr>
                <p14:cNvContentPartPr/>
                <p14:nvPr/>
              </p14:nvContentPartPr>
              <p14:xfrm>
                <a:off x="4844760" y="989400"/>
                <a:ext cx="535320" cy="313920"/>
              </p14:xfrm>
            </p:contentPart>
          </mc:Choice>
          <mc:Fallback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94A1A738-8A1C-DC4B-AED5-E013497BA66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35760" y="980400"/>
                  <a:ext cx="552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BC213E4F-2806-7646-9B40-000F5FACE74F}"/>
                    </a:ext>
                  </a:extLst>
                </p14:cNvPr>
                <p14:cNvContentPartPr/>
                <p14:nvPr/>
              </p14:nvContentPartPr>
              <p14:xfrm>
                <a:off x="4904880" y="863400"/>
                <a:ext cx="386280" cy="585000"/>
              </p14:xfrm>
            </p:contentPart>
          </mc:Choice>
          <mc:Fallback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BC213E4F-2806-7646-9B40-000F5FACE7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6240" y="854760"/>
                  <a:ext cx="4039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B88BBF45-A267-4741-B509-1413CEF8247D}"/>
                    </a:ext>
                  </a:extLst>
                </p14:cNvPr>
                <p14:cNvContentPartPr/>
                <p14:nvPr/>
              </p14:nvContentPartPr>
              <p14:xfrm>
                <a:off x="5334000" y="943680"/>
                <a:ext cx="360000" cy="246240"/>
              </p14:xfrm>
            </p:contentPart>
          </mc:Choice>
          <mc:Fallback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B88BBF45-A267-4741-B509-1413CEF8247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25000" y="934680"/>
                  <a:ext cx="377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026885C3-D6C8-7143-985B-2890B8C08AA4}"/>
                    </a:ext>
                  </a:extLst>
                </p14:cNvPr>
                <p14:cNvContentPartPr/>
                <p14:nvPr/>
              </p14:nvContentPartPr>
              <p14:xfrm>
                <a:off x="5349840" y="877440"/>
                <a:ext cx="248400" cy="501120"/>
              </p14:xfrm>
            </p:contentPart>
          </mc:Choice>
          <mc:Fallback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026885C3-D6C8-7143-985B-2890B8C08AA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41200" y="868800"/>
                  <a:ext cx="2660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1B94FD2A-3E73-4B48-AB57-72E2F331C6BC}"/>
                    </a:ext>
                  </a:extLst>
                </p14:cNvPr>
                <p14:cNvContentPartPr/>
                <p14:nvPr/>
              </p14:nvContentPartPr>
              <p14:xfrm>
                <a:off x="3047280" y="1479000"/>
                <a:ext cx="2871000" cy="2122920"/>
              </p14:xfrm>
            </p:contentPart>
          </mc:Choice>
          <mc:Fallback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1B94FD2A-3E73-4B48-AB57-72E2F331C6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38280" y="1470360"/>
                  <a:ext cx="2888640" cy="21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1809E440-553C-D240-A518-2F7451069820}"/>
                    </a:ext>
                  </a:extLst>
                </p14:cNvPr>
                <p14:cNvContentPartPr/>
                <p14:nvPr/>
              </p14:nvContentPartPr>
              <p14:xfrm>
                <a:off x="5847720" y="1377480"/>
                <a:ext cx="152280" cy="191520"/>
              </p14:xfrm>
            </p:contentPart>
          </mc:Choice>
          <mc:Fallback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1809E440-553C-D240-A518-2F745106982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38720" y="1368840"/>
                  <a:ext cx="16992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839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67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9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8A9C52AC-70DC-9F4E-AF60-EED5353231C8}"/>
                  </a:ext>
                </a:extLst>
              </p14:cNvPr>
              <p14:cNvContentPartPr/>
              <p14:nvPr/>
            </p14:nvContentPartPr>
            <p14:xfrm>
              <a:off x="8195280" y="1575480"/>
              <a:ext cx="3775320" cy="1784160"/>
            </p14:xfrm>
          </p:contentPart>
        </mc:Choice>
        <mc:Fallback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8A9C52AC-70DC-9F4E-AF60-EED5353231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86640" y="1566480"/>
                <a:ext cx="3792960" cy="180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upo 139">
            <a:extLst>
              <a:ext uri="{FF2B5EF4-FFF2-40B4-BE49-F238E27FC236}">
                <a16:creationId xmlns:a16="http://schemas.microsoft.com/office/drawing/2014/main" id="{590F0A19-C2C3-E844-A7B4-BC682A2C4CEB}"/>
              </a:ext>
            </a:extLst>
          </p:cNvPr>
          <p:cNvGrpSpPr/>
          <p:nvPr/>
        </p:nvGrpSpPr>
        <p:grpSpPr>
          <a:xfrm>
            <a:off x="11467680" y="3122400"/>
            <a:ext cx="431640" cy="857880"/>
            <a:chOff x="11467680" y="3122400"/>
            <a:chExt cx="431640" cy="8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CBFE59DE-4688-844E-8248-54D99EED4E87}"/>
                    </a:ext>
                  </a:extLst>
                </p14:cNvPr>
                <p14:cNvContentPartPr/>
                <p14:nvPr/>
              </p14:nvContentPartPr>
              <p14:xfrm>
                <a:off x="11467680" y="3122400"/>
                <a:ext cx="314280" cy="65880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CBFE59DE-4688-844E-8248-54D99EED4E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58680" y="3113760"/>
                  <a:ext cx="3319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6C2F119D-7908-9646-A55A-C3A405012B29}"/>
                    </a:ext>
                  </a:extLst>
                </p14:cNvPr>
                <p14:cNvContentPartPr/>
                <p14:nvPr/>
              </p14:nvContentPartPr>
              <p14:xfrm>
                <a:off x="11633640" y="3710640"/>
                <a:ext cx="265680" cy="26964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6C2F119D-7908-9646-A55A-C3A405012B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625000" y="3702000"/>
                  <a:ext cx="2833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0AB74279-9847-A041-9296-B8163F1BDD05}"/>
              </a:ext>
            </a:extLst>
          </p:cNvPr>
          <p:cNvGrpSpPr/>
          <p:nvPr/>
        </p:nvGrpSpPr>
        <p:grpSpPr>
          <a:xfrm>
            <a:off x="5786160" y="627240"/>
            <a:ext cx="5774760" cy="1193040"/>
            <a:chOff x="5786160" y="627240"/>
            <a:chExt cx="5774760" cy="11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02A67EDA-6387-9E43-A225-6889C0E6EDB9}"/>
                    </a:ext>
                  </a:extLst>
                </p14:cNvPr>
                <p14:cNvContentPartPr/>
                <p14:nvPr/>
              </p14:nvContentPartPr>
              <p14:xfrm>
                <a:off x="11244480" y="1626960"/>
                <a:ext cx="265680" cy="19260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02A67EDA-6387-9E43-A225-6889C0E6ED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35480" y="1618320"/>
                  <a:ext cx="283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E4749A2A-9B98-7249-ADAF-7FBAB8BED824}"/>
                    </a:ext>
                  </a:extLst>
                </p14:cNvPr>
                <p14:cNvContentPartPr/>
                <p14:nvPr/>
              </p14:nvContentPartPr>
              <p14:xfrm>
                <a:off x="11281920" y="1559280"/>
                <a:ext cx="177480" cy="25884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E4749A2A-9B98-7249-ADAF-7FBAB8BED8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73280" y="1550280"/>
                  <a:ext cx="195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723EFC26-2ADA-4343-86FB-5E2BB97C99C7}"/>
                    </a:ext>
                  </a:extLst>
                </p14:cNvPr>
                <p14:cNvContentPartPr/>
                <p14:nvPr/>
              </p14:nvContentPartPr>
              <p14:xfrm>
                <a:off x="11168160" y="1468560"/>
                <a:ext cx="392760" cy="35172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723EFC26-2ADA-4343-86FB-5E2BB97C99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59520" y="1459560"/>
                  <a:ext cx="4104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2716655F-5EBC-6F43-B1D5-A854017C7D9B}"/>
                    </a:ext>
                  </a:extLst>
                </p14:cNvPr>
                <p14:cNvContentPartPr/>
                <p14:nvPr/>
              </p14:nvContentPartPr>
              <p14:xfrm>
                <a:off x="5786160" y="627240"/>
                <a:ext cx="4383720" cy="84780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2716655F-5EBC-6F43-B1D5-A854017C7D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7520" y="618600"/>
                  <a:ext cx="4401360" cy="86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E3831959-1916-DE44-8047-1D7091A4BF3B}"/>
                  </a:ext>
                </a:extLst>
              </p14:cNvPr>
              <p14:cNvContentPartPr/>
              <p14:nvPr/>
            </p14:nvContentPartPr>
            <p14:xfrm>
              <a:off x="9406680" y="5894400"/>
              <a:ext cx="360" cy="360"/>
            </p14:xfrm>
          </p:contentPart>
        </mc:Choice>
        <mc:Fallback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E3831959-1916-DE44-8047-1D7091A4BF3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98040" y="5885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8" name="Entrada de lápiz 147">
                <a:extLst>
                  <a:ext uri="{FF2B5EF4-FFF2-40B4-BE49-F238E27FC236}">
                    <a16:creationId xmlns:a16="http://schemas.microsoft.com/office/drawing/2014/main" id="{CB78E84F-5C4E-2942-959C-2F5DBE8839BD}"/>
                  </a:ext>
                </a:extLst>
              </p14:cNvPr>
              <p14:cNvContentPartPr/>
              <p14:nvPr/>
            </p14:nvContentPartPr>
            <p14:xfrm>
              <a:off x="9787560" y="5824920"/>
              <a:ext cx="2174400" cy="805680"/>
            </p14:xfrm>
          </p:contentPart>
        </mc:Choice>
        <mc:Fallback>
          <p:pic>
            <p:nvPicPr>
              <p:cNvPr id="148" name="Entrada de lápiz 147">
                <a:extLst>
                  <a:ext uri="{FF2B5EF4-FFF2-40B4-BE49-F238E27FC236}">
                    <a16:creationId xmlns:a16="http://schemas.microsoft.com/office/drawing/2014/main" id="{CB78E84F-5C4E-2942-959C-2F5DBE8839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78920" y="5815920"/>
                <a:ext cx="2192040" cy="82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upo 162">
            <a:extLst>
              <a:ext uri="{FF2B5EF4-FFF2-40B4-BE49-F238E27FC236}">
                <a16:creationId xmlns:a16="http://schemas.microsoft.com/office/drawing/2014/main" id="{9C40BFE7-4A79-8C4B-AD89-0130D9528471}"/>
              </a:ext>
            </a:extLst>
          </p:cNvPr>
          <p:cNvGrpSpPr/>
          <p:nvPr/>
        </p:nvGrpSpPr>
        <p:grpSpPr>
          <a:xfrm>
            <a:off x="2267160" y="6426120"/>
            <a:ext cx="7512120" cy="362880"/>
            <a:chOff x="2267160" y="6426120"/>
            <a:chExt cx="751212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11E4E9A1-BF48-944C-8560-22790E80455A}"/>
                    </a:ext>
                  </a:extLst>
                </p14:cNvPr>
                <p14:cNvContentPartPr/>
                <p14:nvPr/>
              </p14:nvContentPartPr>
              <p14:xfrm>
                <a:off x="2267160" y="6497400"/>
                <a:ext cx="7152840" cy="29160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11E4E9A1-BF48-944C-8560-22790E8045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8160" y="6488400"/>
                  <a:ext cx="7170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19DF746A-2D76-8B46-9207-C86FD0A8FF0C}"/>
                    </a:ext>
                  </a:extLst>
                </p14:cNvPr>
                <p14:cNvContentPartPr/>
                <p14:nvPr/>
              </p14:nvContentPartPr>
              <p14:xfrm>
                <a:off x="9330720" y="6426120"/>
                <a:ext cx="448560" cy="21564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19DF746A-2D76-8B46-9207-C86FD0A8FF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21720" y="6417120"/>
                  <a:ext cx="46620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5AADC1F-4670-E644-BACC-F5E4DB7792BF}"/>
              </a:ext>
            </a:extLst>
          </p:cNvPr>
          <p:cNvGrpSpPr/>
          <p:nvPr/>
        </p:nvGrpSpPr>
        <p:grpSpPr>
          <a:xfrm>
            <a:off x="2264640" y="6538440"/>
            <a:ext cx="41400" cy="322920"/>
            <a:chOff x="2264640" y="6538440"/>
            <a:chExt cx="4140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B6370523-7F5E-504B-A007-2A2B6DF85960}"/>
                    </a:ext>
                  </a:extLst>
                </p14:cNvPr>
                <p14:cNvContentPartPr/>
                <p14:nvPr/>
              </p14:nvContentPartPr>
              <p14:xfrm>
                <a:off x="2264640" y="6577680"/>
                <a:ext cx="14040" cy="28368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B6370523-7F5E-504B-A007-2A2B6DF859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55640" y="6568680"/>
                  <a:ext cx="31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13BC9F6D-ECA9-D244-A17E-D637D7CB90CF}"/>
                    </a:ext>
                  </a:extLst>
                </p14:cNvPr>
                <p14:cNvContentPartPr/>
                <p14:nvPr/>
              </p14:nvContentPartPr>
              <p14:xfrm>
                <a:off x="2275440" y="6538440"/>
                <a:ext cx="30600" cy="30456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13BC9F6D-ECA9-D244-A17E-D637D7CB90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66440" y="6529800"/>
                  <a:ext cx="4824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6043ED26-AA81-E84D-BF7F-96734F7CFE40}"/>
              </a:ext>
            </a:extLst>
          </p:cNvPr>
          <p:cNvGrpSpPr/>
          <p:nvPr/>
        </p:nvGrpSpPr>
        <p:grpSpPr>
          <a:xfrm>
            <a:off x="9436200" y="5201760"/>
            <a:ext cx="382680" cy="413280"/>
            <a:chOff x="9436200" y="5201760"/>
            <a:chExt cx="38268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DFB4FCB4-FC46-B946-9E09-121F95633A00}"/>
                    </a:ext>
                  </a:extLst>
                </p14:cNvPr>
                <p14:cNvContentPartPr/>
                <p14:nvPr/>
              </p14:nvContentPartPr>
              <p14:xfrm>
                <a:off x="9436200" y="5201760"/>
                <a:ext cx="307440" cy="28980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DFB4FCB4-FC46-B946-9E09-121F95633A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27200" y="5192760"/>
                  <a:ext cx="325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7B251DF6-DDC8-AB44-BCB8-9CA1DB10F92E}"/>
                    </a:ext>
                  </a:extLst>
                </p14:cNvPr>
                <p14:cNvContentPartPr/>
                <p14:nvPr/>
              </p14:nvContentPartPr>
              <p14:xfrm>
                <a:off x="9501360" y="5377080"/>
                <a:ext cx="317520" cy="23796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7B251DF6-DDC8-AB44-BCB8-9CA1DB10F9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92720" y="5368080"/>
                  <a:ext cx="33516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32C5F081-0F06-9949-B4D2-5517B401CAB1}"/>
              </a:ext>
            </a:extLst>
          </p:cNvPr>
          <p:cNvGrpSpPr/>
          <p:nvPr/>
        </p:nvGrpSpPr>
        <p:grpSpPr>
          <a:xfrm>
            <a:off x="11388840" y="4722240"/>
            <a:ext cx="370080" cy="749520"/>
            <a:chOff x="11388840" y="4722240"/>
            <a:chExt cx="370080" cy="74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7906C216-CDB8-C640-9C0D-CA79F64CABD5}"/>
                    </a:ext>
                  </a:extLst>
                </p14:cNvPr>
                <p14:cNvContentPartPr/>
                <p14:nvPr/>
              </p14:nvContentPartPr>
              <p14:xfrm>
                <a:off x="11481360" y="4722240"/>
                <a:ext cx="277560" cy="673920"/>
              </p14:xfrm>
            </p:contentPart>
          </mc:Choice>
          <mc:Fallback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7906C216-CDB8-C640-9C0D-CA79F64CAB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72720" y="4713240"/>
                  <a:ext cx="29520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087AB872-FD9C-0548-B51C-33D0E75AF217}"/>
                    </a:ext>
                  </a:extLst>
                </p14:cNvPr>
                <p14:cNvContentPartPr/>
                <p14:nvPr/>
              </p14:nvContentPartPr>
              <p14:xfrm>
                <a:off x="11388840" y="5206080"/>
                <a:ext cx="250920" cy="26568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087AB872-FD9C-0548-B51C-33D0E75AF2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79840" y="5197440"/>
                  <a:ext cx="268560" cy="28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1525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Macintosh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JUAN ESTEBAN ESCUDERO G�MEZ</cp:lastModifiedBy>
  <cp:revision>9</cp:revision>
  <dcterms:created xsi:type="dcterms:W3CDTF">2020-05-05T20:41:26Z</dcterms:created>
  <dcterms:modified xsi:type="dcterms:W3CDTF">2020-05-07T20:16:36Z</dcterms:modified>
</cp:coreProperties>
</file>