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979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2" y="533"/>
            <a:ext cx="4608830" cy="3456940"/>
          </a:xfrm>
          <a:custGeom>
            <a:avLst/>
            <a:gdLst/>
            <a:ahLst/>
            <a:cxnLst/>
            <a:rect l="l" t="t" r="r" b="b"/>
            <a:pathLst>
              <a:path w="4608830" h="3456940">
                <a:moveTo>
                  <a:pt x="0" y="3456432"/>
                </a:moveTo>
                <a:lnTo>
                  <a:pt x="4608576" y="3456432"/>
                </a:lnTo>
                <a:lnTo>
                  <a:pt x="4608576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532" y="1244320"/>
            <a:ext cx="252164" cy="2526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79" y="140112"/>
            <a:ext cx="898301" cy="90832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66229" y="1331480"/>
            <a:ext cx="112395" cy="78105"/>
          </a:xfrm>
          <a:custGeom>
            <a:avLst/>
            <a:gdLst/>
            <a:ahLst/>
            <a:cxnLst/>
            <a:rect l="l" t="t" r="r" b="b"/>
            <a:pathLst>
              <a:path w="112395" h="78105">
                <a:moveTo>
                  <a:pt x="17119" y="0"/>
                </a:moveTo>
                <a:lnTo>
                  <a:pt x="0" y="0"/>
                </a:lnTo>
                <a:lnTo>
                  <a:pt x="0" y="77838"/>
                </a:lnTo>
                <a:lnTo>
                  <a:pt x="17119" y="77838"/>
                </a:lnTo>
                <a:lnTo>
                  <a:pt x="17119" y="0"/>
                </a:lnTo>
                <a:close/>
              </a:path>
              <a:path w="112395" h="78105">
                <a:moveTo>
                  <a:pt x="111772" y="27025"/>
                </a:moveTo>
                <a:lnTo>
                  <a:pt x="109728" y="16090"/>
                </a:lnTo>
                <a:lnTo>
                  <a:pt x="109296" y="15455"/>
                </a:lnTo>
                <a:lnTo>
                  <a:pt x="103835" y="7556"/>
                </a:lnTo>
                <a:lnTo>
                  <a:pt x="94462" y="1993"/>
                </a:lnTo>
                <a:lnTo>
                  <a:pt x="94424" y="19685"/>
                </a:lnTo>
                <a:lnTo>
                  <a:pt x="94424" y="34023"/>
                </a:lnTo>
                <a:lnTo>
                  <a:pt x="89420" y="39255"/>
                </a:lnTo>
                <a:lnTo>
                  <a:pt x="67284" y="39255"/>
                </a:lnTo>
                <a:lnTo>
                  <a:pt x="67284" y="15455"/>
                </a:lnTo>
                <a:lnTo>
                  <a:pt x="89090" y="15455"/>
                </a:lnTo>
                <a:lnTo>
                  <a:pt x="94424" y="19685"/>
                </a:lnTo>
                <a:lnTo>
                  <a:pt x="94424" y="1993"/>
                </a:lnTo>
                <a:lnTo>
                  <a:pt x="81978" y="0"/>
                </a:lnTo>
                <a:lnTo>
                  <a:pt x="50165" y="0"/>
                </a:lnTo>
                <a:lnTo>
                  <a:pt x="50165" y="77838"/>
                </a:lnTo>
                <a:lnTo>
                  <a:pt x="67284" y="77838"/>
                </a:lnTo>
                <a:lnTo>
                  <a:pt x="67284" y="54483"/>
                </a:lnTo>
                <a:lnTo>
                  <a:pt x="80302" y="54483"/>
                </a:lnTo>
                <a:lnTo>
                  <a:pt x="92583" y="52730"/>
                </a:lnTo>
                <a:lnTo>
                  <a:pt x="102590" y="47510"/>
                </a:lnTo>
                <a:lnTo>
                  <a:pt x="109042" y="39255"/>
                </a:lnTo>
                <a:lnTo>
                  <a:pt x="109308" y="38925"/>
                </a:lnTo>
                <a:lnTo>
                  <a:pt x="111772" y="27025"/>
                </a:lnTo>
                <a:close/>
              </a:path>
            </a:pathLst>
          </a:custGeom>
          <a:solidFill>
            <a:srgbClr val="2B3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755" y="1330921"/>
            <a:ext cx="153476" cy="7839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702" y="1331480"/>
            <a:ext cx="67279" cy="7783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102715" y="1330363"/>
            <a:ext cx="104139" cy="80645"/>
          </a:xfrm>
          <a:custGeom>
            <a:avLst/>
            <a:gdLst/>
            <a:ahLst/>
            <a:cxnLst/>
            <a:rect l="l" t="t" r="r" b="b"/>
            <a:pathLst>
              <a:path w="104140" h="80644">
                <a:moveTo>
                  <a:pt x="17119" y="1117"/>
                </a:moveTo>
                <a:lnTo>
                  <a:pt x="0" y="1117"/>
                </a:lnTo>
                <a:lnTo>
                  <a:pt x="0" y="78955"/>
                </a:lnTo>
                <a:lnTo>
                  <a:pt x="17119" y="78955"/>
                </a:lnTo>
                <a:lnTo>
                  <a:pt x="17119" y="1117"/>
                </a:lnTo>
                <a:close/>
              </a:path>
              <a:path w="104140" h="80644">
                <a:moveTo>
                  <a:pt x="103987" y="55829"/>
                </a:moveTo>
                <a:lnTo>
                  <a:pt x="65836" y="28917"/>
                </a:lnTo>
                <a:lnTo>
                  <a:pt x="62509" y="27127"/>
                </a:lnTo>
                <a:lnTo>
                  <a:pt x="62509" y="18237"/>
                </a:lnTo>
                <a:lnTo>
                  <a:pt x="65951" y="15125"/>
                </a:lnTo>
                <a:lnTo>
                  <a:pt x="79070" y="15125"/>
                </a:lnTo>
                <a:lnTo>
                  <a:pt x="85864" y="18021"/>
                </a:lnTo>
                <a:lnTo>
                  <a:pt x="92748" y="22796"/>
                </a:lnTo>
                <a:lnTo>
                  <a:pt x="101650" y="9906"/>
                </a:lnTo>
                <a:lnTo>
                  <a:pt x="95402" y="5689"/>
                </a:lnTo>
                <a:lnTo>
                  <a:pt x="88480" y="2578"/>
                </a:lnTo>
                <a:lnTo>
                  <a:pt x="80924" y="660"/>
                </a:lnTo>
                <a:lnTo>
                  <a:pt x="72732" y="0"/>
                </a:lnTo>
                <a:lnTo>
                  <a:pt x="61772" y="1701"/>
                </a:lnTo>
                <a:lnTo>
                  <a:pt x="53149" y="6502"/>
                </a:lnTo>
                <a:lnTo>
                  <a:pt x="47510" y="13944"/>
                </a:lnTo>
                <a:lnTo>
                  <a:pt x="45491" y="23583"/>
                </a:lnTo>
                <a:lnTo>
                  <a:pt x="47307" y="33274"/>
                </a:lnTo>
                <a:lnTo>
                  <a:pt x="52501" y="39827"/>
                </a:lnTo>
                <a:lnTo>
                  <a:pt x="60642" y="44246"/>
                </a:lnTo>
                <a:lnTo>
                  <a:pt x="71285" y="47485"/>
                </a:lnTo>
                <a:lnTo>
                  <a:pt x="84302" y="50825"/>
                </a:lnTo>
                <a:lnTo>
                  <a:pt x="86969" y="53162"/>
                </a:lnTo>
                <a:lnTo>
                  <a:pt x="86969" y="62052"/>
                </a:lnTo>
                <a:lnTo>
                  <a:pt x="82740" y="64947"/>
                </a:lnTo>
                <a:lnTo>
                  <a:pt x="66840" y="64947"/>
                </a:lnTo>
                <a:lnTo>
                  <a:pt x="59499" y="61277"/>
                </a:lnTo>
                <a:lnTo>
                  <a:pt x="52489" y="55499"/>
                </a:lnTo>
                <a:lnTo>
                  <a:pt x="42367" y="67614"/>
                </a:lnTo>
                <a:lnTo>
                  <a:pt x="49809" y="73088"/>
                </a:lnTo>
                <a:lnTo>
                  <a:pt x="57975" y="76974"/>
                </a:lnTo>
                <a:lnTo>
                  <a:pt x="66586" y="79311"/>
                </a:lnTo>
                <a:lnTo>
                  <a:pt x="75412" y="80073"/>
                </a:lnTo>
                <a:lnTo>
                  <a:pt x="86956" y="78460"/>
                </a:lnTo>
                <a:lnTo>
                  <a:pt x="95986" y="73748"/>
                </a:lnTo>
                <a:lnTo>
                  <a:pt x="101879" y="66141"/>
                </a:lnTo>
                <a:lnTo>
                  <a:pt x="103987" y="55829"/>
                </a:lnTo>
                <a:close/>
              </a:path>
            </a:pathLst>
          </a:custGeom>
          <a:solidFill>
            <a:srgbClr val="2B3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4664" y="1177274"/>
            <a:ext cx="840105" cy="9525"/>
          </a:xfrm>
          <a:custGeom>
            <a:avLst/>
            <a:gdLst/>
            <a:ahLst/>
            <a:cxnLst/>
            <a:rect l="l" t="t" r="r" b="b"/>
            <a:pathLst>
              <a:path w="840105" h="9525">
                <a:moveTo>
                  <a:pt x="839529" y="0"/>
                </a:moveTo>
                <a:lnTo>
                  <a:pt x="0" y="0"/>
                </a:lnTo>
                <a:lnTo>
                  <a:pt x="0" y="8969"/>
                </a:lnTo>
                <a:lnTo>
                  <a:pt x="839529" y="8969"/>
                </a:lnTo>
                <a:lnTo>
                  <a:pt x="839529" y="0"/>
                </a:lnTo>
                <a:close/>
              </a:path>
            </a:pathLst>
          </a:custGeom>
          <a:solidFill>
            <a:srgbClr val="2B3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4664" y="1177274"/>
            <a:ext cx="840105" cy="9525"/>
          </a:xfrm>
          <a:custGeom>
            <a:avLst/>
            <a:gdLst/>
            <a:ahLst/>
            <a:cxnLst/>
            <a:rect l="l" t="t" r="r" b="b"/>
            <a:pathLst>
              <a:path w="840105" h="9525">
                <a:moveTo>
                  <a:pt x="0" y="8969"/>
                </a:moveTo>
                <a:lnTo>
                  <a:pt x="839529" y="8969"/>
                </a:lnTo>
                <a:lnTo>
                  <a:pt x="839529" y="0"/>
                </a:lnTo>
                <a:lnTo>
                  <a:pt x="0" y="0"/>
                </a:lnTo>
                <a:lnTo>
                  <a:pt x="0" y="8969"/>
                </a:lnTo>
                <a:close/>
              </a:path>
            </a:pathLst>
          </a:custGeom>
          <a:ln w="5138">
            <a:solidFill>
              <a:srgbClr val="2B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35280" y="1871192"/>
            <a:ext cx="898525" cy="351155"/>
          </a:xfrm>
          <a:custGeom>
            <a:avLst/>
            <a:gdLst/>
            <a:ahLst/>
            <a:cxnLst/>
            <a:rect l="l" t="t" r="r" b="b"/>
            <a:pathLst>
              <a:path w="898525" h="351155">
                <a:moveTo>
                  <a:pt x="12369" y="293420"/>
                </a:moveTo>
                <a:lnTo>
                  <a:pt x="0" y="293420"/>
                </a:lnTo>
                <a:lnTo>
                  <a:pt x="0" y="349707"/>
                </a:lnTo>
                <a:lnTo>
                  <a:pt x="12369" y="349707"/>
                </a:lnTo>
                <a:lnTo>
                  <a:pt x="12369" y="293420"/>
                </a:lnTo>
                <a:close/>
              </a:path>
              <a:path w="898525" h="351155">
                <a:moveTo>
                  <a:pt x="59347" y="315417"/>
                </a:moveTo>
                <a:lnTo>
                  <a:pt x="56959" y="307848"/>
                </a:lnTo>
                <a:lnTo>
                  <a:pt x="39712" y="307848"/>
                </a:lnTo>
                <a:lnTo>
                  <a:pt x="34836" y="309892"/>
                </a:lnTo>
                <a:lnTo>
                  <a:pt x="31991" y="314617"/>
                </a:lnTo>
                <a:lnTo>
                  <a:pt x="31762" y="314617"/>
                </a:lnTo>
                <a:lnTo>
                  <a:pt x="31762" y="308952"/>
                </a:lnTo>
                <a:lnTo>
                  <a:pt x="21107" y="308952"/>
                </a:lnTo>
                <a:lnTo>
                  <a:pt x="21107" y="349707"/>
                </a:lnTo>
                <a:lnTo>
                  <a:pt x="32308" y="349707"/>
                </a:lnTo>
                <a:lnTo>
                  <a:pt x="32308" y="320624"/>
                </a:lnTo>
                <a:lnTo>
                  <a:pt x="34467" y="316674"/>
                </a:lnTo>
                <a:lnTo>
                  <a:pt x="45948" y="316674"/>
                </a:lnTo>
                <a:lnTo>
                  <a:pt x="48158" y="319379"/>
                </a:lnTo>
                <a:lnTo>
                  <a:pt x="48158" y="349707"/>
                </a:lnTo>
                <a:lnTo>
                  <a:pt x="59347" y="349707"/>
                </a:lnTo>
                <a:lnTo>
                  <a:pt x="59347" y="315417"/>
                </a:lnTo>
                <a:close/>
              </a:path>
              <a:path w="898525" h="351155">
                <a:moveTo>
                  <a:pt x="102704" y="331470"/>
                </a:moveTo>
                <a:lnTo>
                  <a:pt x="77076" y="322529"/>
                </a:lnTo>
                <a:lnTo>
                  <a:pt x="77076" y="315810"/>
                </a:lnTo>
                <a:lnTo>
                  <a:pt x="80708" y="315341"/>
                </a:lnTo>
                <a:lnTo>
                  <a:pt x="86677" y="315341"/>
                </a:lnTo>
                <a:lnTo>
                  <a:pt x="90906" y="316407"/>
                </a:lnTo>
                <a:lnTo>
                  <a:pt x="90957" y="320852"/>
                </a:lnTo>
                <a:lnTo>
                  <a:pt x="101600" y="320852"/>
                </a:lnTo>
                <a:lnTo>
                  <a:pt x="100787" y="311099"/>
                </a:lnTo>
                <a:lnTo>
                  <a:pt x="92773" y="307848"/>
                </a:lnTo>
                <a:lnTo>
                  <a:pt x="74803" y="307848"/>
                </a:lnTo>
                <a:lnTo>
                  <a:pt x="65887" y="310578"/>
                </a:lnTo>
                <a:lnTo>
                  <a:pt x="65887" y="328028"/>
                </a:lnTo>
                <a:lnTo>
                  <a:pt x="71996" y="330276"/>
                </a:lnTo>
                <a:lnTo>
                  <a:pt x="78828" y="331812"/>
                </a:lnTo>
                <a:lnTo>
                  <a:pt x="82816" y="332651"/>
                </a:lnTo>
                <a:lnTo>
                  <a:pt x="85928" y="333489"/>
                </a:lnTo>
                <a:lnTo>
                  <a:pt x="90385" y="335178"/>
                </a:lnTo>
                <a:lnTo>
                  <a:pt x="91503" y="336435"/>
                </a:lnTo>
                <a:lnTo>
                  <a:pt x="91503" y="342544"/>
                </a:lnTo>
                <a:lnTo>
                  <a:pt x="86283" y="343319"/>
                </a:lnTo>
                <a:lnTo>
                  <a:pt x="84175" y="343319"/>
                </a:lnTo>
                <a:lnTo>
                  <a:pt x="80594" y="343319"/>
                </a:lnTo>
                <a:lnTo>
                  <a:pt x="75590" y="341782"/>
                </a:lnTo>
                <a:lnTo>
                  <a:pt x="75590" y="336461"/>
                </a:lnTo>
                <a:lnTo>
                  <a:pt x="64947" y="336461"/>
                </a:lnTo>
                <a:lnTo>
                  <a:pt x="65341" y="346887"/>
                </a:lnTo>
                <a:lnTo>
                  <a:pt x="74028" y="350723"/>
                </a:lnTo>
                <a:lnTo>
                  <a:pt x="97078" y="350723"/>
                </a:lnTo>
                <a:lnTo>
                  <a:pt x="102704" y="344678"/>
                </a:lnTo>
                <a:lnTo>
                  <a:pt x="102704" y="331470"/>
                </a:lnTo>
                <a:close/>
              </a:path>
              <a:path w="898525" h="351155">
                <a:moveTo>
                  <a:pt x="130683" y="308952"/>
                </a:moveTo>
                <a:lnTo>
                  <a:pt x="122478" y="308952"/>
                </a:lnTo>
                <a:lnTo>
                  <a:pt x="122478" y="296722"/>
                </a:lnTo>
                <a:lnTo>
                  <a:pt x="111290" y="296722"/>
                </a:lnTo>
                <a:lnTo>
                  <a:pt x="111290" y="308952"/>
                </a:lnTo>
                <a:lnTo>
                  <a:pt x="104508" y="308952"/>
                </a:lnTo>
                <a:lnTo>
                  <a:pt x="104508" y="316433"/>
                </a:lnTo>
                <a:lnTo>
                  <a:pt x="111290" y="316433"/>
                </a:lnTo>
                <a:lnTo>
                  <a:pt x="111290" y="348564"/>
                </a:lnTo>
                <a:lnTo>
                  <a:pt x="116992" y="350100"/>
                </a:lnTo>
                <a:lnTo>
                  <a:pt x="126415" y="350100"/>
                </a:lnTo>
                <a:lnTo>
                  <a:pt x="128638" y="350037"/>
                </a:lnTo>
                <a:lnTo>
                  <a:pt x="130683" y="349707"/>
                </a:lnTo>
                <a:lnTo>
                  <a:pt x="130683" y="341033"/>
                </a:lnTo>
                <a:lnTo>
                  <a:pt x="123672" y="341896"/>
                </a:lnTo>
                <a:lnTo>
                  <a:pt x="122478" y="341007"/>
                </a:lnTo>
                <a:lnTo>
                  <a:pt x="122478" y="316433"/>
                </a:lnTo>
                <a:lnTo>
                  <a:pt x="130683" y="316433"/>
                </a:lnTo>
                <a:lnTo>
                  <a:pt x="130683" y="308952"/>
                </a:lnTo>
                <a:close/>
              </a:path>
              <a:path w="898525" h="351155">
                <a:moveTo>
                  <a:pt x="147942" y="308940"/>
                </a:moveTo>
                <a:lnTo>
                  <a:pt x="136753" y="308940"/>
                </a:lnTo>
                <a:lnTo>
                  <a:pt x="136753" y="349707"/>
                </a:lnTo>
                <a:lnTo>
                  <a:pt x="147942" y="349707"/>
                </a:lnTo>
                <a:lnTo>
                  <a:pt x="147942" y="308940"/>
                </a:lnTo>
                <a:close/>
              </a:path>
              <a:path w="898525" h="351155">
                <a:moveTo>
                  <a:pt x="147942" y="293420"/>
                </a:moveTo>
                <a:lnTo>
                  <a:pt x="136753" y="293420"/>
                </a:lnTo>
                <a:lnTo>
                  <a:pt x="136753" y="302628"/>
                </a:lnTo>
                <a:lnTo>
                  <a:pt x="147942" y="302628"/>
                </a:lnTo>
                <a:lnTo>
                  <a:pt x="147942" y="293420"/>
                </a:lnTo>
                <a:close/>
              </a:path>
              <a:path w="898525" h="351155">
                <a:moveTo>
                  <a:pt x="178219" y="308952"/>
                </a:moveTo>
                <a:lnTo>
                  <a:pt x="170014" y="308952"/>
                </a:lnTo>
                <a:lnTo>
                  <a:pt x="170014" y="296722"/>
                </a:lnTo>
                <a:lnTo>
                  <a:pt x="158826" y="296722"/>
                </a:lnTo>
                <a:lnTo>
                  <a:pt x="158826" y="308952"/>
                </a:lnTo>
                <a:lnTo>
                  <a:pt x="152044" y="308952"/>
                </a:lnTo>
                <a:lnTo>
                  <a:pt x="152044" y="316433"/>
                </a:lnTo>
                <a:lnTo>
                  <a:pt x="158826" y="316433"/>
                </a:lnTo>
                <a:lnTo>
                  <a:pt x="158826" y="348564"/>
                </a:lnTo>
                <a:lnTo>
                  <a:pt x="164528" y="350100"/>
                </a:lnTo>
                <a:lnTo>
                  <a:pt x="173951" y="350100"/>
                </a:lnTo>
                <a:lnTo>
                  <a:pt x="176161" y="350037"/>
                </a:lnTo>
                <a:lnTo>
                  <a:pt x="178219" y="349707"/>
                </a:lnTo>
                <a:lnTo>
                  <a:pt x="178219" y="341033"/>
                </a:lnTo>
                <a:lnTo>
                  <a:pt x="171208" y="341896"/>
                </a:lnTo>
                <a:lnTo>
                  <a:pt x="170014" y="341007"/>
                </a:lnTo>
                <a:lnTo>
                  <a:pt x="170014" y="316433"/>
                </a:lnTo>
                <a:lnTo>
                  <a:pt x="178219" y="316433"/>
                </a:lnTo>
                <a:lnTo>
                  <a:pt x="178219" y="308952"/>
                </a:lnTo>
                <a:close/>
              </a:path>
              <a:path w="898525" h="351155">
                <a:moveTo>
                  <a:pt x="221424" y="308952"/>
                </a:moveTo>
                <a:lnTo>
                  <a:pt x="210223" y="308952"/>
                </a:lnTo>
                <a:lnTo>
                  <a:pt x="210223" y="337489"/>
                </a:lnTo>
                <a:lnTo>
                  <a:pt x="208432" y="341985"/>
                </a:lnTo>
                <a:lnTo>
                  <a:pt x="195948" y="341985"/>
                </a:lnTo>
                <a:lnTo>
                  <a:pt x="194386" y="338353"/>
                </a:lnTo>
                <a:lnTo>
                  <a:pt x="194386" y="308952"/>
                </a:lnTo>
                <a:lnTo>
                  <a:pt x="183197" y="308952"/>
                </a:lnTo>
                <a:lnTo>
                  <a:pt x="183197" y="345986"/>
                </a:lnTo>
                <a:lnTo>
                  <a:pt x="187731" y="350735"/>
                </a:lnTo>
                <a:lnTo>
                  <a:pt x="202869" y="350735"/>
                </a:lnTo>
                <a:lnTo>
                  <a:pt x="207746" y="348678"/>
                </a:lnTo>
                <a:lnTo>
                  <a:pt x="210540" y="344030"/>
                </a:lnTo>
                <a:lnTo>
                  <a:pt x="210781" y="344030"/>
                </a:lnTo>
                <a:lnTo>
                  <a:pt x="210781" y="349707"/>
                </a:lnTo>
                <a:lnTo>
                  <a:pt x="221424" y="349707"/>
                </a:lnTo>
                <a:lnTo>
                  <a:pt x="221424" y="308952"/>
                </a:lnTo>
                <a:close/>
              </a:path>
              <a:path w="898525" h="351155">
                <a:moveTo>
                  <a:pt x="251371" y="308952"/>
                </a:moveTo>
                <a:lnTo>
                  <a:pt x="243179" y="308952"/>
                </a:lnTo>
                <a:lnTo>
                  <a:pt x="243179" y="296722"/>
                </a:lnTo>
                <a:lnTo>
                  <a:pt x="231978" y="296722"/>
                </a:lnTo>
                <a:lnTo>
                  <a:pt x="231978" y="308952"/>
                </a:lnTo>
                <a:lnTo>
                  <a:pt x="225196" y="308952"/>
                </a:lnTo>
                <a:lnTo>
                  <a:pt x="225196" y="316433"/>
                </a:lnTo>
                <a:lnTo>
                  <a:pt x="231978" y="316433"/>
                </a:lnTo>
                <a:lnTo>
                  <a:pt x="231978" y="348564"/>
                </a:lnTo>
                <a:lnTo>
                  <a:pt x="237693" y="350100"/>
                </a:lnTo>
                <a:lnTo>
                  <a:pt x="247103" y="350100"/>
                </a:lnTo>
                <a:lnTo>
                  <a:pt x="249313" y="350037"/>
                </a:lnTo>
                <a:lnTo>
                  <a:pt x="251371" y="349707"/>
                </a:lnTo>
                <a:lnTo>
                  <a:pt x="251371" y="341033"/>
                </a:lnTo>
                <a:lnTo>
                  <a:pt x="244360" y="341896"/>
                </a:lnTo>
                <a:lnTo>
                  <a:pt x="243179" y="341007"/>
                </a:lnTo>
                <a:lnTo>
                  <a:pt x="243179" y="316433"/>
                </a:lnTo>
                <a:lnTo>
                  <a:pt x="251371" y="316433"/>
                </a:lnTo>
                <a:lnTo>
                  <a:pt x="251371" y="308952"/>
                </a:lnTo>
                <a:close/>
              </a:path>
              <a:path w="898525" h="351155">
                <a:moveTo>
                  <a:pt x="256628" y="0"/>
                </a:moveTo>
                <a:lnTo>
                  <a:pt x="0" y="0"/>
                </a:lnTo>
                <a:lnTo>
                  <a:pt x="0" y="256654"/>
                </a:lnTo>
                <a:lnTo>
                  <a:pt x="256628" y="0"/>
                </a:lnTo>
                <a:close/>
              </a:path>
              <a:path w="898525" h="351155">
                <a:moveTo>
                  <a:pt x="338543" y="293420"/>
                </a:moveTo>
                <a:lnTo>
                  <a:pt x="321132" y="293420"/>
                </a:lnTo>
                <a:lnTo>
                  <a:pt x="308673" y="332130"/>
                </a:lnTo>
                <a:lnTo>
                  <a:pt x="308521" y="332130"/>
                </a:lnTo>
                <a:lnTo>
                  <a:pt x="295363" y="293420"/>
                </a:lnTo>
                <a:lnTo>
                  <a:pt x="277939" y="293420"/>
                </a:lnTo>
                <a:lnTo>
                  <a:pt x="277939" y="349707"/>
                </a:lnTo>
                <a:lnTo>
                  <a:pt x="289521" y="349707"/>
                </a:lnTo>
                <a:lnTo>
                  <a:pt x="289521" y="310210"/>
                </a:lnTo>
                <a:lnTo>
                  <a:pt x="289674" y="310210"/>
                </a:lnTo>
                <a:lnTo>
                  <a:pt x="303466" y="349707"/>
                </a:lnTo>
                <a:lnTo>
                  <a:pt x="313004" y="349707"/>
                </a:lnTo>
                <a:lnTo>
                  <a:pt x="326809" y="309816"/>
                </a:lnTo>
                <a:lnTo>
                  <a:pt x="326974" y="309816"/>
                </a:lnTo>
                <a:lnTo>
                  <a:pt x="326974" y="349707"/>
                </a:lnTo>
                <a:lnTo>
                  <a:pt x="338543" y="349707"/>
                </a:lnTo>
                <a:lnTo>
                  <a:pt x="338543" y="293420"/>
                </a:lnTo>
                <a:close/>
              </a:path>
              <a:path w="898525" h="351155">
                <a:moveTo>
                  <a:pt x="358813" y="308940"/>
                </a:moveTo>
                <a:lnTo>
                  <a:pt x="347611" y="308940"/>
                </a:lnTo>
                <a:lnTo>
                  <a:pt x="347611" y="349707"/>
                </a:lnTo>
                <a:lnTo>
                  <a:pt x="358813" y="349707"/>
                </a:lnTo>
                <a:lnTo>
                  <a:pt x="358813" y="308940"/>
                </a:lnTo>
                <a:close/>
              </a:path>
              <a:path w="898525" h="351155">
                <a:moveTo>
                  <a:pt x="358813" y="293420"/>
                </a:moveTo>
                <a:lnTo>
                  <a:pt x="347611" y="293420"/>
                </a:lnTo>
                <a:lnTo>
                  <a:pt x="347611" y="302628"/>
                </a:lnTo>
                <a:lnTo>
                  <a:pt x="358813" y="302628"/>
                </a:lnTo>
                <a:lnTo>
                  <a:pt x="358813" y="293420"/>
                </a:lnTo>
                <a:close/>
              </a:path>
              <a:path w="898525" h="351155">
                <a:moveTo>
                  <a:pt x="404926" y="315417"/>
                </a:moveTo>
                <a:lnTo>
                  <a:pt x="402539" y="307848"/>
                </a:lnTo>
                <a:lnTo>
                  <a:pt x="385279" y="307848"/>
                </a:lnTo>
                <a:lnTo>
                  <a:pt x="380403" y="309892"/>
                </a:lnTo>
                <a:lnTo>
                  <a:pt x="377571" y="314617"/>
                </a:lnTo>
                <a:lnTo>
                  <a:pt x="377329" y="314617"/>
                </a:lnTo>
                <a:lnTo>
                  <a:pt x="377329" y="308952"/>
                </a:lnTo>
                <a:lnTo>
                  <a:pt x="366687" y="308952"/>
                </a:lnTo>
                <a:lnTo>
                  <a:pt x="366687" y="349707"/>
                </a:lnTo>
                <a:lnTo>
                  <a:pt x="377888" y="349707"/>
                </a:lnTo>
                <a:lnTo>
                  <a:pt x="377888" y="320624"/>
                </a:lnTo>
                <a:lnTo>
                  <a:pt x="380047" y="316674"/>
                </a:lnTo>
                <a:lnTo>
                  <a:pt x="391515" y="316674"/>
                </a:lnTo>
                <a:lnTo>
                  <a:pt x="393738" y="319379"/>
                </a:lnTo>
                <a:lnTo>
                  <a:pt x="393738" y="349707"/>
                </a:lnTo>
                <a:lnTo>
                  <a:pt x="404926" y="349707"/>
                </a:lnTo>
                <a:lnTo>
                  <a:pt x="404926" y="315417"/>
                </a:lnTo>
                <a:close/>
              </a:path>
              <a:path w="898525" h="351155">
                <a:moveTo>
                  <a:pt x="451104" y="332054"/>
                </a:moveTo>
                <a:lnTo>
                  <a:pt x="450481" y="324954"/>
                </a:lnTo>
                <a:lnTo>
                  <a:pt x="450291" y="322834"/>
                </a:lnTo>
                <a:lnTo>
                  <a:pt x="447179" y="316280"/>
                </a:lnTo>
                <a:lnTo>
                  <a:pt x="446633" y="315125"/>
                </a:lnTo>
                <a:lnTo>
                  <a:pt x="440270" y="309829"/>
                </a:lnTo>
                <a:lnTo>
                  <a:pt x="439915" y="309753"/>
                </a:lnTo>
                <a:lnTo>
                  <a:pt x="439915" y="324954"/>
                </a:lnTo>
                <a:lnTo>
                  <a:pt x="421703" y="324954"/>
                </a:lnTo>
                <a:lnTo>
                  <a:pt x="422021" y="320141"/>
                </a:lnTo>
                <a:lnTo>
                  <a:pt x="425119" y="316280"/>
                </a:lnTo>
                <a:lnTo>
                  <a:pt x="436791" y="316280"/>
                </a:lnTo>
                <a:lnTo>
                  <a:pt x="438950" y="319760"/>
                </a:lnTo>
                <a:lnTo>
                  <a:pt x="439915" y="324954"/>
                </a:lnTo>
                <a:lnTo>
                  <a:pt x="439915" y="309753"/>
                </a:lnTo>
                <a:lnTo>
                  <a:pt x="431317" y="307848"/>
                </a:lnTo>
                <a:lnTo>
                  <a:pt x="423202" y="309372"/>
                </a:lnTo>
                <a:lnTo>
                  <a:pt x="416585" y="313702"/>
                </a:lnTo>
                <a:lnTo>
                  <a:pt x="412140" y="320484"/>
                </a:lnTo>
                <a:lnTo>
                  <a:pt x="410514" y="329361"/>
                </a:lnTo>
                <a:lnTo>
                  <a:pt x="411746" y="337375"/>
                </a:lnTo>
                <a:lnTo>
                  <a:pt x="415544" y="344195"/>
                </a:lnTo>
                <a:lnTo>
                  <a:pt x="422033" y="348945"/>
                </a:lnTo>
                <a:lnTo>
                  <a:pt x="431317" y="350735"/>
                </a:lnTo>
                <a:lnTo>
                  <a:pt x="441198" y="350735"/>
                </a:lnTo>
                <a:lnTo>
                  <a:pt x="447446" y="346252"/>
                </a:lnTo>
                <a:lnTo>
                  <a:pt x="448691" y="342379"/>
                </a:lnTo>
                <a:lnTo>
                  <a:pt x="450405" y="337096"/>
                </a:lnTo>
                <a:lnTo>
                  <a:pt x="440550" y="337096"/>
                </a:lnTo>
                <a:lnTo>
                  <a:pt x="439877" y="339369"/>
                </a:lnTo>
                <a:lnTo>
                  <a:pt x="436511" y="342379"/>
                </a:lnTo>
                <a:lnTo>
                  <a:pt x="425805" y="342379"/>
                </a:lnTo>
                <a:lnTo>
                  <a:pt x="422046" y="339648"/>
                </a:lnTo>
                <a:lnTo>
                  <a:pt x="421703" y="332054"/>
                </a:lnTo>
                <a:lnTo>
                  <a:pt x="451104" y="332054"/>
                </a:lnTo>
                <a:close/>
              </a:path>
              <a:path w="898525" h="351155">
                <a:moveTo>
                  <a:pt x="492569" y="331470"/>
                </a:moveTo>
                <a:lnTo>
                  <a:pt x="466940" y="322529"/>
                </a:lnTo>
                <a:lnTo>
                  <a:pt x="466940" y="315810"/>
                </a:lnTo>
                <a:lnTo>
                  <a:pt x="470573" y="315341"/>
                </a:lnTo>
                <a:lnTo>
                  <a:pt x="476542" y="315341"/>
                </a:lnTo>
                <a:lnTo>
                  <a:pt x="480771" y="316407"/>
                </a:lnTo>
                <a:lnTo>
                  <a:pt x="480822" y="320852"/>
                </a:lnTo>
                <a:lnTo>
                  <a:pt x="491464" y="320852"/>
                </a:lnTo>
                <a:lnTo>
                  <a:pt x="490651" y="311099"/>
                </a:lnTo>
                <a:lnTo>
                  <a:pt x="482650" y="307848"/>
                </a:lnTo>
                <a:lnTo>
                  <a:pt x="464680" y="307848"/>
                </a:lnTo>
                <a:lnTo>
                  <a:pt x="455764" y="310578"/>
                </a:lnTo>
                <a:lnTo>
                  <a:pt x="455764" y="328028"/>
                </a:lnTo>
                <a:lnTo>
                  <a:pt x="461860" y="330276"/>
                </a:lnTo>
                <a:lnTo>
                  <a:pt x="468693" y="331812"/>
                </a:lnTo>
                <a:lnTo>
                  <a:pt x="472681" y="332651"/>
                </a:lnTo>
                <a:lnTo>
                  <a:pt x="475792" y="333489"/>
                </a:lnTo>
                <a:lnTo>
                  <a:pt x="480263" y="335178"/>
                </a:lnTo>
                <a:lnTo>
                  <a:pt x="481380" y="336435"/>
                </a:lnTo>
                <a:lnTo>
                  <a:pt x="481380" y="342544"/>
                </a:lnTo>
                <a:lnTo>
                  <a:pt x="476148" y="343319"/>
                </a:lnTo>
                <a:lnTo>
                  <a:pt x="474040" y="343319"/>
                </a:lnTo>
                <a:lnTo>
                  <a:pt x="470471" y="343319"/>
                </a:lnTo>
                <a:lnTo>
                  <a:pt x="465455" y="341782"/>
                </a:lnTo>
                <a:lnTo>
                  <a:pt x="465455" y="336461"/>
                </a:lnTo>
                <a:lnTo>
                  <a:pt x="454812" y="336461"/>
                </a:lnTo>
                <a:lnTo>
                  <a:pt x="455218" y="346887"/>
                </a:lnTo>
                <a:lnTo>
                  <a:pt x="463905" y="350723"/>
                </a:lnTo>
                <a:lnTo>
                  <a:pt x="486943" y="350723"/>
                </a:lnTo>
                <a:lnTo>
                  <a:pt x="492569" y="344678"/>
                </a:lnTo>
                <a:lnTo>
                  <a:pt x="492569" y="331470"/>
                </a:lnTo>
                <a:close/>
              </a:path>
              <a:path w="898525" h="351155">
                <a:moveTo>
                  <a:pt x="513283" y="0"/>
                </a:moveTo>
                <a:lnTo>
                  <a:pt x="384962" y="128346"/>
                </a:lnTo>
                <a:lnTo>
                  <a:pt x="256628" y="0"/>
                </a:lnTo>
                <a:lnTo>
                  <a:pt x="256628" y="256654"/>
                </a:lnTo>
                <a:lnTo>
                  <a:pt x="513283" y="256654"/>
                </a:lnTo>
                <a:lnTo>
                  <a:pt x="513283" y="128346"/>
                </a:lnTo>
                <a:lnTo>
                  <a:pt x="513283" y="0"/>
                </a:lnTo>
                <a:close/>
              </a:path>
              <a:path w="898525" h="351155">
                <a:moveTo>
                  <a:pt x="527469" y="323557"/>
                </a:moveTo>
                <a:lnTo>
                  <a:pt x="503732" y="323557"/>
                </a:lnTo>
                <a:lnTo>
                  <a:pt x="503732" y="332994"/>
                </a:lnTo>
                <a:lnTo>
                  <a:pt x="527469" y="332994"/>
                </a:lnTo>
                <a:lnTo>
                  <a:pt x="527469" y="323557"/>
                </a:lnTo>
                <a:close/>
              </a:path>
              <a:path w="898525" h="351155">
                <a:moveTo>
                  <a:pt x="572173" y="293420"/>
                </a:moveTo>
                <a:lnTo>
                  <a:pt x="526072" y="293420"/>
                </a:lnTo>
                <a:lnTo>
                  <a:pt x="526072" y="303822"/>
                </a:lnTo>
                <a:lnTo>
                  <a:pt x="542937" y="303822"/>
                </a:lnTo>
                <a:lnTo>
                  <a:pt x="542937" y="349707"/>
                </a:lnTo>
                <a:lnTo>
                  <a:pt x="555320" y="349707"/>
                </a:lnTo>
                <a:lnTo>
                  <a:pt x="555320" y="303822"/>
                </a:lnTo>
                <a:lnTo>
                  <a:pt x="572173" y="303822"/>
                </a:lnTo>
                <a:lnTo>
                  <a:pt x="572173" y="293420"/>
                </a:lnTo>
                <a:close/>
              </a:path>
              <a:path w="898525" h="351155">
                <a:moveTo>
                  <a:pt x="600633" y="287820"/>
                </a:moveTo>
                <a:lnTo>
                  <a:pt x="588340" y="287820"/>
                </a:lnTo>
                <a:lnTo>
                  <a:pt x="579983" y="301777"/>
                </a:lnTo>
                <a:lnTo>
                  <a:pt x="587781" y="301777"/>
                </a:lnTo>
                <a:lnTo>
                  <a:pt x="600633" y="287820"/>
                </a:lnTo>
                <a:close/>
              </a:path>
              <a:path w="898525" h="351155">
                <a:moveTo>
                  <a:pt x="606145" y="332054"/>
                </a:moveTo>
                <a:lnTo>
                  <a:pt x="594969" y="309765"/>
                </a:lnTo>
                <a:lnTo>
                  <a:pt x="594969" y="324954"/>
                </a:lnTo>
                <a:lnTo>
                  <a:pt x="576757" y="324954"/>
                </a:lnTo>
                <a:lnTo>
                  <a:pt x="577075" y="320141"/>
                </a:lnTo>
                <a:lnTo>
                  <a:pt x="580161" y="316280"/>
                </a:lnTo>
                <a:lnTo>
                  <a:pt x="591845" y="316280"/>
                </a:lnTo>
                <a:lnTo>
                  <a:pt x="593991" y="319760"/>
                </a:lnTo>
                <a:lnTo>
                  <a:pt x="594969" y="324954"/>
                </a:lnTo>
                <a:lnTo>
                  <a:pt x="594969" y="309765"/>
                </a:lnTo>
                <a:lnTo>
                  <a:pt x="586371" y="307848"/>
                </a:lnTo>
                <a:lnTo>
                  <a:pt x="578256" y="309372"/>
                </a:lnTo>
                <a:lnTo>
                  <a:pt x="571639" y="313702"/>
                </a:lnTo>
                <a:lnTo>
                  <a:pt x="567194" y="320484"/>
                </a:lnTo>
                <a:lnTo>
                  <a:pt x="565556" y="329361"/>
                </a:lnTo>
                <a:lnTo>
                  <a:pt x="566801" y="337375"/>
                </a:lnTo>
                <a:lnTo>
                  <a:pt x="570598" y="344195"/>
                </a:lnTo>
                <a:lnTo>
                  <a:pt x="577075" y="348945"/>
                </a:lnTo>
                <a:lnTo>
                  <a:pt x="586371" y="350735"/>
                </a:lnTo>
                <a:lnTo>
                  <a:pt x="596239" y="350735"/>
                </a:lnTo>
                <a:lnTo>
                  <a:pt x="602500" y="346252"/>
                </a:lnTo>
                <a:lnTo>
                  <a:pt x="603745" y="342379"/>
                </a:lnTo>
                <a:lnTo>
                  <a:pt x="605447" y="337096"/>
                </a:lnTo>
                <a:lnTo>
                  <a:pt x="595591" y="337096"/>
                </a:lnTo>
                <a:lnTo>
                  <a:pt x="594931" y="339369"/>
                </a:lnTo>
                <a:lnTo>
                  <a:pt x="591553" y="342379"/>
                </a:lnTo>
                <a:lnTo>
                  <a:pt x="580847" y="342379"/>
                </a:lnTo>
                <a:lnTo>
                  <a:pt x="577088" y="339648"/>
                </a:lnTo>
                <a:lnTo>
                  <a:pt x="576757" y="332054"/>
                </a:lnTo>
                <a:lnTo>
                  <a:pt x="606145" y="332054"/>
                </a:lnTo>
                <a:close/>
              </a:path>
              <a:path w="898525" h="351155">
                <a:moveTo>
                  <a:pt x="623887" y="293420"/>
                </a:moveTo>
                <a:lnTo>
                  <a:pt x="612698" y="293420"/>
                </a:lnTo>
                <a:lnTo>
                  <a:pt x="612698" y="349707"/>
                </a:lnTo>
                <a:lnTo>
                  <a:pt x="623887" y="349707"/>
                </a:lnTo>
                <a:lnTo>
                  <a:pt x="623887" y="293420"/>
                </a:lnTo>
                <a:close/>
              </a:path>
              <a:path w="898525" h="351155">
                <a:moveTo>
                  <a:pt x="664324" y="287820"/>
                </a:moveTo>
                <a:lnTo>
                  <a:pt x="652030" y="287820"/>
                </a:lnTo>
                <a:lnTo>
                  <a:pt x="643674" y="301777"/>
                </a:lnTo>
                <a:lnTo>
                  <a:pt x="651471" y="301777"/>
                </a:lnTo>
                <a:lnTo>
                  <a:pt x="664324" y="287820"/>
                </a:lnTo>
                <a:close/>
              </a:path>
              <a:path w="898525" h="351155">
                <a:moveTo>
                  <a:pt x="669836" y="332054"/>
                </a:moveTo>
                <a:lnTo>
                  <a:pt x="669213" y="324954"/>
                </a:lnTo>
                <a:lnTo>
                  <a:pt x="669023" y="322834"/>
                </a:lnTo>
                <a:lnTo>
                  <a:pt x="665911" y="316280"/>
                </a:lnTo>
                <a:lnTo>
                  <a:pt x="665365" y="315125"/>
                </a:lnTo>
                <a:lnTo>
                  <a:pt x="659003" y="309829"/>
                </a:lnTo>
                <a:lnTo>
                  <a:pt x="658647" y="309753"/>
                </a:lnTo>
                <a:lnTo>
                  <a:pt x="658647" y="324954"/>
                </a:lnTo>
                <a:lnTo>
                  <a:pt x="640435" y="324954"/>
                </a:lnTo>
                <a:lnTo>
                  <a:pt x="640753" y="320141"/>
                </a:lnTo>
                <a:lnTo>
                  <a:pt x="643839" y="316280"/>
                </a:lnTo>
                <a:lnTo>
                  <a:pt x="655523" y="316280"/>
                </a:lnTo>
                <a:lnTo>
                  <a:pt x="657682" y="319760"/>
                </a:lnTo>
                <a:lnTo>
                  <a:pt x="658647" y="324954"/>
                </a:lnTo>
                <a:lnTo>
                  <a:pt x="658647" y="309753"/>
                </a:lnTo>
                <a:lnTo>
                  <a:pt x="650049" y="307848"/>
                </a:lnTo>
                <a:lnTo>
                  <a:pt x="641934" y="309372"/>
                </a:lnTo>
                <a:lnTo>
                  <a:pt x="635330" y="313702"/>
                </a:lnTo>
                <a:lnTo>
                  <a:pt x="630872" y="320484"/>
                </a:lnTo>
                <a:lnTo>
                  <a:pt x="629246" y="329361"/>
                </a:lnTo>
                <a:lnTo>
                  <a:pt x="630478" y="337375"/>
                </a:lnTo>
                <a:lnTo>
                  <a:pt x="634288" y="344195"/>
                </a:lnTo>
                <a:lnTo>
                  <a:pt x="640765" y="348945"/>
                </a:lnTo>
                <a:lnTo>
                  <a:pt x="650049" y="350735"/>
                </a:lnTo>
                <a:lnTo>
                  <a:pt x="659930" y="350735"/>
                </a:lnTo>
                <a:lnTo>
                  <a:pt x="666178" y="346252"/>
                </a:lnTo>
                <a:lnTo>
                  <a:pt x="667423" y="342379"/>
                </a:lnTo>
                <a:lnTo>
                  <a:pt x="669137" y="337096"/>
                </a:lnTo>
                <a:lnTo>
                  <a:pt x="659282" y="337096"/>
                </a:lnTo>
                <a:lnTo>
                  <a:pt x="658609" y="339369"/>
                </a:lnTo>
                <a:lnTo>
                  <a:pt x="655243" y="342379"/>
                </a:lnTo>
                <a:lnTo>
                  <a:pt x="644537" y="342379"/>
                </a:lnTo>
                <a:lnTo>
                  <a:pt x="640778" y="339648"/>
                </a:lnTo>
                <a:lnTo>
                  <a:pt x="640435" y="332054"/>
                </a:lnTo>
                <a:lnTo>
                  <a:pt x="669836" y="332054"/>
                </a:lnTo>
                <a:close/>
              </a:path>
              <a:path w="898525" h="351155">
                <a:moveTo>
                  <a:pt x="715010" y="334098"/>
                </a:moveTo>
                <a:lnTo>
                  <a:pt x="704215" y="334098"/>
                </a:lnTo>
                <a:lnTo>
                  <a:pt x="703580" y="338429"/>
                </a:lnTo>
                <a:lnTo>
                  <a:pt x="701255" y="342379"/>
                </a:lnTo>
                <a:lnTo>
                  <a:pt x="688428" y="342379"/>
                </a:lnTo>
                <a:lnTo>
                  <a:pt x="686003" y="335699"/>
                </a:lnTo>
                <a:lnTo>
                  <a:pt x="686003" y="322465"/>
                </a:lnTo>
                <a:lnTo>
                  <a:pt x="689063" y="316280"/>
                </a:lnTo>
                <a:lnTo>
                  <a:pt x="695540" y="316280"/>
                </a:lnTo>
                <a:lnTo>
                  <a:pt x="700316" y="316280"/>
                </a:lnTo>
                <a:lnTo>
                  <a:pt x="703084" y="318617"/>
                </a:lnTo>
                <a:lnTo>
                  <a:pt x="703821" y="323303"/>
                </a:lnTo>
                <a:lnTo>
                  <a:pt x="714781" y="323303"/>
                </a:lnTo>
                <a:lnTo>
                  <a:pt x="714146" y="313042"/>
                </a:lnTo>
                <a:lnTo>
                  <a:pt x="705485" y="307848"/>
                </a:lnTo>
                <a:lnTo>
                  <a:pt x="695617" y="307848"/>
                </a:lnTo>
                <a:lnTo>
                  <a:pt x="686841" y="309486"/>
                </a:lnTo>
                <a:lnTo>
                  <a:pt x="680300" y="314058"/>
                </a:lnTo>
                <a:lnTo>
                  <a:pt x="676224" y="321043"/>
                </a:lnTo>
                <a:lnTo>
                  <a:pt x="674814" y="329920"/>
                </a:lnTo>
                <a:lnTo>
                  <a:pt x="676236" y="338124"/>
                </a:lnTo>
                <a:lnTo>
                  <a:pt x="680326" y="344728"/>
                </a:lnTo>
                <a:lnTo>
                  <a:pt x="686790" y="349135"/>
                </a:lnTo>
                <a:lnTo>
                  <a:pt x="695388" y="350735"/>
                </a:lnTo>
                <a:lnTo>
                  <a:pt x="702652" y="349707"/>
                </a:lnTo>
                <a:lnTo>
                  <a:pt x="708545" y="346595"/>
                </a:lnTo>
                <a:lnTo>
                  <a:pt x="712774" y="341401"/>
                </a:lnTo>
                <a:lnTo>
                  <a:pt x="715010" y="334098"/>
                </a:lnTo>
                <a:close/>
              </a:path>
              <a:path w="898525" h="351155">
                <a:moveTo>
                  <a:pt x="761288" y="329361"/>
                </a:moveTo>
                <a:lnTo>
                  <a:pt x="759701" y="320268"/>
                </a:lnTo>
                <a:lnTo>
                  <a:pt x="757110" y="316280"/>
                </a:lnTo>
                <a:lnTo>
                  <a:pt x="755307" y="313512"/>
                </a:lnTo>
                <a:lnTo>
                  <a:pt x="750087" y="310235"/>
                </a:lnTo>
                <a:lnTo>
                  <a:pt x="750087" y="320103"/>
                </a:lnTo>
                <a:lnTo>
                  <a:pt x="750087" y="337197"/>
                </a:lnTo>
                <a:lnTo>
                  <a:pt x="746950" y="342379"/>
                </a:lnTo>
                <a:lnTo>
                  <a:pt x="732917" y="342379"/>
                </a:lnTo>
                <a:lnTo>
                  <a:pt x="730300" y="336397"/>
                </a:lnTo>
                <a:lnTo>
                  <a:pt x="730300" y="319874"/>
                </a:lnTo>
                <a:lnTo>
                  <a:pt x="734809" y="316280"/>
                </a:lnTo>
                <a:lnTo>
                  <a:pt x="745794" y="316280"/>
                </a:lnTo>
                <a:lnTo>
                  <a:pt x="750087" y="320103"/>
                </a:lnTo>
                <a:lnTo>
                  <a:pt x="750087" y="310235"/>
                </a:lnTo>
                <a:lnTo>
                  <a:pt x="748614" y="309295"/>
                </a:lnTo>
                <a:lnTo>
                  <a:pt x="740156" y="307848"/>
                </a:lnTo>
                <a:lnTo>
                  <a:pt x="731354" y="309435"/>
                </a:lnTo>
                <a:lnTo>
                  <a:pt x="724738" y="313867"/>
                </a:lnTo>
                <a:lnTo>
                  <a:pt x="720559" y="320662"/>
                </a:lnTo>
                <a:lnTo>
                  <a:pt x="719112" y="329361"/>
                </a:lnTo>
                <a:lnTo>
                  <a:pt x="720483" y="337794"/>
                </a:lnTo>
                <a:lnTo>
                  <a:pt x="724522" y="344576"/>
                </a:lnTo>
                <a:lnTo>
                  <a:pt x="731126" y="349097"/>
                </a:lnTo>
                <a:lnTo>
                  <a:pt x="740156" y="350735"/>
                </a:lnTo>
                <a:lnTo>
                  <a:pt x="749058" y="349161"/>
                </a:lnTo>
                <a:lnTo>
                  <a:pt x="755700" y="344766"/>
                </a:lnTo>
                <a:lnTo>
                  <a:pt x="757161" y="342379"/>
                </a:lnTo>
                <a:lnTo>
                  <a:pt x="759853" y="338010"/>
                </a:lnTo>
                <a:lnTo>
                  <a:pt x="761288" y="329361"/>
                </a:lnTo>
                <a:close/>
              </a:path>
              <a:path w="898525" h="351155">
                <a:moveTo>
                  <a:pt x="829614" y="311327"/>
                </a:moveTo>
                <a:lnTo>
                  <a:pt x="822871" y="307848"/>
                </a:lnTo>
                <a:lnTo>
                  <a:pt x="809256" y="307848"/>
                </a:lnTo>
                <a:lnTo>
                  <a:pt x="805027" y="310756"/>
                </a:lnTo>
                <a:lnTo>
                  <a:pt x="802411" y="314617"/>
                </a:lnTo>
                <a:lnTo>
                  <a:pt x="800519" y="310095"/>
                </a:lnTo>
                <a:lnTo>
                  <a:pt x="796201" y="307848"/>
                </a:lnTo>
                <a:lnTo>
                  <a:pt x="785241" y="307848"/>
                </a:lnTo>
                <a:lnTo>
                  <a:pt x="781050" y="310197"/>
                </a:lnTo>
                <a:lnTo>
                  <a:pt x="778052" y="314464"/>
                </a:lnTo>
                <a:lnTo>
                  <a:pt x="777900" y="314464"/>
                </a:lnTo>
                <a:lnTo>
                  <a:pt x="777900" y="308952"/>
                </a:lnTo>
                <a:lnTo>
                  <a:pt x="767346" y="308952"/>
                </a:lnTo>
                <a:lnTo>
                  <a:pt x="767346" y="349707"/>
                </a:lnTo>
                <a:lnTo>
                  <a:pt x="778535" y="349707"/>
                </a:lnTo>
                <a:lnTo>
                  <a:pt x="778535" y="317957"/>
                </a:lnTo>
                <a:lnTo>
                  <a:pt x="784009" y="316674"/>
                </a:lnTo>
                <a:lnTo>
                  <a:pt x="792899" y="316674"/>
                </a:lnTo>
                <a:lnTo>
                  <a:pt x="792886" y="321551"/>
                </a:lnTo>
                <a:lnTo>
                  <a:pt x="792886" y="349707"/>
                </a:lnTo>
                <a:lnTo>
                  <a:pt x="804075" y="349707"/>
                </a:lnTo>
                <a:lnTo>
                  <a:pt x="804075" y="322046"/>
                </a:lnTo>
                <a:lnTo>
                  <a:pt x="805218" y="316674"/>
                </a:lnTo>
                <a:lnTo>
                  <a:pt x="818222" y="316674"/>
                </a:lnTo>
                <a:lnTo>
                  <a:pt x="818413" y="321665"/>
                </a:lnTo>
                <a:lnTo>
                  <a:pt x="818413" y="349707"/>
                </a:lnTo>
                <a:lnTo>
                  <a:pt x="829614" y="349707"/>
                </a:lnTo>
                <a:lnTo>
                  <a:pt x="829614" y="311327"/>
                </a:lnTo>
                <a:close/>
              </a:path>
              <a:path w="898525" h="351155">
                <a:moveTo>
                  <a:pt x="898245" y="0"/>
                </a:moveTo>
                <a:lnTo>
                  <a:pt x="641616" y="0"/>
                </a:lnTo>
                <a:lnTo>
                  <a:pt x="513283" y="128346"/>
                </a:lnTo>
                <a:lnTo>
                  <a:pt x="641616" y="128346"/>
                </a:lnTo>
                <a:lnTo>
                  <a:pt x="641616" y="256654"/>
                </a:lnTo>
                <a:lnTo>
                  <a:pt x="898245" y="0"/>
                </a:lnTo>
                <a:close/>
              </a:path>
            </a:pathLst>
          </a:custGeom>
          <a:solidFill>
            <a:srgbClr val="00B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3410" y="1190937"/>
            <a:ext cx="3383279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-20" dirty="0"/>
              <a:t>l</a:t>
            </a:r>
            <a:r>
              <a:rPr spc="-5" dirty="0"/>
              <a:t>yse</a:t>
            </a:r>
            <a:r>
              <a:rPr spc="-10" dirty="0"/>
              <a:t> </a:t>
            </a:r>
            <a:r>
              <a:rPr spc="-25" dirty="0"/>
              <a:t>m</a:t>
            </a:r>
            <a:r>
              <a:rPr spc="-15" dirty="0"/>
              <a:t>u</a:t>
            </a:r>
            <a:r>
              <a:rPr spc="-5" dirty="0"/>
              <a:t>lti-éc</a:t>
            </a:r>
            <a:r>
              <a:rPr spc="-15" dirty="0"/>
              <a:t>h</a:t>
            </a:r>
            <a:r>
              <a:rPr spc="-5" dirty="0"/>
              <a:t>elle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23.10.20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‹N°›</a:t>
            </a:fld>
            <a:r>
              <a:rPr spc="-5" dirty="0"/>
              <a:t>/78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E11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-20" dirty="0"/>
              <a:t>l</a:t>
            </a:r>
            <a:r>
              <a:rPr spc="-5" dirty="0"/>
              <a:t>yse</a:t>
            </a:r>
            <a:r>
              <a:rPr spc="-10" dirty="0"/>
              <a:t> </a:t>
            </a:r>
            <a:r>
              <a:rPr spc="-25" dirty="0"/>
              <a:t>m</a:t>
            </a:r>
            <a:r>
              <a:rPr spc="-15" dirty="0"/>
              <a:t>u</a:t>
            </a:r>
            <a:r>
              <a:rPr spc="-5" dirty="0"/>
              <a:t>lti-éc</a:t>
            </a:r>
            <a:r>
              <a:rPr spc="-15" dirty="0"/>
              <a:t>h</a:t>
            </a:r>
            <a:r>
              <a:rPr spc="-5" dirty="0"/>
              <a:t>elle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23.10.20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‹N°›</a:t>
            </a:fld>
            <a:r>
              <a:rPr spc="-5" dirty="0"/>
              <a:t>/78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E11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-20" dirty="0"/>
              <a:t>l</a:t>
            </a:r>
            <a:r>
              <a:rPr spc="-5" dirty="0"/>
              <a:t>yse</a:t>
            </a:r>
            <a:r>
              <a:rPr spc="-10" dirty="0"/>
              <a:t> </a:t>
            </a:r>
            <a:r>
              <a:rPr spc="-25" dirty="0"/>
              <a:t>m</a:t>
            </a:r>
            <a:r>
              <a:rPr spc="-15" dirty="0"/>
              <a:t>u</a:t>
            </a:r>
            <a:r>
              <a:rPr spc="-5" dirty="0"/>
              <a:t>lti-éc</a:t>
            </a:r>
            <a:r>
              <a:rPr spc="-15" dirty="0"/>
              <a:t>h</a:t>
            </a:r>
            <a:r>
              <a:rPr spc="-5" dirty="0"/>
              <a:t>elle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23.10.20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‹N°›</a:t>
            </a:fld>
            <a:r>
              <a:rPr spc="-5" dirty="0"/>
              <a:t>/78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BE11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-20" dirty="0"/>
              <a:t>l</a:t>
            </a:r>
            <a:r>
              <a:rPr spc="-5" dirty="0"/>
              <a:t>yse</a:t>
            </a:r>
            <a:r>
              <a:rPr spc="-10" dirty="0"/>
              <a:t> </a:t>
            </a:r>
            <a:r>
              <a:rPr spc="-25" dirty="0"/>
              <a:t>m</a:t>
            </a:r>
            <a:r>
              <a:rPr spc="-15" dirty="0"/>
              <a:t>u</a:t>
            </a:r>
            <a:r>
              <a:rPr spc="-5" dirty="0"/>
              <a:t>lti-éc</a:t>
            </a:r>
            <a:r>
              <a:rPr spc="-15" dirty="0"/>
              <a:t>h</a:t>
            </a:r>
            <a:r>
              <a:rPr spc="-5" dirty="0"/>
              <a:t>elle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23.10.20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‹N°›</a:t>
            </a:fld>
            <a:r>
              <a:rPr spc="-5" dirty="0"/>
              <a:t>/78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-20" dirty="0"/>
              <a:t>l</a:t>
            </a:r>
            <a:r>
              <a:rPr spc="-5" dirty="0"/>
              <a:t>yse</a:t>
            </a:r>
            <a:r>
              <a:rPr spc="-10" dirty="0"/>
              <a:t> </a:t>
            </a:r>
            <a:r>
              <a:rPr spc="-25" dirty="0"/>
              <a:t>m</a:t>
            </a:r>
            <a:r>
              <a:rPr spc="-15" dirty="0"/>
              <a:t>u</a:t>
            </a:r>
            <a:r>
              <a:rPr spc="-5" dirty="0"/>
              <a:t>lti-éc</a:t>
            </a:r>
            <a:r>
              <a:rPr spc="-15" dirty="0"/>
              <a:t>h</a:t>
            </a:r>
            <a:r>
              <a:rPr spc="-5" dirty="0"/>
              <a:t>elle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23.10.20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‹N°›</a:t>
            </a:fld>
            <a:r>
              <a:rPr spc="-5" dirty="0"/>
              <a:t>/78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2" y="533"/>
            <a:ext cx="4608830" cy="3456940"/>
          </a:xfrm>
          <a:custGeom>
            <a:avLst/>
            <a:gdLst/>
            <a:ahLst/>
            <a:cxnLst/>
            <a:rect l="l" t="t" r="r" b="b"/>
            <a:pathLst>
              <a:path w="4608830" h="3456940">
                <a:moveTo>
                  <a:pt x="0" y="3456432"/>
                </a:moveTo>
                <a:lnTo>
                  <a:pt x="4608576" y="3456432"/>
                </a:lnTo>
                <a:lnTo>
                  <a:pt x="4608576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52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74" y="373936"/>
            <a:ext cx="33055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117" y="1141487"/>
            <a:ext cx="3769865" cy="1494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4548" y="3334259"/>
            <a:ext cx="80073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a</a:t>
            </a:r>
            <a:r>
              <a:rPr spc="-20" dirty="0"/>
              <a:t>l</a:t>
            </a:r>
            <a:r>
              <a:rPr spc="-5" dirty="0"/>
              <a:t>yse</a:t>
            </a:r>
            <a:r>
              <a:rPr spc="-10" dirty="0"/>
              <a:t> </a:t>
            </a:r>
            <a:r>
              <a:rPr spc="-25" dirty="0"/>
              <a:t>m</a:t>
            </a:r>
            <a:r>
              <a:rPr spc="-15" dirty="0"/>
              <a:t>u</a:t>
            </a:r>
            <a:r>
              <a:rPr spc="-5" dirty="0"/>
              <a:t>lti-éc</a:t>
            </a:r>
            <a:r>
              <a:rPr spc="-15" dirty="0"/>
              <a:t>h</a:t>
            </a:r>
            <a:r>
              <a:rPr spc="-5" dirty="0"/>
              <a:t>elle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6470" y="3339875"/>
            <a:ext cx="323850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23.10.20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10606" y="3340694"/>
            <a:ext cx="280670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‹N°›</a:t>
            </a:fld>
            <a:r>
              <a:rPr spc="-5" dirty="0"/>
              <a:t>/78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5201/ipol.2012.g-a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52450" y="1196975"/>
            <a:ext cx="396240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120"/>
              </a:spcBef>
            </a:pPr>
            <a:r>
              <a:rPr lang="fr-FR" sz="1200" dirty="0"/>
              <a:t>Correction automatique de la couleur </a:t>
            </a:r>
            <a:endParaRPr sz="1200"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739900" y="1623071"/>
            <a:ext cx="1977389" cy="6841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100" spc="-10" dirty="0">
                <a:solidFill>
                  <a:srgbClr val="939598"/>
                </a:solidFill>
                <a:latin typeface="Microsoft Sans Serif"/>
                <a:cs typeface="Microsoft Sans Serif"/>
              </a:rPr>
              <a:t>Juan Esteban Rios</a:t>
            </a:r>
          </a:p>
          <a:p>
            <a:pPr marL="12700">
              <a:lnSpc>
                <a:spcPct val="100000"/>
              </a:lnSpc>
            </a:pPr>
            <a:r>
              <a:rPr lang="fr-FR" sz="1100" spc="-10" dirty="0">
                <a:solidFill>
                  <a:srgbClr val="939598"/>
                </a:solidFill>
                <a:latin typeface="Microsoft Sans Serif"/>
                <a:cs typeface="Microsoft Sans Serif"/>
              </a:rPr>
              <a:t>Alejandro Chavez</a:t>
            </a:r>
          </a:p>
          <a:p>
            <a:pPr marL="12700">
              <a:lnSpc>
                <a:spcPct val="100000"/>
              </a:lnSpc>
            </a:pPr>
            <a:endParaRPr lang="fr-FR" sz="1100" spc="-10" dirty="0">
              <a:solidFill>
                <a:srgbClr val="939598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fr-FR" sz="1100" spc="-10" dirty="0">
                <a:solidFill>
                  <a:srgbClr val="939598"/>
                </a:solidFill>
                <a:latin typeface="Microsoft Sans Serif"/>
                <a:cs typeface="Microsoft Sans Serif"/>
              </a:rPr>
              <a:t>IMA</a:t>
            </a:r>
            <a:r>
              <a:rPr lang="fr-FR" sz="1100" spc="-30" dirty="0">
                <a:solidFill>
                  <a:srgbClr val="939598"/>
                </a:solidFill>
                <a:latin typeface="Microsoft Sans Serif"/>
                <a:cs typeface="Microsoft Sans Serif"/>
              </a:rPr>
              <a:t> </a:t>
            </a:r>
            <a:r>
              <a:rPr lang="fr-FR" sz="1100" spc="-5" dirty="0">
                <a:solidFill>
                  <a:srgbClr val="939598"/>
                </a:solidFill>
                <a:latin typeface="Microsoft Sans Serif"/>
                <a:cs typeface="Microsoft Sans Serif"/>
              </a:rPr>
              <a:t>201</a:t>
            </a:r>
            <a:endParaRPr lang="fr-FR" sz="11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8594" y="2623813"/>
            <a:ext cx="2999740" cy="180340"/>
            <a:chOff x="1608594" y="2623813"/>
            <a:chExt cx="2999740" cy="180340"/>
          </a:xfrm>
        </p:grpSpPr>
        <p:sp>
          <p:nvSpPr>
            <p:cNvPr id="5" name="object 5"/>
            <p:cNvSpPr/>
            <p:nvPr/>
          </p:nvSpPr>
          <p:spPr>
            <a:xfrm>
              <a:off x="1608594" y="2623813"/>
              <a:ext cx="1008380" cy="180340"/>
            </a:xfrm>
            <a:custGeom>
              <a:avLst/>
              <a:gdLst/>
              <a:ahLst/>
              <a:cxnLst/>
              <a:rect l="l" t="t" r="r" b="b"/>
              <a:pathLst>
                <a:path w="1008380" h="180339">
                  <a:moveTo>
                    <a:pt x="0" y="180002"/>
                  </a:moveTo>
                  <a:lnTo>
                    <a:pt x="1008011" y="180002"/>
                  </a:lnTo>
                  <a:lnTo>
                    <a:pt x="1008011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6606" y="2623813"/>
              <a:ext cx="1008380" cy="180340"/>
            </a:xfrm>
            <a:custGeom>
              <a:avLst/>
              <a:gdLst/>
              <a:ahLst/>
              <a:cxnLst/>
              <a:rect l="l" t="t" r="r" b="b"/>
              <a:pathLst>
                <a:path w="1008379" h="180339">
                  <a:moveTo>
                    <a:pt x="0" y="180002"/>
                  </a:moveTo>
                  <a:lnTo>
                    <a:pt x="1008024" y="180002"/>
                  </a:lnTo>
                  <a:lnTo>
                    <a:pt x="100802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4630" y="2623813"/>
              <a:ext cx="983615" cy="180340"/>
            </a:xfrm>
            <a:custGeom>
              <a:avLst/>
              <a:gdLst/>
              <a:ahLst/>
              <a:cxnLst/>
              <a:rect l="l" t="t" r="r" b="b"/>
              <a:pathLst>
                <a:path w="983614" h="180339">
                  <a:moveTo>
                    <a:pt x="0" y="180002"/>
                  </a:moveTo>
                  <a:lnTo>
                    <a:pt x="983309" y="180002"/>
                  </a:lnTo>
                  <a:lnTo>
                    <a:pt x="98330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399634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83764" y="373936"/>
            <a:ext cx="3754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dirty="0"/>
              <a:t>Bibliographie</a:t>
            </a:r>
            <a:endParaRPr lang="fr-FR" kern="0" spc="10" dirty="0"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B81209F0-B9E4-F94D-CB00-34535D489F7E}"/>
              </a:ext>
            </a:extLst>
          </p:cNvPr>
          <p:cNvSpPr txBox="1"/>
          <p:nvPr/>
        </p:nvSpPr>
        <p:spPr>
          <a:xfrm>
            <a:off x="283462" y="979943"/>
            <a:ext cx="3890645" cy="17119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7650" marR="68580" indent="-171450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Pascal </a:t>
            </a:r>
            <a:r>
              <a:rPr lang="en-US" sz="1050" dirty="0" err="1">
                <a:latin typeface="Arial"/>
                <a:cs typeface="Arial"/>
              </a:rPr>
              <a:t>Getreuer</a:t>
            </a:r>
            <a:r>
              <a:rPr lang="en-US" sz="1050" dirty="0">
                <a:latin typeface="Arial"/>
                <a:cs typeface="Arial"/>
              </a:rPr>
              <a:t>, Automatic Color Enhancement (ACE) and its Fast Implementation, Image Processing On Line, 2 (2012), pp. 266–277. </a:t>
            </a:r>
            <a:r>
              <a:rPr lang="en-US" sz="1050" dirty="0">
                <a:latin typeface="Arial"/>
                <a:cs typeface="Arial"/>
                <a:hlinkClick r:id="rId4"/>
              </a:rPr>
              <a:t>https://doi.org/10.5201/ipol.2012.g-ace</a:t>
            </a:r>
            <a:endParaRPr lang="fr-FR" sz="1050" spc="-10" dirty="0">
              <a:latin typeface="Microsoft Sans Serif"/>
              <a:cs typeface="Microsoft Sans Serif"/>
            </a:endParaRPr>
          </a:p>
          <a:p>
            <a:pPr marL="247650" marR="68580" indent="-171450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1050" spc="-10" dirty="0">
              <a:latin typeface="Microsoft Sans Serif"/>
              <a:cs typeface="Microsoft Sans Serif"/>
            </a:endParaRPr>
          </a:p>
          <a:p>
            <a:pPr marL="247650" marR="68580" indent="-171450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1050" dirty="0">
                <a:latin typeface="Arial"/>
                <a:cs typeface="Arial"/>
              </a:rPr>
              <a:t> </a:t>
            </a:r>
            <a:r>
              <a:rPr lang="fr-FR" sz="1050" dirty="0" err="1">
                <a:latin typeface="Arial"/>
                <a:cs typeface="Arial"/>
              </a:rPr>
              <a:t>Maulion</a:t>
            </a:r>
            <a:r>
              <a:rPr lang="fr-FR" sz="1050" dirty="0">
                <a:latin typeface="Arial"/>
                <a:cs typeface="Arial"/>
              </a:rPr>
              <a:t>, Matt. “White Balancing — an </a:t>
            </a:r>
            <a:r>
              <a:rPr lang="fr-FR" sz="1050" dirty="0" err="1">
                <a:latin typeface="Arial"/>
                <a:cs typeface="Arial"/>
              </a:rPr>
              <a:t>Enhancement</a:t>
            </a:r>
            <a:r>
              <a:rPr lang="fr-FR" sz="1050" dirty="0">
                <a:latin typeface="Arial"/>
                <a:cs typeface="Arial"/>
              </a:rPr>
              <a:t> Technique in Image </a:t>
            </a:r>
            <a:r>
              <a:rPr lang="fr-FR" sz="1050" dirty="0" err="1">
                <a:latin typeface="Arial"/>
                <a:cs typeface="Arial"/>
              </a:rPr>
              <a:t>Processing</a:t>
            </a:r>
            <a:r>
              <a:rPr lang="fr-FR" sz="1050" dirty="0">
                <a:latin typeface="Arial"/>
                <a:cs typeface="Arial"/>
              </a:rPr>
              <a:t>.” Medium, 1 </a:t>
            </a:r>
            <a:r>
              <a:rPr lang="fr-FR" sz="1050" dirty="0" err="1">
                <a:latin typeface="Arial"/>
                <a:cs typeface="Arial"/>
              </a:rPr>
              <a:t>Feb</a:t>
            </a:r>
            <a:r>
              <a:rPr lang="fr-FR" sz="1050" dirty="0">
                <a:latin typeface="Arial"/>
                <a:cs typeface="Arial"/>
              </a:rPr>
              <a:t>. 2021, mattmaulion.medium.com/white-balancing-an-enhancement-technique-in-image-processing-8dd773c69f6.</a:t>
            </a:r>
            <a:endParaRPr lang="fr-FR" sz="1050" spc="-10" dirty="0">
              <a:latin typeface="Microsoft Sans Serif"/>
              <a:cs typeface="Microsoft Sans Serif"/>
            </a:endParaRPr>
          </a:p>
          <a:p>
            <a:pPr marL="247650" marR="68580" indent="-171450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fr-FR" sz="1050" spc="-10" dirty="0">
              <a:latin typeface="Microsoft Sans Serif"/>
              <a:cs typeface="Microsoft Sans Serif"/>
            </a:endParaRPr>
          </a:p>
          <a:p>
            <a:pPr marL="247650" marR="68580" indent="-171450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fr-FR" sz="1050" dirty="0">
                <a:latin typeface="Arial"/>
                <a:cs typeface="Arial"/>
              </a:rPr>
              <a:t>http://www2.cmp.uea.ac.uk/Research/compvis/CATSI.htm</a:t>
            </a:r>
            <a:endParaRPr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74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399634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83765" y="373936"/>
            <a:ext cx="6527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kern="0" spc="10" dirty="0"/>
              <a:t>Intro</a:t>
            </a:r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B81209F0-B9E4-F94D-CB00-34535D489F7E}"/>
              </a:ext>
            </a:extLst>
          </p:cNvPr>
          <p:cNvSpPr txBox="1"/>
          <p:nvPr/>
        </p:nvSpPr>
        <p:spPr>
          <a:xfrm>
            <a:off x="283462" y="979943"/>
            <a:ext cx="3890645" cy="71865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 algn="ctr">
              <a:lnSpc>
                <a:spcPct val="102699"/>
              </a:lnSpc>
              <a:spcBef>
                <a:spcPts val="55"/>
              </a:spcBef>
            </a:pPr>
            <a:r>
              <a:rPr lang="en-US" sz="1100" dirty="0"/>
              <a:t>A new algorithm for unsupervised global and local color correction</a:t>
            </a:r>
          </a:p>
          <a:p>
            <a:pPr marL="76200" marR="68580" algn="ctr">
              <a:lnSpc>
                <a:spcPct val="102699"/>
              </a:lnSpc>
              <a:spcBef>
                <a:spcPts val="55"/>
              </a:spcBef>
            </a:pPr>
            <a:endParaRPr lang="en-US" sz="1100" dirty="0">
              <a:latin typeface="Arial"/>
              <a:cs typeface="Arial"/>
            </a:endParaRPr>
          </a:p>
          <a:p>
            <a:pPr marL="76200" marR="68580" algn="ctr">
              <a:lnSpc>
                <a:spcPct val="102699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11E8502A-A202-AC68-D0A0-1115376ED5D4}"/>
              </a:ext>
            </a:extLst>
          </p:cNvPr>
          <p:cNvSpPr txBox="1"/>
          <p:nvPr/>
        </p:nvSpPr>
        <p:spPr>
          <a:xfrm>
            <a:off x="322806" y="1438065"/>
            <a:ext cx="3890645" cy="16639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 algn="ctr">
              <a:lnSpc>
                <a:spcPct val="102699"/>
              </a:lnSpc>
              <a:spcBef>
                <a:spcPts val="55"/>
              </a:spcBef>
            </a:pPr>
            <a:r>
              <a:rPr lang="it-IT" sz="1050" dirty="0"/>
              <a:t>Alessandro Rizzi, Carlo Gatta, Daniele Marini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84231F4D-EF53-F2F0-EBFB-54BE7B855F6E}"/>
              </a:ext>
            </a:extLst>
          </p:cNvPr>
          <p:cNvSpPr txBox="1"/>
          <p:nvPr/>
        </p:nvSpPr>
        <p:spPr>
          <a:xfrm>
            <a:off x="283462" y="2044615"/>
            <a:ext cx="3890645" cy="54431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 algn="ctr">
              <a:lnSpc>
                <a:spcPct val="102699"/>
              </a:lnSpc>
              <a:spcBef>
                <a:spcPts val="55"/>
              </a:spcBef>
            </a:pPr>
            <a:r>
              <a:rPr lang="en-US" sz="1100" dirty="0"/>
              <a:t>Automatic Color Enhancement (ACE) and its Fast</a:t>
            </a:r>
          </a:p>
          <a:p>
            <a:pPr marL="76200" marR="68580" algn="ctr">
              <a:lnSpc>
                <a:spcPct val="102699"/>
              </a:lnSpc>
              <a:spcBef>
                <a:spcPts val="55"/>
              </a:spcBef>
            </a:pPr>
            <a:r>
              <a:rPr lang="en-US" sz="1100" dirty="0"/>
              <a:t>Implementation</a:t>
            </a:r>
            <a:endParaRPr lang="en-US" sz="1100" dirty="0">
              <a:latin typeface="Arial"/>
              <a:cs typeface="Arial"/>
            </a:endParaRPr>
          </a:p>
          <a:p>
            <a:pPr marL="76200" marR="68580" algn="ctr">
              <a:lnSpc>
                <a:spcPct val="102699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3CB0AE85-7DE5-8BA7-AA78-E2733E5200C6}"/>
              </a:ext>
            </a:extLst>
          </p:cNvPr>
          <p:cNvSpPr txBox="1"/>
          <p:nvPr/>
        </p:nvSpPr>
        <p:spPr>
          <a:xfrm>
            <a:off x="322806" y="2529773"/>
            <a:ext cx="3890645" cy="16639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 algn="ctr">
              <a:lnSpc>
                <a:spcPct val="102699"/>
              </a:lnSpc>
              <a:spcBef>
                <a:spcPts val="55"/>
              </a:spcBef>
            </a:pPr>
            <a:r>
              <a:rPr lang="it-IT" sz="1050" dirty="0"/>
              <a:t>Pascal Getreuer</a:t>
            </a:r>
            <a:endParaRPr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35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399634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83764" y="373936"/>
            <a:ext cx="1468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kern="0" spc="10" dirty="0"/>
              <a:t>Travail E</a:t>
            </a:r>
            <a:r>
              <a:rPr lang="fr-FR" dirty="0"/>
              <a:t>ffectué</a:t>
            </a:r>
            <a:endParaRPr lang="fr-FR" kern="0" spc="10" dirty="0"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B81209F0-B9E4-F94D-CB00-34535D489F7E}"/>
              </a:ext>
            </a:extLst>
          </p:cNvPr>
          <p:cNvSpPr txBox="1"/>
          <p:nvPr/>
        </p:nvSpPr>
        <p:spPr>
          <a:xfrm>
            <a:off x="283463" y="979943"/>
            <a:ext cx="1335788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fr-FR" sz="1100" kern="0" spc="10" dirty="0"/>
              <a:t>Travail E</a:t>
            </a:r>
            <a:r>
              <a:rPr lang="fr-FR" sz="1100" dirty="0"/>
              <a:t>ffectué</a:t>
            </a:r>
            <a:endParaRPr lang="fr-FR" sz="1100" kern="0" spc="1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0A433F-E097-F75D-8C0E-02C837368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135" y="678568"/>
            <a:ext cx="2168228" cy="21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399634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83764" y="373936"/>
            <a:ext cx="364287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dirty="0"/>
              <a:t>Mise en œuvre dans différents espaces</a:t>
            </a:r>
            <a:endParaRPr lang="fr-FR" kern="0" spc="10" dirty="0"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B81209F0-B9E4-F94D-CB00-34535D489F7E}"/>
              </a:ext>
            </a:extLst>
          </p:cNvPr>
          <p:cNvSpPr txBox="1"/>
          <p:nvPr/>
        </p:nvSpPr>
        <p:spPr>
          <a:xfrm>
            <a:off x="283462" y="979943"/>
            <a:ext cx="3890645" cy="169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99"/>
              </a:lnSpc>
              <a:spcBef>
                <a:spcPts val="55"/>
              </a:spcBef>
            </a:pPr>
            <a:r>
              <a:rPr lang="fr-FR" sz="1100" spc="-10" dirty="0">
                <a:latin typeface="Microsoft Sans Serif"/>
                <a:cs typeface="Microsoft Sans Serif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8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399634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83765" y="373936"/>
            <a:ext cx="6527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kern="0" spc="10" dirty="0"/>
              <a:t>LAB</a:t>
            </a:r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EB00D5E-3178-5325-CA47-3E1E552FA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38" y="772581"/>
            <a:ext cx="1873154" cy="191558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0BC64F6-CD1D-4C58-9BFC-4190F03F6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498" y="743396"/>
            <a:ext cx="1909868" cy="197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8E7042A3-4725-4A5D-3872-56FFB584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8" y="1787507"/>
            <a:ext cx="1278603" cy="1367808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161823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62085" y="95178"/>
            <a:ext cx="3754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dirty="0"/>
              <a:t>Comparaison des espaces colorimétriques</a:t>
            </a:r>
            <a:endParaRPr lang="fr-FR" kern="0" spc="10" dirty="0"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F40D6810-26E4-A322-E261-C97E90C9DFD8}"/>
              </a:ext>
            </a:extLst>
          </p:cNvPr>
          <p:cNvSpPr txBox="1"/>
          <p:nvPr/>
        </p:nvSpPr>
        <p:spPr>
          <a:xfrm>
            <a:off x="2250857" y="644796"/>
            <a:ext cx="1072303" cy="169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99"/>
              </a:lnSpc>
              <a:spcBef>
                <a:spcPts val="55"/>
              </a:spcBef>
            </a:pPr>
            <a:r>
              <a:rPr lang="fr-FR" sz="1100" spc="-10" dirty="0">
                <a:latin typeface="Microsoft Sans Serif"/>
                <a:cs typeface="Microsoft Sans Serif"/>
              </a:rPr>
              <a:t>LAB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7C1924F-6235-8225-31D4-7B7794B4E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" y="481544"/>
            <a:ext cx="1319116" cy="13678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A25F0E3-95D9-3464-9400-476E6E7E2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805" y="1787507"/>
            <a:ext cx="1356051" cy="1416899"/>
          </a:xfrm>
          <a:prstGeom prst="rect">
            <a:avLst/>
          </a:prstGeom>
        </p:spPr>
      </p:pic>
      <p:sp>
        <p:nvSpPr>
          <p:cNvPr id="30" name="object 9">
            <a:extLst>
              <a:ext uri="{FF2B5EF4-FFF2-40B4-BE49-F238E27FC236}">
                <a16:creationId xmlns:a16="http://schemas.microsoft.com/office/drawing/2014/main" id="{3EFE2292-3E30-70D9-D955-0976853225DB}"/>
              </a:ext>
            </a:extLst>
          </p:cNvPr>
          <p:cNvSpPr txBox="1"/>
          <p:nvPr/>
        </p:nvSpPr>
        <p:spPr>
          <a:xfrm>
            <a:off x="2287378" y="1947064"/>
            <a:ext cx="1072303" cy="169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99"/>
              </a:lnSpc>
              <a:spcBef>
                <a:spcPts val="55"/>
              </a:spcBef>
            </a:pPr>
            <a:r>
              <a:rPr lang="fr-FR" sz="1100" dirty="0">
                <a:latin typeface="Arial"/>
                <a:cs typeface="Arial"/>
              </a:rPr>
              <a:t>RGB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8EE3F67-1294-4507-94B3-451269F82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655" y="433764"/>
            <a:ext cx="1356052" cy="1383447"/>
          </a:xfrm>
          <a:prstGeom prst="rect">
            <a:avLst/>
          </a:prstGeom>
        </p:spPr>
      </p:pic>
      <p:sp>
        <p:nvSpPr>
          <p:cNvPr id="35" name="object 9">
            <a:extLst>
              <a:ext uri="{FF2B5EF4-FFF2-40B4-BE49-F238E27FC236}">
                <a16:creationId xmlns:a16="http://schemas.microsoft.com/office/drawing/2014/main" id="{70ADC457-4F46-0C8D-688E-C0A3DE2DDEFC}"/>
              </a:ext>
            </a:extLst>
          </p:cNvPr>
          <p:cNvSpPr txBox="1"/>
          <p:nvPr/>
        </p:nvSpPr>
        <p:spPr>
          <a:xfrm>
            <a:off x="1435788" y="1956341"/>
            <a:ext cx="1072303" cy="169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99"/>
              </a:lnSpc>
              <a:spcBef>
                <a:spcPts val="55"/>
              </a:spcBef>
            </a:pPr>
            <a:r>
              <a:rPr lang="fr-FR" sz="1100" dirty="0">
                <a:latin typeface="Arial"/>
                <a:cs typeface="Arial"/>
              </a:rPr>
              <a:t>HSB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46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399634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83764" y="373936"/>
            <a:ext cx="3754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dirty="0"/>
              <a:t>Niveaux de Gris</a:t>
            </a:r>
            <a:endParaRPr lang="fr-FR" kern="0" spc="10" dirty="0"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A16FBC-89C0-07FC-8121-BDCCA284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2" y="732068"/>
            <a:ext cx="457239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4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399634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83764" y="373936"/>
            <a:ext cx="3754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dirty="0"/>
              <a:t>Fast </a:t>
            </a:r>
            <a:r>
              <a:rPr lang="fr-FR" dirty="0" err="1"/>
              <a:t>Implementation</a:t>
            </a:r>
            <a:endParaRPr lang="fr-FR" kern="0" spc="10" dirty="0"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C836EE-AD8A-08A1-79CE-4A269432D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5" y="1015915"/>
            <a:ext cx="4303739" cy="16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7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C1535B7-8325-B0E7-9307-E522AF793EA9}"/>
              </a:ext>
            </a:extLst>
          </p:cNvPr>
          <p:cNvSpPr/>
          <p:nvPr/>
        </p:nvSpPr>
        <p:spPr>
          <a:xfrm>
            <a:off x="2304135" y="533"/>
            <a:ext cx="2304415" cy="341630"/>
          </a:xfrm>
          <a:custGeom>
            <a:avLst/>
            <a:gdLst/>
            <a:ahLst/>
            <a:cxnLst/>
            <a:rect l="l" t="t" r="r" b="b"/>
            <a:pathLst>
              <a:path w="2304415" h="341630">
                <a:moveTo>
                  <a:pt x="0" y="341375"/>
                </a:moveTo>
                <a:lnTo>
                  <a:pt x="2304288" y="341375"/>
                </a:lnTo>
                <a:lnTo>
                  <a:pt x="230428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1EF78D-60D2-5E04-4ADA-1CE974269A2F}"/>
              </a:ext>
            </a:extLst>
          </p:cNvPr>
          <p:cNvGrpSpPr/>
          <p:nvPr/>
        </p:nvGrpSpPr>
        <p:grpSpPr>
          <a:xfrm>
            <a:off x="0" y="399634"/>
            <a:ext cx="635635" cy="180340"/>
            <a:chOff x="0" y="399634"/>
            <a:chExt cx="635635" cy="1803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8507F84-1C67-128C-0F7E-7A90012AD471}"/>
                </a:ext>
              </a:extLst>
            </p:cNvPr>
            <p:cNvSpPr/>
            <p:nvPr/>
          </p:nvSpPr>
          <p:spPr>
            <a:xfrm>
              <a:off x="0" y="399634"/>
              <a:ext cx="203835" cy="180340"/>
            </a:xfrm>
            <a:custGeom>
              <a:avLst/>
              <a:gdLst/>
              <a:ahLst/>
              <a:cxnLst/>
              <a:rect l="l" t="t" r="r" b="b"/>
              <a:pathLst>
                <a:path w="203835" h="180340">
                  <a:moveTo>
                    <a:pt x="203438" y="0"/>
                  </a:moveTo>
                  <a:lnTo>
                    <a:pt x="0" y="0"/>
                  </a:lnTo>
                  <a:lnTo>
                    <a:pt x="0" y="180002"/>
                  </a:lnTo>
                  <a:lnTo>
                    <a:pt x="203438" y="180002"/>
                  </a:lnTo>
                  <a:lnTo>
                    <a:pt x="20343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A1B0B6-23E7-63A8-F3D7-8DEE8281A409}"/>
                </a:ext>
              </a:extLst>
            </p:cNvPr>
            <p:cNvSpPr/>
            <p:nvPr/>
          </p:nvSpPr>
          <p:spPr>
            <a:xfrm>
              <a:off x="203438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6004" y="180002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CBEB081-A505-1ADE-D7F0-29F802534523}"/>
                </a:ext>
              </a:extLst>
            </p:cNvPr>
            <p:cNvSpPr/>
            <p:nvPr/>
          </p:nvSpPr>
          <p:spPr>
            <a:xfrm>
              <a:off x="419442" y="399634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40">
                  <a:moveTo>
                    <a:pt x="0" y="180002"/>
                  </a:moveTo>
                  <a:lnTo>
                    <a:pt x="215999" y="180002"/>
                  </a:lnTo>
                  <a:lnTo>
                    <a:pt x="215999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7297C17-E45F-3CF8-9C61-193B6C6D38F4}"/>
              </a:ext>
            </a:extLst>
          </p:cNvPr>
          <p:cNvSpPr txBox="1">
            <a:spLocks/>
          </p:cNvSpPr>
          <p:nvPr/>
        </p:nvSpPr>
        <p:spPr>
          <a:xfrm>
            <a:off x="683764" y="373936"/>
            <a:ext cx="3754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1" i="0">
                <a:solidFill>
                  <a:srgbClr val="BE1138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FR" dirty="0"/>
              <a:t>Conclusions</a:t>
            </a:r>
            <a:endParaRPr lang="fr-FR" kern="0" spc="10" dirty="0"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377234D-13EA-E362-9A0B-52B5A391F0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2882456"/>
            <a:ext cx="359063" cy="363071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913670DC-B4B1-A500-82CF-682E7D242D9A}"/>
              </a:ext>
            </a:extLst>
          </p:cNvPr>
          <p:cNvGrpSpPr/>
          <p:nvPr/>
        </p:nvGrpSpPr>
        <p:grpSpPr>
          <a:xfrm>
            <a:off x="18770" y="3310224"/>
            <a:ext cx="4589780" cy="153035"/>
            <a:chOff x="0" y="3296000"/>
            <a:chExt cx="4589780" cy="15303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1CCB26E-A9B4-4BEF-BBF8-5C14901C7D45}"/>
                </a:ext>
              </a:extLst>
            </p:cNvPr>
            <p:cNvSpPr/>
            <p:nvPr/>
          </p:nvSpPr>
          <p:spPr>
            <a:xfrm>
              <a:off x="0" y="3322904"/>
              <a:ext cx="720090" cy="126364"/>
            </a:xfrm>
            <a:custGeom>
              <a:avLst/>
              <a:gdLst/>
              <a:ahLst/>
              <a:cxnLst/>
              <a:rect l="l" t="t" r="r" b="b"/>
              <a:pathLst>
                <a:path w="720090" h="126364">
                  <a:moveTo>
                    <a:pt x="719668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719668" y="126002"/>
                  </a:lnTo>
                  <a:lnTo>
                    <a:pt x="719668" y="0"/>
                  </a:lnTo>
                  <a:close/>
                </a:path>
              </a:pathLst>
            </a:custGeom>
            <a:solidFill>
              <a:srgbClr val="BE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72FB0C0-8BC1-5474-F3CD-FFED39D07372}"/>
                </a:ext>
              </a:extLst>
            </p:cNvPr>
            <p:cNvSpPr/>
            <p:nvPr/>
          </p:nvSpPr>
          <p:spPr>
            <a:xfrm>
              <a:off x="737671" y="3322904"/>
              <a:ext cx="1242060" cy="126364"/>
            </a:xfrm>
            <a:custGeom>
              <a:avLst/>
              <a:gdLst/>
              <a:ahLst/>
              <a:cxnLst/>
              <a:rect l="l" t="t" r="r" b="b"/>
              <a:pathLst>
                <a:path w="1242060" h="126364">
                  <a:moveTo>
                    <a:pt x="1242010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1242010" y="126002"/>
                  </a:lnTo>
                  <a:lnTo>
                    <a:pt x="1242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E262605-C120-FF4F-FC02-C6F7D1C3BB1C}"/>
                </a:ext>
              </a:extLst>
            </p:cNvPr>
            <p:cNvSpPr/>
            <p:nvPr/>
          </p:nvSpPr>
          <p:spPr>
            <a:xfrm>
              <a:off x="1997684" y="3322904"/>
              <a:ext cx="2232025" cy="126364"/>
            </a:xfrm>
            <a:custGeom>
              <a:avLst/>
              <a:gdLst/>
              <a:ahLst/>
              <a:cxnLst/>
              <a:rect l="l" t="t" r="r" b="b"/>
              <a:pathLst>
                <a:path w="2232025" h="126364">
                  <a:moveTo>
                    <a:pt x="2232025" y="0"/>
                  </a:moveTo>
                  <a:lnTo>
                    <a:pt x="0" y="0"/>
                  </a:lnTo>
                  <a:lnTo>
                    <a:pt x="0" y="126002"/>
                  </a:lnTo>
                  <a:lnTo>
                    <a:pt x="2232025" y="126002"/>
                  </a:lnTo>
                  <a:lnTo>
                    <a:pt x="2232025" y="0"/>
                  </a:lnTo>
                  <a:close/>
                </a:path>
              </a:pathLst>
            </a:custGeom>
            <a:solidFill>
              <a:srgbClr val="7F6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FFEB30B-E419-BC45-A0AA-BFC46DBB1B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2582" y="3323827"/>
              <a:ext cx="337032" cy="100979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5EE730B-8EF3-CFC5-57EB-CF066378D0B4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335572" y="0"/>
                  </a:moveTo>
                  <a:lnTo>
                    <a:pt x="0" y="0"/>
                  </a:lnTo>
                  <a:lnTo>
                    <a:pt x="0" y="3586"/>
                  </a:lnTo>
                  <a:lnTo>
                    <a:pt x="335572" y="3586"/>
                  </a:lnTo>
                  <a:lnTo>
                    <a:pt x="335572" y="0"/>
                  </a:lnTo>
                  <a:close/>
                </a:path>
              </a:pathLst>
            </a:custGeom>
            <a:solidFill>
              <a:srgbClr val="2B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F9A8085-7D9E-1B76-1F50-5A59BC05E2C0}"/>
                </a:ext>
              </a:extLst>
            </p:cNvPr>
            <p:cNvSpPr/>
            <p:nvPr/>
          </p:nvSpPr>
          <p:spPr>
            <a:xfrm>
              <a:off x="4253039" y="3297027"/>
              <a:ext cx="335915" cy="3810"/>
            </a:xfrm>
            <a:custGeom>
              <a:avLst/>
              <a:gdLst/>
              <a:ahLst/>
              <a:cxnLst/>
              <a:rect l="l" t="t" r="r" b="b"/>
              <a:pathLst>
                <a:path w="335914" h="3810">
                  <a:moveTo>
                    <a:pt x="0" y="3586"/>
                  </a:moveTo>
                  <a:lnTo>
                    <a:pt x="335572" y="3586"/>
                  </a:lnTo>
                  <a:lnTo>
                    <a:pt x="335572" y="0"/>
                  </a:lnTo>
                  <a:lnTo>
                    <a:pt x="0" y="0"/>
                  </a:lnTo>
                  <a:lnTo>
                    <a:pt x="0" y="3586"/>
                  </a:lnTo>
                  <a:close/>
                </a:path>
              </a:pathLst>
            </a:custGeom>
            <a:ln w="3175">
              <a:solidFill>
                <a:srgbClr val="2B3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6A7CC2F2-CBD9-D30A-6967-81A5FD517B04}"/>
              </a:ext>
            </a:extLst>
          </p:cNvPr>
          <p:cNvSpPr txBox="1"/>
          <p:nvPr/>
        </p:nvSpPr>
        <p:spPr>
          <a:xfrm>
            <a:off x="1012999" y="3334448"/>
            <a:ext cx="687705" cy="11048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école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l’IMT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7832593-9A63-79AF-1D85-E526E8B4BD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13202" y="3334259"/>
            <a:ext cx="2120648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fr-FR" sz="800" dirty="0"/>
              <a:t>Correction automatique de la couleur </a:t>
            </a:r>
            <a:endParaRPr lang="fr-FR" spc="-5" dirty="0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B81209F0-B9E4-F94D-CB00-34535D489F7E}"/>
              </a:ext>
            </a:extLst>
          </p:cNvPr>
          <p:cNvSpPr txBox="1"/>
          <p:nvPr/>
        </p:nvSpPr>
        <p:spPr>
          <a:xfrm>
            <a:off x="283462" y="979943"/>
            <a:ext cx="3890645" cy="169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99"/>
              </a:lnSpc>
              <a:spcBef>
                <a:spcPts val="55"/>
              </a:spcBef>
            </a:pPr>
            <a:r>
              <a:rPr lang="fr-FR" sz="1100" spc="-10" dirty="0">
                <a:latin typeface="Microsoft Sans Serif"/>
                <a:cs typeface="Microsoft Sans Serif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B1CD66-F2A6-1E7F-B415-013B996A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8" y="1218332"/>
            <a:ext cx="2202371" cy="179847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39A4CF9-E80F-EF99-1F9D-72BBF57C8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594" y="535162"/>
            <a:ext cx="2187130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959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241</Words>
  <Application>Microsoft Office PowerPoint</Application>
  <PresentationFormat>Personnalisé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Microsoft Sans Serif</vt:lpstr>
      <vt:lpstr>Office Theme</vt:lpstr>
      <vt:lpstr>Correction automatique de la couleur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()</dc:title>
  <dc:creator>()</dc:creator>
  <cp:keywords>()</cp:keywords>
  <cp:lastModifiedBy>Juan Esteban Rios Gallego</cp:lastModifiedBy>
  <cp:revision>2</cp:revision>
  <dcterms:created xsi:type="dcterms:W3CDTF">2023-11-11T23:08:58Z</dcterms:created>
  <dcterms:modified xsi:type="dcterms:W3CDTF">2023-11-11T23:58:48Z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2020-10-22T00:00:00Z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2023-11-11T00:00:00Z</vt:filetime>
  </property>
</Properties>
</file>