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1b0dfae4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1b0dfae4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20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1b0dfae4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11b0dfae4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11b0dfae4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11b0dfae4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93513c158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93513c158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21b31f2ff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21b31f2ff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1b0dfae4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1b0dfae4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uan_esteban.alarcon@uao.edu.c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jpg"/><Relationship Id="rId5" Type="http://schemas.openxmlformats.org/officeDocument/2006/relationships/hyperlink" Target="mailto:juan_pab.mora@uao.edu.co" TargetMode="External"/><Relationship Id="rId4" Type="http://schemas.openxmlformats.org/officeDocument/2006/relationships/hyperlink" Target="mailto:juan_diego.caicedo@uao.edu.c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providers/configur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nstallati.one/kalilinux/firewalld/" TargetMode="External"/><Relationship Id="rId4" Type="http://schemas.openxmlformats.org/officeDocument/2006/relationships/hyperlink" Target="https://www.systranbox.com/how-to-change-public-ip-address-in-kali-linu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>
            <a:spLocks noGrp="1"/>
          </p:cNvSpPr>
          <p:nvPr>
            <p:ph type="ctrTitle"/>
          </p:nvPr>
        </p:nvSpPr>
        <p:spPr>
          <a:xfrm>
            <a:off x="1009200" y="180149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</a:t>
            </a:r>
            <a:r>
              <a:rPr lang="en" dirty="0">
                <a:solidFill>
                  <a:schemeClr val="dk2"/>
                </a:solidFill>
              </a:rPr>
              <a:t>onfiguración firewall: servicio ftp y http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>
            <a:spLocks noGrp="1"/>
          </p:cNvSpPr>
          <p:nvPr>
            <p:ph type="subTitle" idx="1"/>
          </p:nvPr>
        </p:nvSpPr>
        <p:spPr>
          <a:xfrm>
            <a:off x="1009200" y="33777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Proyecto final – Seguridad Informática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Team RockAscent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0"/>
          <p:cNvSpPr txBox="1">
            <a:spLocks noGrp="1"/>
          </p:cNvSpPr>
          <p:nvPr>
            <p:ph type="title"/>
          </p:nvPr>
        </p:nvSpPr>
        <p:spPr>
          <a:xfrm>
            <a:off x="633025" y="540000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configuraciones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C5395-64E2-81F5-EB32-C1796DC8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02" y="1213536"/>
            <a:ext cx="4305981" cy="271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54DE4-FE58-41FC-E748-AE5D02AE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25" y="1291488"/>
            <a:ext cx="3229426" cy="50489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57B4D3B-4466-FEAD-7F6F-C45BA64C1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25" y="1914871"/>
            <a:ext cx="322942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31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UTILIZADAS</a:t>
            </a:r>
            <a:endParaRPr/>
          </a:p>
        </p:txBody>
      </p:sp>
      <p:sp>
        <p:nvSpPr>
          <p:cNvPr id="2021" name="Google Shape;2021;p31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KaliLinux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Vagrant</a:t>
            </a: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VirtualBox</a:t>
            </a:r>
            <a:endParaRPr dirty="0"/>
          </a:p>
        </p:txBody>
      </p:sp>
      <p:pic>
        <p:nvPicPr>
          <p:cNvPr id="2024" name="Google Shape;20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625" y="750450"/>
            <a:ext cx="17024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987" y="2571750"/>
            <a:ext cx="1751875" cy="17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ali Linux APK for Android Download">
            <a:extLst>
              <a:ext uri="{FF2B5EF4-FFF2-40B4-BE49-F238E27FC236}">
                <a16:creationId xmlns:a16="http://schemas.microsoft.com/office/drawing/2014/main" id="{B35EB100-7BB6-79BF-883D-FB797B5D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62" y="70282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5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053" name="Google Shape;2053;p35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sobre el proyecto.</a:t>
            </a:r>
            <a:endParaRPr/>
          </a:p>
        </p:txBody>
      </p:sp>
      <p:sp>
        <p:nvSpPr>
          <p:cNvPr id="2054" name="Google Shape;2054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060" name="Google Shape;2060;p36"/>
          <p:cNvSpPr/>
          <p:nvPr/>
        </p:nvSpPr>
        <p:spPr>
          <a:xfrm>
            <a:off x="1725450" y="1589975"/>
            <a:ext cx="5693100" cy="273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36"/>
          <p:cNvSpPr txBox="1">
            <a:spLocks noGrp="1"/>
          </p:cNvSpPr>
          <p:nvPr>
            <p:ph type="subTitle" idx="4294967295"/>
          </p:nvPr>
        </p:nvSpPr>
        <p:spPr>
          <a:xfrm>
            <a:off x="2127450" y="1859375"/>
            <a:ext cx="4889100" cy="21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Fue una experiencia enriquecedora, aplicamos en su totalidad los conocimientos adquiridos durante el curso y consideramos que son útiles para nuestra vida profesional.</a:t>
            </a:r>
            <a:br>
              <a:rPr lang="en"/>
            </a:br>
            <a:br>
              <a:rPr lang="en"/>
            </a:br>
            <a:r>
              <a:rPr lang="en"/>
              <a:t>Fueron retos interesantes que pudimos resolver trabajando en equipo.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7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</p:txBody>
      </p:sp>
      <p:sp>
        <p:nvSpPr>
          <p:cNvPr id="2067" name="Google Shape;2067;p37"/>
          <p:cNvSpPr txBox="1">
            <a:spLocks noGrp="1"/>
          </p:cNvSpPr>
          <p:nvPr>
            <p:ph type="subTitle" idx="1"/>
          </p:nvPr>
        </p:nvSpPr>
        <p:spPr>
          <a:xfrm>
            <a:off x="1207025" y="1468025"/>
            <a:ext cx="6480900" cy="20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¿Preguntas?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juan_esteban.alarcon@uao.edu.co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4"/>
              </a:rPr>
              <a:t>juan_diego.caicedo@uao.edu.co</a:t>
            </a:r>
            <a:r>
              <a:rPr lang="en" dirty="0"/>
              <a:t> </a:t>
            </a:r>
            <a:br>
              <a:rPr lang="en" dirty="0"/>
            </a:br>
            <a:r>
              <a:rPr lang="en-US" dirty="0">
                <a:hlinkClick r:id="rId5"/>
              </a:rPr>
              <a:t>juan_pab.mora@uao.edu.co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068" name="Google Shape;2068;p37"/>
          <p:cNvSpPr/>
          <p:nvPr/>
        </p:nvSpPr>
        <p:spPr>
          <a:xfrm>
            <a:off x="2620675" y="3479750"/>
            <a:ext cx="4023600" cy="89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9" name="Google Shape;206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796" y="3479750"/>
            <a:ext cx="1843363" cy="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3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075" name="Google Shape;2075;p3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457200" marR="508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Configuration | Vagrant. (s. f.). Vagrant by </a:t>
            </a:r>
            <a:r>
              <a:rPr lang="en-US" sz="1600" dirty="0" err="1"/>
              <a:t>HashiCorp</a:t>
            </a:r>
            <a:r>
              <a:rPr lang="en-US" sz="1600" dirty="0"/>
              <a:t>. </a:t>
            </a:r>
            <a:r>
              <a:rPr lang="en-US" sz="1600" dirty="0" err="1"/>
              <a:t>Recuperado</a:t>
            </a:r>
            <a:r>
              <a:rPr lang="en-US" sz="1600" dirty="0"/>
              <a:t> 24 de </a:t>
            </a:r>
            <a:r>
              <a:rPr lang="en-US" sz="1600" dirty="0" err="1"/>
              <a:t>octubre</a:t>
            </a:r>
            <a:r>
              <a:rPr lang="en-US" sz="1600" dirty="0"/>
              <a:t> de 2022, de </a:t>
            </a:r>
            <a:r>
              <a:rPr lang="en-US" sz="1600" dirty="0">
                <a:hlinkClick r:id="rId3"/>
              </a:rPr>
              <a:t>https://www.vagrantup.com/docs/providers/configuration</a:t>
            </a:r>
            <a:endParaRPr lang="en-US" sz="1600" dirty="0"/>
          </a:p>
          <a:p>
            <a:pPr marL="457200" marR="508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 How To Change Your Public IP Address In Kali Linux – </a:t>
            </a:r>
            <a:r>
              <a:rPr lang="en-US" sz="1600" dirty="0" err="1"/>
              <a:t>Systran</a:t>
            </a:r>
            <a:r>
              <a:rPr lang="en-US" sz="1600" dirty="0"/>
              <a:t> Box. (s. f.). </a:t>
            </a:r>
            <a:r>
              <a:rPr lang="en-US" sz="1600" dirty="0" err="1"/>
              <a:t>Recuperado</a:t>
            </a:r>
            <a:r>
              <a:rPr lang="en-US" sz="1600" dirty="0"/>
              <a:t> 24 de </a:t>
            </a:r>
            <a:r>
              <a:rPr lang="en-US" sz="1600" dirty="0" err="1"/>
              <a:t>octubre</a:t>
            </a:r>
            <a:r>
              <a:rPr lang="en-US" sz="1600" dirty="0"/>
              <a:t> de 2022, de </a:t>
            </a:r>
            <a:r>
              <a:rPr lang="en-US" sz="1600" dirty="0">
                <a:hlinkClick r:id="rId4"/>
              </a:rPr>
              <a:t>https://www.systranbox.com/how-to-change-public-ip-address-in-kali-linux/</a:t>
            </a:r>
            <a:r>
              <a:rPr lang="en-US" sz="1600" dirty="0"/>
              <a:t> </a:t>
            </a:r>
          </a:p>
          <a:p>
            <a:pPr marL="457200" marR="508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How To Install </a:t>
            </a:r>
            <a:r>
              <a:rPr lang="en-US" sz="1600" dirty="0" err="1"/>
              <a:t>firewalld</a:t>
            </a:r>
            <a:r>
              <a:rPr lang="en-US" sz="1600" dirty="0"/>
              <a:t> on Kali Linux. (2021, 19 </a:t>
            </a:r>
            <a:r>
              <a:rPr lang="en-US" sz="1600" dirty="0" err="1"/>
              <a:t>agosto</a:t>
            </a:r>
            <a:r>
              <a:rPr lang="en-US" sz="1600" dirty="0"/>
              <a:t>). Installati.one. </a:t>
            </a:r>
            <a:r>
              <a:rPr lang="en-US" sz="1600" dirty="0" err="1"/>
              <a:t>Recuperado</a:t>
            </a:r>
            <a:r>
              <a:rPr lang="en-US" sz="1600" dirty="0"/>
              <a:t> 24 de </a:t>
            </a:r>
            <a:r>
              <a:rPr lang="en-US" sz="1600" dirty="0" err="1"/>
              <a:t>octubre</a:t>
            </a:r>
            <a:r>
              <a:rPr lang="en-US" sz="1600" dirty="0"/>
              <a:t> de 2022, de </a:t>
            </a:r>
            <a:r>
              <a:rPr lang="en-US" sz="1600" dirty="0">
                <a:hlinkClick r:id="rId5"/>
              </a:rPr>
              <a:t>https://installati.one/kalilinux/firewalld/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874" name="Google Shape;1874;p23"/>
          <p:cNvSpPr txBox="1">
            <a:spLocks noGrp="1"/>
          </p:cNvSpPr>
          <p:nvPr>
            <p:ph type="title" idx="8"/>
          </p:nvPr>
        </p:nvSpPr>
        <p:spPr>
          <a:xfrm>
            <a:off x="3695525" y="2868050"/>
            <a:ext cx="16941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875" name="Google Shape;1875;p23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6" name="Google Shape;1876;p23"/>
          <p:cNvSpPr txBox="1">
            <a:spLocks noGrp="1"/>
          </p:cNvSpPr>
          <p:nvPr>
            <p:ph type="title" idx="5"/>
          </p:nvPr>
        </p:nvSpPr>
        <p:spPr>
          <a:xfrm>
            <a:off x="6672300" y="2868050"/>
            <a:ext cx="16941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PROYECTO</a:t>
            </a:r>
            <a:endParaRPr/>
          </a:p>
        </p:txBody>
      </p:sp>
      <p:sp>
        <p:nvSpPr>
          <p:cNvPr id="1877" name="Google Shape;1877;p23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8" name="Google Shape;1878;p2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 del equipo</a:t>
            </a:r>
            <a:endParaRPr/>
          </a:p>
        </p:txBody>
      </p:sp>
      <p:sp>
        <p:nvSpPr>
          <p:cNvPr id="1879" name="Google Shape;1879;p2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EXPOSITORES</a:t>
            </a:r>
            <a:endParaRPr/>
          </a:p>
        </p:txBody>
      </p:sp>
      <p:sp>
        <p:nvSpPr>
          <p:cNvPr id="1880" name="Google Shape;1880;p23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1" name="Google Shape;1881;p2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Estructura, configuraciones, tecnologías utilizadas</a:t>
            </a:r>
            <a:endParaRPr/>
          </a:p>
        </p:txBody>
      </p:sp>
      <p:sp>
        <p:nvSpPr>
          <p:cNvPr id="1882" name="Google Shape;1882;p2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 alcanzar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888" name="Google Shape;1888;p24"/>
          <p:cNvSpPr txBox="1">
            <a:spLocks noGrp="1"/>
          </p:cNvSpPr>
          <p:nvPr>
            <p:ph type="subTitle" idx="1"/>
          </p:nvPr>
        </p:nvSpPr>
        <p:spPr>
          <a:xfrm>
            <a:off x="587200" y="3521980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</p:txBody>
      </p:sp>
      <p:sp>
        <p:nvSpPr>
          <p:cNvPr id="1889" name="Google Shape;1889;p2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372036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890" name="Google Shape;1890;p24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1" name="Google Shape;1891;p2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7052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892" name="Google Shape;1892;p24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93" name="Google Shape;1893;p24"/>
          <p:cNvSpPr txBox="1">
            <a:spLocks noGrp="1"/>
          </p:cNvSpPr>
          <p:nvPr>
            <p:ph type="subTitle" idx="4"/>
          </p:nvPr>
        </p:nvSpPr>
        <p:spPr>
          <a:xfrm>
            <a:off x="3244850" y="3521980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Apoyo teórico para desarrollar el proyecto.</a:t>
            </a:r>
          </a:p>
        </p:txBody>
      </p:sp>
      <p:sp>
        <p:nvSpPr>
          <p:cNvPr id="1894" name="Google Shape;1894;p2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4616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1895" name="Google Shape;1895;p24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96" name="Google Shape;1896;p2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Demostración de funcionamiento.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EXPOSITORES</a:t>
            </a:r>
            <a:endParaRPr/>
          </a:p>
        </p:txBody>
      </p:sp>
      <p:sp>
        <p:nvSpPr>
          <p:cNvPr id="1902" name="Google Shape;1902;p25"/>
          <p:cNvSpPr txBox="1"/>
          <p:nvPr/>
        </p:nvSpPr>
        <p:spPr>
          <a:xfrm>
            <a:off x="1266112" y="2914877"/>
            <a:ext cx="1828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2185497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25"/>
          <p:cNvSpPr txBox="1"/>
          <p:nvPr/>
        </p:nvSpPr>
        <p:spPr>
          <a:xfrm>
            <a:off x="1304658" y="2580928"/>
            <a:ext cx="18285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JUAN ESTEBAN ALARCÓN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4" name="Google Shape;1904;p25"/>
          <p:cNvPicPr preferRelativeResize="0"/>
          <p:nvPr/>
        </p:nvPicPr>
        <p:blipFill rotWithShape="1">
          <a:blip r:embed="rId3">
            <a:alphaModFix/>
          </a:blip>
          <a:srcRect l="238" r="228"/>
          <a:stretch/>
        </p:blipFill>
        <p:spPr>
          <a:xfrm>
            <a:off x="4205589" y="1325327"/>
            <a:ext cx="815611" cy="8194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25"/>
          <p:cNvSpPr txBox="1"/>
          <p:nvPr/>
        </p:nvSpPr>
        <p:spPr>
          <a:xfrm>
            <a:off x="3712267" y="2787313"/>
            <a:ext cx="1828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2185757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25"/>
          <p:cNvSpPr txBox="1"/>
          <p:nvPr/>
        </p:nvSpPr>
        <p:spPr>
          <a:xfrm>
            <a:off x="3712273" y="2453643"/>
            <a:ext cx="18285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JUAN DIEGO CAICEDO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07" name="Google Shape;1907;p25"/>
          <p:cNvSpPr txBox="1"/>
          <p:nvPr/>
        </p:nvSpPr>
        <p:spPr>
          <a:xfrm>
            <a:off x="6049389" y="2787313"/>
            <a:ext cx="1828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2191045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25"/>
          <p:cNvSpPr txBox="1"/>
          <p:nvPr/>
        </p:nvSpPr>
        <p:spPr>
          <a:xfrm>
            <a:off x="6010842" y="2502734"/>
            <a:ext cx="18285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</a:t>
            </a: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uan pablo </a:t>
            </a:r>
            <a:b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mora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9" name="Google Shape;1909;p25"/>
          <p:cNvPicPr preferRelativeResize="0"/>
          <p:nvPr/>
        </p:nvPicPr>
        <p:blipFill rotWithShape="1">
          <a:blip r:embed="rId4">
            <a:alphaModFix/>
          </a:blip>
          <a:srcRect l="238" r="228"/>
          <a:stretch/>
        </p:blipFill>
        <p:spPr>
          <a:xfrm>
            <a:off x="1881592" y="1325327"/>
            <a:ext cx="815611" cy="819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0" name="Google Shape;1910;p25"/>
          <p:cNvCxnSpPr/>
          <p:nvPr/>
        </p:nvCxnSpPr>
        <p:spPr>
          <a:xfrm>
            <a:off x="2803535" y="1738615"/>
            <a:ext cx="129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1" name="Google Shape;1911;p25"/>
          <p:cNvGrpSpPr/>
          <p:nvPr/>
        </p:nvGrpSpPr>
        <p:grpSpPr>
          <a:xfrm>
            <a:off x="1776006" y="1221950"/>
            <a:ext cx="1111803" cy="1026352"/>
            <a:chOff x="1194880" y="1527026"/>
            <a:chExt cx="1317146" cy="1212323"/>
          </a:xfrm>
        </p:grpSpPr>
        <p:sp>
          <p:nvSpPr>
            <p:cNvPr id="1912" name="Google Shape;1912;p25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25"/>
          <p:cNvGrpSpPr/>
          <p:nvPr/>
        </p:nvGrpSpPr>
        <p:grpSpPr>
          <a:xfrm>
            <a:off x="4012169" y="1221950"/>
            <a:ext cx="1199701" cy="1026352"/>
            <a:chOff x="3844048" y="1527026"/>
            <a:chExt cx="1421278" cy="1212323"/>
          </a:xfrm>
        </p:grpSpPr>
        <p:grpSp>
          <p:nvGrpSpPr>
            <p:cNvPr id="1925" name="Google Shape;1925;p25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1926" name="Google Shape;1926;p25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8" name="Google Shape;1938;p25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1939" name="Google Shape;1939;p25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42" name="Google Shape;1942;p25"/>
          <p:cNvPicPr preferRelativeResize="0"/>
          <p:nvPr/>
        </p:nvPicPr>
        <p:blipFill>
          <a:blip r:embed="rId5"/>
          <a:srcRect l="235" r="235"/>
          <a:stretch/>
        </p:blipFill>
        <p:spPr>
          <a:xfrm>
            <a:off x="6529576" y="1325327"/>
            <a:ext cx="815611" cy="819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3" name="Google Shape;1943;p25"/>
          <p:cNvCxnSpPr/>
          <p:nvPr/>
        </p:nvCxnSpPr>
        <p:spPr>
          <a:xfrm>
            <a:off x="5124515" y="173861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4" name="Google Shape;1944;p25"/>
          <p:cNvGrpSpPr/>
          <p:nvPr/>
        </p:nvGrpSpPr>
        <p:grpSpPr>
          <a:xfrm>
            <a:off x="6339184" y="1221950"/>
            <a:ext cx="1111824" cy="1026352"/>
            <a:chOff x="6600848" y="1527026"/>
            <a:chExt cx="1317171" cy="1212323"/>
          </a:xfrm>
        </p:grpSpPr>
        <p:grpSp>
          <p:nvGrpSpPr>
            <p:cNvPr id="1945" name="Google Shape;1945;p25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1946" name="Google Shape;1946;p25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5" name="Google Shape;1955;p25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1956" name="Google Shape;1956;p25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26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3" name="Google Shape;1983;p26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984" name="Google Shape;1984;p26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 alcanzar al desarrollar el proyecto.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2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proyecto</a:t>
            </a:r>
            <a:endParaRPr/>
          </a:p>
        </p:txBody>
      </p:sp>
      <p:sp>
        <p:nvSpPr>
          <p:cNvPr id="1990" name="Google Shape;1990;p27"/>
          <p:cNvSpPr txBox="1"/>
          <p:nvPr/>
        </p:nvSpPr>
        <p:spPr>
          <a:xfrm>
            <a:off x="720000" y="1609575"/>
            <a:ext cx="7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implementar un servicio Firewall que redireccione a servicios FTP y HTTP. 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28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97" name="Google Shape;1997;p28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PROYECTO</a:t>
            </a:r>
            <a:endParaRPr/>
          </a:p>
        </p:txBody>
      </p:sp>
      <p:sp>
        <p:nvSpPr>
          <p:cNvPr id="1998" name="Google Shape;1998;p28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Estructura, configuraciones, tecnologías utilizadas.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9"/>
          <p:cNvSpPr txBox="1">
            <a:spLocks noGrp="1"/>
          </p:cNvSpPr>
          <p:nvPr>
            <p:ph type="title"/>
          </p:nvPr>
        </p:nvSpPr>
        <p:spPr>
          <a:xfrm>
            <a:off x="720000" y="92882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</a:t>
            </a:r>
            <a:endParaRPr dirty="0"/>
          </a:p>
        </p:txBody>
      </p:sp>
      <p:sp>
        <p:nvSpPr>
          <p:cNvPr id="2004" name="Google Shape;2004;p29"/>
          <p:cNvSpPr txBox="1">
            <a:spLocks noGrp="1"/>
          </p:cNvSpPr>
          <p:nvPr>
            <p:ph type="subTitle" idx="1"/>
          </p:nvPr>
        </p:nvSpPr>
        <p:spPr>
          <a:xfrm>
            <a:off x="720000" y="2312088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Se requiere implementar un servidor firewall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sea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redireccionar</a:t>
            </a:r>
            <a:r>
              <a:rPr lang="en-US" dirty="0"/>
              <a:t> a un servicio SFTP a través del Puerto 22, un servicio HTTP (página web) a través del Puerto 80</a:t>
            </a:r>
            <a:r>
              <a:rPr lang="en" dirty="0"/>
              <a:t>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05" name="Google Shape;2005;p29"/>
          <p:cNvPicPr preferRelativeResize="0"/>
          <p:nvPr/>
        </p:nvPicPr>
        <p:blipFill rotWithShape="1">
          <a:blip r:embed="rId3"/>
          <a:srcRect l="422" r="-2304"/>
          <a:stretch/>
        </p:blipFill>
        <p:spPr>
          <a:xfrm>
            <a:off x="4522382" y="1368615"/>
            <a:ext cx="4621618" cy="2333073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0"/>
          <p:cNvSpPr txBox="1">
            <a:spLocks noGrp="1"/>
          </p:cNvSpPr>
          <p:nvPr>
            <p:ph type="title"/>
          </p:nvPr>
        </p:nvSpPr>
        <p:spPr>
          <a:xfrm>
            <a:off x="633025" y="540000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configuraciones</a:t>
            </a:r>
            <a:endParaRPr/>
          </a:p>
        </p:txBody>
      </p:sp>
      <p:pic>
        <p:nvPicPr>
          <p:cNvPr id="2014" name="Google Shape;20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1173000"/>
            <a:ext cx="27681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5" name="Google Shape;20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25" y="1829868"/>
            <a:ext cx="2768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FE6E9-6205-2106-C701-D539F6218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977" y="856500"/>
            <a:ext cx="3509701" cy="2994032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EFB9574-0DFB-AA1C-B460-9DA3CFC0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26" y="2267661"/>
            <a:ext cx="2768100" cy="832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350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Bebas Neue</vt:lpstr>
      <vt:lpstr>Roboto</vt:lpstr>
      <vt:lpstr>Computer Science Proposal by Slidesgo</vt:lpstr>
      <vt:lpstr>Configuración firewall: servicio ftp y http</vt:lpstr>
      <vt:lpstr>contenido</vt:lpstr>
      <vt:lpstr>contenido</vt:lpstr>
      <vt:lpstr>EXPOSITORES</vt:lpstr>
      <vt:lpstr>01</vt:lpstr>
      <vt:lpstr>Objetivo del proyecto</vt:lpstr>
      <vt:lpstr>02</vt:lpstr>
      <vt:lpstr>ARQUITECTURA</vt:lpstr>
      <vt:lpstr>configuraciones</vt:lpstr>
      <vt:lpstr>configuraciones</vt:lpstr>
      <vt:lpstr>TECNOLOGÍAS UTILIZADAS</vt:lpstr>
      <vt:lpstr>conclusión</vt:lpstr>
      <vt:lpstr>CONCLUSIÓN</vt:lpstr>
      <vt:lpstr>¡GRACIAS!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firewall: servicio ftp y http</dc:title>
  <cp:lastModifiedBy>JUAN ESTEBAN ALARCON MIRANDA</cp:lastModifiedBy>
  <cp:revision>3</cp:revision>
  <dcterms:modified xsi:type="dcterms:W3CDTF">2022-10-24T17:35:40Z</dcterms:modified>
</cp:coreProperties>
</file>