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347" y="403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11b0dfae4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11b0dfae4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g11b0dfae44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0" name="Google Shape;2050;g11b0dfae44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93513c158a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93513c158a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92b9ca3f2f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92b9ca3f2f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86ca632bb8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86ca632bb8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86ca632bb8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86ca632bb8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92b9ca3f2f_0_3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92b9ca3f2f_0_3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121b31f2ff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121b31f2ff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92b9ca3f2f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92b9ca3f2f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92b9ca3f2f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92b9ca3f2f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86ca632bb8_0_3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86ca632bb8_0_3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g11b0dfae44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8" name="Google Shape;2008;g11b0dfae44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11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59" name="Google Shape;759;p11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11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77" name="Google Shape;777;p11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78" name="Google Shape;778;p11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5182" extrusionOk="0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1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1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1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1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1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1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1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6" extrusionOk="0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2991" extrusionOk="0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174" extrusionOk="0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1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1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1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1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922" extrusionOk="0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avLst/>
                <a:gdLst/>
                <a:ahLst/>
                <a:cxnLst/>
                <a:rect l="l" t="t" r="r" b="b"/>
                <a:pathLst>
                  <a:path w="44738" h="44699" extrusionOk="0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avLst/>
                <a:gdLst/>
                <a:ahLst/>
                <a:cxnLst/>
                <a:rect l="l" t="t" r="r" b="b"/>
                <a:pathLst>
                  <a:path w="44739" h="44698" extrusionOk="0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1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1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1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1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1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1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1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1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1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1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1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1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1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72" name="Google Shape;872;p11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3" name="Google Shape;8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4" name="Google Shape;874;p11"/>
          <p:cNvSpPr txBox="1">
            <a:spLocks noGrp="1"/>
          </p:cNvSpPr>
          <p:nvPr>
            <p:ph type="subTitle" idx="1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1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4" name="Google Shape;1074;p13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14"/>
          <p:cNvCxnSpPr/>
          <p:nvPr/>
        </p:nvCxnSpPr>
        <p:spPr>
          <a:xfrm>
            <a:off x="-13375" y="2030650"/>
            <a:ext cx="47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3" name="Google Shape;1083;p14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1084" name="Google Shape;1084;p14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94" name="Google Shape;1094;p14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095" name="Google Shape;1095;p14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8" name="Google Shape;1098;p14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099" name="Google Shape;1099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1102" name="Google Shape;1102;p14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106;p14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1107" name="Google Shape;1107;p14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108" name="Google Shape;1108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21" name="Google Shape;1121;p14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22" name="Google Shape;1122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26" name="Google Shape;1126;p14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127" name="Google Shape;1127;p14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28" name="Google Shape;1128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30" name="Google Shape;1130;p14"/>
          <p:cNvGrpSpPr/>
          <p:nvPr/>
        </p:nvGrpSpPr>
        <p:grpSpPr>
          <a:xfrm>
            <a:off x="6368275" y="1619796"/>
            <a:ext cx="1299390" cy="1565405"/>
            <a:chOff x="6368275" y="1619796"/>
            <a:chExt cx="1299390" cy="1565405"/>
          </a:xfrm>
        </p:grpSpPr>
        <p:grpSp>
          <p:nvGrpSpPr>
            <p:cNvPr id="1131" name="Google Shape;1131;p14"/>
            <p:cNvGrpSpPr/>
            <p:nvPr/>
          </p:nvGrpSpPr>
          <p:grpSpPr>
            <a:xfrm>
              <a:off x="6368275" y="1619796"/>
              <a:ext cx="1299390" cy="877163"/>
              <a:chOff x="3363525" y="1503696"/>
              <a:chExt cx="1299390" cy="877163"/>
            </a:xfrm>
          </p:grpSpPr>
          <p:sp>
            <p:nvSpPr>
              <p:cNvPr id="1132" name="Google Shape;1132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45" name="Google Shape;1145;p14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6" name="Google Shape;1146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0" name="Google Shape;1150;p14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51" name="Google Shape;1151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53" name="Google Shape;1153;p14"/>
          <p:cNvGrpSpPr/>
          <p:nvPr/>
        </p:nvGrpSpPr>
        <p:grpSpPr>
          <a:xfrm flipH="1">
            <a:off x="-274340" y="-2483486"/>
            <a:ext cx="7884219" cy="3433770"/>
            <a:chOff x="24125" y="294775"/>
            <a:chExt cx="7767703" cy="3383025"/>
          </a:xfrm>
        </p:grpSpPr>
        <p:sp>
          <p:nvSpPr>
            <p:cNvPr id="1154" name="Google Shape;1154;p14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14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249" name="Google Shape;1249;p14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0" name="Google Shape;1270;p1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14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14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3" name="Google Shape;1273;p14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4" name="Google Shape;1274;p14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14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6" name="Google Shape;1276;p14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7" name="Google Shape;1277;p14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8" name="Google Shape;1278;p14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9" name="Google Shape;1279;p14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0" name="Google Shape;1280;p14"/>
          <p:cNvSpPr/>
          <p:nvPr/>
        </p:nvSpPr>
        <p:spPr>
          <a:xfrm rot="5400000">
            <a:off x="84951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14"/>
          <p:cNvSpPr/>
          <p:nvPr/>
        </p:nvSpPr>
        <p:spPr>
          <a:xfrm rot="5400000">
            <a:off x="84966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14"/>
          <p:cNvSpPr/>
          <p:nvPr/>
        </p:nvSpPr>
        <p:spPr>
          <a:xfrm rot="5400000">
            <a:off x="84951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14"/>
          <p:cNvSpPr/>
          <p:nvPr/>
        </p:nvSpPr>
        <p:spPr>
          <a:xfrm rot="5400000">
            <a:off x="84966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14"/>
          <p:cNvSpPr/>
          <p:nvPr/>
        </p:nvSpPr>
        <p:spPr>
          <a:xfrm rot="5400000">
            <a:off x="84951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14"/>
          <p:cNvSpPr/>
          <p:nvPr/>
        </p:nvSpPr>
        <p:spPr>
          <a:xfrm rot="5400000">
            <a:off x="84966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8" name="Google Shape;1398;p1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15"/>
          <p:cNvSpPr txBox="1">
            <a:spLocks noGrp="1"/>
          </p:cNvSpPr>
          <p:nvPr>
            <p:ph type="subTitle" idx="1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0" name="Google Shape;1400;p15"/>
          <p:cNvSpPr txBox="1">
            <a:spLocks noGrp="1"/>
          </p:cNvSpPr>
          <p:nvPr>
            <p:ph type="title" idx="2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1" name="Google Shape;1401;p15"/>
          <p:cNvSpPr txBox="1">
            <a:spLocks noGrp="1"/>
          </p:cNvSpPr>
          <p:nvPr>
            <p:ph type="subTitle" idx="3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2" name="Google Shape;1402;p15"/>
          <p:cNvSpPr txBox="1">
            <a:spLocks noGrp="1"/>
          </p:cNvSpPr>
          <p:nvPr>
            <p:ph type="title" idx="4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3" name="Google Shape;1403;p15"/>
          <p:cNvSpPr txBox="1">
            <a:spLocks noGrp="1"/>
          </p:cNvSpPr>
          <p:nvPr>
            <p:ph type="subTitle" idx="5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4" name="Google Shape;1404;p15"/>
          <p:cNvSpPr txBox="1">
            <a:spLocks noGrp="1"/>
          </p:cNvSpPr>
          <p:nvPr>
            <p:ph type="title" idx="6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5" name="Google Shape;1405;p15"/>
          <p:cNvSpPr txBox="1">
            <a:spLocks noGrp="1"/>
          </p:cNvSpPr>
          <p:nvPr>
            <p:ph type="subTitle" idx="7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6" name="Google Shape;1406;p15"/>
          <p:cNvSpPr txBox="1">
            <a:spLocks noGrp="1"/>
          </p:cNvSpPr>
          <p:nvPr>
            <p:ph type="title" idx="8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"/>
          <p:cNvSpPr txBox="1">
            <a:spLocks noGrp="1"/>
          </p:cNvSpPr>
          <p:nvPr>
            <p:ph type="subTitle" idx="1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9" name="Google Shape;1409;p16"/>
          <p:cNvSpPr txBox="1">
            <a:spLocks noGrp="1"/>
          </p:cNvSpPr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410" name="Google Shape;1410;p16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1411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423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-274468" y="-1001015"/>
            <a:ext cx="10129998" cy="2559475"/>
            <a:chOff x="-274468" y="-1001015"/>
            <a:chExt cx="10129998" cy="2559475"/>
          </a:xfrm>
        </p:grpSpPr>
        <p:grpSp>
          <p:nvGrpSpPr>
            <p:cNvPr id="14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4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566246" y="-536790"/>
            <a:ext cx="8377976" cy="1614718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2" name="Google Shape;1542;p17"/>
          <p:cNvSpPr txBox="1">
            <a:spLocks noGrp="1"/>
          </p:cNvSpPr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3" name="Google Shape;1543;p17"/>
          <p:cNvSpPr txBox="1">
            <a:spLocks noGrp="1"/>
          </p:cNvSpPr>
          <p:nvPr>
            <p:ph type="subTitle" idx="1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18"/>
          <p:cNvGrpSpPr/>
          <p:nvPr/>
        </p:nvGrpSpPr>
        <p:grpSpPr>
          <a:xfrm flipH="1">
            <a:off x="1364650" y="-536790"/>
            <a:ext cx="8377976" cy="1614718"/>
            <a:chOff x="-566246" y="-831315"/>
            <a:chExt cx="8377976" cy="1614718"/>
          </a:xfrm>
        </p:grpSpPr>
        <p:sp>
          <p:nvSpPr>
            <p:cNvPr id="1546" name="Google Shape;1546;p18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5" name="Google Shape;1575;p18"/>
          <p:cNvGrpSpPr/>
          <p:nvPr/>
        </p:nvGrpSpPr>
        <p:grpSpPr>
          <a:xfrm rot="-5400000" flipH="1">
            <a:off x="7579155" y="3321200"/>
            <a:ext cx="979800" cy="3475150"/>
            <a:chOff x="327125" y="2375600"/>
            <a:chExt cx="979800" cy="3475150"/>
          </a:xfrm>
        </p:grpSpPr>
        <p:sp>
          <p:nvSpPr>
            <p:cNvPr id="1576" name="Google Shape;1576;p18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1" name="Google Shape;1591;p18"/>
          <p:cNvSpPr txBox="1">
            <a:spLocks noGrp="1"/>
          </p:cNvSpPr>
          <p:nvPr>
            <p:ph type="title"/>
          </p:nvPr>
        </p:nvSpPr>
        <p:spPr>
          <a:xfrm>
            <a:off x="5173500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2" name="Google Shape;1592;p18"/>
          <p:cNvSpPr txBox="1">
            <a:spLocks noGrp="1"/>
          </p:cNvSpPr>
          <p:nvPr>
            <p:ph type="subTitle" idx="1"/>
          </p:nvPr>
        </p:nvSpPr>
        <p:spPr>
          <a:xfrm>
            <a:off x="5173375" y="2571750"/>
            <a:ext cx="3250500" cy="150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19"/>
          <p:cNvGrpSpPr/>
          <p:nvPr/>
        </p:nvGrpSpPr>
        <p:grpSpPr>
          <a:xfrm flipH="1">
            <a:off x="-370165" y="-2483486"/>
            <a:ext cx="7884219" cy="3433770"/>
            <a:chOff x="24125" y="294775"/>
            <a:chExt cx="7767703" cy="3383025"/>
          </a:xfrm>
        </p:grpSpPr>
        <p:sp>
          <p:nvSpPr>
            <p:cNvPr id="1595" name="Google Shape;1595;p1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19"/>
          <p:cNvGrpSpPr/>
          <p:nvPr/>
        </p:nvGrpSpPr>
        <p:grpSpPr>
          <a:xfrm>
            <a:off x="7222182" y="4568872"/>
            <a:ext cx="881035" cy="290677"/>
            <a:chOff x="7222182" y="4568872"/>
            <a:chExt cx="881035" cy="290677"/>
          </a:xfrm>
        </p:grpSpPr>
        <p:sp>
          <p:nvSpPr>
            <p:cNvPr id="1690" name="Google Shape;1690;p19"/>
            <p:cNvSpPr/>
            <p:nvPr/>
          </p:nvSpPr>
          <p:spPr>
            <a:xfrm>
              <a:off x="722218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7370543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7515820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7664180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78094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7957817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6" name="Google Shape;1696;p1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19"/>
          <p:cNvSpPr txBox="1">
            <a:spLocks noGrp="1"/>
          </p:cNvSpPr>
          <p:nvPr>
            <p:ph type="subTitle" idx="1"/>
          </p:nvPr>
        </p:nvSpPr>
        <p:spPr>
          <a:xfrm>
            <a:off x="72000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19"/>
          <p:cNvSpPr txBox="1">
            <a:spLocks noGrp="1"/>
          </p:cNvSpPr>
          <p:nvPr>
            <p:ph type="title" idx="2"/>
          </p:nvPr>
        </p:nvSpPr>
        <p:spPr>
          <a:xfrm>
            <a:off x="72000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9" name="Google Shape;1699;p19"/>
          <p:cNvSpPr txBox="1">
            <a:spLocks noGrp="1"/>
          </p:cNvSpPr>
          <p:nvPr>
            <p:ph type="subTitle" idx="3"/>
          </p:nvPr>
        </p:nvSpPr>
        <p:spPr>
          <a:xfrm>
            <a:off x="72000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19"/>
          <p:cNvSpPr txBox="1">
            <a:spLocks noGrp="1"/>
          </p:cNvSpPr>
          <p:nvPr>
            <p:ph type="title" idx="4"/>
          </p:nvPr>
        </p:nvSpPr>
        <p:spPr>
          <a:xfrm>
            <a:off x="72000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1" name="Google Shape;1701;p19"/>
          <p:cNvSpPr txBox="1">
            <a:spLocks noGrp="1"/>
          </p:cNvSpPr>
          <p:nvPr>
            <p:ph type="subTitle" idx="5"/>
          </p:nvPr>
        </p:nvSpPr>
        <p:spPr>
          <a:xfrm>
            <a:off x="348885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19"/>
          <p:cNvSpPr txBox="1">
            <a:spLocks noGrp="1"/>
          </p:cNvSpPr>
          <p:nvPr>
            <p:ph type="title" idx="6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3" name="Google Shape;1703;p19"/>
          <p:cNvSpPr txBox="1">
            <a:spLocks noGrp="1"/>
          </p:cNvSpPr>
          <p:nvPr>
            <p:ph type="subTitle" idx="7"/>
          </p:nvPr>
        </p:nvSpPr>
        <p:spPr>
          <a:xfrm>
            <a:off x="348885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4" name="Google Shape;1704;p19"/>
          <p:cNvSpPr txBox="1">
            <a:spLocks noGrp="1"/>
          </p:cNvSpPr>
          <p:nvPr>
            <p:ph type="title" idx="8"/>
          </p:nvPr>
        </p:nvSpPr>
        <p:spPr>
          <a:xfrm>
            <a:off x="348885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5" name="Google Shape;1705;p19"/>
          <p:cNvSpPr txBox="1">
            <a:spLocks noGrp="1"/>
          </p:cNvSpPr>
          <p:nvPr>
            <p:ph type="subTitle" idx="9"/>
          </p:nvPr>
        </p:nvSpPr>
        <p:spPr>
          <a:xfrm>
            <a:off x="625770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6" name="Google Shape;1706;p19"/>
          <p:cNvSpPr txBox="1">
            <a:spLocks noGrp="1"/>
          </p:cNvSpPr>
          <p:nvPr>
            <p:ph type="title" idx="13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7" name="Google Shape;1707;p19"/>
          <p:cNvSpPr txBox="1">
            <a:spLocks noGrp="1"/>
          </p:cNvSpPr>
          <p:nvPr>
            <p:ph type="subTitle" idx="14"/>
          </p:nvPr>
        </p:nvSpPr>
        <p:spPr>
          <a:xfrm>
            <a:off x="625770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8" name="Google Shape;1708;p19"/>
          <p:cNvSpPr txBox="1">
            <a:spLocks noGrp="1"/>
          </p:cNvSpPr>
          <p:nvPr>
            <p:ph type="title" idx="15"/>
          </p:nvPr>
        </p:nvSpPr>
        <p:spPr>
          <a:xfrm>
            <a:off x="625770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182" extrusionOk="0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36" h="44419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409" h="58736" extrusionOk="0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970" h="78200" extrusionOk="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00" h="43826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670" h="51587" extrusionOk="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11" h="60419" extrusionOk="0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30667" extrusionOk="0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27" h="21229" extrusionOk="0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85" h="15819" extrusionOk="0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94" h="20521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9" h="18079" extrusionOk="0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96" h="23214" extrusionOk="0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5387" extrusionOk="0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4" h="3517" extrusionOk="0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3" h="3516" extrusionOk="0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" h="3790" extrusionOk="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" h="2398" extrusionOk="0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86" extrusionOk="0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63" extrusionOk="0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6" extrusionOk="0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2991" extrusionOk="0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4" h="3174" extrusionOk="0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70" extrusionOk="0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93" extrusionOk="0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" h="2603" extrusionOk="0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5776" extrusionOk="0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4" h="3722" extrusionOk="0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7" extrusionOk="0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922" extrusionOk="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34" h="389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2" h="2922" extrusionOk="0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8" h="44699" extrusionOk="0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9" h="44698" extrusionOk="0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33" h="28264" extrusionOk="0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2" h="3722" extrusionOk="0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3" name="Google Shape;1843;p20"/>
          <p:cNvSpPr txBox="1">
            <a:spLocks noGrp="1"/>
          </p:cNvSpPr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4" name="Google Shape;1844;p20"/>
          <p:cNvSpPr txBox="1">
            <a:spLocks noGrp="1"/>
          </p:cNvSpPr>
          <p:nvPr>
            <p:ph type="subTitle" idx="1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5" name="Google Shape;1845;p20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3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1" name="Google Shape;221;p3"/>
          <p:cNvSpPr txBox="1">
            <a:spLocks noGrp="1"/>
          </p:cNvSpPr>
          <p:nvPr>
            <p:ph type="subTitle" idx="1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3"/>
          <p:cNvSpPr/>
          <p:nvPr/>
        </p:nvSpPr>
        <p:spPr>
          <a:xfrm>
            <a:off x="4410200" y="570713"/>
            <a:ext cx="4659902" cy="4002069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276" name="Google Shape;276;p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5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371" name="Google Shape;371;p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ubTitle" idx="1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4" name="Google Shape;394;p5"/>
          <p:cNvSpPr txBox="1">
            <a:spLocks noGrp="1"/>
          </p:cNvSpPr>
          <p:nvPr>
            <p:ph type="subTitle" idx="2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5" name="Google Shape;395;p5"/>
          <p:cNvSpPr txBox="1">
            <a:spLocks noGrp="1"/>
          </p:cNvSpPr>
          <p:nvPr>
            <p:ph type="title" idx="3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6" name="Google Shape;396;p5"/>
          <p:cNvSpPr txBox="1">
            <a:spLocks noGrp="1"/>
          </p:cNvSpPr>
          <p:nvPr>
            <p:ph type="title" idx="4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4" name="Google Shape;444;p6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8" name="Google Shape;708;p9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9" name="Google Shape;709;p9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0" name="Google Shape;710;p9"/>
          <p:cNvSpPr txBox="1">
            <a:spLocks noGrp="1"/>
          </p:cNvSpPr>
          <p:nvPr>
            <p:ph type="title" idx="2" hasCustomPrompt="1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juan_esteban.alarcon@uao.edu.c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jpg"/><Relationship Id="rId5" Type="http://schemas.openxmlformats.org/officeDocument/2006/relationships/hyperlink" Target="mailto:juan_pab.mora@uao.edu.co" TargetMode="External"/><Relationship Id="rId4" Type="http://schemas.openxmlformats.org/officeDocument/2006/relationships/hyperlink" Target="mailto:juan_diego.caicedo@uao.edu.c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tutorials/jmeter-tutorial/jmeter-installa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ttpd.apache.org/docs/trunk/es/howto/reverse_proxy.html" TargetMode="External"/><Relationship Id="rId4" Type="http://schemas.openxmlformats.org/officeDocument/2006/relationships/hyperlink" Target="https://linuxtechlab.com/apache-as-reverse-proxy-centos-rhe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2"/>
          <p:cNvSpPr txBox="1">
            <a:spLocks noGrp="1"/>
          </p:cNvSpPr>
          <p:nvPr>
            <p:ph type="ctrTitle"/>
          </p:nvPr>
        </p:nvSpPr>
        <p:spPr>
          <a:xfrm>
            <a:off x="1009200" y="180149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C</a:t>
            </a:r>
            <a:r>
              <a:rPr lang="en" dirty="0">
                <a:solidFill>
                  <a:schemeClr val="dk2"/>
                </a:solidFill>
              </a:rPr>
              <a:t>onfiguración firewall: servicio ftp y http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52" name="Google Shape;1852;p22"/>
          <p:cNvSpPr txBox="1">
            <a:spLocks noGrp="1"/>
          </p:cNvSpPr>
          <p:nvPr>
            <p:ph type="subTitle" idx="1"/>
          </p:nvPr>
        </p:nvSpPr>
        <p:spPr>
          <a:xfrm>
            <a:off x="1009200" y="33777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Proyecto final – Seguridad Informática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b="1" dirty="0">
                <a:solidFill>
                  <a:schemeClr val="dk1"/>
                </a:solidFill>
              </a:rPr>
              <a:t>Team Rocket</a:t>
            </a:r>
            <a:endParaRPr b="1" dirty="0">
              <a:solidFill>
                <a:schemeClr val="dk1"/>
              </a:solidFill>
            </a:endParaRPr>
          </a:p>
        </p:txBody>
      </p:sp>
      <p:grpSp>
        <p:nvGrpSpPr>
          <p:cNvPr id="1853" name="Google Shape;1853;p22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4" name="Google Shape;1854;p22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2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2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2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2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2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2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2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2" name="Google Shape;1862;p22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3" name="Google Shape;1863;p22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2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2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2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2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2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31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TECNOLOGÍAS UTILIZADAS</a:t>
            </a:r>
            <a:endParaRPr/>
          </a:p>
        </p:txBody>
      </p:sp>
      <p:sp>
        <p:nvSpPr>
          <p:cNvPr id="2021" name="Google Shape;2021;p31"/>
          <p:cNvSpPr txBox="1">
            <a:spLocks noGrp="1"/>
          </p:cNvSpPr>
          <p:nvPr>
            <p:ph type="subTitle" idx="1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dirty="0"/>
              <a:t>Centos 7.9</a:t>
            </a: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dirty="0"/>
              <a:t>Vagrant</a:t>
            </a: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dirty="0"/>
              <a:t>VirtualBox</a:t>
            </a:r>
            <a:endParaRPr dirty="0"/>
          </a:p>
        </p:txBody>
      </p:sp>
      <p:pic>
        <p:nvPicPr>
          <p:cNvPr id="2022" name="Google Shape;2022;p31"/>
          <p:cNvPicPr preferRelativeResize="0"/>
          <p:nvPr/>
        </p:nvPicPr>
        <p:blipFill rotWithShape="1">
          <a:blip r:embed="rId3">
            <a:alphaModFix/>
          </a:blip>
          <a:srcRect l="21870" r="24590"/>
          <a:stretch/>
        </p:blipFill>
        <p:spPr>
          <a:xfrm>
            <a:off x="4572000" y="750450"/>
            <a:ext cx="170247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4" name="Google Shape;20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2625" y="750450"/>
            <a:ext cx="170247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5" name="Google Shape;20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7925" y="2516700"/>
            <a:ext cx="1751875" cy="17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35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2053" name="Google Shape;2053;p35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 sobre el proyecto.</a:t>
            </a:r>
            <a:endParaRPr/>
          </a:p>
        </p:txBody>
      </p:sp>
      <p:sp>
        <p:nvSpPr>
          <p:cNvPr id="2054" name="Google Shape;2054;p35"/>
          <p:cNvSpPr txBox="1">
            <a:spLocks noGrp="1"/>
          </p:cNvSpPr>
          <p:nvPr>
            <p:ph type="title" idx="2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2060" name="Google Shape;2060;p36"/>
          <p:cNvSpPr/>
          <p:nvPr/>
        </p:nvSpPr>
        <p:spPr>
          <a:xfrm>
            <a:off x="1725450" y="1589975"/>
            <a:ext cx="5693100" cy="2736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1" name="Google Shape;2061;p36"/>
          <p:cNvSpPr txBox="1">
            <a:spLocks noGrp="1"/>
          </p:cNvSpPr>
          <p:nvPr>
            <p:ph type="subTitle" idx="4294967295"/>
          </p:nvPr>
        </p:nvSpPr>
        <p:spPr>
          <a:xfrm>
            <a:off x="2127450" y="1859375"/>
            <a:ext cx="4889100" cy="219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Fue una experiencia enriquecedora, aplicamos en su totalidad los conocimientos adquiridos durante el curso y consideramos que son útiles para nuestra vida profesional.</a:t>
            </a:r>
            <a:br>
              <a:rPr lang="en"/>
            </a:br>
            <a:br>
              <a:rPr lang="en"/>
            </a:br>
            <a:r>
              <a:rPr lang="en"/>
              <a:t>Fueron retos interesantes que pudimos resolver trabajando en equipo.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37"/>
          <p:cNvSpPr txBox="1">
            <a:spLocks noGrp="1"/>
          </p:cNvSpPr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¡GRACIAS!</a:t>
            </a:r>
            <a:endParaRPr/>
          </a:p>
        </p:txBody>
      </p:sp>
      <p:sp>
        <p:nvSpPr>
          <p:cNvPr id="2067" name="Google Shape;2067;p37"/>
          <p:cNvSpPr txBox="1">
            <a:spLocks noGrp="1"/>
          </p:cNvSpPr>
          <p:nvPr>
            <p:ph type="subTitle" idx="1"/>
          </p:nvPr>
        </p:nvSpPr>
        <p:spPr>
          <a:xfrm>
            <a:off x="1207025" y="1468025"/>
            <a:ext cx="6480900" cy="20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¿Preguntas?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j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uan_esteban.alarcon@uao.edu.co</a:t>
            </a:r>
            <a:br>
              <a:rPr lang="en" dirty="0"/>
            </a:br>
            <a:r>
              <a:rPr lang="en" u="sng" dirty="0">
                <a:solidFill>
                  <a:schemeClr val="hlink"/>
                </a:solidFill>
                <a:hlinkClick r:id="rId4"/>
              </a:rPr>
              <a:t>juan_diego.caicedo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@uao.edu.co</a:t>
            </a:r>
            <a:r>
              <a:rPr lang="en" dirty="0"/>
              <a:t> </a:t>
            </a:r>
            <a:br>
              <a:rPr lang="en" dirty="0"/>
            </a:br>
            <a:r>
              <a:rPr lang="en-US" dirty="0">
                <a:hlinkClick r:id="rId5"/>
              </a:rPr>
              <a:t>juan_pab.mora@uao.edu.co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068" name="Google Shape;2068;p37"/>
          <p:cNvSpPr/>
          <p:nvPr/>
        </p:nvSpPr>
        <p:spPr>
          <a:xfrm>
            <a:off x="2620675" y="3479750"/>
            <a:ext cx="4023600" cy="89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9" name="Google Shape;2069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5796" y="3479750"/>
            <a:ext cx="1843363" cy="8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38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2075" name="Google Shape;2075;p38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marR="5080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Gaba, I. (2022, 14 febrero). How to Download and Install JMeter for Windows. Simplilearn.Com. Recuperado 12 de abril de 2022, de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https://www.simplilearn.com/tutorials/jmeter-tutorial/jmeter-installation</a:t>
            </a:r>
            <a:r>
              <a:rPr lang="en" sz="1600"/>
              <a:t> </a:t>
            </a:r>
            <a:endParaRPr sz="1600"/>
          </a:p>
          <a:p>
            <a:pPr marL="457200" marR="5080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S. (2021, 30 enero). Apache Reverse Proxy configuration: Step by Step. LinuxTechLab. Recuperado 12 de abril de 2022, de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https://linuxtechlab.com/apache-as-reverse-proxy-centos-rhel/</a:t>
            </a:r>
            <a:r>
              <a:rPr lang="en" sz="1600"/>
              <a:t> </a:t>
            </a:r>
            <a:endParaRPr sz="1600"/>
          </a:p>
          <a:p>
            <a:pPr marL="457200" marR="5080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Guía de Proxy Inverso - Servidor HTTP Apache Versión 2.5. (s. f.). Apache org. Recuperado 12 de abril de 2022, de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https://httpd.apache.org/docs/trunk/es/howto/reverse_proxy.html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2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1874" name="Google Shape;1874;p23"/>
          <p:cNvSpPr txBox="1">
            <a:spLocks noGrp="1"/>
          </p:cNvSpPr>
          <p:nvPr>
            <p:ph type="title" idx="8"/>
          </p:nvPr>
        </p:nvSpPr>
        <p:spPr>
          <a:xfrm>
            <a:off x="3695525" y="2868050"/>
            <a:ext cx="16941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1875" name="Google Shape;1875;p23"/>
          <p:cNvSpPr txBox="1">
            <a:spLocks noGrp="1"/>
          </p:cNvSpPr>
          <p:nvPr>
            <p:ph type="title" idx="9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76" name="Google Shape;1876;p23"/>
          <p:cNvSpPr txBox="1">
            <a:spLocks noGrp="1"/>
          </p:cNvSpPr>
          <p:nvPr>
            <p:ph type="title" idx="5"/>
          </p:nvPr>
        </p:nvSpPr>
        <p:spPr>
          <a:xfrm>
            <a:off x="6672300" y="2868050"/>
            <a:ext cx="16941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PROYECTO</a:t>
            </a:r>
            <a:endParaRPr/>
          </a:p>
        </p:txBody>
      </p:sp>
      <p:sp>
        <p:nvSpPr>
          <p:cNvPr id="1877" name="Google Shape;1877;p23"/>
          <p:cNvSpPr txBox="1">
            <a:spLocks noGrp="1"/>
          </p:cNvSpPr>
          <p:nvPr>
            <p:ph type="title" idx="6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78" name="Google Shape;1878;p23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 del equipo</a:t>
            </a:r>
            <a:endParaRPr/>
          </a:p>
        </p:txBody>
      </p:sp>
      <p:sp>
        <p:nvSpPr>
          <p:cNvPr id="1879" name="Google Shape;1879;p23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EXPOSITORES</a:t>
            </a:r>
            <a:endParaRPr/>
          </a:p>
        </p:txBody>
      </p:sp>
      <p:sp>
        <p:nvSpPr>
          <p:cNvPr id="1880" name="Google Shape;1880;p23"/>
          <p:cNvSpPr txBox="1">
            <a:spLocks noGrp="1"/>
          </p:cNvSpPr>
          <p:nvPr>
            <p:ph type="title" idx="3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81" name="Google Shape;1881;p23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Estructura, configuraciones, tecnologías utilizadas</a:t>
            </a:r>
            <a:endParaRPr/>
          </a:p>
        </p:txBody>
      </p:sp>
      <p:sp>
        <p:nvSpPr>
          <p:cNvPr id="1882" name="Google Shape;1882;p23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a alcanzar del proyecto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2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1888" name="Google Shape;1888;p24"/>
          <p:cNvSpPr txBox="1">
            <a:spLocks noGrp="1"/>
          </p:cNvSpPr>
          <p:nvPr>
            <p:ph type="subTitle" idx="1"/>
          </p:nvPr>
        </p:nvSpPr>
        <p:spPr>
          <a:xfrm>
            <a:off x="587200" y="3521980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Conclusiones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.</a:t>
            </a:r>
          </a:p>
        </p:txBody>
      </p:sp>
      <p:sp>
        <p:nvSpPr>
          <p:cNvPr id="1889" name="Google Shape;1889;p24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372036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1890" name="Google Shape;1890;p24"/>
          <p:cNvSpPr txBox="1">
            <a:spLocks noGrp="1"/>
          </p:cNvSpPr>
          <p:nvPr>
            <p:ph type="title" idx="3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91" name="Google Shape;1891;p24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7052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referencias</a:t>
            </a:r>
            <a:endParaRPr dirty="0"/>
          </a:p>
        </p:txBody>
      </p:sp>
      <p:sp>
        <p:nvSpPr>
          <p:cNvPr id="1892" name="Google Shape;1892;p24"/>
          <p:cNvSpPr txBox="1">
            <a:spLocks noGrp="1"/>
          </p:cNvSpPr>
          <p:nvPr>
            <p:ph type="title" idx="6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893" name="Google Shape;1893;p24"/>
          <p:cNvSpPr txBox="1">
            <a:spLocks noGrp="1"/>
          </p:cNvSpPr>
          <p:nvPr>
            <p:ph type="subTitle" idx="4"/>
          </p:nvPr>
        </p:nvSpPr>
        <p:spPr>
          <a:xfrm>
            <a:off x="3244850" y="3521980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Apoyo teórico para desarrollar el proyecto.</a:t>
            </a:r>
          </a:p>
        </p:txBody>
      </p:sp>
      <p:sp>
        <p:nvSpPr>
          <p:cNvPr id="1894" name="Google Shape;1894;p24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4616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</a:t>
            </a:r>
            <a:endParaRPr dirty="0"/>
          </a:p>
        </p:txBody>
      </p:sp>
      <p:sp>
        <p:nvSpPr>
          <p:cNvPr id="1895" name="Google Shape;1895;p24"/>
          <p:cNvSpPr txBox="1">
            <a:spLocks noGrp="1"/>
          </p:cNvSpPr>
          <p:nvPr>
            <p:ph type="title" idx="9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896" name="Google Shape;1896;p24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Demostración de funcionamiento.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EXPOSITORES</a:t>
            </a:r>
            <a:endParaRPr/>
          </a:p>
        </p:txBody>
      </p:sp>
      <p:sp>
        <p:nvSpPr>
          <p:cNvPr id="1902" name="Google Shape;1902;p25"/>
          <p:cNvSpPr txBox="1"/>
          <p:nvPr/>
        </p:nvSpPr>
        <p:spPr>
          <a:xfrm>
            <a:off x="1266112" y="2914877"/>
            <a:ext cx="1828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2185497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3" name="Google Shape;1903;p25"/>
          <p:cNvSpPr txBox="1"/>
          <p:nvPr/>
        </p:nvSpPr>
        <p:spPr>
          <a:xfrm>
            <a:off x="1304658" y="2580928"/>
            <a:ext cx="18285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JUAN ESTEBAN ALARCÓN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904" name="Google Shape;1904;p25"/>
          <p:cNvPicPr preferRelativeResize="0"/>
          <p:nvPr/>
        </p:nvPicPr>
        <p:blipFill rotWithShape="1">
          <a:blip r:embed="rId3">
            <a:alphaModFix/>
          </a:blip>
          <a:srcRect l="238" r="228"/>
          <a:stretch/>
        </p:blipFill>
        <p:spPr>
          <a:xfrm>
            <a:off x="4205589" y="1325327"/>
            <a:ext cx="815611" cy="819466"/>
          </a:xfrm>
          <a:prstGeom prst="rect">
            <a:avLst/>
          </a:prstGeom>
          <a:noFill/>
          <a:ln>
            <a:noFill/>
          </a:ln>
        </p:spPr>
      </p:pic>
      <p:sp>
        <p:nvSpPr>
          <p:cNvPr id="1905" name="Google Shape;1905;p25"/>
          <p:cNvSpPr txBox="1"/>
          <p:nvPr/>
        </p:nvSpPr>
        <p:spPr>
          <a:xfrm>
            <a:off x="3712267" y="2787313"/>
            <a:ext cx="1828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2185757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6" name="Google Shape;1906;p25"/>
          <p:cNvSpPr txBox="1"/>
          <p:nvPr/>
        </p:nvSpPr>
        <p:spPr>
          <a:xfrm>
            <a:off x="3712273" y="2453643"/>
            <a:ext cx="18285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JUAN DIEGO CAICEDO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07" name="Google Shape;1907;p25"/>
          <p:cNvSpPr txBox="1"/>
          <p:nvPr/>
        </p:nvSpPr>
        <p:spPr>
          <a:xfrm>
            <a:off x="6049389" y="2787313"/>
            <a:ext cx="1828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2191045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8" name="Google Shape;1908;p25"/>
          <p:cNvSpPr txBox="1"/>
          <p:nvPr/>
        </p:nvSpPr>
        <p:spPr>
          <a:xfrm>
            <a:off x="6010842" y="2502734"/>
            <a:ext cx="18285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J</a:t>
            </a:r>
            <a:r>
              <a:rPr lang="en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uan pablo </a:t>
            </a:r>
            <a:br>
              <a:rPr lang="en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</a:br>
            <a:r>
              <a:rPr lang="en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mora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909" name="Google Shape;1909;p25"/>
          <p:cNvPicPr preferRelativeResize="0"/>
          <p:nvPr/>
        </p:nvPicPr>
        <p:blipFill rotWithShape="1">
          <a:blip r:embed="rId4">
            <a:alphaModFix/>
          </a:blip>
          <a:srcRect l="238" r="228"/>
          <a:stretch/>
        </p:blipFill>
        <p:spPr>
          <a:xfrm>
            <a:off x="1881592" y="1325327"/>
            <a:ext cx="815611" cy="8194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0" name="Google Shape;1910;p25"/>
          <p:cNvCxnSpPr/>
          <p:nvPr/>
        </p:nvCxnSpPr>
        <p:spPr>
          <a:xfrm>
            <a:off x="2803535" y="1738615"/>
            <a:ext cx="129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11" name="Google Shape;1911;p25"/>
          <p:cNvGrpSpPr/>
          <p:nvPr/>
        </p:nvGrpSpPr>
        <p:grpSpPr>
          <a:xfrm>
            <a:off x="1776006" y="1221950"/>
            <a:ext cx="1111803" cy="1026352"/>
            <a:chOff x="1194880" y="1527026"/>
            <a:chExt cx="1317146" cy="1212323"/>
          </a:xfrm>
        </p:grpSpPr>
        <p:sp>
          <p:nvSpPr>
            <p:cNvPr id="1912" name="Google Shape;1912;p25"/>
            <p:cNvSpPr/>
            <p:nvPr/>
          </p:nvSpPr>
          <p:spPr>
            <a:xfrm>
              <a:off x="131697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5"/>
            <p:cNvSpPr/>
            <p:nvPr/>
          </p:nvSpPr>
          <p:spPr>
            <a:xfrm>
              <a:off x="1316970" y="1678502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5"/>
            <p:cNvSpPr/>
            <p:nvPr/>
          </p:nvSpPr>
          <p:spPr>
            <a:xfrm>
              <a:off x="131697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5"/>
            <p:cNvSpPr/>
            <p:nvPr/>
          </p:nvSpPr>
          <p:spPr>
            <a:xfrm>
              <a:off x="1379945" y="1648946"/>
              <a:ext cx="875794" cy="168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5"/>
            <p:cNvSpPr/>
            <p:nvPr/>
          </p:nvSpPr>
          <p:spPr>
            <a:xfrm>
              <a:off x="228495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5"/>
            <p:cNvSpPr/>
            <p:nvPr/>
          </p:nvSpPr>
          <p:spPr>
            <a:xfrm>
              <a:off x="2284950" y="1707891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5"/>
            <p:cNvSpPr/>
            <p:nvPr/>
          </p:nvSpPr>
          <p:spPr>
            <a:xfrm>
              <a:off x="228495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5"/>
            <p:cNvSpPr/>
            <p:nvPr/>
          </p:nvSpPr>
          <p:spPr>
            <a:xfrm>
              <a:off x="1350557" y="2617084"/>
              <a:ext cx="875626" cy="168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5"/>
            <p:cNvSpPr/>
            <p:nvPr/>
          </p:nvSpPr>
          <p:spPr>
            <a:xfrm>
              <a:off x="1194880" y="1527026"/>
              <a:ext cx="1216539" cy="121232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5"/>
            <p:cNvSpPr/>
            <p:nvPr/>
          </p:nvSpPr>
          <p:spPr>
            <a:xfrm>
              <a:off x="2414556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5"/>
            <p:cNvSpPr/>
            <p:nvPr/>
          </p:nvSpPr>
          <p:spPr>
            <a:xfrm>
              <a:off x="241141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5"/>
            <p:cNvSpPr/>
            <p:nvPr/>
          </p:nvSpPr>
          <p:spPr>
            <a:xfrm>
              <a:off x="2411431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4" name="Google Shape;1924;p25"/>
          <p:cNvGrpSpPr/>
          <p:nvPr/>
        </p:nvGrpSpPr>
        <p:grpSpPr>
          <a:xfrm>
            <a:off x="4012169" y="1221950"/>
            <a:ext cx="1199701" cy="1026352"/>
            <a:chOff x="3844048" y="1527026"/>
            <a:chExt cx="1421278" cy="1212323"/>
          </a:xfrm>
        </p:grpSpPr>
        <p:grpSp>
          <p:nvGrpSpPr>
            <p:cNvPr id="1925" name="Google Shape;1925;p25"/>
            <p:cNvGrpSpPr/>
            <p:nvPr/>
          </p:nvGrpSpPr>
          <p:grpSpPr>
            <a:xfrm>
              <a:off x="3948180" y="1527026"/>
              <a:ext cx="1317146" cy="1212323"/>
              <a:chOff x="1194880" y="1527026"/>
              <a:chExt cx="1317146" cy="1212323"/>
            </a:xfrm>
          </p:grpSpPr>
          <p:sp>
            <p:nvSpPr>
              <p:cNvPr id="1926" name="Google Shape;1926;p25"/>
              <p:cNvSpPr/>
              <p:nvPr/>
            </p:nvSpPr>
            <p:spPr>
              <a:xfrm>
                <a:off x="131697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25"/>
              <p:cNvSpPr/>
              <p:nvPr/>
            </p:nvSpPr>
            <p:spPr>
              <a:xfrm>
                <a:off x="1316970" y="1678502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25"/>
              <p:cNvSpPr/>
              <p:nvPr/>
            </p:nvSpPr>
            <p:spPr>
              <a:xfrm>
                <a:off x="131697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5"/>
              <p:cNvSpPr/>
              <p:nvPr/>
            </p:nvSpPr>
            <p:spPr>
              <a:xfrm>
                <a:off x="1379945" y="1648946"/>
                <a:ext cx="875794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5"/>
              <p:cNvSpPr/>
              <p:nvPr/>
            </p:nvSpPr>
            <p:spPr>
              <a:xfrm>
                <a:off x="228495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5"/>
              <p:cNvSpPr/>
              <p:nvPr/>
            </p:nvSpPr>
            <p:spPr>
              <a:xfrm>
                <a:off x="2284950" y="1707891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5"/>
              <p:cNvSpPr/>
              <p:nvPr/>
            </p:nvSpPr>
            <p:spPr>
              <a:xfrm>
                <a:off x="228495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5"/>
              <p:cNvSpPr/>
              <p:nvPr/>
            </p:nvSpPr>
            <p:spPr>
              <a:xfrm>
                <a:off x="1350557" y="2617084"/>
                <a:ext cx="875626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5"/>
              <p:cNvSpPr/>
              <p:nvPr/>
            </p:nvSpPr>
            <p:spPr>
              <a:xfrm>
                <a:off x="1194880" y="1527026"/>
                <a:ext cx="1216539" cy="121232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5"/>
              <p:cNvSpPr/>
              <p:nvPr/>
            </p:nvSpPr>
            <p:spPr>
              <a:xfrm>
                <a:off x="2414556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5"/>
              <p:cNvSpPr/>
              <p:nvPr/>
            </p:nvSpPr>
            <p:spPr>
              <a:xfrm>
                <a:off x="241141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5"/>
              <p:cNvSpPr/>
              <p:nvPr/>
            </p:nvSpPr>
            <p:spPr>
              <a:xfrm>
                <a:off x="2411431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8" name="Google Shape;1938;p25"/>
            <p:cNvGrpSpPr/>
            <p:nvPr/>
          </p:nvGrpSpPr>
          <p:grpSpPr>
            <a:xfrm>
              <a:off x="3844048" y="1913794"/>
              <a:ext cx="100608" cy="332078"/>
              <a:chOff x="4031298" y="1913794"/>
              <a:chExt cx="100608" cy="332078"/>
            </a:xfrm>
          </p:grpSpPr>
          <p:sp>
            <p:nvSpPr>
              <p:cNvPr id="1939" name="Google Shape;1939;p25"/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25"/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25"/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42" name="Google Shape;1942;p25"/>
          <p:cNvPicPr preferRelativeResize="0"/>
          <p:nvPr/>
        </p:nvPicPr>
        <p:blipFill>
          <a:blip r:embed="rId5"/>
          <a:srcRect l="235" r="235"/>
          <a:stretch/>
        </p:blipFill>
        <p:spPr>
          <a:xfrm>
            <a:off x="6529576" y="1325327"/>
            <a:ext cx="815611" cy="8194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3" name="Google Shape;1943;p25"/>
          <p:cNvCxnSpPr/>
          <p:nvPr/>
        </p:nvCxnSpPr>
        <p:spPr>
          <a:xfrm>
            <a:off x="5124515" y="1738615"/>
            <a:ext cx="12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44" name="Google Shape;1944;p25"/>
          <p:cNvGrpSpPr/>
          <p:nvPr/>
        </p:nvGrpSpPr>
        <p:grpSpPr>
          <a:xfrm>
            <a:off x="6339184" y="1221950"/>
            <a:ext cx="1111824" cy="1026352"/>
            <a:chOff x="6600848" y="1527026"/>
            <a:chExt cx="1317171" cy="1212323"/>
          </a:xfrm>
        </p:grpSpPr>
        <p:grpSp>
          <p:nvGrpSpPr>
            <p:cNvPr id="1945" name="Google Shape;1945;p25"/>
            <p:cNvGrpSpPr/>
            <p:nvPr/>
          </p:nvGrpSpPr>
          <p:grpSpPr>
            <a:xfrm>
              <a:off x="6701480" y="1527026"/>
              <a:ext cx="1216539" cy="1212323"/>
              <a:chOff x="1194880" y="1527026"/>
              <a:chExt cx="1216539" cy="1212323"/>
            </a:xfrm>
          </p:grpSpPr>
          <p:sp>
            <p:nvSpPr>
              <p:cNvPr id="1946" name="Google Shape;1946;p25"/>
              <p:cNvSpPr/>
              <p:nvPr/>
            </p:nvSpPr>
            <p:spPr>
              <a:xfrm>
                <a:off x="131697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25"/>
              <p:cNvSpPr/>
              <p:nvPr/>
            </p:nvSpPr>
            <p:spPr>
              <a:xfrm>
                <a:off x="1316970" y="1678502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25"/>
              <p:cNvSpPr/>
              <p:nvPr/>
            </p:nvSpPr>
            <p:spPr>
              <a:xfrm>
                <a:off x="131697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25"/>
              <p:cNvSpPr/>
              <p:nvPr/>
            </p:nvSpPr>
            <p:spPr>
              <a:xfrm>
                <a:off x="1379945" y="1648946"/>
                <a:ext cx="875794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25"/>
              <p:cNvSpPr/>
              <p:nvPr/>
            </p:nvSpPr>
            <p:spPr>
              <a:xfrm>
                <a:off x="228495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25"/>
              <p:cNvSpPr/>
              <p:nvPr/>
            </p:nvSpPr>
            <p:spPr>
              <a:xfrm>
                <a:off x="2284950" y="1707891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25"/>
              <p:cNvSpPr/>
              <p:nvPr/>
            </p:nvSpPr>
            <p:spPr>
              <a:xfrm>
                <a:off x="228495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25"/>
              <p:cNvSpPr/>
              <p:nvPr/>
            </p:nvSpPr>
            <p:spPr>
              <a:xfrm>
                <a:off x="1350557" y="2617084"/>
                <a:ext cx="875626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25"/>
              <p:cNvSpPr/>
              <p:nvPr/>
            </p:nvSpPr>
            <p:spPr>
              <a:xfrm>
                <a:off x="1194880" y="1527026"/>
                <a:ext cx="1216539" cy="121232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5" name="Google Shape;1955;p25"/>
            <p:cNvGrpSpPr/>
            <p:nvPr/>
          </p:nvGrpSpPr>
          <p:grpSpPr>
            <a:xfrm>
              <a:off x="6600848" y="1913794"/>
              <a:ext cx="100608" cy="332078"/>
              <a:chOff x="4031298" y="1913794"/>
              <a:chExt cx="100608" cy="332078"/>
            </a:xfrm>
          </p:grpSpPr>
          <p:sp>
            <p:nvSpPr>
              <p:cNvPr id="1956" name="Google Shape;1956;p25"/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25"/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25"/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26"/>
          <p:cNvSpPr txBox="1">
            <a:spLocks noGrp="1"/>
          </p:cNvSpPr>
          <p:nvPr>
            <p:ph type="title" idx="2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83" name="Google Shape;1983;p26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1984" name="Google Shape;1984;p26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a alcanzar al desarrollar el proyecto.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27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del proyecto</a:t>
            </a:r>
            <a:endParaRPr/>
          </a:p>
        </p:txBody>
      </p:sp>
      <p:sp>
        <p:nvSpPr>
          <p:cNvPr id="1990" name="Google Shape;1990;p27"/>
          <p:cNvSpPr txBox="1"/>
          <p:nvPr/>
        </p:nvSpPr>
        <p:spPr>
          <a:xfrm>
            <a:off x="720000" y="1609575"/>
            <a:ext cx="770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 dirty="0">
                <a:solidFill>
                  <a:schemeClr val="dk1"/>
                </a:solidFill>
              </a:rPr>
              <a:t>implementar un servicio Firewall que redireccione a servicios FTP y HTTP. </a:t>
            </a: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28"/>
          <p:cNvSpPr txBox="1">
            <a:spLocks noGrp="1"/>
          </p:cNvSpPr>
          <p:nvPr>
            <p:ph type="title" idx="2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97" name="Google Shape;1997;p28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PROYECTO</a:t>
            </a:r>
            <a:endParaRPr/>
          </a:p>
        </p:txBody>
      </p:sp>
      <p:sp>
        <p:nvSpPr>
          <p:cNvPr id="1998" name="Google Shape;1998;p28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Estructura, configuraciones, tecnologías utilizadas.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29"/>
          <p:cNvSpPr txBox="1">
            <a:spLocks noGrp="1"/>
          </p:cNvSpPr>
          <p:nvPr>
            <p:ph type="title"/>
          </p:nvPr>
        </p:nvSpPr>
        <p:spPr>
          <a:xfrm>
            <a:off x="720000" y="92882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ARQUITECTURA</a:t>
            </a:r>
            <a:endParaRPr dirty="0"/>
          </a:p>
        </p:txBody>
      </p:sp>
      <p:sp>
        <p:nvSpPr>
          <p:cNvPr id="2004" name="Google Shape;2004;p29"/>
          <p:cNvSpPr txBox="1">
            <a:spLocks noGrp="1"/>
          </p:cNvSpPr>
          <p:nvPr>
            <p:ph type="subTitle" idx="1"/>
          </p:nvPr>
        </p:nvSpPr>
        <p:spPr>
          <a:xfrm>
            <a:off x="720000" y="2312088"/>
            <a:ext cx="35097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Se requiere implementar un servidor firewall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sea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redireccionar</a:t>
            </a:r>
            <a:r>
              <a:rPr lang="en-US" dirty="0"/>
              <a:t> a un servicio SFTP a través del Puerto 22, un servicio HTTP (página web) a través del Puerto 80</a:t>
            </a:r>
            <a:r>
              <a:rPr lang="en" dirty="0"/>
              <a:t>.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05" name="Google Shape;2005;p29"/>
          <p:cNvPicPr preferRelativeResize="0"/>
          <p:nvPr/>
        </p:nvPicPr>
        <p:blipFill rotWithShape="1">
          <a:blip r:embed="rId3"/>
          <a:srcRect l="422" r="-2304"/>
          <a:stretch/>
        </p:blipFill>
        <p:spPr>
          <a:xfrm>
            <a:off x="4522382" y="1368615"/>
            <a:ext cx="4621618" cy="2333073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30"/>
          <p:cNvSpPr txBox="1">
            <a:spLocks noGrp="1"/>
          </p:cNvSpPr>
          <p:nvPr>
            <p:ph type="title"/>
          </p:nvPr>
        </p:nvSpPr>
        <p:spPr>
          <a:xfrm>
            <a:off x="633025" y="540000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configuraciones</a:t>
            </a:r>
            <a:endParaRPr/>
          </a:p>
        </p:txBody>
      </p:sp>
      <p:pic>
        <p:nvPicPr>
          <p:cNvPr id="2014" name="Google Shape;20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25" y="1173000"/>
            <a:ext cx="27681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5" name="Google Shape;20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025" y="1829868"/>
            <a:ext cx="27681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D11B0C-B0B3-ED3F-4584-0D0233451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8" y="856500"/>
            <a:ext cx="2768099" cy="22515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369</Words>
  <Application>Microsoft Office PowerPoint</Application>
  <PresentationFormat>On-screen Show (16:9)</PresentationFormat>
  <Paragraphs>58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Bebas Neue</vt:lpstr>
      <vt:lpstr>Roboto</vt:lpstr>
      <vt:lpstr>Computer Science Proposal by Slidesgo</vt:lpstr>
      <vt:lpstr>Configuración firewall: servicio ftp y http</vt:lpstr>
      <vt:lpstr>contenido</vt:lpstr>
      <vt:lpstr>contenido</vt:lpstr>
      <vt:lpstr>EXPOSITORES</vt:lpstr>
      <vt:lpstr>01</vt:lpstr>
      <vt:lpstr>Objetivo del proyecto</vt:lpstr>
      <vt:lpstr>02</vt:lpstr>
      <vt:lpstr>ARQUITECTURA</vt:lpstr>
      <vt:lpstr>configuraciones</vt:lpstr>
      <vt:lpstr>TECNOLOGÍAS UTILIZADAS</vt:lpstr>
      <vt:lpstr>conclusión</vt:lpstr>
      <vt:lpstr>CONCLUSIÓN</vt:lpstr>
      <vt:lpstr>¡GRACIAS!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Configuración firewall: servicio ftp y http</dc:title>
  <cp:lastModifiedBy>JUAN ESTEBAN ALARCON MIRANDA</cp:lastModifiedBy>
  <cp:revision>2</cp:revision>
  <dcterms:modified xsi:type="dcterms:W3CDTF">2022-10-21T00:04:23Z</dcterms:modified>
</cp:coreProperties>
</file>