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6858000" cx="12192000"/>
  <p:notesSz cx="6858000" cy="9144000"/>
  <p:embeddedFontLst>
    <p:embeddedFont>
      <p:font typeface="Century Gothic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5" roundtripDataSignature="AMtx7mjdLXE6GuqaAmPqeckB+1wjnuPue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CenturyGothic-bold.fntdata"/><Relationship Id="rId21" Type="http://schemas.openxmlformats.org/officeDocument/2006/relationships/font" Target="fonts/CenturyGothic-regular.fntdata"/><Relationship Id="rId24" Type="http://schemas.openxmlformats.org/officeDocument/2006/relationships/font" Target="fonts/CenturyGothic-boldItalic.fntdata"/><Relationship Id="rId23" Type="http://schemas.openxmlformats.org/officeDocument/2006/relationships/font" Target="fonts/CenturyGothic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2" name="Google Shape;14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a976b520ec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a976b520e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a976b520ec_0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a976b520ec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a976b520ec_0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a976b520ec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a976b520ec_0_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a976b520ec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a976b520ec_0_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a976b520ec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a282d0afe3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a282d0afe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a976b520ec_0_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a976b520e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8" name="Google Shape;14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4" name="Google Shape;15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0" name="Google Shape;16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7" name="Google Shape;16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3" name="Google Shape;17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9" name="Google Shape;17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5" name="Google Shape;185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a976b520ec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a976b520e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BTM.png" id="13" name="Google Shape;13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1"/>
          <p:cNvSpPr txBox="1"/>
          <p:nvPr>
            <p:ph type="ctrTitle"/>
          </p:nvPr>
        </p:nvSpPr>
        <p:spPr>
          <a:xfrm>
            <a:off x="1371600" y="1803405"/>
            <a:ext cx="9448800" cy="18250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entury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1"/>
          <p:cNvSpPr txBox="1"/>
          <p:nvPr>
            <p:ph idx="1" type="subTitle"/>
          </p:nvPr>
        </p:nvSpPr>
        <p:spPr>
          <a:xfrm>
            <a:off x="1371600" y="3632201"/>
            <a:ext cx="9448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11"/>
          <p:cNvSpPr txBox="1"/>
          <p:nvPr>
            <p:ph idx="10" type="dt"/>
          </p:nvPr>
        </p:nvSpPr>
        <p:spPr>
          <a:xfrm>
            <a:off x="7909561" y="4314328"/>
            <a:ext cx="2910840" cy="3746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1"/>
          <p:cNvSpPr txBox="1"/>
          <p:nvPr>
            <p:ph idx="11" type="ftr"/>
          </p:nvPr>
        </p:nvSpPr>
        <p:spPr>
          <a:xfrm>
            <a:off x="1371600" y="4323845"/>
            <a:ext cx="640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1"/>
          <p:cNvSpPr txBox="1"/>
          <p:nvPr>
            <p:ph idx="12" type="sldNum"/>
          </p:nvPr>
        </p:nvSpPr>
        <p:spPr>
          <a:xfrm>
            <a:off x="8077200" y="1430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panorámica con descripción">
  <p:cSld name="Imagen panorámica con descripción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0"/>
          <p:cNvSpPr txBox="1"/>
          <p:nvPr>
            <p:ph type="title"/>
          </p:nvPr>
        </p:nvSpPr>
        <p:spPr>
          <a:xfrm>
            <a:off x="685777" y="4697360"/>
            <a:ext cx="10822034" cy="8193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0"/>
          <p:cNvSpPr/>
          <p:nvPr>
            <p:ph idx="2" type="pic"/>
          </p:nvPr>
        </p:nvSpPr>
        <p:spPr>
          <a:xfrm>
            <a:off x="681727" y="941439"/>
            <a:ext cx="10821840" cy="34781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4" name="Google Shape;74;p20"/>
          <p:cNvSpPr txBox="1"/>
          <p:nvPr>
            <p:ph idx="1" type="body"/>
          </p:nvPr>
        </p:nvSpPr>
        <p:spPr>
          <a:xfrm>
            <a:off x="685800" y="5516715"/>
            <a:ext cx="10820400" cy="7019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5" name="Google Shape;75;p20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descripción" showMasterSp="0">
  <p:cSld name="Título y descripción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BTM.png" id="79" name="Google Shape;79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21"/>
          <p:cNvSpPr txBox="1"/>
          <p:nvPr>
            <p:ph type="title"/>
          </p:nvPr>
        </p:nvSpPr>
        <p:spPr>
          <a:xfrm>
            <a:off x="685800" y="753532"/>
            <a:ext cx="10820400" cy="28024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1"/>
          <p:cNvSpPr txBox="1"/>
          <p:nvPr>
            <p:ph idx="1" type="body"/>
          </p:nvPr>
        </p:nvSpPr>
        <p:spPr>
          <a:xfrm>
            <a:off x="1024467" y="3649133"/>
            <a:ext cx="10130516" cy="999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2" name="Google Shape;82;p21"/>
          <p:cNvSpPr txBox="1"/>
          <p:nvPr>
            <p:ph idx="10" type="dt"/>
          </p:nvPr>
        </p:nvSpPr>
        <p:spPr>
          <a:xfrm>
            <a:off x="7814452" y="38100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1"/>
          <p:cNvSpPr txBox="1"/>
          <p:nvPr>
            <p:ph idx="11" type="ftr"/>
          </p:nvPr>
        </p:nvSpPr>
        <p:spPr>
          <a:xfrm>
            <a:off x="685800" y="379941"/>
            <a:ext cx="699149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1"/>
          <p:cNvSpPr txBox="1"/>
          <p:nvPr>
            <p:ph idx="12" type="sldNum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 con descripción" showMasterSp="0">
  <p:cSld name="Cita con descripción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BTM.png" id="86" name="Google Shape;86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22"/>
          <p:cNvSpPr txBox="1"/>
          <p:nvPr>
            <p:ph type="title"/>
          </p:nvPr>
        </p:nvSpPr>
        <p:spPr>
          <a:xfrm>
            <a:off x="1024467" y="753533"/>
            <a:ext cx="10151533" cy="26044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2"/>
          <p:cNvSpPr txBox="1"/>
          <p:nvPr>
            <p:ph idx="1" type="body"/>
          </p:nvPr>
        </p:nvSpPr>
        <p:spPr>
          <a:xfrm>
            <a:off x="1303865" y="3365556"/>
            <a:ext cx="9592736" cy="444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9" name="Google Shape;89;p22"/>
          <p:cNvSpPr txBox="1"/>
          <p:nvPr>
            <p:ph idx="2" type="body"/>
          </p:nvPr>
        </p:nvSpPr>
        <p:spPr>
          <a:xfrm>
            <a:off x="1024467" y="3959862"/>
            <a:ext cx="10151533" cy="6798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90" name="Google Shape;90;p22"/>
          <p:cNvSpPr txBox="1"/>
          <p:nvPr>
            <p:ph idx="10" type="dt"/>
          </p:nvPr>
        </p:nvSpPr>
        <p:spPr>
          <a:xfrm>
            <a:off x="7814452" y="38100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2"/>
          <p:cNvSpPr txBox="1"/>
          <p:nvPr>
            <p:ph idx="11" type="ftr"/>
          </p:nvPr>
        </p:nvSpPr>
        <p:spPr>
          <a:xfrm>
            <a:off x="685800" y="379941"/>
            <a:ext cx="699149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2"/>
          <p:cNvSpPr txBox="1"/>
          <p:nvPr>
            <p:ph idx="12" type="sldNum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sp>
        <p:nvSpPr>
          <p:cNvPr id="93" name="Google Shape;93;p22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entury Gothic"/>
              <a:buNone/>
            </a:pPr>
            <a:r>
              <a:rPr b="0" i="0" lang="es-CO" sz="8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2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entury Gothic"/>
              <a:buNone/>
            </a:pPr>
            <a:r>
              <a:rPr b="0" i="0" lang="es-CO" sz="8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rjeta de nombre" showMasterSp="0">
  <p:cSld name="Tarjeta de nombre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BTM.png" id="96" name="Google Shape;96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3"/>
          <p:cNvSpPr txBox="1"/>
          <p:nvPr>
            <p:ph type="title"/>
          </p:nvPr>
        </p:nvSpPr>
        <p:spPr>
          <a:xfrm>
            <a:off x="1024495" y="1124701"/>
            <a:ext cx="10146186" cy="2511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3"/>
          <p:cNvSpPr txBox="1"/>
          <p:nvPr>
            <p:ph idx="1" type="body"/>
          </p:nvPr>
        </p:nvSpPr>
        <p:spPr>
          <a:xfrm>
            <a:off x="1024467" y="3648315"/>
            <a:ext cx="10144654" cy="9998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99" name="Google Shape;99;p23"/>
          <p:cNvSpPr txBox="1"/>
          <p:nvPr>
            <p:ph idx="10" type="dt"/>
          </p:nvPr>
        </p:nvSpPr>
        <p:spPr>
          <a:xfrm>
            <a:off x="7814452" y="378883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3"/>
          <p:cNvSpPr txBox="1"/>
          <p:nvPr>
            <p:ph idx="11" type="ftr"/>
          </p:nvPr>
        </p:nvSpPr>
        <p:spPr>
          <a:xfrm>
            <a:off x="685800" y="378883"/>
            <a:ext cx="699149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3"/>
          <p:cNvSpPr txBox="1"/>
          <p:nvPr>
            <p:ph idx="12" type="sldNum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umna 3">
  <p:cSld name="Columna 3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4"/>
          <p:cNvSpPr txBox="1"/>
          <p:nvPr>
            <p:ph type="title"/>
          </p:nvPr>
        </p:nvSpPr>
        <p:spPr>
          <a:xfrm>
            <a:off x="2895600" y="761999"/>
            <a:ext cx="8610599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4"/>
          <p:cNvSpPr txBox="1"/>
          <p:nvPr>
            <p:ph idx="1" type="body"/>
          </p:nvPr>
        </p:nvSpPr>
        <p:spPr>
          <a:xfrm>
            <a:off x="685800" y="2202080"/>
            <a:ext cx="3456432" cy="617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5" name="Google Shape;105;p24"/>
          <p:cNvSpPr txBox="1"/>
          <p:nvPr>
            <p:ph idx="2" type="body"/>
          </p:nvPr>
        </p:nvSpPr>
        <p:spPr>
          <a:xfrm>
            <a:off x="685799" y="2904565"/>
            <a:ext cx="3456432" cy="3314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6" name="Google Shape;106;p24"/>
          <p:cNvSpPr txBox="1"/>
          <p:nvPr>
            <p:ph idx="3" type="body"/>
          </p:nvPr>
        </p:nvSpPr>
        <p:spPr>
          <a:xfrm>
            <a:off x="4368800" y="2201333"/>
            <a:ext cx="3456432" cy="6265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7" name="Google Shape;107;p24"/>
          <p:cNvSpPr txBox="1"/>
          <p:nvPr>
            <p:ph idx="4" type="body"/>
          </p:nvPr>
        </p:nvSpPr>
        <p:spPr>
          <a:xfrm>
            <a:off x="4366858" y="2904067"/>
            <a:ext cx="3456432" cy="33146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8" name="Google Shape;108;p24"/>
          <p:cNvSpPr txBox="1"/>
          <p:nvPr>
            <p:ph idx="5" type="body"/>
          </p:nvPr>
        </p:nvSpPr>
        <p:spPr>
          <a:xfrm>
            <a:off x="8051800" y="2192866"/>
            <a:ext cx="3456432" cy="6265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9" name="Google Shape;109;p24"/>
          <p:cNvSpPr txBox="1"/>
          <p:nvPr>
            <p:ph idx="6" type="body"/>
          </p:nvPr>
        </p:nvSpPr>
        <p:spPr>
          <a:xfrm>
            <a:off x="8051801" y="2904565"/>
            <a:ext cx="3456432" cy="3314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0" name="Google Shape;110;p24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4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4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umna de imagen 3">
  <p:cSld name="Columna de imagen 3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5"/>
          <p:cNvSpPr txBox="1"/>
          <p:nvPr>
            <p:ph type="title"/>
          </p:nvPr>
        </p:nvSpPr>
        <p:spPr>
          <a:xfrm>
            <a:off x="2895600" y="762000"/>
            <a:ext cx="8610599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5"/>
          <p:cNvSpPr txBox="1"/>
          <p:nvPr>
            <p:ph idx="1" type="body"/>
          </p:nvPr>
        </p:nvSpPr>
        <p:spPr>
          <a:xfrm>
            <a:off x="688618" y="4191000"/>
            <a:ext cx="3451582" cy="6827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6" name="Google Shape;116;p25"/>
          <p:cNvSpPr/>
          <p:nvPr>
            <p:ph idx="2" type="pic"/>
          </p:nvPr>
        </p:nvSpPr>
        <p:spPr>
          <a:xfrm>
            <a:off x="688618" y="2362200"/>
            <a:ext cx="3451582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35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7" name="Google Shape;117;p25"/>
          <p:cNvSpPr txBox="1"/>
          <p:nvPr>
            <p:ph idx="3" type="body"/>
          </p:nvPr>
        </p:nvSpPr>
        <p:spPr>
          <a:xfrm>
            <a:off x="688618" y="4873764"/>
            <a:ext cx="3451582" cy="13449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8" name="Google Shape;118;p25"/>
          <p:cNvSpPr txBox="1"/>
          <p:nvPr>
            <p:ph idx="4" type="body"/>
          </p:nvPr>
        </p:nvSpPr>
        <p:spPr>
          <a:xfrm>
            <a:off x="4374263" y="4191000"/>
            <a:ext cx="3448935" cy="6827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9" name="Google Shape;119;p25"/>
          <p:cNvSpPr/>
          <p:nvPr>
            <p:ph idx="5" type="pic"/>
          </p:nvPr>
        </p:nvSpPr>
        <p:spPr>
          <a:xfrm>
            <a:off x="4374263" y="2362200"/>
            <a:ext cx="3448936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35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0" name="Google Shape;120;p25"/>
          <p:cNvSpPr txBox="1"/>
          <p:nvPr>
            <p:ph idx="6" type="body"/>
          </p:nvPr>
        </p:nvSpPr>
        <p:spPr>
          <a:xfrm>
            <a:off x="4374264" y="4873763"/>
            <a:ext cx="3448935" cy="13449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21" name="Google Shape;121;p25"/>
          <p:cNvSpPr txBox="1"/>
          <p:nvPr>
            <p:ph idx="7" type="body"/>
          </p:nvPr>
        </p:nvSpPr>
        <p:spPr>
          <a:xfrm>
            <a:off x="8049731" y="4191000"/>
            <a:ext cx="3456469" cy="6827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2" name="Google Shape;122;p25"/>
          <p:cNvSpPr/>
          <p:nvPr>
            <p:ph idx="8" type="pic"/>
          </p:nvPr>
        </p:nvSpPr>
        <p:spPr>
          <a:xfrm>
            <a:off x="8049855" y="2362200"/>
            <a:ext cx="3447878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35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3" name="Google Shape;123;p25"/>
          <p:cNvSpPr txBox="1"/>
          <p:nvPr>
            <p:ph idx="9" type="body"/>
          </p:nvPr>
        </p:nvSpPr>
        <p:spPr>
          <a:xfrm>
            <a:off x="8049731" y="4873761"/>
            <a:ext cx="3452445" cy="13449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24" name="Google Shape;124;p25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5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5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6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6"/>
          <p:cNvSpPr txBox="1"/>
          <p:nvPr>
            <p:ph idx="1" type="body"/>
          </p:nvPr>
        </p:nvSpPr>
        <p:spPr>
          <a:xfrm rot="5400000">
            <a:off x="4083937" y="-1203579"/>
            <a:ext cx="4024125" cy="108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0" name="Google Shape;130;p26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6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6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showMasterSp="0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BTM.png" id="134" name="Google Shape;134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7"/>
          <p:cNvSpPr txBox="1"/>
          <p:nvPr>
            <p:ph type="title"/>
          </p:nvPr>
        </p:nvSpPr>
        <p:spPr>
          <a:xfrm rot="5400000">
            <a:off x="8525933" y="1667933"/>
            <a:ext cx="3903133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7"/>
          <p:cNvSpPr txBox="1"/>
          <p:nvPr>
            <p:ph idx="1" type="body"/>
          </p:nvPr>
        </p:nvSpPr>
        <p:spPr>
          <a:xfrm rot="5400000">
            <a:off x="3175000" y="-1405467"/>
            <a:ext cx="3903133" cy="82042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7" name="Google Shape;137;p27"/>
          <p:cNvSpPr txBox="1"/>
          <p:nvPr>
            <p:ph idx="10" type="dt"/>
          </p:nvPr>
        </p:nvSpPr>
        <p:spPr>
          <a:xfrm>
            <a:off x="7814452" y="379941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7"/>
          <p:cNvSpPr txBox="1"/>
          <p:nvPr>
            <p:ph idx="11" type="ftr"/>
          </p:nvPr>
        </p:nvSpPr>
        <p:spPr>
          <a:xfrm>
            <a:off x="685800" y="381000"/>
            <a:ext cx="699149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7"/>
          <p:cNvSpPr txBox="1"/>
          <p:nvPr>
            <p:ph idx="12" type="sldNum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2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2"/>
          <p:cNvSpPr txBox="1"/>
          <p:nvPr>
            <p:ph idx="1" type="body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12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2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2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showMasterSp="0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BTM.png" id="26" name="Google Shape;26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13"/>
          <p:cNvSpPr txBox="1"/>
          <p:nvPr>
            <p:ph type="title"/>
          </p:nvPr>
        </p:nvSpPr>
        <p:spPr>
          <a:xfrm>
            <a:off x="685800" y="753533"/>
            <a:ext cx="10820399" cy="28019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3"/>
          <p:cNvSpPr txBox="1"/>
          <p:nvPr>
            <p:ph idx="1" type="body"/>
          </p:nvPr>
        </p:nvSpPr>
        <p:spPr>
          <a:xfrm>
            <a:off x="1024467" y="3641725"/>
            <a:ext cx="10490200" cy="955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13"/>
          <p:cNvSpPr txBox="1"/>
          <p:nvPr>
            <p:ph idx="10" type="dt"/>
          </p:nvPr>
        </p:nvSpPr>
        <p:spPr>
          <a:xfrm>
            <a:off x="7814452" y="38100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3"/>
          <p:cNvSpPr txBox="1"/>
          <p:nvPr>
            <p:ph idx="11" type="ftr"/>
          </p:nvPr>
        </p:nvSpPr>
        <p:spPr>
          <a:xfrm>
            <a:off x="685800" y="381001"/>
            <a:ext cx="6991492" cy="3640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2" type="sldNum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4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4"/>
          <p:cNvSpPr txBox="1"/>
          <p:nvPr>
            <p:ph idx="1" type="body"/>
          </p:nvPr>
        </p:nvSpPr>
        <p:spPr>
          <a:xfrm>
            <a:off x="685800" y="2194559"/>
            <a:ext cx="5334000" cy="4024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2" type="body"/>
          </p:nvPr>
        </p:nvSpPr>
        <p:spPr>
          <a:xfrm>
            <a:off x="6172200" y="2194559"/>
            <a:ext cx="5334000" cy="4024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4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4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5"/>
          <p:cNvSpPr txBox="1"/>
          <p:nvPr>
            <p:ph type="title"/>
          </p:nvPr>
        </p:nvSpPr>
        <p:spPr>
          <a:xfrm>
            <a:off x="2895600" y="762000"/>
            <a:ext cx="86106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5"/>
          <p:cNvSpPr txBox="1"/>
          <p:nvPr>
            <p:ph idx="1" type="body"/>
          </p:nvPr>
        </p:nvSpPr>
        <p:spPr>
          <a:xfrm>
            <a:off x="914409" y="2183802"/>
            <a:ext cx="50799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0" sz="2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2" name="Google Shape;42;p15"/>
          <p:cNvSpPr txBox="1"/>
          <p:nvPr>
            <p:ph idx="2" type="body"/>
          </p:nvPr>
        </p:nvSpPr>
        <p:spPr>
          <a:xfrm>
            <a:off x="685800" y="3132666"/>
            <a:ext cx="5311775" cy="30860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15"/>
          <p:cNvSpPr txBox="1"/>
          <p:nvPr>
            <p:ph idx="3" type="body"/>
          </p:nvPr>
        </p:nvSpPr>
        <p:spPr>
          <a:xfrm>
            <a:off x="6400800" y="2183802"/>
            <a:ext cx="510540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0" sz="2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15"/>
          <p:cNvSpPr txBox="1"/>
          <p:nvPr>
            <p:ph idx="4" type="body"/>
          </p:nvPr>
        </p:nvSpPr>
        <p:spPr>
          <a:xfrm>
            <a:off x="6172200" y="3132666"/>
            <a:ext cx="5334000" cy="30860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15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5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6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6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6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7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7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8"/>
          <p:cNvSpPr txBox="1"/>
          <p:nvPr>
            <p:ph type="title"/>
          </p:nvPr>
        </p:nvSpPr>
        <p:spPr>
          <a:xfrm>
            <a:off x="685800" y="1524000"/>
            <a:ext cx="41148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8"/>
          <p:cNvSpPr txBox="1"/>
          <p:nvPr>
            <p:ph idx="1" type="body"/>
          </p:nvPr>
        </p:nvSpPr>
        <p:spPr>
          <a:xfrm>
            <a:off x="4995582" y="746759"/>
            <a:ext cx="6510618" cy="5471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2" type="body"/>
          </p:nvPr>
        </p:nvSpPr>
        <p:spPr>
          <a:xfrm>
            <a:off x="685800" y="3124199"/>
            <a:ext cx="4114800" cy="30944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1" name="Google Shape;61;p18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8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8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9"/>
          <p:cNvSpPr txBox="1"/>
          <p:nvPr>
            <p:ph type="title"/>
          </p:nvPr>
        </p:nvSpPr>
        <p:spPr>
          <a:xfrm>
            <a:off x="685800" y="1524000"/>
            <a:ext cx="687324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9"/>
          <p:cNvSpPr/>
          <p:nvPr>
            <p:ph idx="2" type="pic"/>
          </p:nvPr>
        </p:nvSpPr>
        <p:spPr>
          <a:xfrm>
            <a:off x="7861238" y="751241"/>
            <a:ext cx="3644962" cy="5467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7" name="Google Shape;67;p19"/>
          <p:cNvSpPr txBox="1"/>
          <p:nvPr>
            <p:ph idx="1" type="body"/>
          </p:nvPr>
        </p:nvSpPr>
        <p:spPr>
          <a:xfrm>
            <a:off x="685800" y="3124199"/>
            <a:ext cx="6873240" cy="30944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8" name="Google Shape;68;p19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9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9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TOP.png" id="6" name="Google Shape;6;p1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2192000" cy="14414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0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 b="0" i="0" sz="4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" type="body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83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" name="Google Shape;9;p10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" name="Google Shape;10;p10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" name="Google Shape;11;p10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"/>
          <p:cNvSpPr txBox="1"/>
          <p:nvPr>
            <p:ph type="ctrTitle"/>
          </p:nvPr>
        </p:nvSpPr>
        <p:spPr>
          <a:xfrm>
            <a:off x="1371600" y="1803405"/>
            <a:ext cx="9448800" cy="18250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entury Gothic"/>
              <a:buNone/>
            </a:pPr>
            <a:r>
              <a:rPr lang="es-CO"/>
              <a:t>ENTREGA 2</a:t>
            </a:r>
            <a:endParaRPr/>
          </a:p>
        </p:txBody>
      </p:sp>
      <p:sp>
        <p:nvSpPr>
          <p:cNvPr id="145" name="Google Shape;145;p1"/>
          <p:cNvSpPr txBox="1"/>
          <p:nvPr>
            <p:ph idx="1" type="subTitle"/>
          </p:nvPr>
        </p:nvSpPr>
        <p:spPr>
          <a:xfrm>
            <a:off x="1371600" y="3632201"/>
            <a:ext cx="9448800" cy="2211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s-CO"/>
              <a:t>Juan Esteban Cardona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s-CO"/>
              <a:t>Cristian Carabalí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s-CO"/>
              <a:t>Santiago Melo Medina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a976b520ec_0_12"/>
          <p:cNvSpPr txBox="1"/>
          <p:nvPr>
            <p:ph type="title"/>
          </p:nvPr>
        </p:nvSpPr>
        <p:spPr>
          <a:xfrm>
            <a:off x="2895600" y="764373"/>
            <a:ext cx="8610600" cy="129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Diagrama de secuencia</a:t>
            </a:r>
            <a:endParaRPr/>
          </a:p>
        </p:txBody>
      </p:sp>
      <p:sp>
        <p:nvSpPr>
          <p:cNvPr id="202" name="Google Shape;202;ga976b520ec_0_12"/>
          <p:cNvSpPr txBox="1"/>
          <p:nvPr>
            <p:ph idx="1" type="body"/>
          </p:nvPr>
        </p:nvSpPr>
        <p:spPr>
          <a:xfrm>
            <a:off x="685800" y="2194560"/>
            <a:ext cx="10820400" cy="4024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s-CO"/>
              <a:t>1 por cada rol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a976b520ec_0_19"/>
          <p:cNvSpPr txBox="1"/>
          <p:nvPr>
            <p:ph type="title"/>
          </p:nvPr>
        </p:nvSpPr>
        <p:spPr>
          <a:xfrm>
            <a:off x="3373500" y="125098"/>
            <a:ext cx="8610600" cy="129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Diagrama de clases</a:t>
            </a:r>
            <a:endParaRPr/>
          </a:p>
        </p:txBody>
      </p:sp>
      <p:pic>
        <p:nvPicPr>
          <p:cNvPr id="208" name="Google Shape;208;ga976b520ec_0_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325" y="730462"/>
            <a:ext cx="1853600" cy="3140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ga976b520ec_0_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78900" y="2053750"/>
            <a:ext cx="2241625" cy="3936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ga976b520ec_0_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03950" y="1820462"/>
            <a:ext cx="3944374" cy="3702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ga976b520ec_0_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302575" y="2574900"/>
            <a:ext cx="2681525" cy="356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a976b520ec_0_26"/>
          <p:cNvSpPr txBox="1"/>
          <p:nvPr>
            <p:ph type="title"/>
          </p:nvPr>
        </p:nvSpPr>
        <p:spPr>
          <a:xfrm>
            <a:off x="2895600" y="530248"/>
            <a:ext cx="8610600" cy="129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Diagrama de componentes</a:t>
            </a:r>
            <a:endParaRPr/>
          </a:p>
        </p:txBody>
      </p:sp>
      <p:pic>
        <p:nvPicPr>
          <p:cNvPr id="217" name="Google Shape;217;ga976b520ec_0_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3475" y="1654450"/>
            <a:ext cx="4794175" cy="5104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a976b520ec_0_33"/>
          <p:cNvSpPr txBox="1"/>
          <p:nvPr>
            <p:ph type="title"/>
          </p:nvPr>
        </p:nvSpPr>
        <p:spPr>
          <a:xfrm>
            <a:off x="2895600" y="764373"/>
            <a:ext cx="8610600" cy="129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Diagrama de despliegue</a:t>
            </a:r>
            <a:endParaRPr/>
          </a:p>
        </p:txBody>
      </p:sp>
      <p:pic>
        <p:nvPicPr>
          <p:cNvPr id="223" name="Google Shape;223;ga976b520ec_0_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5975" y="1878200"/>
            <a:ext cx="5069601" cy="4649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a976b520ec_0_40"/>
          <p:cNvSpPr txBox="1"/>
          <p:nvPr>
            <p:ph type="title"/>
          </p:nvPr>
        </p:nvSpPr>
        <p:spPr>
          <a:xfrm>
            <a:off x="2895600" y="764373"/>
            <a:ext cx="8610600" cy="129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Documento de diseño</a:t>
            </a:r>
            <a:endParaRPr/>
          </a:p>
        </p:txBody>
      </p:sp>
      <p:pic>
        <p:nvPicPr>
          <p:cNvPr id="229" name="Google Shape;229;ga976b520ec_0_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2150" y="1226363"/>
            <a:ext cx="4343400" cy="517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a282d0afe3_0_1"/>
          <p:cNvSpPr txBox="1"/>
          <p:nvPr>
            <p:ph type="title"/>
          </p:nvPr>
        </p:nvSpPr>
        <p:spPr>
          <a:xfrm>
            <a:off x="2895600" y="764373"/>
            <a:ext cx="8610600" cy="129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Diagrama de paquetes V2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5" name="Google Shape;235;ga282d0afe3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2150" y="1776400"/>
            <a:ext cx="5147199" cy="468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a976b520ec_0_45"/>
          <p:cNvSpPr txBox="1"/>
          <p:nvPr>
            <p:ph type="title"/>
          </p:nvPr>
        </p:nvSpPr>
        <p:spPr>
          <a:xfrm>
            <a:off x="2895600" y="764373"/>
            <a:ext cx="8610600" cy="129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Prototipo funcional</a:t>
            </a:r>
            <a:endParaRPr/>
          </a:p>
        </p:txBody>
      </p:sp>
      <p:sp>
        <p:nvSpPr>
          <p:cNvPr id="241" name="Google Shape;241;ga976b520ec_0_45"/>
          <p:cNvSpPr txBox="1"/>
          <p:nvPr>
            <p:ph idx="1" type="body"/>
          </p:nvPr>
        </p:nvSpPr>
        <p:spPr>
          <a:xfrm>
            <a:off x="685800" y="2194560"/>
            <a:ext cx="10820400" cy="4024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lang="es-CO"/>
              <a:t>DOCUMENTO SRS V2</a:t>
            </a:r>
            <a:endParaRPr/>
          </a:p>
        </p:txBody>
      </p:sp>
      <p:pic>
        <p:nvPicPr>
          <p:cNvPr id="151" name="Google Shape;151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1475" y="2099175"/>
            <a:ext cx="5895850" cy="417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lang="es-CO"/>
              <a:t>ACTAS</a:t>
            </a:r>
            <a:endParaRPr/>
          </a:p>
        </p:txBody>
      </p:sp>
      <p:pic>
        <p:nvPicPr>
          <p:cNvPr id="157" name="Google Shape;15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88338" y="1562650"/>
            <a:ext cx="5415326" cy="494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lang="es-CO"/>
              <a:t>CASOS DE USO V2</a:t>
            </a:r>
            <a:endParaRPr/>
          </a:p>
        </p:txBody>
      </p:sp>
      <p:pic>
        <p:nvPicPr>
          <p:cNvPr id="163" name="Google Shape;16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74530" y="1733006"/>
            <a:ext cx="5855247" cy="47788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300" y="2016026"/>
            <a:ext cx="4699946" cy="44957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6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lang="es-CO"/>
              <a:t>ESPECIFICACIÓN DE REQUISITOS V2</a:t>
            </a:r>
            <a:endParaRPr/>
          </a:p>
        </p:txBody>
      </p:sp>
      <p:pic>
        <p:nvPicPr>
          <p:cNvPr id="170" name="Google Shape;170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2225" y="2057401"/>
            <a:ext cx="10934771" cy="44957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7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lang="es-CO"/>
              <a:t>VALIDACIÓN DE REQUISITOS V2</a:t>
            </a:r>
            <a:endParaRPr/>
          </a:p>
        </p:txBody>
      </p:sp>
      <p:pic>
        <p:nvPicPr>
          <p:cNvPr id="176" name="Google Shape;17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4832" y="1963582"/>
            <a:ext cx="10582330" cy="43167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8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lang="es-CO"/>
              <a:t>Mapa de navegación</a:t>
            </a:r>
            <a:endParaRPr/>
          </a:p>
        </p:txBody>
      </p:sp>
      <p:sp>
        <p:nvSpPr>
          <p:cNvPr id="182" name="Google Shape;182;p8"/>
          <p:cNvSpPr txBox="1"/>
          <p:nvPr/>
        </p:nvSpPr>
        <p:spPr>
          <a:xfrm>
            <a:off x="1316325" y="2530425"/>
            <a:ext cx="7834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700">
                <a:solidFill>
                  <a:srgbClr val="FFFFFF"/>
                </a:solidFill>
              </a:rPr>
              <a:t>https://www.loom.com/share/2c9a7091b7724470a13e380bbdbc1a77</a:t>
            </a:r>
            <a:endParaRPr sz="17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9"/>
          <p:cNvSpPr txBox="1"/>
          <p:nvPr>
            <p:ph type="title"/>
          </p:nvPr>
        </p:nvSpPr>
        <p:spPr>
          <a:xfrm>
            <a:off x="3202325" y="789948"/>
            <a:ext cx="86106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lang="es-CO"/>
              <a:t>DIAGRAMA DE CONTEXTO V2</a:t>
            </a:r>
            <a:endParaRPr/>
          </a:p>
        </p:txBody>
      </p:sp>
      <p:pic>
        <p:nvPicPr>
          <p:cNvPr id="188" name="Google Shape;188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4950" y="1673550"/>
            <a:ext cx="5751900" cy="5032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a976b520ec_0_5"/>
          <p:cNvSpPr txBox="1"/>
          <p:nvPr>
            <p:ph type="title"/>
          </p:nvPr>
        </p:nvSpPr>
        <p:spPr>
          <a:xfrm>
            <a:off x="2625675" y="484448"/>
            <a:ext cx="8610600" cy="129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Diagrama de actividades</a:t>
            </a:r>
            <a:endParaRPr/>
          </a:p>
        </p:txBody>
      </p:sp>
      <p:sp>
        <p:nvSpPr>
          <p:cNvPr id="194" name="Google Shape;194;ga976b520ec_0_5"/>
          <p:cNvSpPr txBox="1"/>
          <p:nvPr>
            <p:ph idx="1" type="body"/>
          </p:nvPr>
        </p:nvSpPr>
        <p:spPr>
          <a:xfrm>
            <a:off x="685800" y="2194560"/>
            <a:ext cx="10820400" cy="4024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s-CO"/>
              <a:t>1 por cada rol.</a:t>
            </a:r>
            <a:endParaRPr/>
          </a:p>
        </p:txBody>
      </p:sp>
      <p:pic>
        <p:nvPicPr>
          <p:cNvPr id="195" name="Google Shape;195;ga976b520ec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7951" y="1663575"/>
            <a:ext cx="2400126" cy="508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ga976b520ec_0_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18521" y="1574850"/>
            <a:ext cx="4028174" cy="486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stela de condensación">
  <a:themeElements>
    <a:clrScheme name="Estela de condensación">
      <a:dk1>
        <a:srgbClr val="000000"/>
      </a:dk1>
      <a:lt1>
        <a:srgbClr val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2020-10-19T18:35:44Z</dcterms:created>
  <dc:creator>Juan Esteban Cardona</dc:creator>
</cp:coreProperties>
</file>