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f320df7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f320df7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f320df7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f320df7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f320df7a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f320df7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f320df7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f320df7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f320df7a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f320df7a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oom.com/share/a18034a16ca34c899dc127da5a2464e0" TargetMode="External"/><Relationship Id="rId4" Type="http://schemas.openxmlformats.org/officeDocument/2006/relationships/hyperlink" Target="https://www.loom.com/share/97be397541b841368be612b72b7e2900" TargetMode="External"/><Relationship Id="rId5" Type="http://schemas.openxmlformats.org/officeDocument/2006/relationships/hyperlink" Target="https://www.loom.com/share/1eda5bc76e334ccfa0dc1f7287a3d323" TargetMode="External"/><Relationship Id="rId6" Type="http://schemas.openxmlformats.org/officeDocument/2006/relationships/hyperlink" Target="https://www.loom.com/share/e7919690a46f4530ba514aa96571ef4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Tercera entrega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41"/>
            <a:ext cx="53613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Esteban Cardona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Santiago Melo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Cristian Carabali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Manuales de usuario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Entidad de salud: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https://www.loom.com/share/a18034a16ca34c899dc127da5a2464e0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Ciudadano: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https://www.loom.com/share/97be397541b841368be612b72b7e2900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Establecimiento público: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https://www.loom.com/share/1eda5bc76e334ccfa0dc1f7287a3d323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Administrador: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https://www.loom.com/share/e7919690a46f4530ba514aa96571ef41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692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Documento de plan de pruebas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625" y="1426688"/>
            <a:ext cx="49149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Manual de despliegue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925" y="1550623"/>
            <a:ext cx="6783324" cy="30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Manual técnico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250" y="1449522"/>
            <a:ext cx="6923075" cy="32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Archivos pasados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Todos al día.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