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0" r:id="rId3"/>
    <p:sldId id="307" r:id="rId4"/>
    <p:sldId id="286" r:id="rId5"/>
    <p:sldId id="284" r:id="rId6"/>
    <p:sldId id="313" r:id="rId7"/>
    <p:sldId id="302" r:id="rId8"/>
    <p:sldId id="309" r:id="rId9"/>
    <p:sldId id="306" r:id="rId10"/>
    <p:sldId id="311" r:id="rId11"/>
    <p:sldId id="315" r:id="rId12"/>
    <p:sldId id="312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pqMjvBdO4mu91co6deYLQdnZ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8D70F-C5FB-408A-A07E-E8EE9388E5CF}" v="1" dt="2024-08-22T22:55:07.210"/>
  </p1510:revLst>
</p1510:revInfo>
</file>

<file path=ppt/tableStyles.xml><?xml version="1.0" encoding="utf-8"?>
<a:tblStyleLst xmlns:a="http://schemas.openxmlformats.org/drawingml/2006/main" def="{702355C0-7F29-4466-B991-027112351E08}">
  <a:tblStyle styleId="{702355C0-7F29-4466-B991-027112351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ESPANA LOPERA" userId="943ad547-fde8-4744-ab31-5f95973cd170" providerId="ADAL" clId="{FDA8D70F-C5FB-408A-A07E-E8EE9388E5CF}"/>
    <pc:docChg chg="custSel addSld delSld modSld">
      <pc:chgData name="JUAN CAMILO ESPANA LOPERA" userId="943ad547-fde8-4744-ab31-5f95973cd170" providerId="ADAL" clId="{FDA8D70F-C5FB-408A-A07E-E8EE9388E5CF}" dt="2024-08-22T22:58:28.936" v="199" actId="20577"/>
      <pc:docMkLst>
        <pc:docMk/>
      </pc:docMkLst>
      <pc:sldChg chg="modSp mod">
        <pc:chgData name="JUAN CAMILO ESPANA LOPERA" userId="943ad547-fde8-4744-ab31-5f95973cd170" providerId="ADAL" clId="{FDA8D70F-C5FB-408A-A07E-E8EE9388E5CF}" dt="2024-08-21T16:15:33.113" v="112" actId="20577"/>
        <pc:sldMkLst>
          <pc:docMk/>
          <pc:sldMk cId="3915846639" sldId="302"/>
        </pc:sldMkLst>
        <pc:spChg chg="mod">
          <ac:chgData name="JUAN CAMILO ESPANA LOPERA" userId="943ad547-fde8-4744-ab31-5f95973cd170" providerId="ADAL" clId="{FDA8D70F-C5FB-408A-A07E-E8EE9388E5CF}" dt="2024-08-21T16:15:33.113" v="112" actId="20577"/>
          <ac:spMkLst>
            <pc:docMk/>
            <pc:sldMk cId="3915846639" sldId="302"/>
            <ac:spMk id="9" creationId="{F2E50F3D-D1BB-834B-D977-33DB9D9BC8E4}"/>
          </ac:spMkLst>
        </pc:spChg>
      </pc:sldChg>
      <pc:sldChg chg="modSp mod">
        <pc:chgData name="JUAN CAMILO ESPANA LOPERA" userId="943ad547-fde8-4744-ab31-5f95973cd170" providerId="ADAL" clId="{FDA8D70F-C5FB-408A-A07E-E8EE9388E5CF}" dt="2024-08-21T14:27:26.078" v="109" actId="255"/>
        <pc:sldMkLst>
          <pc:docMk/>
          <pc:sldMk cId="1684533563" sldId="309"/>
        </pc:sldMkLst>
        <pc:spChg chg="mod">
          <ac:chgData name="JUAN CAMILO ESPANA LOPERA" userId="943ad547-fde8-4744-ab31-5f95973cd170" providerId="ADAL" clId="{FDA8D70F-C5FB-408A-A07E-E8EE9388E5CF}" dt="2024-08-21T14:27:26.078" v="109" actId="255"/>
          <ac:spMkLst>
            <pc:docMk/>
            <pc:sldMk cId="1684533563" sldId="309"/>
            <ac:spMk id="9" creationId="{F2E50F3D-D1BB-834B-D977-33DB9D9BC8E4}"/>
          </ac:spMkLst>
        </pc:spChg>
      </pc:sldChg>
      <pc:sldChg chg="modSp mod">
        <pc:chgData name="JUAN CAMILO ESPANA LOPERA" userId="943ad547-fde8-4744-ab31-5f95973cd170" providerId="ADAL" clId="{FDA8D70F-C5FB-408A-A07E-E8EE9388E5CF}" dt="2024-08-22T22:55:00.165" v="113" actId="207"/>
        <pc:sldMkLst>
          <pc:docMk/>
          <pc:sldMk cId="3736242749" sldId="311"/>
        </pc:sldMkLst>
        <pc:spChg chg="mod">
          <ac:chgData name="JUAN CAMILO ESPANA LOPERA" userId="943ad547-fde8-4744-ab31-5f95973cd170" providerId="ADAL" clId="{FDA8D70F-C5FB-408A-A07E-E8EE9388E5CF}" dt="2024-08-22T22:55:00.165" v="113" actId="207"/>
          <ac:spMkLst>
            <pc:docMk/>
            <pc:sldMk cId="3736242749" sldId="311"/>
            <ac:spMk id="9" creationId="{F2E50F3D-D1BB-834B-D977-33DB9D9BC8E4}"/>
          </ac:spMkLst>
        </pc:spChg>
      </pc:sldChg>
      <pc:sldChg chg="new del">
        <pc:chgData name="JUAN CAMILO ESPANA LOPERA" userId="943ad547-fde8-4744-ab31-5f95973cd170" providerId="ADAL" clId="{FDA8D70F-C5FB-408A-A07E-E8EE9388E5CF}" dt="2024-08-21T14:32:45.257" v="111" actId="47"/>
        <pc:sldMkLst>
          <pc:docMk/>
          <pc:sldMk cId="629077537" sldId="314"/>
        </pc:sldMkLst>
      </pc:sldChg>
      <pc:sldChg chg="new del">
        <pc:chgData name="JUAN CAMILO ESPANA LOPERA" userId="943ad547-fde8-4744-ab31-5f95973cd170" providerId="ADAL" clId="{FDA8D70F-C5FB-408A-A07E-E8EE9388E5CF}" dt="2024-08-22T22:55:09.113" v="116" actId="47"/>
        <pc:sldMkLst>
          <pc:docMk/>
          <pc:sldMk cId="1815600001" sldId="314"/>
        </pc:sldMkLst>
      </pc:sldChg>
      <pc:sldChg chg="addSp delSp modSp add mod">
        <pc:chgData name="JUAN CAMILO ESPANA LOPERA" userId="943ad547-fde8-4744-ab31-5f95973cd170" providerId="ADAL" clId="{FDA8D70F-C5FB-408A-A07E-E8EE9388E5CF}" dt="2024-08-22T22:58:28.936" v="199" actId="20577"/>
        <pc:sldMkLst>
          <pc:docMk/>
          <pc:sldMk cId="3367881360" sldId="315"/>
        </pc:sldMkLst>
        <pc:spChg chg="add mod">
          <ac:chgData name="JUAN CAMILO ESPANA LOPERA" userId="943ad547-fde8-4744-ab31-5f95973cd170" providerId="ADAL" clId="{FDA8D70F-C5FB-408A-A07E-E8EE9388E5CF}" dt="2024-08-22T22:58:28.936" v="199" actId="20577"/>
          <ac:spMkLst>
            <pc:docMk/>
            <pc:sldMk cId="3367881360" sldId="315"/>
            <ac:spMk id="5" creationId="{946DC08E-14EE-4115-143C-164F977434D4}"/>
          </ac:spMkLst>
        </pc:spChg>
        <pc:spChg chg="del mod">
          <ac:chgData name="JUAN CAMILO ESPANA LOPERA" userId="943ad547-fde8-4744-ab31-5f95973cd170" providerId="ADAL" clId="{FDA8D70F-C5FB-408A-A07E-E8EE9388E5CF}" dt="2024-08-22T22:56:33.401" v="141" actId="478"/>
          <ac:spMkLst>
            <pc:docMk/>
            <pc:sldMk cId="3367881360" sldId="315"/>
            <ac:spMk id="9" creationId="{F2E50F3D-D1BB-834B-D977-33DB9D9BC8E4}"/>
          </ac:spMkLst>
        </pc:spChg>
        <pc:spChg chg="mod">
          <ac:chgData name="JUAN CAMILO ESPANA LOPERA" userId="943ad547-fde8-4744-ab31-5f95973cd170" providerId="ADAL" clId="{FDA8D70F-C5FB-408A-A07E-E8EE9388E5CF}" dt="2024-08-22T22:55:15.199" v="139" actId="20577"/>
          <ac:spMkLst>
            <pc:docMk/>
            <pc:sldMk cId="3367881360" sldId="315"/>
            <ac:spMk id="91" creationId="{00000000-0000-0000-0000-000000000000}"/>
          </ac:spMkLst>
        </pc:spChg>
        <pc:picChg chg="add mod">
          <ac:chgData name="JUAN CAMILO ESPANA LOPERA" userId="943ad547-fde8-4744-ab31-5f95973cd170" providerId="ADAL" clId="{FDA8D70F-C5FB-408A-A07E-E8EE9388E5CF}" dt="2024-08-22T22:56:38.869" v="144" actId="14100"/>
          <ac:picMkLst>
            <pc:docMk/>
            <pc:sldMk cId="3367881360" sldId="315"/>
            <ac:picMk id="3" creationId="{117C039B-5FF4-A4EE-60DC-83EC0609F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21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721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AA34186D-D1FC-DBED-04F4-0343C0CDB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91BF2921-D23E-0C34-A90A-0BE3744B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7349809-23E3-7A47-749F-5567795B3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5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486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402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191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84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47A6EB7-ECF5-42AC-6B04-08F371CB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0C3B132-588D-86E1-5634-3FD8C469A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7ECA19D-EA4F-6BD8-B9E8-9B48DA16E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68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73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511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65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ancamiloespan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4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31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Línea de énfasis en Analítica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Después de configurar cuenta y repositorio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1" y="2342431"/>
            <a:ext cx="12191999" cy="3046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MX" sz="2400" b="1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2400" b="1" dirty="0">
                <a:effectLst/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es-MX" sz="2400" b="1" dirty="0">
                <a:effectLst/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effectLst/>
                <a:latin typeface="Calibri" panose="020F0502020204030204" pitchFamily="34" charset="0"/>
              </a:rPr>
              <a:t>origin</a:t>
            </a:r>
            <a:r>
              <a:rPr lang="es-MX" sz="2400" b="1" dirty="0">
                <a:effectLst/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effectLst/>
                <a:latin typeface="Calibri" panose="020F0502020204030204" pitchFamily="34" charset="0"/>
              </a:rPr>
              <a:t>main</a:t>
            </a:r>
            <a:r>
              <a:rPr lang="es-MX" sz="2400" dirty="0">
                <a:effectLst/>
                <a:latin typeface="Calibri" panose="020F0502020204030204" pitchFamily="34" charset="0"/>
              </a:rPr>
              <a:t>:  </a:t>
            </a:r>
            <a:r>
              <a:rPr lang="es-MX" sz="2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Hacerlo siempre antes de hacer cambios para evitar errores y antes de enviar cambios.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s-MX" sz="2400" dirty="0"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MX" sz="2400" b="1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2400" b="1" dirty="0">
                <a:effectLst/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effectLst/>
                <a:latin typeface="Calibri" panose="020F0502020204030204" pitchFamily="34" charset="0"/>
              </a:rPr>
              <a:t>add</a:t>
            </a:r>
            <a:r>
              <a:rPr lang="es-MX" sz="2400" b="1" dirty="0">
                <a:effectLst/>
                <a:latin typeface="Calibri" panose="020F0502020204030204" pitchFamily="34" charset="0"/>
              </a:rPr>
              <a:t> . </a:t>
            </a:r>
            <a:r>
              <a:rPr lang="es-MX" sz="2400" dirty="0">
                <a:effectLst/>
                <a:latin typeface="Calibri" panose="020F0502020204030204" pitchFamily="34" charset="0"/>
              </a:rPr>
              <a:t>: ## cuando termine cambios importantes.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s-MX" sz="2400" b="1" dirty="0"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MX" sz="2400" b="1" dirty="0" err="1">
                <a:latin typeface="Calibri" panose="020F0502020204030204" pitchFamily="34" charset="0"/>
              </a:rPr>
              <a:t>git</a:t>
            </a:r>
            <a:r>
              <a:rPr lang="es-MX" sz="2400" b="1" dirty="0"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latin typeface="Calibri" panose="020F0502020204030204" pitchFamily="34" charset="0"/>
              </a:rPr>
              <a:t>commit</a:t>
            </a:r>
            <a:r>
              <a:rPr lang="es-MX" sz="2400" b="1" dirty="0">
                <a:latin typeface="Calibri" panose="020F0502020204030204" pitchFamily="34" charset="0"/>
              </a:rPr>
              <a:t> –m  “descripción de cambios” : </a:t>
            </a:r>
            <a:r>
              <a:rPr lang="es-MX" sz="2400" dirty="0">
                <a:latin typeface="Calibri" panose="020F0502020204030204" pitchFamily="34" charset="0"/>
              </a:rPr>
              <a:t>Empaquete cambios en un </a:t>
            </a:r>
            <a:r>
              <a:rPr lang="es-MX" sz="2400" dirty="0" err="1">
                <a:latin typeface="Calibri" panose="020F0502020204030204" pitchFamily="34" charset="0"/>
              </a:rPr>
              <a:t>commit</a:t>
            </a:r>
            <a:r>
              <a:rPr lang="es-MX" sz="2400" dirty="0">
                <a:latin typeface="Calibri" panose="020F0502020204030204" pitchFamily="34" charset="0"/>
              </a:rPr>
              <a:t>. </a:t>
            </a:r>
            <a:endParaRPr lang="es-MX" sz="2400" b="1" dirty="0"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s-MX" sz="2400" dirty="0">
              <a:latin typeface="Calibri" panose="020F0502020204030204" pitchFamily="34" charset="0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b="1" dirty="0" err="1">
                <a:latin typeface="Calibri" panose="020F0502020204030204" pitchFamily="34" charset="0"/>
              </a:rPr>
              <a:t>git</a:t>
            </a:r>
            <a:r>
              <a:rPr lang="es-MX" sz="2400" b="1" dirty="0"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latin typeface="Calibri" panose="020F0502020204030204" pitchFamily="34" charset="0"/>
              </a:rPr>
              <a:t>push</a:t>
            </a:r>
            <a:r>
              <a:rPr lang="es-MX" sz="2400" b="1" dirty="0"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latin typeface="Calibri" panose="020F0502020204030204" pitchFamily="34" charset="0"/>
              </a:rPr>
              <a:t>origin</a:t>
            </a:r>
            <a:r>
              <a:rPr lang="es-MX" sz="2400" b="1" dirty="0">
                <a:latin typeface="Calibri" panose="020F0502020204030204" pitchFamily="34" charset="0"/>
              </a:rPr>
              <a:t> </a:t>
            </a:r>
            <a:r>
              <a:rPr lang="es-MX" sz="2400" b="1" dirty="0" err="1">
                <a:latin typeface="Calibri" panose="020F0502020204030204" pitchFamily="34" charset="0"/>
              </a:rPr>
              <a:t>main</a:t>
            </a:r>
            <a:r>
              <a:rPr lang="es-MX" sz="2400" b="1" dirty="0">
                <a:latin typeface="Calibri" panose="020F0502020204030204" pitchFamily="34" charset="0"/>
              </a:rPr>
              <a:t>:  </a:t>
            </a:r>
            <a:r>
              <a:rPr lang="es-MX" sz="2400" dirty="0">
                <a:latin typeface="Calibri" panose="020F0502020204030204" pitchFamily="34" charset="0"/>
              </a:rPr>
              <a:t>Enviar cambios a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373624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Error por no hacer </a:t>
            </a:r>
            <a:r>
              <a:rPr lang="es-MX" sz="32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pull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7C039B-5FF4-A4EE-60DC-83EC0609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9534"/>
            <a:ext cx="7220607" cy="34831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6DC08E-14EE-4115-143C-164F977434D4}"/>
              </a:ext>
            </a:extLst>
          </p:cNvPr>
          <p:cNvSpPr txBox="1"/>
          <p:nvPr/>
        </p:nvSpPr>
        <p:spPr>
          <a:xfrm>
            <a:off x="7658100" y="1956046"/>
            <a:ext cx="35038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  <a:effectLst/>
                <a:latin typeface="Söhne Mono"/>
              </a:rPr>
              <a:t>Para corregir:</a:t>
            </a:r>
          </a:p>
          <a:p>
            <a:endParaRPr lang="es-CO" dirty="0">
              <a:solidFill>
                <a:srgbClr val="FFFFFF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r>
              <a:rPr lang="es-CO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reset</a:t>
            </a:r>
            <a:r>
              <a:rPr lang="es-CO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--</a:t>
            </a:r>
            <a:r>
              <a:rPr lang="es-CO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soft</a:t>
            </a:r>
            <a:r>
              <a:rPr lang="es-CO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s-CO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HEAD^</a:t>
            </a:r>
            <a:endParaRPr lang="es-CO" dirty="0"/>
          </a:p>
          <a:p>
            <a:r>
              <a:rPr lang="es-CO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reset</a:t>
            </a:r>
            <a:r>
              <a:rPr lang="es-CO" dirty="0"/>
              <a:t> </a:t>
            </a:r>
          </a:p>
          <a:p>
            <a:br>
              <a:rPr lang="es-CO" dirty="0"/>
            </a:br>
            <a:endParaRPr lang="es-CO" dirty="0"/>
          </a:p>
          <a:p>
            <a:r>
              <a:rPr lang="es-CO" dirty="0"/>
              <a:t>Y luego el proceso que correcto</a:t>
            </a:r>
          </a:p>
          <a:p>
            <a:endParaRPr lang="es-CO" dirty="0"/>
          </a:p>
          <a:p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pull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origin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main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 </a:t>
            </a:r>
          </a:p>
          <a:p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add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. </a:t>
            </a:r>
          </a:p>
          <a:p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commit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-m "descripción"  </a:t>
            </a:r>
          </a:p>
          <a:p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git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push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origin</a:t>
            </a:r>
            <a: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</a:t>
            </a:r>
            <a:r>
              <a:rPr lang="es-CO" dirty="0" err="1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main</a:t>
            </a:r>
            <a:br>
              <a:rPr lang="es-CO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</a:br>
            <a:endParaRPr lang="es-CO" dirty="0">
              <a:solidFill>
                <a:srgbClr val="FFFFFF"/>
              </a:solidFill>
              <a:highlight>
                <a:srgbClr val="0D0D0D"/>
              </a:highlight>
              <a:latin typeface="Söhne Mono"/>
            </a:endParaRPr>
          </a:p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78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872FBB8-453A-1405-797E-981367937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5B7AAF29-7F3B-35E9-0845-1C7B05CF11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43806" y="2971212"/>
            <a:ext cx="7504387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Github</a:t>
            </a: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desde </a:t>
            </a:r>
            <a:r>
              <a:rPr lang="es-MX" sz="3200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Colab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ED2BF5FB-A6C9-980A-980E-7E8187D18F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E6000743-3098-A77A-BF1D-1155300C4FED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90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Agenda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382243" y="1916832"/>
            <a:ext cx="11809757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Instalación de GIT y cuenta de </a:t>
            </a:r>
            <a:r>
              <a:rPr lang="es-MX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 es GIT.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 es GITHUB.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Copia local de repositorio.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repositorio y colaborar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-MX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colab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953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Instalación y cuenta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382243" y="2280502"/>
            <a:ext cx="1180975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Instalación </a:t>
            </a:r>
            <a:r>
              <a:rPr lang="es-MX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https://git-scm.com/downloads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GITHUB: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70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Qué es GIT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0" y="1916832"/>
            <a:ext cx="1180975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 es un sistema de control de versiones que permite tener trazabilidad de cambios realizados: qué, quién, cuándo, dónde. Permite restablecer versiones anteriores y tener almacenadas copias locales con una fácil actualización en la nube.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 con interfaces de usuario o con la </a:t>
            </a:r>
            <a:r>
              <a:rPr lang="es-MX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 de comandos.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Libro : </a:t>
            </a: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https://git-scm.com/book/en/v2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30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Qué es GITHUB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191115" y="1609534"/>
            <a:ext cx="1180975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el sitio en la nube gratuito y público más grande para alojar repositorios de GIT y para visualizar la trazabilidad del proyecto a través de una interfaz de fácil uso.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Muchas empresas tienen su sistema de alojamiento privado, por seguridad en la información, pero muchos proyectos son abiertos al público y de trabajo colaborativo.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interfaz: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https://github.com/juancamiloespana</a:t>
            </a: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570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EF7FD94-2089-2FCF-5D71-CE2CACAE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A7E4827C-0119-1B46-DA9B-2241BC927F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Configuración de usuario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60D1178-995B-E9F1-1FEA-D5250F5787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C3B7E7BD-0A01-5BBB-EBB4-94FEBF8611C6}"/>
              </a:ext>
            </a:extLst>
          </p:cNvPr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5B0C19ED-B8E4-ACA2-D862-BB4DEC9E0626}"/>
              </a:ext>
            </a:extLst>
          </p:cNvPr>
          <p:cNvSpPr txBox="1"/>
          <p:nvPr/>
        </p:nvSpPr>
        <p:spPr>
          <a:xfrm>
            <a:off x="283781" y="2086182"/>
            <a:ext cx="12191999" cy="249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realiza una sola vez por computador o cuándo se quiera cambiar de usuario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98525" lvl="4" indent="-285750">
              <a:buSzPct val="100000"/>
              <a:buFont typeface="Arial" panose="020B0604020202020204" pitchFamily="34" charset="0"/>
              <a:buChar char="•"/>
            </a:pPr>
            <a:r>
              <a:rPr lang="es-MX" sz="2400" dirty="0" err="1">
                <a:latin typeface="Calibri" panose="020F0502020204030204" pitchFamily="34" charset="0"/>
              </a:rPr>
              <a:t>git</a:t>
            </a:r>
            <a:r>
              <a:rPr lang="es-MX" sz="2400" dirty="0">
                <a:latin typeface="Calibri" panose="020F0502020204030204" pitchFamily="34" charset="0"/>
              </a:rPr>
              <a:t> </a:t>
            </a:r>
            <a:r>
              <a:rPr lang="es-MX" sz="2400" dirty="0" err="1">
                <a:latin typeface="Calibri" panose="020F0502020204030204" pitchFamily="34" charset="0"/>
              </a:rPr>
              <a:t>config</a:t>
            </a:r>
            <a:r>
              <a:rPr lang="es-MX" sz="2400" dirty="0">
                <a:latin typeface="Calibri" panose="020F0502020204030204" pitchFamily="34" charset="0"/>
              </a:rPr>
              <a:t> --global user.name  'usuario’ </a:t>
            </a:r>
          </a:p>
          <a:p>
            <a:pPr marL="898525" lvl="4" indent="-285750">
              <a:buSzPct val="100000"/>
              <a:buFont typeface="Arial" panose="020B0604020202020204" pitchFamily="34" charset="0"/>
              <a:buChar char="•"/>
            </a:pPr>
            <a:r>
              <a:rPr lang="es-MX" sz="2400" dirty="0" err="1">
                <a:latin typeface="Calibri" panose="020F0502020204030204" pitchFamily="34" charset="0"/>
              </a:rPr>
              <a:t>git</a:t>
            </a:r>
            <a:r>
              <a:rPr lang="es-MX" sz="2400" dirty="0">
                <a:latin typeface="Calibri" panose="020F0502020204030204" pitchFamily="34" charset="0"/>
              </a:rPr>
              <a:t> </a:t>
            </a:r>
            <a:r>
              <a:rPr lang="es-MX" sz="2400" dirty="0" err="1">
                <a:latin typeface="Calibri" panose="020F0502020204030204" pitchFamily="34" charset="0"/>
              </a:rPr>
              <a:t>config</a:t>
            </a:r>
            <a:r>
              <a:rPr lang="es-MX" sz="2400" dirty="0">
                <a:latin typeface="Calibri" panose="020F0502020204030204" pitchFamily="34" charset="0"/>
              </a:rPr>
              <a:t> --global </a:t>
            </a:r>
            <a:r>
              <a:rPr lang="es-CO" sz="2400" dirty="0" err="1">
                <a:latin typeface="Calibri" panose="020F0502020204030204" pitchFamily="34" charset="0"/>
              </a:rPr>
              <a:t>user.email</a:t>
            </a:r>
            <a:r>
              <a:rPr lang="es-CO" sz="2400" dirty="0">
                <a:latin typeface="Calibri" panose="020F0502020204030204" pitchFamily="34" charset="0"/>
              </a:rPr>
              <a:t> ' correo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82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Copia local de repositorio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0" y="1609534"/>
            <a:ext cx="12191999" cy="590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yo necesito tener una copia local de un repositorio y actualizar los cambios, pero no necesito hacer contribuciones, ejemplo: repositorio profesor: 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Configuración de copia local (se realiza una sola vez por computador): 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esta configuración se crea una conexión entre el repositorio remoto (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y una carpeta local del pc.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12775" lvl="4">
              <a:buSzPct val="100000"/>
            </a:pPr>
            <a:r>
              <a:rPr lang="es-MX" sz="1800" dirty="0">
                <a:latin typeface="Calibri" panose="020F0502020204030204" pitchFamily="34" charset="0"/>
              </a:rPr>
              <a:t>Opción 1:</a:t>
            </a:r>
          </a:p>
          <a:p>
            <a:pPr marL="898525" lvl="4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init</a:t>
            </a:r>
            <a:endParaRPr lang="es-MX" sz="1800" dirty="0">
              <a:effectLst/>
              <a:latin typeface="Calibri" panose="020F0502020204030204" pitchFamily="34" charset="0"/>
            </a:endParaRPr>
          </a:p>
          <a:p>
            <a:pPr marL="898525" lvl="4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1800" dirty="0">
                <a:effectLst/>
                <a:latin typeface="Calibri" panose="020F0502020204030204" pitchFamily="34" charset="0"/>
              </a:rPr>
              <a:t> remote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origin</a:t>
            </a:r>
            <a:endParaRPr lang="es-MX" sz="1800" dirty="0">
              <a:effectLst/>
              <a:latin typeface="Calibri" panose="020F0502020204030204" pitchFamily="34" charset="0"/>
            </a:endParaRPr>
          </a:p>
          <a:p>
            <a:pPr marL="898525" lvl="4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branch</a:t>
            </a:r>
            <a:r>
              <a:rPr lang="es-MX" sz="1800" dirty="0">
                <a:effectLst/>
                <a:latin typeface="Calibri" panose="020F0502020204030204" pitchFamily="34" charset="0"/>
              </a:rPr>
              <a:t> -M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main</a:t>
            </a:r>
            <a:r>
              <a:rPr lang="es-MX" sz="1800" dirty="0">
                <a:effectLst/>
                <a:latin typeface="Calibri" panose="020F0502020204030204" pitchFamily="34" charset="0"/>
              </a:rPr>
              <a:t> (opcional)  </a:t>
            </a:r>
          </a:p>
          <a:p>
            <a:pPr marL="898525" lvl="4" indent="-285750">
              <a:buFont typeface="Arial" panose="020B0604020202020204" pitchFamily="34" charset="0"/>
              <a:buChar char="•"/>
            </a:pPr>
            <a:endParaRPr lang="es-MX" sz="1800" dirty="0">
              <a:effectLst/>
              <a:latin typeface="Calibri" panose="020F0502020204030204" pitchFamily="34" charset="0"/>
            </a:endParaRPr>
          </a:p>
          <a:p>
            <a:pPr marL="630238" lvl="2"/>
            <a:r>
              <a:rPr lang="es-MX" sz="1800" dirty="0">
                <a:latin typeface="Calibri" panose="020F0502020204030204" pitchFamily="34" charset="0"/>
              </a:rPr>
              <a:t>Opción 2:</a:t>
            </a:r>
          </a:p>
          <a:p>
            <a:pPr marL="630238" lvl="2"/>
            <a:endParaRPr lang="es-MX" sz="1800" dirty="0">
              <a:latin typeface="Calibri" panose="020F0502020204030204" pitchFamily="34" charset="0"/>
            </a:endParaRPr>
          </a:p>
          <a:p>
            <a:pPr marL="898525" lvl="3" indent="-268288">
              <a:buFont typeface="Arial" panose="020B0604020202020204" pitchFamily="34" charset="0"/>
              <a:buChar char="•"/>
            </a:pPr>
            <a:r>
              <a:rPr lang="es-MX" sz="1800" dirty="0" err="1">
                <a:latin typeface="Calibri" panose="020F0502020204030204" pitchFamily="34" charset="0"/>
              </a:rPr>
              <a:t>git</a:t>
            </a:r>
            <a:r>
              <a:rPr lang="es-MX" sz="1800" dirty="0">
                <a:latin typeface="Calibri" panose="020F0502020204030204" pitchFamily="34" charset="0"/>
              </a:rPr>
              <a:t> </a:t>
            </a:r>
            <a:r>
              <a:rPr lang="es-MX" sz="1800">
                <a:latin typeface="Calibri" panose="020F0502020204030204" pitchFamily="34" charset="0"/>
              </a:rPr>
              <a:t>clone </a:t>
            </a:r>
            <a:endParaRPr lang="es-MX" sz="1800" dirty="0">
              <a:latin typeface="Calibri" panose="020F0502020204030204" pitchFamily="34" charset="0"/>
            </a:endParaRPr>
          </a:p>
          <a:p>
            <a:pPr lvl="2"/>
            <a:r>
              <a:rPr lang="es-MX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Actualizar en carpeta local los cambios que están en la nube (</a:t>
            </a:r>
            <a:r>
              <a:rPr lang="es-MX" sz="24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s-MX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lang="es-MX" sz="2400" dirty="0">
              <a:effectLst/>
              <a:latin typeface="Calibri" panose="020F0502020204030204" pitchFamily="34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98525" lvl="4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pull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origin</a:t>
            </a:r>
            <a:r>
              <a:rPr lang="es-MX" sz="1800" dirty="0">
                <a:effectLst/>
                <a:latin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</a:rPr>
              <a:t>main</a:t>
            </a:r>
            <a:endParaRPr lang="es-MX" sz="1800" dirty="0">
              <a:effectLst/>
              <a:latin typeface="Calibri" panose="020F0502020204030204" pitchFamily="34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584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Crear repositorio y colaborar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2">
            <a:extLst>
              <a:ext uri="{FF2B5EF4-FFF2-40B4-BE49-F238E27FC236}">
                <a16:creationId xmlns:a16="http://schemas.microsoft.com/office/drawing/2014/main" id="{F2E50F3D-D1BB-834B-D977-33DB9D9BC8E4}"/>
              </a:ext>
            </a:extLst>
          </p:cNvPr>
          <p:cNvSpPr txBox="1"/>
          <p:nvPr/>
        </p:nvSpPr>
        <p:spPr>
          <a:xfrm>
            <a:off x="0" y="1609534"/>
            <a:ext cx="12191999" cy="501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Cuando se necesita  crear y modificar el código de un repositorio, se crea en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 crea copia local, se modifica en el local y se envían los cambios al repositorio remoto utilizando comandos.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repositorio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con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readme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Configurar copia local (Igual que en diapositiva anterior).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Actualizar copia local (Igual que en diapositiva anterior): Antes de hacer cambios se debe actualizar previamente la carpeta local para evitar conflictos.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Enviar cambios al repositorio remoto: Se debería hacer siempre después de terminar cambios para que las otras personas puedan actualizarlos en sus copias locales.</a:t>
            </a:r>
          </a:p>
          <a:p>
            <a:pPr lvl="2"/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2"/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(para empezar a trabajar y antes de enviar cambios)</a:t>
            </a:r>
          </a:p>
          <a:p>
            <a:pPr lvl="2"/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-MX" sz="2000" dirty="0" err="1">
                <a:latin typeface="Calibri" panose="020F0502020204030204" pitchFamily="34" charset="0"/>
              </a:rPr>
              <a:t>git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</a:rPr>
              <a:t>add</a:t>
            </a:r>
            <a:r>
              <a:rPr lang="es-MX" sz="2000" dirty="0">
                <a:latin typeface="Calibri" panose="020F0502020204030204" pitchFamily="34" charset="0"/>
              </a:rPr>
              <a:t> . </a:t>
            </a:r>
          </a:p>
          <a:p>
            <a:pPr lvl="2"/>
            <a:r>
              <a:rPr lang="es-MX" sz="2000" dirty="0">
                <a:latin typeface="Calibri" panose="020F0502020204030204" pitchFamily="34" charset="0"/>
              </a:rPr>
              <a:t>	</a:t>
            </a:r>
            <a:r>
              <a:rPr lang="es-MX" sz="2000" dirty="0" err="1">
                <a:latin typeface="Calibri" panose="020F0502020204030204" pitchFamily="34" charset="0"/>
              </a:rPr>
              <a:t>git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</a:rPr>
              <a:t>commit</a:t>
            </a:r>
            <a:r>
              <a:rPr lang="es-MX" sz="2000" dirty="0">
                <a:latin typeface="Calibri" panose="020F0502020204030204" pitchFamily="34" charset="0"/>
              </a:rPr>
              <a:t> –m “segundo archivo”</a:t>
            </a:r>
          </a:p>
          <a:p>
            <a:pPr lvl="2"/>
            <a:r>
              <a:rPr lang="es-MX" sz="2000" dirty="0">
                <a:latin typeface="Calibri" panose="020F0502020204030204" pitchFamily="34" charset="0"/>
              </a:rPr>
              <a:t>	</a:t>
            </a:r>
            <a:r>
              <a:rPr lang="es-MX" sz="2000" dirty="0" err="1">
                <a:latin typeface="Calibri" panose="020F0502020204030204" pitchFamily="34" charset="0"/>
              </a:rPr>
              <a:t>git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</a:rPr>
              <a:t>push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</a:rPr>
              <a:t>origin</a:t>
            </a:r>
            <a:r>
              <a:rPr lang="es-MX" sz="2000" dirty="0">
                <a:latin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</a:rPr>
              <a:t>main</a:t>
            </a:r>
            <a:r>
              <a:rPr lang="es-MX" sz="2000" dirty="0">
                <a:latin typeface="Calibri" panose="020F0502020204030204" pitchFamily="34" charset="0"/>
              </a:rPr>
              <a:t>  (la primera vez se debe crear una conexión con la cuenta de </a:t>
            </a:r>
            <a:r>
              <a:rPr lang="es-MX" sz="2000" dirty="0" err="1">
                <a:latin typeface="Calibri" panose="020F0502020204030204" pitchFamily="34" charset="0"/>
              </a:rPr>
              <a:t>github</a:t>
            </a:r>
            <a:r>
              <a:rPr lang="es-MX" sz="2000" dirty="0">
                <a:latin typeface="Calibri" panose="020F0502020204030204" pitchFamily="34" charset="0"/>
              </a:rPr>
              <a:t>)</a:t>
            </a:r>
          </a:p>
          <a:p>
            <a:pPr lvl="2"/>
            <a:endParaRPr lang="es-MX" sz="2000" dirty="0">
              <a:latin typeface="Calibri" panose="020F0502020204030204" pitchFamily="34" charset="0"/>
            </a:endParaRPr>
          </a:p>
          <a:p>
            <a:pPr lvl="2"/>
            <a:r>
              <a:rPr lang="es-MX" sz="2000" dirty="0">
                <a:latin typeface="Calibri" panose="020F0502020204030204" pitchFamily="34" charset="0"/>
              </a:rPr>
              <a:t>4. Dar permisos de contribución</a:t>
            </a:r>
          </a:p>
        </p:txBody>
      </p:sp>
    </p:spTree>
    <p:extLst>
      <p:ext uri="{BB962C8B-B14F-4D97-AF65-F5344CB8AC3E}">
        <p14:creationId xmlns:p14="http://schemas.microsoft.com/office/powerpoint/2010/main" val="168453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166411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Forma de trabajo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F0A90FE-AF31-87E0-0CED-CC2113F46CAE}"/>
              </a:ext>
            </a:extLst>
          </p:cNvPr>
          <p:cNvSpPr/>
          <p:nvPr/>
        </p:nvSpPr>
        <p:spPr>
          <a:xfrm>
            <a:off x="4477063" y="1916832"/>
            <a:ext cx="1618937" cy="991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Git Hub repositorio</a:t>
            </a:r>
            <a:endParaRPr lang="es-CO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01FD4B5-D9C5-1E00-DA44-590C74741132}"/>
              </a:ext>
            </a:extLst>
          </p:cNvPr>
          <p:cNvSpPr/>
          <p:nvPr/>
        </p:nvSpPr>
        <p:spPr>
          <a:xfrm>
            <a:off x="717623" y="2919467"/>
            <a:ext cx="2500268" cy="128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Copia repositorio en pc contribuidor 1 </a:t>
            </a: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A6976C0-DECB-1920-08BF-DEC526A8155B}"/>
              </a:ext>
            </a:extLst>
          </p:cNvPr>
          <p:cNvSpPr/>
          <p:nvPr/>
        </p:nvSpPr>
        <p:spPr>
          <a:xfrm>
            <a:off x="4123545" y="3155135"/>
            <a:ext cx="2325973" cy="1173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Copia repositorio en pc contribuidor 2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32F175C-620D-0304-B9B4-3BB9FCBFDC98}"/>
              </a:ext>
            </a:extLst>
          </p:cNvPr>
          <p:cNvSpPr/>
          <p:nvPr/>
        </p:nvSpPr>
        <p:spPr>
          <a:xfrm>
            <a:off x="7097842" y="2915466"/>
            <a:ext cx="2325973" cy="1173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Copia repositorio en pc contribuidor n</a:t>
            </a:r>
            <a:endParaRPr lang="es-CO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0173B2-D858-27A6-0DBE-D4C1B4781B9F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967757" y="2412462"/>
            <a:ext cx="2509306" cy="50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20FB4AF-5203-AFE6-F215-B1BFDBD77A7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5286532" y="2908092"/>
            <a:ext cx="0" cy="24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58FF9A5-9749-C095-5507-79339170A86B}"/>
              </a:ext>
            </a:extLst>
          </p:cNvPr>
          <p:cNvCxnSpPr>
            <a:cxnSpLocks/>
            <a:stCxn id="10" idx="0"/>
            <a:endCxn id="2" idx="6"/>
          </p:cNvCxnSpPr>
          <p:nvPr/>
        </p:nvCxnSpPr>
        <p:spPr>
          <a:xfrm flipH="1" flipV="1">
            <a:off x="6096000" y="2412462"/>
            <a:ext cx="2164829" cy="50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5F0387-D816-2F72-F250-CC6389C0228E}"/>
              </a:ext>
            </a:extLst>
          </p:cNvPr>
          <p:cNvSpPr txBox="1"/>
          <p:nvPr/>
        </p:nvSpPr>
        <p:spPr>
          <a:xfrm>
            <a:off x="0" y="4507094"/>
            <a:ext cx="1214453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Coordinar las modificaciones para evitar conflictos. </a:t>
            </a:r>
          </a:p>
          <a:p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Tratar de hacer modificaciones secuenciales.</a:t>
            </a:r>
          </a:p>
          <a:p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Mantener actualizado el repositorio local con el de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No modificar los mismos archivos si se trabaja en paralelo o definir qué partes modifica cada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31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684</Words>
  <Application>Microsoft Office PowerPoint</Application>
  <PresentationFormat>Panorámica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Roboto</vt:lpstr>
      <vt:lpstr>Roboto Slab</vt:lpstr>
      <vt:lpstr>Calibri</vt:lpstr>
      <vt:lpstr>Söhne Mono</vt:lpstr>
      <vt:lpstr>Tema de Office</vt:lpstr>
      <vt:lpstr>Presentación de PowerPoint</vt:lpstr>
      <vt:lpstr>Agenda</vt:lpstr>
      <vt:lpstr>Instalación y cuenta</vt:lpstr>
      <vt:lpstr>Qué es GIT</vt:lpstr>
      <vt:lpstr>Qué es GITHUB</vt:lpstr>
      <vt:lpstr>Configuración de usuario</vt:lpstr>
      <vt:lpstr>Copia local de repositorio</vt:lpstr>
      <vt:lpstr>Crear repositorio y colaborar</vt:lpstr>
      <vt:lpstr>Forma de trabajo</vt:lpstr>
      <vt:lpstr>Después de configurar cuenta y repositorio</vt:lpstr>
      <vt:lpstr>Error por no hacer pull</vt:lpstr>
      <vt:lpstr>Github desde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Gonzalez</dc:creator>
  <cp:lastModifiedBy>JUAN CAMILO ESPANA LOPERA</cp:lastModifiedBy>
  <cp:revision>55</cp:revision>
  <dcterms:created xsi:type="dcterms:W3CDTF">2019-05-17T14:28:16Z</dcterms:created>
  <dcterms:modified xsi:type="dcterms:W3CDTF">2024-08-22T22:58:35Z</dcterms:modified>
</cp:coreProperties>
</file>