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74b4/Z2uvw21xWgLNOSw3oZT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8C7654-42BF-4F3B-804F-A39843504515}">
  <a:tblStyle styleId="{8D8C7654-42BF-4F3B-804F-A398435045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BF1E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BF1E8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e8efd2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129e8efd2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bd7599da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12bd7599da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bd7599d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12bd7599d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9e658bdd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129e658bdd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andrew_ng_how_ai_could_empower_any_business?subtitle=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ingenieriaudea.co/course/view.php?id=391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virtualingenieriaudea.co/course/view.php?id=27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pages/responsepage.aspx?id=IefhmYRxjkmK_7KtTlPBwnLGHqcu19FElXM-SPSuWSxUNTVMS1AzOFk0WjA4R09MQUxTMjRWWkdFMi4u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juan-espana/" TargetMode="External"/><Relationship Id="rId4" Type="http://schemas.openxmlformats.org/officeDocument/2006/relationships/hyperlink" Target="mailto:juan.espana@udea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olga.usuga@udea.edu.c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487736" y="2590801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4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de Analítica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31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Línea de énfasis en Analítica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Evaluación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53" name="Google Shape;153;p8"/>
          <p:cNvGraphicFramePr/>
          <p:nvPr/>
        </p:nvGraphicFramePr>
        <p:xfrm>
          <a:off x="2136371" y="23242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{8D8C7654-42BF-4F3B-804F-A39843504515}</a:tableStyleId>
              </a:tblPr>
              <a:tblGrid>
                <a:gridCol w="281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B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B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Fecha/Sesión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B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Evaluación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B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Analítica en Recursos humanos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Seguimiento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7-mar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Proyecto 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Analítica en Marketing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Seguimiento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9-abr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Proyecto 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Analítica en Salud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Seguimiento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7-may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Proyecto 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Analítica en Finanzas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Seguimiento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4-jun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Proyecto </a:t>
                      </a: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DB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893516" y="2102987"/>
            <a:ext cx="101718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MX" sz="1600" b="1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Genérico</a:t>
            </a:r>
            <a:endParaRPr sz="16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s-MX" sz="1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Géron, A. (2019). </a:t>
            </a:r>
            <a:r>
              <a:rPr lang="es-MX" sz="1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Hands-on machine learning with Scikit-Learn, Keras, and TensorFlow: Concepts, tools, and techniques to build intelligent systems</a:t>
            </a:r>
            <a:r>
              <a:rPr lang="es-MX" sz="1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O'Reilly Media, Inc."</a:t>
            </a: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MX" sz="16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RRHH</a:t>
            </a:r>
            <a:endParaRPr sz="16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286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None/>
            </a:pP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s-MX" sz="1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Votto, A. M., Valecha, R., Najafirad, P., &amp; Rao, H. R. (2021). Artificial intelligence in tactical human resource management: A systematic literature review. International Journal of Information Management Data Insights, 1(2), 100047</a:t>
            </a: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MX" sz="1600" b="0" i="0" u="none" strike="noStrike" cap="none">
                <a:solidFill>
                  <a:srgbClr val="222222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600" b="0" i="0" u="none" strike="noStrike" cap="none">
              <a:solidFill>
                <a:srgbClr val="222222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MX" sz="16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</a:t>
            </a:r>
            <a:endParaRPr sz="1600" b="0" i="0" u="none" strike="noStrike" cap="none">
              <a:solidFill>
                <a:srgbClr val="222222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MX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Ngai, E. W., &amp; Wu, Y. (2022). </a:t>
            </a:r>
            <a:r>
              <a:rPr lang="es-MX" sz="16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 in marketing: A literature review, conceptual framework, and research agenda</a:t>
            </a:r>
            <a:r>
              <a:rPr lang="es-MX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Journal of Business Research, 145, 35-48.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Bibliografía 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e8efd27d_0_9"/>
          <p:cNvSpPr txBox="1"/>
          <p:nvPr/>
        </p:nvSpPr>
        <p:spPr>
          <a:xfrm>
            <a:off x="773938" y="2005190"/>
            <a:ext cx="10182000" cy="3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b="1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endParaRPr sz="14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s-MX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Morr, C., &amp; Ali-Hassan, H. (2019). </a:t>
            </a:r>
            <a:r>
              <a:rPr lang="es-MX" sz="14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Analytics in healthcare: a practical introduction.</a:t>
            </a:r>
            <a:r>
              <a:rPr lang="es-MX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Springer.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s-MX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Mišić, V. V., &amp; Perakis, G. (2020). </a:t>
            </a:r>
            <a:r>
              <a:rPr lang="es-MX" sz="14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analytics in operations management: A review.</a:t>
            </a:r>
            <a:r>
              <a:rPr lang="es-MX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Manufacturing &amp; Service Operations Management, 22(1), 158-169.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Finanzas </a:t>
            </a:r>
            <a:endParaRPr sz="14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s-MX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Gray, R. J., &amp; Pitts, S. M. (2012). </a:t>
            </a:r>
            <a:r>
              <a:rPr lang="es-MX" sz="14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Risk modelling in general insurance: From principles to practice</a:t>
            </a:r>
            <a:r>
              <a:rPr lang="es-MX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Cambridge University Press. </a:t>
            </a:r>
            <a:endParaRPr sz="1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s-MX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Perna, C., &amp; Sibillo, M. (Eds.). (2008). </a:t>
            </a:r>
            <a:r>
              <a:rPr lang="es-MX" sz="14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Mathematical and statistical methods in insurance and finance</a:t>
            </a:r>
            <a:r>
              <a:rPr lang="es-MX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Springer-Verlag Italia, Milano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g129e8efd27d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29e8efd27d_0_9"/>
          <p:cNvSpPr txBox="1"/>
          <p:nvPr/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Bibliografía 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bd7599daa_1_5"/>
          <p:cNvSpPr txBox="1"/>
          <p:nvPr/>
        </p:nvSpPr>
        <p:spPr>
          <a:xfrm>
            <a:off x="756745" y="2159876"/>
            <a:ext cx="10405241" cy="3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How AI could empower any business? Andrew 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Charla TED: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b="0" i="0" u="sng" strike="noStrike" cap="none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https://www.ted.com/talks/andrew_ng_how_ai_could_empower_any_business?subtitle=es</a:t>
            </a:r>
            <a:endParaRPr sz="1800" b="0" i="0" u="none" strike="noStrike" cap="none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12bd7599daa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4077" y="636086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2bd7599daa_1_5"/>
          <p:cNvSpPr txBox="1"/>
          <p:nvPr/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Vídeo introductorio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bd7599daa_0_5"/>
          <p:cNvSpPr txBox="1"/>
          <p:nvPr/>
        </p:nvSpPr>
        <p:spPr>
          <a:xfrm>
            <a:off x="821978" y="1926363"/>
            <a:ext cx="10275900" cy="3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600" b="1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Jueves 8 de febrero: </a:t>
            </a:r>
            <a:endParaRPr sz="16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Definir grupos para proyectos de cada módulo (enlace a archivo en ingeni@)</a:t>
            </a: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600" b="1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Martes 13 de febrero:</a:t>
            </a:r>
            <a:endParaRPr sz="16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Leer artículo de revista para debate en clase (llevar dudas y comentarios)  y  quiz - (Actividad de seguimiento). El artículo está en ingeni@.</a:t>
            </a: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5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1950" marR="0" lvl="8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Votto, A. M., Valecha, R., Najafirad, P., &amp; Rao, H. R. (2021). Artificial intelligence in tactical human resource management: A systematic literature review. International Journal of Information Management Data Insights, 1(2), 100047.</a:t>
            </a:r>
            <a:endParaRPr sz="1600" b="0" i="1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g12bd7599daa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bd7599daa_0_5"/>
          <p:cNvSpPr txBox="1"/>
          <p:nvPr/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Próximas actividades 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756745" y="2159876"/>
            <a:ext cx="10405241" cy="3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Espacio en Ingeni@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sng" strike="noStrike" cap="none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sng" strike="noStrike" cap="none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https://virtualingenieriaudea.co/course/view.php?id=273</a:t>
            </a:r>
            <a:endParaRPr sz="2300" b="0" i="0" u="none" strike="noStrike" cap="none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84077" y="636086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Espacio ingeni@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870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1440110" y="548534"/>
            <a:ext cx="7640828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Autoevaluación Ingeniería Industrial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827688" y="2949309"/>
            <a:ext cx="1101833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https://forms.office.com/pages/responsepage.aspx?id=IefhmYRxjkmK_7KtTlPBwnLGHqcu19FElXM-SPSuWSxUNTVMS1AzOFk0WjA4R09MQUxTMjRWWkdFMi4u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Docentes</a:t>
            </a:r>
            <a:endParaRPr sz="32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991544" y="1916832"/>
            <a:ext cx="8208900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Juan Camilo España Lopera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Ingeniero Industrial, Universidad de Antioquia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Magíster en Ingeniería, Universidad de Antioquia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Analista en Bancolombia desde 2011-2020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Docente 2019-Actual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Departamento de Ingeniería Industrial UdeA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Grupo de investigación ALIADO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Ciencia de datos/Machine Learning/Analítica/Estadística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E-mail: </a:t>
            </a:r>
            <a:r>
              <a:rPr lang="es-MX" sz="1400" b="0" i="0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juan.espana@udea.edu.co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Linkedin: </a:t>
            </a:r>
            <a:r>
              <a:rPr lang="es-MX" sz="1400" b="0" i="0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https://www.linkedin.com/in/juan-espana/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Asesorías: </a:t>
            </a: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MJ10 – 12, 14-16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Oficina:  </a:t>
            </a: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21- 407- Virtual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Docentes</a:t>
            </a:r>
            <a:endParaRPr sz="32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91544" y="1916832"/>
            <a:ext cx="82089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Olga Cecilia Usuga Manco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Ingeniera industrial, Universidad Nacional de Colombia – Sede Medellín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MSc-Estadística, Universidad Nacional de Colombia – Sede Medellín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PhD-Estadística, Universidad de São Paulo- Brasil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Profesora Titular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Grupo de investigación ALIADO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Departamento de Ingeniería Industrial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Universidad de Antioquia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E-mail: </a:t>
            </a:r>
            <a:r>
              <a:rPr lang="es-MX" sz="1400" b="0" i="0" u="none" strike="noStrike" cap="none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olga.usuga@udea.edu.co</a:t>
            </a: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Canales de Comunicación: Correo electrónico, Zoom, Meet, Presencial (21-433)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Horario de atención: </a:t>
            </a: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W11-12 (</a:t>
            </a:r>
            <a:r>
              <a:rPr lang="es-MX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</a:t>
            </a: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</a:t>
            </a:r>
            <a:r>
              <a:rPr lang="es-MX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J14-15 (21-433)</a:t>
            </a:r>
            <a:endParaRPr sz="1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Docentes</a:t>
            </a:r>
            <a:endParaRPr sz="32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1991544" y="1916832"/>
            <a:ext cx="82089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Andrés Mauricio Gómez Ardila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Ingeniero industrial, Universidad de Antioquia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MSc-Estadística, Universidad Nacional de Colombia - Sede Medellín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Especialista en Actuaría y Analítica - Seguros Sura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Docente de Cátedra - Universidad de Antioquia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E-mail: andres.gomez8@udea.edu.co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Canales de Comunicación: Correo electrónico, Zoom, Meet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Horario de atención: </a:t>
            </a: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WV 07:00-08:00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e658bdd8_1_17"/>
          <p:cNvSpPr txBox="1">
            <a:spLocks noGrp="1"/>
          </p:cNvSpPr>
          <p:nvPr>
            <p:ph type="ctrTitle"/>
          </p:nvPr>
        </p:nvSpPr>
        <p:spPr>
          <a:xfrm>
            <a:off x="1212261" y="440809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Estudiantes</a:t>
            </a:r>
            <a:endParaRPr sz="32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4" name="Google Shape;114;g129e658bdd8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29e658bdd8_1_17"/>
          <p:cNvSpPr txBox="1"/>
          <p:nvPr/>
        </p:nvSpPr>
        <p:spPr>
          <a:xfrm>
            <a:off x="1911819" y="1643457"/>
            <a:ext cx="82089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Nivel</a:t>
            </a: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Trabajan/práctica</a:t>
            </a: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¿Por qué esta línea y cómo les ha ido?</a:t>
            </a: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Expectativas</a:t>
            </a: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1275425" y="2171700"/>
            <a:ext cx="10041300" cy="3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MX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Conocer problemas y soluciones analíticas aplicadas a diferentes áreas de una organización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57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57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MX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Aplicar los conocimientos de analítica en el desarrollo de un proyecto desde la identificación de la necesidad hasta el despliegue de la solución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57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57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MX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Conocer estrategias y herramientas que facilitan el desarrollo de una solución analítica de principio a fin.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Objetivos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294200" y="2171700"/>
            <a:ext cx="10077300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Introducción a Git por comandos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artículo con aplicaciones al área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Identificación y priorización de problemas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Diseño de solución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Limpieza y transformación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exploratorio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Selección de algoritmos o técnicas de modelado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Selección de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Comparación selección de técnica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Afinamiento de hiperparámetros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Evaluación y análisis del modelo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 del modelo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Contenido del curso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352875" y="2617076"/>
            <a:ext cx="4267800" cy="3213999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902950" y="3880650"/>
            <a:ext cx="859800" cy="545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7088850" y="3630000"/>
            <a:ext cx="303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desarrollarán cuidadosamente cada uno de estos pasos en cuatro casos diferentes: RRHH, Marketing, Salud, Finanzas 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1656438" y="1759587"/>
            <a:ext cx="6320913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Sistemas de recomendación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Identificación y priorización de problemas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artículo con aplicaciones al área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Introducción a sistemas de recomendación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Limpieza y exploración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Sistemas de recomendación basado en popularidad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Sistemas de recomendación basado en contenido general - Manual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Sistemas de recomendación basado en contenido general – KNN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Sistemas de recomendación basado en usuarios – filtro colaborativo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Sistemas de recomendación basado en contenido  de cada 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s-MX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 del modelo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Segundo módulo - Marketing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362607" y="2413561"/>
            <a:ext cx="10513207" cy="380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MX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 sincrónicas (magistrales-Actividades en clase) 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parte del docente para el desarrollo de un caso en cada módulo y para temas nuevos.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cada módulo los estudiantes desarrollarán un proyecto analítico en </a:t>
            </a:r>
            <a:r>
              <a:rPr lang="es-MX" sz="18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principio a fin con trabajo independiente.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estudiantes deberán presentar avances de sus proyectos en las clases y se abordarán las dudas que surjan.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analizarán en clase artículos científicos que permitan conocer las aplicaciones de analítica en diferentes áreas.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endParaRPr sz="1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077" y="636086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Metodología</a:t>
            </a:r>
            <a:endParaRPr sz="3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Panorámica</PresentationFormat>
  <Paragraphs>195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Roboto</vt:lpstr>
      <vt:lpstr>Roboto Slab</vt:lpstr>
      <vt:lpstr>Calibri</vt:lpstr>
      <vt:lpstr>Tema de Office</vt:lpstr>
      <vt:lpstr>Presentación de PowerPoint</vt:lpstr>
      <vt:lpstr>Docentes</vt:lpstr>
      <vt:lpstr>Docentes</vt:lpstr>
      <vt:lpstr>Docentes</vt:lpstr>
      <vt:lpstr>Estudiantes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Gonzalez</dc:creator>
  <cp:lastModifiedBy>JUAN CAMILO ESPANA LOPERA</cp:lastModifiedBy>
  <cp:revision>1</cp:revision>
  <dcterms:created xsi:type="dcterms:W3CDTF">2019-05-17T14:28:16Z</dcterms:created>
  <dcterms:modified xsi:type="dcterms:W3CDTF">2024-02-06T16:24:20Z</dcterms:modified>
</cp:coreProperties>
</file>