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3" r:id="rId3"/>
    <p:sldId id="301" r:id="rId4"/>
    <p:sldId id="292" r:id="rId5"/>
    <p:sldId id="296" r:id="rId6"/>
    <p:sldId id="299" r:id="rId7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pqMjvBdO4mu91co6deYLQdnZ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2355C0-7F29-4466-B991-027112351E08}">
  <a:tblStyle styleId="{702355C0-7F29-4466-B991-027112351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BF1E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BF1E8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61" d="100"/>
          <a:sy n="61" d="100"/>
        </p:scale>
        <p:origin x="996" y="42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74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355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52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428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0285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487736" y="2590801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4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de Analítica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31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Línea de énfasis en Analítica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-215711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Resumen pasos modelo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2">
            <a:extLst>
              <a:ext uri="{FF2B5EF4-FFF2-40B4-BE49-F238E27FC236}">
                <a16:creationId xmlns:a16="http://schemas.microsoft.com/office/drawing/2014/main" id="{C0E957C9-8465-79CB-82FA-297E9DC046A6}"/>
              </a:ext>
            </a:extLst>
          </p:cNvPr>
          <p:cNvSpPr txBox="1"/>
          <p:nvPr/>
        </p:nvSpPr>
        <p:spPr>
          <a:xfrm>
            <a:off x="0" y="1185386"/>
            <a:ext cx="12192000" cy="6247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Comprensión del problema de negocio y traducción a problema analítica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Diseño de la solución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Limpieza y preprocesamiento de datos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Exploración de datos (para modelo)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Preparación de datos para el modelo (imputación, </a:t>
            </a:r>
            <a:r>
              <a:rPr lang="es-MX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dummies</a:t>
            </a: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Selección de algoritmos candidatos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Selección de variables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Comparación de algoritmos y selección del o los mejores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Afinamiento de </a:t>
            </a:r>
            <a:r>
              <a:rPr lang="es-MX" sz="20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hiperparámetros</a:t>
            </a: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Análisis de resultados del modelo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Predicciones futuras</a:t>
            </a:r>
          </a:p>
          <a:p>
            <a:pPr marL="457200" marR="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Despliegue de  la solución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890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Etapa de despliegue de la solución analítica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2">
            <a:extLst>
              <a:ext uri="{FF2B5EF4-FFF2-40B4-BE49-F238E27FC236}">
                <a16:creationId xmlns:a16="http://schemas.microsoft.com/office/drawing/2014/main" id="{C0E957C9-8465-79CB-82FA-297E9DC046A6}"/>
              </a:ext>
            </a:extLst>
          </p:cNvPr>
          <p:cNvSpPr txBox="1"/>
          <p:nvPr/>
        </p:nvSpPr>
        <p:spPr>
          <a:xfrm>
            <a:off x="268013" y="1609534"/>
            <a:ext cx="11923987" cy="5416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Consiste en definir los procesos y las herramientas que permitan que un modelo analítico pueda ser utilizado como parte de la ejecución de un proceso. Habitualmente el despliegue implica algunos de los siguientes pasos: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Automatizar y definir un flujo de información para el entrenamiento y almacenamiento del modelo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Automatizar un flujo de información en el que periódicamente se toma información de los datos crudos actualizados (Insumos de variables explicativas) y un modelo entrenado (paso anterior)  y que el flujo de la información genere la información de las predicciones.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Definir como se entrega la información al usuario/cliente final, at </a:t>
            </a:r>
            <a:r>
              <a:rPr lang="es-MX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ravés</a:t>
            </a:r>
            <a:r>
              <a:rPr lang="es-MX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un tablero, un base de datos, un archivo que se envía o se deja una ruta.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Definición de proceso para el uso de la información generada por el modelo (puede estar a cargo del usuario final)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Monitoreo del proceso de monitoreo del modelo (suele estar en la etapa de reentrenamiento del modelo)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9878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7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Problema de negocio – Problema analítico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2">
            <a:extLst>
              <a:ext uri="{FF2B5EF4-FFF2-40B4-BE49-F238E27FC236}">
                <a16:creationId xmlns:a16="http://schemas.microsoft.com/office/drawing/2014/main" id="{C0E957C9-8465-79CB-82FA-297E9DC046A6}"/>
              </a:ext>
            </a:extLst>
          </p:cNvPr>
          <p:cNvSpPr txBox="1"/>
          <p:nvPr/>
        </p:nvSpPr>
        <p:spPr>
          <a:xfrm>
            <a:off x="1" y="1697566"/>
            <a:ext cx="12192000" cy="5016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 de negocio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Mejorar desempeño de empleados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Mejorar proceso de selección de cambios internos para garantizar buen desempeño.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 analítico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Analizar las variables generales que influyen en el desempeño de los empleados y tomar acciones sobre estas variables para que se mejore las condiciones que permiten un buen desempeño.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Realizar una predicción de desempeño (cuando sea baja) para tomar acciones preventivas sobre un empleado puntual, este componente implica entender cuáles variables hacen que su predicción sea un bajo desempeño.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Predecir el desempeño de un empleado y utilizar esta información en la selección de personas.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¿Cómo influye la solución del problema analítico en problema de negocio?</a:t>
            </a:r>
          </a:p>
        </p:txBody>
      </p:sp>
    </p:spTree>
    <p:extLst>
      <p:ext uri="{BB962C8B-B14F-4D97-AF65-F5344CB8AC3E}">
        <p14:creationId xmlns:p14="http://schemas.microsoft.com/office/powerpoint/2010/main" val="18266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208438"/>
            <a:ext cx="6610596" cy="810894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Diseño de la solución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3781" y="208438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D4DA116-E8F6-B5DB-98FB-397DB0F1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185386"/>
            <a:ext cx="12192000" cy="56726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551A4C2-5A62-946B-9934-B9BD9688859C}"/>
              </a:ext>
            </a:extLst>
          </p:cNvPr>
          <p:cNvSpPr txBox="1"/>
          <p:nvPr/>
        </p:nvSpPr>
        <p:spPr>
          <a:xfrm>
            <a:off x="113576" y="4944683"/>
            <a:ext cx="37559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Hay actividades nuevas ¿Quién ejecuta?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Almacenar predicción disponible para encargados de selección.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Roboto" panose="02000000000000000000" pitchFamily="2" charset="0"/>
                <a:ea typeface="Roboto" panose="02000000000000000000" pitchFamily="2" charset="0"/>
              </a:rPr>
              <a:t>Ejecutar anual entrenamiento del modelo.</a:t>
            </a:r>
          </a:p>
        </p:txBody>
      </p:sp>
    </p:spTree>
    <p:extLst>
      <p:ext uri="{BB962C8B-B14F-4D97-AF65-F5344CB8AC3E}">
        <p14:creationId xmlns:p14="http://schemas.microsoft.com/office/powerpoint/2010/main" val="27234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0" y="139073"/>
            <a:ext cx="6610596" cy="1401097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Despliegue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991544" y="1916832"/>
            <a:ext cx="820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2">
            <a:extLst>
              <a:ext uri="{FF2B5EF4-FFF2-40B4-BE49-F238E27FC236}">
                <a16:creationId xmlns:a16="http://schemas.microsoft.com/office/drawing/2014/main" id="{C0E957C9-8465-79CB-82FA-297E9DC046A6}"/>
              </a:ext>
            </a:extLst>
          </p:cNvPr>
          <p:cNvSpPr txBox="1"/>
          <p:nvPr/>
        </p:nvSpPr>
        <p:spPr>
          <a:xfrm>
            <a:off x="-6" y="1225729"/>
            <a:ext cx="12192000" cy="5632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Variables que impactan el desempeño: 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entregan las variables, que en general, tienen mayor influencia en el desempeño. Puede ser influencia negativa o positivo. Esta información sale de la importancia de las variables en el modelo, por ser una regresión lineal son los coeficientes de regresión.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Predicciones: 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dejan en BD empleados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Explicación de predicción: 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envía la lista de la n predicciones de desempeño más baja con las variables que influyen en que baje o suba para implementar plan de acción con empleados.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s-MX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R="0"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s-MX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actualiza la base de predicciones, variables importantes, y empleados con alertas.</a:t>
            </a:r>
            <a:r>
              <a:rPr lang="es-MX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75D486AC-91B7-FB24-155F-A18A5D5889B3}"/>
              </a:ext>
            </a:extLst>
          </p:cNvPr>
          <p:cNvSpPr/>
          <p:nvPr/>
        </p:nvSpPr>
        <p:spPr>
          <a:xfrm>
            <a:off x="2469948" y="4002863"/>
            <a:ext cx="1169233" cy="95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3285DA9-39AC-281A-EE9E-49E04A0A157E}"/>
              </a:ext>
            </a:extLst>
          </p:cNvPr>
          <p:cNvSpPr txBox="1"/>
          <p:nvPr/>
        </p:nvSpPr>
        <p:spPr>
          <a:xfrm>
            <a:off x="3767738" y="4271518"/>
            <a:ext cx="203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Respuesta:</a:t>
            </a: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Desempeño 2023-12</a:t>
            </a:r>
            <a:endParaRPr lang="es-CO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D28982-EAAA-27E9-6AC4-57EAD7387574}"/>
              </a:ext>
            </a:extLst>
          </p:cNvPr>
          <p:cNvSpPr txBox="1"/>
          <p:nvPr/>
        </p:nvSpPr>
        <p:spPr>
          <a:xfrm>
            <a:off x="302795" y="4252907"/>
            <a:ext cx="217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Explicativas:</a:t>
            </a: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Desempeño 2022-12</a:t>
            </a:r>
            <a:endParaRPr lang="es-CO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EC4B19-E284-38D1-0B2B-F6C78B55AB13}"/>
              </a:ext>
            </a:extLst>
          </p:cNvPr>
          <p:cNvSpPr txBox="1"/>
          <p:nvPr/>
        </p:nvSpPr>
        <p:spPr>
          <a:xfrm>
            <a:off x="8950301" y="3475664"/>
            <a:ext cx="1203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Predicción</a:t>
            </a:r>
            <a:endParaRPr lang="es-CO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53BB4B-AB78-6CB4-2168-8E2548C259A5}"/>
              </a:ext>
            </a:extLst>
          </p:cNvPr>
          <p:cNvSpPr txBox="1"/>
          <p:nvPr/>
        </p:nvSpPr>
        <p:spPr>
          <a:xfrm>
            <a:off x="1969201" y="3546219"/>
            <a:ext cx="2419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Entrenamiento del modelo</a:t>
            </a:r>
            <a:endParaRPr lang="es-CO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43484F0-335B-3163-271D-223C0BE4ECBA}"/>
              </a:ext>
            </a:extLst>
          </p:cNvPr>
          <p:cNvSpPr/>
          <p:nvPr/>
        </p:nvSpPr>
        <p:spPr>
          <a:xfrm>
            <a:off x="8731770" y="3979658"/>
            <a:ext cx="1169233" cy="959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9B39C84-877E-CE5B-DBCC-5BF23033D8E1}"/>
              </a:ext>
            </a:extLst>
          </p:cNvPr>
          <p:cNvSpPr txBox="1"/>
          <p:nvPr/>
        </p:nvSpPr>
        <p:spPr>
          <a:xfrm>
            <a:off x="6817031" y="4263331"/>
            <a:ext cx="2171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Explicativas:</a:t>
            </a: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Desempeño 2023-12</a:t>
            </a:r>
            <a:endParaRPr lang="es-CO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9C962-4DED-7B18-8EF8-819D9F55C6A9}"/>
              </a:ext>
            </a:extLst>
          </p:cNvPr>
          <p:cNvSpPr txBox="1"/>
          <p:nvPr/>
        </p:nvSpPr>
        <p:spPr>
          <a:xfrm>
            <a:off x="10153403" y="4244720"/>
            <a:ext cx="203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Predicción</a:t>
            </a:r>
          </a:p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Desempeño 2024-12</a:t>
            </a:r>
            <a:endParaRPr lang="es-CO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67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</TotalTime>
  <Words>529</Words>
  <Application>Microsoft Office PowerPoint</Application>
  <PresentationFormat>Panorámica</PresentationFormat>
  <Paragraphs>75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Roboto</vt:lpstr>
      <vt:lpstr>Calibri</vt:lpstr>
      <vt:lpstr>Roboto Slab</vt:lpstr>
      <vt:lpstr>Tema de Office</vt:lpstr>
      <vt:lpstr>Presentación de PowerPoint</vt:lpstr>
      <vt:lpstr>Resumen pasos modelo</vt:lpstr>
      <vt:lpstr>Etapa de despliegue de la solución analítica</vt:lpstr>
      <vt:lpstr>Problema de negocio – Problema analítico</vt:lpstr>
      <vt:lpstr>Diseño de la solución</vt:lpstr>
      <vt:lpstr>Despliegue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Gonzalez</dc:creator>
  <cp:lastModifiedBy>JUAN CAMILO ESPANA LOPERA</cp:lastModifiedBy>
  <cp:revision>45</cp:revision>
  <dcterms:created xsi:type="dcterms:W3CDTF">2019-05-17T14:28:16Z</dcterms:created>
  <dcterms:modified xsi:type="dcterms:W3CDTF">2024-03-06T15:23:46Z</dcterms:modified>
</cp:coreProperties>
</file>