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db05cef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db05cef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7aa5a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7aa5a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db05cef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db05cef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db05cef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db05cef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db05cef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db05cef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db05cef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db05cef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Investigación digital y análisis etnográfico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Presentación del curso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Experimentar con herramientas digitales a través de diálogos y trabajo colectivo.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Generar competencias críticas y creativas en investigación cualitativa (etnográfica).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Justificación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Ir más allá de “la fascinación” por lo digital. ¿Cómo podemos instrumentalizar las capacidades de lo digital para sorprender y conectar?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Jugar con el concepto de hackear. ¿Cómo podemos abrir, cambiar, adaptar, apropiar (...) herramientas pensadas para otros contextos en nuestra investigación etnográfica?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Alcance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Curso introductorio.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Trabajo básico de herramientas y programas.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Trabajo de campo limitado.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Experimentación más que experticia.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Metodología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Cinco Sesiones.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Sección teórica (reflexiva) y sección práctica (cacharreo).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Roles: mediadores y experimentadores.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Mediadores: Liderar y generar discusión crítica.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Experimentadores: Liderar aspectos técnicos de las herramientas.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Última sesión: hackatón etnográfica. 8 horas. Etnografía multimedia e interdisciplinar.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Sesiones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Sesión 1: Etnografía y pregunta etnográfica.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¿Qué es etnografía?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La etnografía en la “era digital”.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Formular una pregunta etnográfica.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Sesión 2: Redes sociales (Social Media).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Aproximaciones etnográficas a las redes sociales.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Ejemplos de etnografías y redes sociales.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Exploración de herramientas: Posts, Instagram Stories, Boomerang, GitHub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84425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Sesión 3: Video-elicitación.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	Etnografía sensorial.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	Ejemplos de “caminar con video.”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	Exploración de herramientas: video, audio.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Sesión 4: Mapas digitales.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	Etnografía y mapas.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	Exploración de herramientas: StoryMapsJS, Google MyMaps, apps rastreo GPS.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