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b706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b706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b7067e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b7067e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b7067e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b7067e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b7067ed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b7067e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 se informa o actualiza porque alguien mas compartió, y uno actualiza a alguien cuando está compartiendo.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c692f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c692f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c692f4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c692f4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692f4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692f4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Sesión 2: Redes Sociales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Investigación digital y análisis etnográfico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“red social”?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“Aplicaciones que procesan, almacenan y muestran contenido generado por el usuario.”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Medio -&gt; conexiones -&gt; reflejan conexiones offline.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Énfasis en posibilidades de uso (affordances)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red enmarañada</a:t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303300" y="1051175"/>
            <a:ext cx="8766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/>
              <a:t>Las redes sociales como “ambientes de investigación dispersos a través de plataformas web, en constante progreso de cambio, y que implican locaciones tanto físicas como virtuales” (Postill &amp; Pink, 2012: 125)</a:t>
            </a:r>
            <a:endParaRPr sz="2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7500"/>
            <a:ext cx="3688074" cy="21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80925"/>
            <a:ext cx="3237175" cy="22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Lugar, movilidad, socialidad 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00" y="1290975"/>
            <a:ext cx="63216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lugar no está geográficamente delimitado (no es una unidad con fronteras claras), sino que es una colección de personas y cosas. -&gt; El etnógrafo conecta los elementos, y por tanto crea un “lugar etnográfico”.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Moverse entre plataformas, entre grupos, entre situaciones, entre offline y online.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¿Qué pasa si dejamos espacio para otros tipos de relación diferentes a los de “comunidad”? (Socialidad)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Explorar, compartir, interactuar, archivar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“Compartir” en redes sociales: Informarse de lo sucedido, pero también entablar conversaciones con redes personales.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/>
              <a:t>Explorar: qué está sucediendo más allá de mi red personal?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/>
              <a:t>Interactuar: Lazos “fuertes” y “débiles” con los participantes.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900"/>
              <a:t>Archivar: tags, hashtags: clasificación o acumulación?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9500" y="403200"/>
            <a:ext cx="83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Campo “en vivo”, Tricia Wang (2012)</a:t>
            </a:r>
            <a:endParaRPr sz="26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9500" y="1237200"/>
            <a:ext cx="39624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2 consecuencias de redes sociales: producen trazos digitales, contenido es accesible y abierto.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/>
              <a:t>¿Qué sucede si nuestro diario de campo se vuelve (parcialmente) público?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Advertencias: Stories no reemplazan al diario de campo.</a:t>
            </a:r>
            <a:endParaRPr sz="20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50" y="1158900"/>
            <a:ext cx="3657852" cy="3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9500" y="327000"/>
            <a:ext cx="829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Youtube y “video tags” (Spyer, 2012)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9500" y="1161000"/>
            <a:ext cx="28080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2 tipos de videos: tutoriales y “tags”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/>
              <a:t>Uso de tags para generar lazos con participantes.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/>
              <a:t>Similitud entre tags y encuestas.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846" y="1272825"/>
            <a:ext cx="5379525" cy="27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11575" y="4174900"/>
            <a:ext cx="8151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¿Qué lógicas “locales” nos sirven para instrumentalizar redes sociales en nuesta investigación?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