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31a48e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31a48e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10008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10008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10008bb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10008bb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118e6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118e6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1935a2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1935a2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27b81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27b81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31a48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31a48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276c7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276c7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31a48e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31a48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ondonanthropologist.com/portfolio/the-sensory-self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org/details/lorangsway/lorangswayreel1.mov" TargetMode="External"/><Relationship Id="rId4" Type="http://schemas.openxmlformats.org/officeDocument/2006/relationships/hyperlink" Target="http://energyanddigitalliving.com/stories-from-the-hom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fuE-TiApzH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Sesión 3 - Video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investigación digital y análisis etnográfico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Entender interrelación de personas, lugares y cosas.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Conectar lo que el participante piensa y hace.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Reconocer la cámara como algo que está dentro del ensamble de cosas que genera un lugar.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Generar rapport y “cercanía” entre experiencias propias y “otras”.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Aproximarse a un tema de forma </a:t>
            </a:r>
            <a:r>
              <a:rPr b="1" lang="es">
                <a:solidFill>
                  <a:srgbClr val="000000"/>
                </a:solidFill>
              </a:rPr>
              <a:t>descentrada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y etnografía - documentar (y documental)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4588"/>
            <a:ext cx="3764824" cy="2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875" y="1586363"/>
            <a:ext cx="3764825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Video/audio y sentidos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Artefactos que nos permiten acceder a lo no-hablado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Ir más allá de lo observacional - aprovechar la interrelación de lo visual con otros sentidos.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https://londonanthropologist.com/portfolio/the-sensory-self/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6833"/>
            <a:ext cx="3859075" cy="257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Video-intervenciones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6728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Instrumentos colaborativos, experimentales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No pretenden ser “invisibles”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¿Cómo instrumentalizamos su presencia?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50" y="1152475"/>
            <a:ext cx="3516650" cy="29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Caminar con video - Pink 2007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47675"/>
            <a:ext cx="85206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experiencia de habitar jardines comunitarios en Londres.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¿Cómo las personas experimentan los lugares de forma diferente a través de los sentidos, y cómo podemos usar los sentidos como etnógrafos para entender “otras” experiencias?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725" y="2770675"/>
            <a:ext cx="4941971" cy="2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86763" y="373038"/>
            <a:ext cx="39303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La ruta y el camino más allá de una conexión entre A y B, sino un lugar imaginativo en sí mismo (Pink 2007: 246)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‘As place is sensed, senses are placed; as places make sense, senses make place’ (Feld and Basso 1996, 91).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Ver la interacción sensorial y racional entre el participante y el lugar.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063" y="1058850"/>
            <a:ext cx="4640174" cy="3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https://archive.org/details/lorangsway/lorangswayreel1.mov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http://energyanddigitalliving.com/stories-from-the-home/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empáticas - Pink </a:t>
            </a:r>
            <a:r>
              <a:rPr i="1" lang="es"/>
              <a:t>et al.</a:t>
            </a:r>
            <a:r>
              <a:rPr lang="es"/>
              <a:t> 2017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923875"/>
            <a:ext cx="85206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Dar cámaras GoPro </a:t>
            </a:r>
            <a:r>
              <a:rPr lang="es">
                <a:solidFill>
                  <a:srgbClr val="000000"/>
                </a:solidFill>
              </a:rPr>
              <a:t>a participantes ciclistas para documentar la experiencia de transportarse.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Rutinas de preparación, reacciones al clima, al camino, a apps, etc.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Entrevistas durante/después de ver los videos juntos.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38" y="2825925"/>
            <a:ext cx="4356924" cy="20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https://www.youtube.com/watch?v=fuE-TiApzHg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