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bin"/>
      <p:regular r:id="rId27"/>
      <p:bold r:id="rId28"/>
      <p:italic r:id="rId29"/>
      <p:boldItalic r:id="rId30"/>
    </p:embeddedFont>
    <p:embeddedFont>
      <p:font typeface="Epilog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D1D0D7-83E0-4126-836C-505DC1337C18}">
  <a:tblStyle styleId="{BFD1D0D7-83E0-4126-836C-505DC1337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pilogue-regular.fntdata"/><Relationship Id="rId30" Type="http://schemas.openxmlformats.org/officeDocument/2006/relationships/font" Target="fonts/Cabin-boldItalic.fntdata"/><Relationship Id="rId11" Type="http://schemas.openxmlformats.org/officeDocument/2006/relationships/slide" Target="slides/slide6.xml"/><Relationship Id="rId33" Type="http://schemas.openxmlformats.org/officeDocument/2006/relationships/font" Target="fonts/Epilogue-italic.fntdata"/><Relationship Id="rId10" Type="http://schemas.openxmlformats.org/officeDocument/2006/relationships/slide" Target="slides/slide5.xml"/><Relationship Id="rId32" Type="http://schemas.openxmlformats.org/officeDocument/2006/relationships/font" Target="fonts/Epilog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Epilogu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4c2555d3a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4c2555d3a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mostrar la pagina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4c2555d3ae_0_2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4c2555d3ae_0_2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91b9301b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91b9301b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91b9301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91b9301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4c2555d3ae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4c2555d3ae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91b9301b0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91b9301b0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91b9301b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91b9301b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91b9301b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91b9301b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4c2555d3ae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4c2555d3ae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6932aa48a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6932aa48a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91a0aaa3a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91a0aaa3a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91b9301b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91b9301b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4c2555d3ae_0_3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4c2555d3ae_0_3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c2555d3ae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4c2555d3ae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91a0aaa3a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91a0aaa3a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91a0aaa3a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91a0aaa3a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91a0aaa3a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91a0aaa3a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91a0aaa3a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91a0aaa3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91a0aaa3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91a0aaa3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91a0aaa3a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91a0aaa3a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/>
          <p:nvPr/>
        </p:nvSpPr>
        <p:spPr>
          <a:xfrm>
            <a:off x="763375" y="1018325"/>
            <a:ext cx="3070200" cy="2298600"/>
          </a:xfrm>
          <a:prstGeom prst="roundRect">
            <a:avLst>
              <a:gd fmla="val 6976" name="adj"/>
            </a:avLst>
          </a:pr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1651528" y="2440091"/>
            <a:ext cx="704339" cy="704399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>
            <a:off x="763292" y="516200"/>
            <a:ext cx="3070200" cy="426900"/>
            <a:chOff x="552455" y="401675"/>
            <a:chExt cx="3070200" cy="426900"/>
          </a:xfrm>
        </p:grpSpPr>
        <p:sp>
          <p:nvSpPr>
            <p:cNvPr id="131" name="Google Shape;131;p11"/>
            <p:cNvSpPr/>
            <p:nvPr/>
          </p:nvSpPr>
          <p:spPr>
            <a:xfrm>
              <a:off x="552455" y="401675"/>
              <a:ext cx="30702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1"/>
          <p:cNvSpPr/>
          <p:nvPr/>
        </p:nvSpPr>
        <p:spPr>
          <a:xfrm>
            <a:off x="2142800" y="1617400"/>
            <a:ext cx="6237900" cy="31164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09820" y="2519449"/>
            <a:ext cx="278164" cy="278164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1"/>
          <p:cNvGrpSpPr/>
          <p:nvPr/>
        </p:nvGrpSpPr>
        <p:grpSpPr>
          <a:xfrm>
            <a:off x="993542" y="1255176"/>
            <a:ext cx="1085590" cy="1085963"/>
            <a:chOff x="-3274611" y="2338122"/>
            <a:chExt cx="866462" cy="866760"/>
          </a:xfrm>
        </p:grpSpPr>
        <p:sp>
          <p:nvSpPr>
            <p:cNvPr id="138" name="Google Shape;138;p11"/>
            <p:cNvSpPr/>
            <p:nvPr/>
          </p:nvSpPr>
          <p:spPr>
            <a:xfrm>
              <a:off x="-3274611" y="2338122"/>
              <a:ext cx="866462" cy="866462"/>
            </a:xfrm>
            <a:custGeom>
              <a:rect b="b" l="l" r="r" t="t"/>
              <a:pathLst>
                <a:path extrusionOk="0" h="5800" w="5800">
                  <a:moveTo>
                    <a:pt x="2900" y="5799"/>
                  </a:moveTo>
                  <a:cubicBezTo>
                    <a:pt x="4498" y="5799"/>
                    <a:pt x="5800" y="4496"/>
                    <a:pt x="5800" y="2900"/>
                  </a:cubicBezTo>
                  <a:cubicBezTo>
                    <a:pt x="5800" y="1300"/>
                    <a:pt x="4496" y="1"/>
                    <a:pt x="2900" y="1"/>
                  </a:cubicBezTo>
                  <a:cubicBezTo>
                    <a:pt x="1300" y="1"/>
                    <a:pt x="1" y="1304"/>
                    <a:pt x="1" y="2900"/>
                  </a:cubicBezTo>
                  <a:cubicBezTo>
                    <a:pt x="1" y="4496"/>
                    <a:pt x="1302" y="5799"/>
                    <a:pt x="2900" y="57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-3172279" y="2383237"/>
              <a:ext cx="460271" cy="499411"/>
            </a:xfrm>
            <a:custGeom>
              <a:rect b="b" l="l" r="r" t="t"/>
              <a:pathLst>
                <a:path extrusionOk="0" h="3343" w="3081">
                  <a:moveTo>
                    <a:pt x="2608" y="1"/>
                  </a:moveTo>
                  <a:cubicBezTo>
                    <a:pt x="2739" y="1"/>
                    <a:pt x="2855" y="52"/>
                    <a:pt x="2941" y="141"/>
                  </a:cubicBezTo>
                  <a:cubicBezTo>
                    <a:pt x="3027" y="225"/>
                    <a:pt x="3081" y="344"/>
                    <a:pt x="3081" y="474"/>
                  </a:cubicBezTo>
                  <a:cubicBezTo>
                    <a:pt x="3081" y="605"/>
                    <a:pt x="3029" y="721"/>
                    <a:pt x="2941" y="809"/>
                  </a:cubicBezTo>
                  <a:cubicBezTo>
                    <a:pt x="2855" y="895"/>
                    <a:pt x="2739" y="947"/>
                    <a:pt x="2608" y="947"/>
                  </a:cubicBezTo>
                  <a:cubicBezTo>
                    <a:pt x="2476" y="947"/>
                    <a:pt x="2361" y="895"/>
                    <a:pt x="2273" y="809"/>
                  </a:cubicBezTo>
                  <a:cubicBezTo>
                    <a:pt x="2188" y="725"/>
                    <a:pt x="2135" y="605"/>
                    <a:pt x="2135" y="474"/>
                  </a:cubicBezTo>
                  <a:cubicBezTo>
                    <a:pt x="2135" y="344"/>
                    <a:pt x="2186" y="227"/>
                    <a:pt x="2273" y="141"/>
                  </a:cubicBezTo>
                  <a:cubicBezTo>
                    <a:pt x="2361" y="56"/>
                    <a:pt x="2478" y="1"/>
                    <a:pt x="2608" y="1"/>
                  </a:cubicBezTo>
                  <a:close/>
                  <a:moveTo>
                    <a:pt x="994" y="2308"/>
                  </a:moveTo>
                  <a:cubicBezTo>
                    <a:pt x="1138" y="2308"/>
                    <a:pt x="1265" y="2364"/>
                    <a:pt x="1358" y="2458"/>
                  </a:cubicBezTo>
                  <a:cubicBezTo>
                    <a:pt x="1454" y="2555"/>
                    <a:pt x="1510" y="2682"/>
                    <a:pt x="1510" y="2826"/>
                  </a:cubicBezTo>
                  <a:cubicBezTo>
                    <a:pt x="1510" y="2970"/>
                    <a:pt x="1454" y="3100"/>
                    <a:pt x="1358" y="3192"/>
                  </a:cubicBezTo>
                  <a:cubicBezTo>
                    <a:pt x="1265" y="3287"/>
                    <a:pt x="1136" y="3342"/>
                    <a:pt x="992" y="3342"/>
                  </a:cubicBezTo>
                  <a:cubicBezTo>
                    <a:pt x="846" y="3342"/>
                    <a:pt x="718" y="3287"/>
                    <a:pt x="626" y="3192"/>
                  </a:cubicBezTo>
                  <a:cubicBezTo>
                    <a:pt x="533" y="3096"/>
                    <a:pt x="473" y="2968"/>
                    <a:pt x="473" y="2824"/>
                  </a:cubicBezTo>
                  <a:cubicBezTo>
                    <a:pt x="473" y="2680"/>
                    <a:pt x="531" y="2551"/>
                    <a:pt x="626" y="2458"/>
                  </a:cubicBezTo>
                  <a:cubicBezTo>
                    <a:pt x="720" y="2366"/>
                    <a:pt x="852" y="2308"/>
                    <a:pt x="994" y="2308"/>
                  </a:cubicBezTo>
                  <a:close/>
                  <a:moveTo>
                    <a:pt x="1300" y="2524"/>
                  </a:moveTo>
                  <a:cubicBezTo>
                    <a:pt x="1222" y="2446"/>
                    <a:pt x="1115" y="2396"/>
                    <a:pt x="996" y="2396"/>
                  </a:cubicBezTo>
                  <a:cubicBezTo>
                    <a:pt x="876" y="2396"/>
                    <a:pt x="769" y="2446"/>
                    <a:pt x="691" y="2524"/>
                  </a:cubicBezTo>
                  <a:cubicBezTo>
                    <a:pt x="615" y="2600"/>
                    <a:pt x="566" y="2709"/>
                    <a:pt x="566" y="2826"/>
                  </a:cubicBezTo>
                  <a:cubicBezTo>
                    <a:pt x="566" y="2946"/>
                    <a:pt x="615" y="3052"/>
                    <a:pt x="691" y="3131"/>
                  </a:cubicBezTo>
                  <a:cubicBezTo>
                    <a:pt x="769" y="3207"/>
                    <a:pt x="876" y="3256"/>
                    <a:pt x="996" y="3256"/>
                  </a:cubicBezTo>
                  <a:cubicBezTo>
                    <a:pt x="1115" y="3256"/>
                    <a:pt x="1222" y="3207"/>
                    <a:pt x="1300" y="3131"/>
                  </a:cubicBezTo>
                  <a:cubicBezTo>
                    <a:pt x="1376" y="3052"/>
                    <a:pt x="1425" y="2946"/>
                    <a:pt x="1425" y="2826"/>
                  </a:cubicBezTo>
                  <a:cubicBezTo>
                    <a:pt x="1425" y="2709"/>
                    <a:pt x="1376" y="2600"/>
                    <a:pt x="1300" y="2524"/>
                  </a:cubicBezTo>
                  <a:close/>
                  <a:moveTo>
                    <a:pt x="301" y="1451"/>
                  </a:moveTo>
                  <a:cubicBezTo>
                    <a:pt x="383" y="1451"/>
                    <a:pt x="461" y="1486"/>
                    <a:pt x="515" y="1539"/>
                  </a:cubicBezTo>
                  <a:cubicBezTo>
                    <a:pt x="570" y="1592"/>
                    <a:pt x="603" y="1671"/>
                    <a:pt x="603" y="1753"/>
                  </a:cubicBezTo>
                  <a:cubicBezTo>
                    <a:pt x="603" y="1835"/>
                    <a:pt x="568" y="1911"/>
                    <a:pt x="515" y="1965"/>
                  </a:cubicBezTo>
                  <a:cubicBezTo>
                    <a:pt x="461" y="2020"/>
                    <a:pt x="383" y="2053"/>
                    <a:pt x="301" y="2053"/>
                  </a:cubicBezTo>
                  <a:cubicBezTo>
                    <a:pt x="220" y="2053"/>
                    <a:pt x="142" y="2020"/>
                    <a:pt x="89" y="1965"/>
                  </a:cubicBezTo>
                  <a:cubicBezTo>
                    <a:pt x="33" y="1911"/>
                    <a:pt x="0" y="1835"/>
                    <a:pt x="0" y="1753"/>
                  </a:cubicBezTo>
                  <a:cubicBezTo>
                    <a:pt x="0" y="1671"/>
                    <a:pt x="35" y="1592"/>
                    <a:pt x="89" y="1539"/>
                  </a:cubicBezTo>
                  <a:cubicBezTo>
                    <a:pt x="144" y="1486"/>
                    <a:pt x="220" y="1451"/>
                    <a:pt x="301" y="1451"/>
                  </a:cubicBezTo>
                  <a:close/>
                  <a:moveTo>
                    <a:pt x="451" y="1601"/>
                  </a:moveTo>
                  <a:cubicBezTo>
                    <a:pt x="412" y="1562"/>
                    <a:pt x="358" y="1537"/>
                    <a:pt x="301" y="1537"/>
                  </a:cubicBezTo>
                  <a:cubicBezTo>
                    <a:pt x="243" y="1537"/>
                    <a:pt x="190" y="1560"/>
                    <a:pt x="153" y="1601"/>
                  </a:cubicBezTo>
                  <a:cubicBezTo>
                    <a:pt x="114" y="1640"/>
                    <a:pt x="89" y="1691"/>
                    <a:pt x="89" y="1749"/>
                  </a:cubicBezTo>
                  <a:cubicBezTo>
                    <a:pt x="89" y="1808"/>
                    <a:pt x="111" y="1862"/>
                    <a:pt x="153" y="1899"/>
                  </a:cubicBezTo>
                  <a:cubicBezTo>
                    <a:pt x="192" y="1938"/>
                    <a:pt x="245" y="1961"/>
                    <a:pt x="301" y="1961"/>
                  </a:cubicBezTo>
                  <a:cubicBezTo>
                    <a:pt x="360" y="1961"/>
                    <a:pt x="414" y="1938"/>
                    <a:pt x="451" y="1899"/>
                  </a:cubicBezTo>
                  <a:cubicBezTo>
                    <a:pt x="490" y="1860"/>
                    <a:pt x="515" y="1806"/>
                    <a:pt x="515" y="1749"/>
                  </a:cubicBezTo>
                  <a:cubicBezTo>
                    <a:pt x="515" y="1693"/>
                    <a:pt x="492" y="1642"/>
                    <a:pt x="451" y="1601"/>
                  </a:cubicBezTo>
                  <a:close/>
                  <a:moveTo>
                    <a:pt x="2608" y="89"/>
                  </a:moveTo>
                  <a:cubicBezTo>
                    <a:pt x="2503" y="89"/>
                    <a:pt x="2404" y="132"/>
                    <a:pt x="2334" y="202"/>
                  </a:cubicBezTo>
                  <a:cubicBezTo>
                    <a:pt x="2267" y="272"/>
                    <a:pt x="2221" y="369"/>
                    <a:pt x="2221" y="474"/>
                  </a:cubicBezTo>
                  <a:cubicBezTo>
                    <a:pt x="2221" y="581"/>
                    <a:pt x="2267" y="677"/>
                    <a:pt x="2334" y="747"/>
                  </a:cubicBezTo>
                  <a:cubicBezTo>
                    <a:pt x="2404" y="815"/>
                    <a:pt x="2503" y="860"/>
                    <a:pt x="2608" y="860"/>
                  </a:cubicBezTo>
                  <a:cubicBezTo>
                    <a:pt x="2713" y="860"/>
                    <a:pt x="2811" y="817"/>
                    <a:pt x="2879" y="747"/>
                  </a:cubicBezTo>
                  <a:cubicBezTo>
                    <a:pt x="2949" y="677"/>
                    <a:pt x="2992" y="581"/>
                    <a:pt x="2992" y="474"/>
                  </a:cubicBezTo>
                  <a:cubicBezTo>
                    <a:pt x="2992" y="262"/>
                    <a:pt x="2820" y="89"/>
                    <a:pt x="2608" y="89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-3188264" y="2461666"/>
              <a:ext cx="780115" cy="743215"/>
            </a:xfrm>
            <a:custGeom>
              <a:rect b="b" l="l" r="r" t="t"/>
              <a:pathLst>
                <a:path extrusionOk="0" h="4975" w="5222">
                  <a:moveTo>
                    <a:pt x="4350" y="0"/>
                  </a:moveTo>
                  <a:cubicBezTo>
                    <a:pt x="4742" y="385"/>
                    <a:pt x="5026" y="878"/>
                    <a:pt x="5152" y="1433"/>
                  </a:cubicBezTo>
                  <a:cubicBezTo>
                    <a:pt x="5010" y="1448"/>
                    <a:pt x="4880" y="1512"/>
                    <a:pt x="4786" y="1610"/>
                  </a:cubicBezTo>
                  <a:cubicBezTo>
                    <a:pt x="4675" y="1721"/>
                    <a:pt x="4607" y="1876"/>
                    <a:pt x="4607" y="2046"/>
                  </a:cubicBezTo>
                  <a:cubicBezTo>
                    <a:pt x="4607" y="2217"/>
                    <a:pt x="4675" y="2371"/>
                    <a:pt x="4786" y="2484"/>
                  </a:cubicBezTo>
                  <a:cubicBezTo>
                    <a:pt x="4886" y="2585"/>
                    <a:pt x="5018" y="2649"/>
                    <a:pt x="5164" y="2661"/>
                  </a:cubicBezTo>
                  <a:cubicBezTo>
                    <a:pt x="4917" y="3870"/>
                    <a:pt x="3918" y="4806"/>
                    <a:pt x="2674" y="4954"/>
                  </a:cubicBezTo>
                  <a:cubicBezTo>
                    <a:pt x="2676" y="4933"/>
                    <a:pt x="2676" y="4913"/>
                    <a:pt x="2676" y="4894"/>
                  </a:cubicBezTo>
                  <a:cubicBezTo>
                    <a:pt x="2676" y="4705"/>
                    <a:pt x="2600" y="4534"/>
                    <a:pt x="2476" y="4411"/>
                  </a:cubicBezTo>
                  <a:cubicBezTo>
                    <a:pt x="2353" y="4288"/>
                    <a:pt x="2180" y="4212"/>
                    <a:pt x="1993" y="4212"/>
                  </a:cubicBezTo>
                  <a:cubicBezTo>
                    <a:pt x="1802" y="4212"/>
                    <a:pt x="1633" y="4288"/>
                    <a:pt x="1510" y="4411"/>
                  </a:cubicBezTo>
                  <a:cubicBezTo>
                    <a:pt x="1407" y="4514"/>
                    <a:pt x="1337" y="4648"/>
                    <a:pt x="1317" y="4798"/>
                  </a:cubicBezTo>
                  <a:cubicBezTo>
                    <a:pt x="790" y="4602"/>
                    <a:pt x="334" y="4257"/>
                    <a:pt x="0" y="3815"/>
                  </a:cubicBezTo>
                  <a:cubicBezTo>
                    <a:pt x="1238" y="3872"/>
                    <a:pt x="1701" y="3615"/>
                    <a:pt x="2090" y="2667"/>
                  </a:cubicBezTo>
                  <a:cubicBezTo>
                    <a:pt x="2503" y="1660"/>
                    <a:pt x="3457" y="2795"/>
                    <a:pt x="3737" y="1218"/>
                  </a:cubicBezTo>
                  <a:cubicBezTo>
                    <a:pt x="3871" y="467"/>
                    <a:pt x="4121" y="138"/>
                    <a:pt x="4350" y="0"/>
                  </a:cubicBezTo>
                  <a:close/>
                  <a:moveTo>
                    <a:pt x="5166" y="1518"/>
                  </a:moveTo>
                  <a:cubicBezTo>
                    <a:pt x="5043" y="1530"/>
                    <a:pt x="4930" y="1588"/>
                    <a:pt x="4845" y="1670"/>
                  </a:cubicBezTo>
                  <a:cubicBezTo>
                    <a:pt x="4751" y="1765"/>
                    <a:pt x="4691" y="1898"/>
                    <a:pt x="4691" y="2042"/>
                  </a:cubicBezTo>
                  <a:cubicBezTo>
                    <a:pt x="4691" y="2188"/>
                    <a:pt x="4751" y="2320"/>
                    <a:pt x="4845" y="2414"/>
                  </a:cubicBezTo>
                  <a:cubicBezTo>
                    <a:pt x="4932" y="2503"/>
                    <a:pt x="5049" y="2558"/>
                    <a:pt x="5176" y="2567"/>
                  </a:cubicBezTo>
                  <a:cubicBezTo>
                    <a:pt x="5205" y="2404"/>
                    <a:pt x="5219" y="2238"/>
                    <a:pt x="5219" y="2067"/>
                  </a:cubicBezTo>
                  <a:cubicBezTo>
                    <a:pt x="5222" y="1882"/>
                    <a:pt x="5203" y="1697"/>
                    <a:pt x="5166" y="1518"/>
                  </a:cubicBezTo>
                  <a:close/>
                  <a:moveTo>
                    <a:pt x="2581" y="4962"/>
                  </a:moveTo>
                  <a:cubicBezTo>
                    <a:pt x="2583" y="4940"/>
                    <a:pt x="2585" y="4915"/>
                    <a:pt x="2585" y="4892"/>
                  </a:cubicBezTo>
                  <a:cubicBezTo>
                    <a:pt x="2585" y="4728"/>
                    <a:pt x="2520" y="4580"/>
                    <a:pt x="2411" y="4471"/>
                  </a:cubicBezTo>
                  <a:cubicBezTo>
                    <a:pt x="2304" y="4364"/>
                    <a:pt x="2153" y="4296"/>
                    <a:pt x="1989" y="4296"/>
                  </a:cubicBezTo>
                  <a:cubicBezTo>
                    <a:pt x="1824" y="4296"/>
                    <a:pt x="1676" y="4364"/>
                    <a:pt x="1567" y="4471"/>
                  </a:cubicBezTo>
                  <a:cubicBezTo>
                    <a:pt x="1475" y="4563"/>
                    <a:pt x="1413" y="4687"/>
                    <a:pt x="1399" y="4826"/>
                  </a:cubicBezTo>
                  <a:cubicBezTo>
                    <a:pt x="1689" y="4923"/>
                    <a:pt x="1997" y="4975"/>
                    <a:pt x="2320" y="4975"/>
                  </a:cubicBezTo>
                  <a:cubicBezTo>
                    <a:pt x="2408" y="4972"/>
                    <a:pt x="2497" y="4970"/>
                    <a:pt x="2581" y="4962"/>
                  </a:cubicBezTo>
                  <a:close/>
                </a:path>
              </a:pathLst>
            </a:custGeom>
            <a:solidFill>
              <a:srgbClr val="88A6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-2737558" y="2820050"/>
              <a:ext cx="83061" cy="83210"/>
            </a:xfrm>
            <a:custGeom>
              <a:rect b="b" l="l" r="r" t="t"/>
              <a:pathLst>
                <a:path extrusionOk="0" h="557" w="556">
                  <a:moveTo>
                    <a:pt x="278" y="556"/>
                  </a:moveTo>
                  <a:cubicBezTo>
                    <a:pt x="430" y="556"/>
                    <a:pt x="555" y="433"/>
                    <a:pt x="555" y="279"/>
                  </a:cubicBezTo>
                  <a:cubicBezTo>
                    <a:pt x="555" y="126"/>
                    <a:pt x="432" y="1"/>
                    <a:pt x="278" y="1"/>
                  </a:cubicBezTo>
                  <a:cubicBezTo>
                    <a:pt x="128" y="1"/>
                    <a:pt x="0" y="124"/>
                    <a:pt x="0" y="279"/>
                  </a:cubicBezTo>
                  <a:cubicBezTo>
                    <a:pt x="0" y="429"/>
                    <a:pt x="128" y="556"/>
                    <a:pt x="278" y="5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2142783" y="1237080"/>
            <a:ext cx="6237683" cy="329567"/>
            <a:chOff x="552450" y="401675"/>
            <a:chExt cx="8079900" cy="426900"/>
          </a:xfrm>
        </p:grpSpPr>
        <p:sp>
          <p:nvSpPr>
            <p:cNvPr id="143" name="Google Shape;143;p1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1"/>
          <p:cNvSpPr txBox="1"/>
          <p:nvPr>
            <p:ph hasCustomPrompt="1" type="title"/>
          </p:nvPr>
        </p:nvSpPr>
        <p:spPr>
          <a:xfrm rot="294">
            <a:off x="3412800" y="2218300"/>
            <a:ext cx="351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/>
          <p:nvPr>
            <p:ph idx="1" type="subTitle"/>
          </p:nvPr>
        </p:nvSpPr>
        <p:spPr>
          <a:xfrm>
            <a:off x="3623675" y="3899100"/>
            <a:ext cx="3091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2" name="Google Shape;152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13"/>
          <p:cNvSpPr txBox="1"/>
          <p:nvPr>
            <p:ph idx="1" type="subTitle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hasCustomPrompt="1" idx="2" type="title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/>
          <p:nvPr>
            <p:ph hasCustomPrompt="1" idx="3" type="title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4" type="title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3"/>
          <p:cNvSpPr txBox="1"/>
          <p:nvPr>
            <p:ph idx="5" type="subTitle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6" type="title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3"/>
          <p:cNvSpPr txBox="1"/>
          <p:nvPr>
            <p:ph idx="7" type="subTitle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"/>
          <p:cNvSpPr txBox="1"/>
          <p:nvPr>
            <p:ph idx="8" type="title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13"/>
          <p:cNvSpPr txBox="1"/>
          <p:nvPr>
            <p:ph idx="9" type="subTitle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"/>
          <p:cNvSpPr txBox="1"/>
          <p:nvPr>
            <p:ph hasCustomPrompt="1" idx="13" type="title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/>
          <p:nvPr>
            <p:ph hasCustomPrompt="1" idx="14" type="title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/>
          <p:nvPr>
            <p:ph idx="15" type="title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0" name="Google Shape;170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1" name="Google Shape;171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13"/>
          <p:cNvSpPr/>
          <p:nvPr/>
        </p:nvSpPr>
        <p:spPr>
          <a:xfrm>
            <a:off x="7455971" y="575487"/>
            <a:ext cx="593886" cy="59399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0" name="Google Shape;180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 txBox="1"/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0" name="Google Shape;190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5"/>
          <p:cNvSpPr/>
          <p:nvPr/>
        </p:nvSpPr>
        <p:spPr>
          <a:xfrm>
            <a:off x="670636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887211" y="974537"/>
            <a:ext cx="699681" cy="197401"/>
          </a:xfrm>
          <a:custGeom>
            <a:rect b="b" l="l" r="r" t="t"/>
            <a:pathLst>
              <a:path extrusionOk="0" h="1554" w="5508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00" name="Google Shape;200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5" name="Google Shape;205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06" name="Google Shape;206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08" name="Google Shape;208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" name="Google Shape;212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13" name="Google Shape;213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" name="Google Shape;214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15" name="Google Shape;215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3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22" name="Google Shape;222;p1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7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17"/>
          <p:cNvSpPr/>
          <p:nvPr/>
        </p:nvSpPr>
        <p:spPr>
          <a:xfrm rot="423713">
            <a:off x="494816" y="3568421"/>
            <a:ext cx="440976" cy="441097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 flipH="1" rot="-3237051">
            <a:off x="-70552" y="3201499"/>
            <a:ext cx="1457989" cy="1186350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4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32" name="Google Shape;232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8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18"/>
          <p:cNvSpPr/>
          <p:nvPr/>
        </p:nvSpPr>
        <p:spPr>
          <a:xfrm>
            <a:off x="6588757" y="1127899"/>
            <a:ext cx="268332" cy="246951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">
    <p:bg>
      <p:bgPr>
        <a:solidFill>
          <a:schemeClr val="accen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1" name="Google Shape;241;p1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9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6" name="Google Shape;246;p19"/>
          <p:cNvGrpSpPr/>
          <p:nvPr/>
        </p:nvGrpSpPr>
        <p:grpSpPr>
          <a:xfrm rot="823452">
            <a:off x="8072400" y="847312"/>
            <a:ext cx="912772" cy="1009338"/>
            <a:chOff x="1191357" y="3451057"/>
            <a:chExt cx="597555" cy="660773"/>
          </a:xfrm>
        </p:grpSpPr>
        <p:sp>
          <p:nvSpPr>
            <p:cNvPr id="247" name="Google Shape;247;p19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55" name="Google Shape;25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0"/>
          <p:cNvSpPr txBox="1"/>
          <p:nvPr>
            <p:ph idx="1" type="subTitle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20"/>
          <p:cNvSpPr/>
          <p:nvPr>
            <p:ph idx="2" type="pic"/>
          </p:nvPr>
        </p:nvSpPr>
        <p:spPr>
          <a:xfrm>
            <a:off x="1373525" y="1191463"/>
            <a:ext cx="2710200" cy="3028500"/>
          </a:xfrm>
          <a:prstGeom prst="roundRect">
            <a:avLst>
              <a:gd fmla="val 9964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65" name="Google Shape;26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 flipH="1">
            <a:off x="178957" y="3738137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flipH="1">
            <a:off x="1373534" y="4603488"/>
            <a:ext cx="244483" cy="24452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rect b="b" l="l" r="r" t="t"/>
            <a:pathLst>
              <a:path extrusionOk="0" h="946" w="7583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rect b="b" l="l" r="r" t="t"/>
            <a:pathLst>
              <a:path extrusionOk="0" h="946" w="3423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5" name="Google Shape;27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1"/>
          <p:cNvSpPr txBox="1"/>
          <p:nvPr>
            <p:ph idx="1" type="subTitle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1"/>
          <p:cNvSpPr txBox="1"/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1" name="Google Shape;281;p21"/>
          <p:cNvSpPr/>
          <p:nvPr>
            <p:ph idx="2" type="pic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21"/>
          <p:cNvSpPr/>
          <p:nvPr/>
        </p:nvSpPr>
        <p:spPr>
          <a:xfrm>
            <a:off x="6802912" y="1040725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5154700" y="1138531"/>
            <a:ext cx="841444" cy="160244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6071615" y="1138531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6724910" y="1138531"/>
            <a:ext cx="793898" cy="160244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720012" y="4354900"/>
            <a:ext cx="1046687" cy="165490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366265" y="4272256"/>
            <a:ext cx="578673" cy="160244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solidFill>
          <a:schemeClr val="accen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1" name="Google Shape;291;p2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22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720000" y="1533525"/>
            <a:ext cx="77040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7" name="Google Shape;297;p22"/>
          <p:cNvSpPr/>
          <p:nvPr/>
        </p:nvSpPr>
        <p:spPr>
          <a:xfrm>
            <a:off x="593954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480106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7078023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bg>
      <p:bgPr>
        <a:solidFill>
          <a:schemeClr val="accen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03" name="Google Shape;30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3"/>
          <p:cNvSpPr txBox="1"/>
          <p:nvPr>
            <p:ph idx="1" type="subTitle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3"/>
          <p:cNvSpPr txBox="1"/>
          <p:nvPr>
            <p:ph idx="2" type="subTitle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23"/>
          <p:cNvSpPr txBox="1"/>
          <p:nvPr>
            <p:ph idx="3" type="title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1" name="Google Shape;311;p23"/>
          <p:cNvSpPr txBox="1"/>
          <p:nvPr>
            <p:ph idx="4" type="title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23"/>
          <p:cNvSpPr/>
          <p:nvPr>
            <p:ph idx="5" type="pic"/>
          </p:nvPr>
        </p:nvSpPr>
        <p:spPr>
          <a:xfrm>
            <a:off x="2391313" y="1693650"/>
            <a:ext cx="1509900" cy="1452000"/>
          </a:xfrm>
          <a:prstGeom prst="roundRect">
            <a:avLst>
              <a:gd fmla="val 12275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3"/>
          <p:cNvSpPr/>
          <p:nvPr>
            <p:ph idx="6" type="pic"/>
          </p:nvPr>
        </p:nvSpPr>
        <p:spPr>
          <a:xfrm>
            <a:off x="5241238" y="1693639"/>
            <a:ext cx="1509900" cy="1452000"/>
          </a:xfrm>
          <a:prstGeom prst="roundRect">
            <a:avLst>
              <a:gd fmla="val 14418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3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0" name="Google Shape;32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24"/>
          <p:cNvSpPr txBox="1"/>
          <p:nvPr>
            <p:ph idx="2" type="title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6" name="Google Shape;326;p24"/>
          <p:cNvSpPr txBox="1"/>
          <p:nvPr>
            <p:ph idx="1" type="subTitle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4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8" name="Google Shape;328;p24"/>
          <p:cNvSpPr txBox="1"/>
          <p:nvPr>
            <p:ph idx="4" type="subTitle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4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0" name="Google Shape;330;p24"/>
          <p:cNvSpPr txBox="1"/>
          <p:nvPr>
            <p:ph idx="6" type="subTitle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4"/>
          <p:cNvSpPr/>
          <p:nvPr/>
        </p:nvSpPr>
        <p:spPr>
          <a:xfrm>
            <a:off x="6929708" y="969222"/>
            <a:ext cx="196098" cy="195643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7194649" y="969228"/>
            <a:ext cx="196097" cy="195643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7489841" y="969228"/>
            <a:ext cx="779478" cy="195655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126149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922126" y="4407852"/>
            <a:ext cx="196107" cy="195650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39" name="Google Shape;339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25"/>
          <p:cNvSpPr txBox="1"/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4" name="Google Shape;344;p25"/>
          <p:cNvSpPr txBox="1"/>
          <p:nvPr>
            <p:ph idx="2" type="title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5"/>
          <p:cNvSpPr txBox="1"/>
          <p:nvPr>
            <p:ph idx="1" type="subTitle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25"/>
          <p:cNvSpPr txBox="1"/>
          <p:nvPr>
            <p:ph idx="3" type="title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25"/>
          <p:cNvSpPr txBox="1"/>
          <p:nvPr>
            <p:ph idx="4" type="subTitle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5"/>
          <p:cNvSpPr txBox="1"/>
          <p:nvPr>
            <p:ph idx="5" type="title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6" type="subTitle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5"/>
          <p:cNvSpPr txBox="1"/>
          <p:nvPr>
            <p:ph idx="7" type="title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1" name="Google Shape;351;p25"/>
          <p:cNvSpPr txBox="1"/>
          <p:nvPr>
            <p:ph idx="8" type="subTitle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5"/>
          <p:cNvSpPr/>
          <p:nvPr/>
        </p:nvSpPr>
        <p:spPr>
          <a:xfrm>
            <a:off x="6966975" y="1083425"/>
            <a:ext cx="986749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5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54" name="Google Shape;354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56" name="Google Shape;356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0" name="Google Shape;360;p25"/>
          <p:cNvSpPr/>
          <p:nvPr/>
        </p:nvSpPr>
        <p:spPr>
          <a:xfrm>
            <a:off x="276638" y="4345000"/>
            <a:ext cx="886720" cy="199751"/>
          </a:xfrm>
          <a:custGeom>
            <a:rect b="b" l="l" r="r" t="t"/>
            <a:pathLst>
              <a:path extrusionOk="0" h="947" w="4694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64" name="Google Shape;364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2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" name="Google Shape;369;p26"/>
          <p:cNvSpPr txBox="1"/>
          <p:nvPr>
            <p:ph idx="2" type="title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0" name="Google Shape;370;p26"/>
          <p:cNvSpPr txBox="1"/>
          <p:nvPr>
            <p:ph idx="1" type="subTitle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6"/>
          <p:cNvSpPr txBox="1"/>
          <p:nvPr>
            <p:ph idx="3" type="title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2" name="Google Shape;372;p26"/>
          <p:cNvSpPr txBox="1"/>
          <p:nvPr>
            <p:ph idx="4" type="subTitle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5" type="title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4" name="Google Shape;374;p26"/>
          <p:cNvSpPr txBox="1"/>
          <p:nvPr>
            <p:ph idx="6" type="subTitle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6"/>
          <p:cNvSpPr txBox="1"/>
          <p:nvPr>
            <p:ph idx="7" type="title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6" name="Google Shape;376;p26"/>
          <p:cNvSpPr txBox="1"/>
          <p:nvPr>
            <p:ph idx="8" type="subTitle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6"/>
          <p:cNvSpPr txBox="1"/>
          <p:nvPr>
            <p:ph idx="9" type="title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8" name="Google Shape;378;p26"/>
          <p:cNvSpPr txBox="1"/>
          <p:nvPr>
            <p:ph idx="13" type="subTitle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6"/>
          <p:cNvSpPr txBox="1"/>
          <p:nvPr>
            <p:ph idx="14" type="title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26"/>
          <p:cNvSpPr txBox="1"/>
          <p:nvPr>
            <p:ph idx="15" type="subTitle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1" name="Google Shape;381;p26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382" name="Google Shape;382;p26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rect b="b" l="l" r="r" t="t"/>
              <a:pathLst>
                <a:path extrusionOk="0" h="18323" w="18323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rect b="b" l="l" r="r" t="t"/>
              <a:pathLst>
                <a:path extrusionOk="0" h="10263" w="10014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rect b="b" l="l" r="r" t="t"/>
              <a:pathLst>
                <a:path extrusionOk="0" h="15283" w="16857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6"/>
          <p:cNvSpPr/>
          <p:nvPr/>
        </p:nvSpPr>
        <p:spPr>
          <a:xfrm rot="8577204">
            <a:off x="8349726" y="1205862"/>
            <a:ext cx="316288" cy="316369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 rot="8577085">
            <a:off x="6895024" y="381730"/>
            <a:ext cx="489346" cy="489480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91" name="Google Shape;391;p2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7"/>
          <p:cNvSpPr txBox="1"/>
          <p:nvPr>
            <p:ph hasCustomPrompt="1" type="title"/>
          </p:nvPr>
        </p:nvSpPr>
        <p:spPr>
          <a:xfrm rot="-535">
            <a:off x="1861862" y="1725456"/>
            <a:ext cx="1928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6" name="Google Shape;396;p27"/>
          <p:cNvSpPr txBox="1"/>
          <p:nvPr>
            <p:ph idx="1" type="subTitle"/>
          </p:nvPr>
        </p:nvSpPr>
        <p:spPr>
          <a:xfrm>
            <a:off x="1640850" y="3426600"/>
            <a:ext cx="24048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7"/>
          <p:cNvSpPr txBox="1"/>
          <p:nvPr>
            <p:ph hasCustomPrompt="1" idx="2" type="title"/>
          </p:nvPr>
        </p:nvSpPr>
        <p:spPr>
          <a:xfrm>
            <a:off x="5352316" y="1732553"/>
            <a:ext cx="192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8" name="Google Shape;398;p27"/>
          <p:cNvSpPr txBox="1"/>
          <p:nvPr>
            <p:ph idx="3" type="subTitle"/>
          </p:nvPr>
        </p:nvSpPr>
        <p:spPr>
          <a:xfrm>
            <a:off x="5114563" y="3426300"/>
            <a:ext cx="2404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9" name="Google Shape;399;p27"/>
          <p:cNvGrpSpPr/>
          <p:nvPr/>
        </p:nvGrpSpPr>
        <p:grpSpPr>
          <a:xfrm>
            <a:off x="7769832" y="3176181"/>
            <a:ext cx="1308352" cy="1308606"/>
            <a:chOff x="7764407" y="575481"/>
            <a:chExt cx="1308352" cy="1308606"/>
          </a:xfrm>
        </p:grpSpPr>
        <p:sp>
          <p:nvSpPr>
            <p:cNvPr id="400" name="Google Shape;400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02" name="Google Shape;402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27"/>
          <p:cNvGrpSpPr/>
          <p:nvPr/>
        </p:nvGrpSpPr>
        <p:grpSpPr>
          <a:xfrm rot="1591012">
            <a:off x="255361" y="3719967"/>
            <a:ext cx="765445" cy="765594"/>
            <a:chOff x="7764407" y="575481"/>
            <a:chExt cx="1308352" cy="1308606"/>
          </a:xfrm>
        </p:grpSpPr>
        <p:sp>
          <p:nvSpPr>
            <p:cNvPr id="407" name="Google Shape;407;p27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7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09" name="Google Shape;409;p2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3" name="Google Shape;413;p27"/>
          <p:cNvSpPr/>
          <p:nvPr/>
        </p:nvSpPr>
        <p:spPr>
          <a:xfrm>
            <a:off x="993081" y="4281718"/>
            <a:ext cx="349624" cy="321774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7896964" y="4416376"/>
            <a:ext cx="426868" cy="426901"/>
          </a:xfrm>
          <a:custGeom>
            <a:rect b="b" l="l" r="r" t="t"/>
            <a:pathLst>
              <a:path extrusionOk="0" h="1862" w="1862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accent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18" name="Google Shape;418;p2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8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3" name="Google Shape;423;p28"/>
          <p:cNvSpPr txBox="1"/>
          <p:nvPr>
            <p:ph idx="1" type="subTitle"/>
          </p:nvPr>
        </p:nvSpPr>
        <p:spPr>
          <a:xfrm>
            <a:off x="2679325" y="1960151"/>
            <a:ext cx="37854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28"/>
          <p:cNvSpPr/>
          <p:nvPr/>
        </p:nvSpPr>
        <p:spPr>
          <a:xfrm>
            <a:off x="1420170" y="3866250"/>
            <a:ext cx="452388" cy="452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 rot="3225843">
            <a:off x="709236" y="3422281"/>
            <a:ext cx="1874246" cy="1525057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419576" y="4453263"/>
            <a:ext cx="300428" cy="300476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8"/>
          <p:cNvGrpSpPr/>
          <p:nvPr/>
        </p:nvGrpSpPr>
        <p:grpSpPr>
          <a:xfrm rot="823452">
            <a:off x="750513" y="2098687"/>
            <a:ext cx="912772" cy="1009338"/>
            <a:chOff x="1191357" y="3451057"/>
            <a:chExt cx="597555" cy="660773"/>
          </a:xfrm>
        </p:grpSpPr>
        <p:sp>
          <p:nvSpPr>
            <p:cNvPr id="428" name="Google Shape;428;p28"/>
            <p:cNvSpPr/>
            <p:nvPr/>
          </p:nvSpPr>
          <p:spPr>
            <a:xfrm>
              <a:off x="1244473" y="3764632"/>
              <a:ext cx="544439" cy="347198"/>
            </a:xfrm>
            <a:custGeom>
              <a:rect b="b" l="l" r="r" t="t"/>
              <a:pathLst>
                <a:path extrusionOk="0" h="7321" w="1148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191357" y="3683393"/>
              <a:ext cx="567535" cy="387889"/>
            </a:xfrm>
            <a:custGeom>
              <a:rect b="b" l="l" r="r" t="t"/>
              <a:pathLst>
                <a:path extrusionOk="0" h="8179" w="11967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192211" y="3683487"/>
              <a:ext cx="566349" cy="386324"/>
            </a:xfrm>
            <a:custGeom>
              <a:rect b="b" l="l" r="r" t="t"/>
              <a:pathLst>
                <a:path extrusionOk="0" h="8146" w="11942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242624" y="3451057"/>
              <a:ext cx="149057" cy="204070"/>
            </a:xfrm>
            <a:custGeom>
              <a:rect b="b" l="l" r="r" t="t"/>
              <a:pathLst>
                <a:path extrusionOk="0" h="4303" w="3143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398273" y="3495732"/>
              <a:ext cx="103434" cy="118657"/>
            </a:xfrm>
            <a:custGeom>
              <a:rect b="b" l="l" r="r" t="t"/>
              <a:pathLst>
                <a:path extrusionOk="0" h="2502" w="2181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8"/>
          <p:cNvSpPr/>
          <p:nvPr/>
        </p:nvSpPr>
        <p:spPr>
          <a:xfrm rot="-9721048">
            <a:off x="7249053" y="670182"/>
            <a:ext cx="683619" cy="68379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 rot="-9720997">
            <a:off x="8465674" y="2411364"/>
            <a:ext cx="320672" cy="32076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 rot="-9721047">
            <a:off x="7855628" y="2590821"/>
            <a:ext cx="146813" cy="1468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 rot="-9721073">
            <a:off x="6906618" y="951315"/>
            <a:ext cx="121490" cy="12152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40" name="Google Shape;440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45" name="Google Shape;445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47" name="Google Shape;447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1" name="Google Shape;451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52" name="Google Shape;452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54" name="Google Shape;454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rect b="b" l="l" r="r" t="t"/>
                <a:pathLst>
                  <a:path extrusionOk="0" h="12306" w="12302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rect b="b" l="l" r="r" t="t"/>
                <a:pathLst>
                  <a:path extrusionOk="0" h="7157" w="6655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rect b="b" l="l" r="r" t="t"/>
                <a:pathLst>
                  <a:path extrusionOk="0" h="9927" w="10947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rect b="b" l="l" r="r" t="t"/>
                <a:pathLst>
                  <a:path extrusionOk="0" h="1173" w="1175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1" name="Google Shape;461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0"/>
          <p:cNvSpPr/>
          <p:nvPr/>
        </p:nvSpPr>
        <p:spPr>
          <a:xfrm>
            <a:off x="7946263" y="1248225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7946263" y="2237190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7946263" y="3226156"/>
            <a:ext cx="878059" cy="669109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0"/>
          <p:cNvSpPr/>
          <p:nvPr/>
        </p:nvSpPr>
        <p:spPr>
          <a:xfrm flipH="1" rot="10800000">
            <a:off x="114300" y="3735032"/>
            <a:ext cx="2476802" cy="1326193"/>
          </a:xfrm>
          <a:custGeom>
            <a:rect b="b" l="l" r="r" t="t"/>
            <a:pathLst>
              <a:path extrusionOk="0" h="27964" w="54058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816373" y="3806482"/>
            <a:ext cx="217527" cy="217109"/>
          </a:xfrm>
          <a:custGeom>
            <a:rect b="b" l="l" r="r" t="t"/>
            <a:pathLst>
              <a:path extrusionOk="0" h="947" w="949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0"/>
          <p:cNvSpPr/>
          <p:nvPr/>
        </p:nvSpPr>
        <p:spPr>
          <a:xfrm rot="5400000">
            <a:off x="937346" y="4366700"/>
            <a:ext cx="236782" cy="236826"/>
          </a:xfrm>
          <a:custGeom>
            <a:rect b="b" l="l" r="r" t="t"/>
            <a:pathLst>
              <a:path extrusionOk="0" h="1033" w="1033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" name="Google Shape;34;p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533525"/>
            <a:ext cx="77040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>
            <a:off x="7943859" y="702197"/>
            <a:ext cx="1256812" cy="1153258"/>
            <a:chOff x="5776629" y="3202568"/>
            <a:chExt cx="949971" cy="871765"/>
          </a:xfrm>
        </p:grpSpPr>
        <p:sp>
          <p:nvSpPr>
            <p:cNvPr id="56" name="Google Shape;56;p5"/>
            <p:cNvSpPr/>
            <p:nvPr/>
          </p:nvSpPr>
          <p:spPr>
            <a:xfrm>
              <a:off x="5776629" y="3202568"/>
              <a:ext cx="949971" cy="871765"/>
            </a:xfrm>
            <a:custGeom>
              <a:rect b="b" l="l" r="r" t="t"/>
              <a:pathLst>
                <a:path extrusionOk="0" h="12284" w="13386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21197" y="3210232"/>
              <a:ext cx="859558" cy="860055"/>
            </a:xfrm>
            <a:custGeom>
              <a:rect b="b" l="l" r="r" t="t"/>
              <a:pathLst>
                <a:path extrusionOk="0" h="12119" w="12112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0" name="Google Shape;60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697000" y="930800"/>
            <a:ext cx="7727022" cy="3340403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0" name="Google Shape;70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7"/>
          <p:cNvSpPr txBox="1"/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subTitle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>
            <a:off x="7197192" y="1089921"/>
            <a:ext cx="780642" cy="123424"/>
          </a:xfrm>
          <a:custGeom>
            <a:rect b="b" l="l" r="r" t="t"/>
            <a:pathLst>
              <a:path extrusionOk="0" h="978" w="6186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5967911" y="1162865"/>
            <a:ext cx="627568" cy="119511"/>
          </a:xfrm>
          <a:custGeom>
            <a:rect b="b" l="l" r="r" t="t"/>
            <a:pathLst>
              <a:path extrusionOk="0" h="947" w="4973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6651770" y="1162865"/>
            <a:ext cx="431587" cy="119511"/>
          </a:xfrm>
          <a:custGeom>
            <a:rect b="b" l="l" r="r" t="t"/>
            <a:pathLst>
              <a:path extrusionOk="0" h="947" w="342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7139015" y="1162865"/>
            <a:ext cx="592107" cy="119511"/>
          </a:xfrm>
          <a:custGeom>
            <a:rect b="b" l="l" r="r" t="t"/>
            <a:pathLst>
              <a:path extrusionOk="0" h="947" w="4692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824893" y="1144692"/>
            <a:ext cx="158249" cy="145761"/>
          </a:xfrm>
          <a:custGeom>
            <a:rect b="b" l="l" r="r" t="t"/>
            <a:pathLst>
              <a:path extrusionOk="0" h="1155" w="1254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5967911" y="1420820"/>
            <a:ext cx="119507" cy="119259"/>
          </a:xfrm>
          <a:custGeom>
            <a:rect b="b" l="l" r="r" t="t"/>
            <a:pathLst>
              <a:path extrusionOk="0" h="945" w="947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6182824" y="1420820"/>
            <a:ext cx="119759" cy="119511"/>
          </a:xfrm>
          <a:custGeom>
            <a:rect b="b" l="l" r="r" t="t"/>
            <a:pathLst>
              <a:path extrusionOk="0" h="947" w="949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6408842" y="1420820"/>
            <a:ext cx="387040" cy="119259"/>
          </a:xfrm>
          <a:custGeom>
            <a:rect b="b" l="l" r="r" t="t"/>
            <a:pathLst>
              <a:path extrusionOk="0" h="945" w="3067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697000" y="1027900"/>
            <a:ext cx="7727022" cy="3134510"/>
          </a:xfrm>
          <a:custGeom>
            <a:rect b="b" l="l" r="r" t="t"/>
            <a:pathLst>
              <a:path extrusionOk="0" h="15117" w="41831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88" name="Google Shape;88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4" name="Google Shape;94;p8"/>
            <p:cNvSpPr/>
            <p:nvPr/>
          </p:nvSpPr>
          <p:spPr>
            <a:xfrm>
              <a:off x="2633694" y="2808212"/>
              <a:ext cx="1790958" cy="221902"/>
            </a:xfrm>
            <a:custGeom>
              <a:rect b="b" l="l" r="r" t="t"/>
              <a:pathLst>
                <a:path extrusionOk="0" h="4679" w="37764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61675" y="2831592"/>
              <a:ext cx="1369065" cy="175141"/>
            </a:xfrm>
            <a:custGeom>
              <a:rect b="b" l="l" r="r" t="t"/>
              <a:pathLst>
                <a:path extrusionOk="0" h="3693" w="28868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2661675" y="2831592"/>
              <a:ext cx="104904" cy="167885"/>
            </a:xfrm>
            <a:custGeom>
              <a:rect b="b" l="l" r="r" t="t"/>
              <a:pathLst>
                <a:path extrusionOk="0" h="3540" w="2212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883434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225653" y="2831592"/>
              <a:ext cx="225411" cy="175141"/>
            </a:xfrm>
            <a:custGeom>
              <a:rect b="b" l="l" r="r" t="t"/>
              <a:pathLst>
                <a:path extrusionOk="0" h="3693" w="4753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567966" y="2831592"/>
              <a:ext cx="225316" cy="175141"/>
            </a:xfrm>
            <a:custGeom>
              <a:rect b="b" l="l" r="r" t="t"/>
              <a:pathLst>
                <a:path extrusionOk="0" h="3693" w="4751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910138" y="2834058"/>
              <a:ext cx="120697" cy="172674"/>
            </a:xfrm>
            <a:custGeom>
              <a:rect b="b" l="l" r="r" t="t"/>
              <a:pathLst>
                <a:path extrusionOk="0" h="3641" w="2545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915923" y="2674236"/>
              <a:ext cx="99877" cy="70806"/>
            </a:xfrm>
            <a:custGeom>
              <a:rect b="b" l="l" r="r" t="t"/>
              <a:pathLst>
                <a:path extrusionOk="0" h="1493" w="2106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8"/>
          <p:cNvSpPr/>
          <p:nvPr/>
        </p:nvSpPr>
        <p:spPr>
          <a:xfrm>
            <a:off x="719991" y="4282275"/>
            <a:ext cx="260940" cy="240148"/>
          </a:xfrm>
          <a:custGeom>
            <a:rect b="b" l="l" r="r" t="t"/>
            <a:pathLst>
              <a:path extrusionOk="0" h="1155" w="1255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1056825" y="4303691"/>
            <a:ext cx="625008" cy="196900"/>
          </a:xfrm>
          <a:custGeom>
            <a:rect b="b" l="l" r="r" t="t"/>
            <a:pathLst>
              <a:path extrusionOk="0" h="947" w="3006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1850464" y="4303691"/>
            <a:ext cx="428107" cy="196900"/>
          </a:xfrm>
          <a:custGeom>
            <a:rect b="b" l="l" r="r" t="t"/>
            <a:pathLst>
              <a:path extrusionOk="0" h="947" w="2059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fmla="val 3542" name="adj"/>
            </a:avLst>
          </a:prstGeom>
          <a:solidFill>
            <a:srgbClr val="1B22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08" name="Google Shape;108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fmla="val 22312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20000" y="518729"/>
              <a:ext cx="195095" cy="195109"/>
            </a:xfrm>
            <a:custGeom>
              <a:rect b="b" l="l" r="r" t="t"/>
              <a:pathLst>
                <a:path extrusionOk="0" h="2829" w="2829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080398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1440175" y="518729"/>
              <a:ext cx="195026" cy="195109"/>
            </a:xfrm>
            <a:custGeom>
              <a:rect b="b" l="l" r="r" t="t"/>
              <a:pathLst>
                <a:path extrusionOk="0" h="2829" w="2828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9"/>
          <p:cNvSpPr txBox="1"/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9"/>
          <p:cNvSpPr txBox="1"/>
          <p:nvPr>
            <p:ph idx="1" type="subTitle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9"/>
          <p:cNvSpPr/>
          <p:nvPr/>
        </p:nvSpPr>
        <p:spPr>
          <a:xfrm>
            <a:off x="8038964" y="2136263"/>
            <a:ext cx="200227" cy="199811"/>
          </a:xfrm>
          <a:custGeom>
            <a:rect b="b" l="l" r="r" t="t"/>
            <a:pathLst>
              <a:path extrusionOk="0" h="961" w="963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rot="4304125">
            <a:off x="7672168" y="1031002"/>
            <a:ext cx="1793781" cy="1459569"/>
          </a:xfrm>
          <a:custGeom>
            <a:rect b="b" l="l" r="r" t="t"/>
            <a:pathLst>
              <a:path extrusionOk="0" h="8014" w="9849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rot="7355165">
            <a:off x="8197463" y="1374859"/>
            <a:ext cx="578861" cy="579015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720009" y="4386686"/>
            <a:ext cx="88589" cy="216812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873842" y="4435273"/>
            <a:ext cx="592107" cy="119511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1530695" y="4435273"/>
            <a:ext cx="296180" cy="119511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891870" y="4386686"/>
            <a:ext cx="88841" cy="216812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354510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4683586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2406625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5822061" y="4136625"/>
            <a:ext cx="940826" cy="716932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rgbClr val="1B222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1052775" y="1880325"/>
            <a:ext cx="24048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b="1" sz="2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19535" l="0" r="0" t="12938"/>
          <a:stretch/>
        </p:blipFill>
        <p:spPr>
          <a:xfrm>
            <a:off x="720000" y="1067400"/>
            <a:ext cx="7704001" cy="292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1"/>
          <p:cNvSpPr txBox="1"/>
          <p:nvPr>
            <p:ph idx="1" type="subTitle"/>
          </p:nvPr>
        </p:nvSpPr>
        <p:spPr>
          <a:xfrm rot="-474">
            <a:off x="956175" y="4045929"/>
            <a:ext cx="4355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Julián Araja, </a:t>
            </a:r>
            <a:r>
              <a:rPr lang="en">
                <a:solidFill>
                  <a:schemeClr val="lt1"/>
                </a:solidFill>
              </a:rPr>
              <a:t>Juan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Fernández</a:t>
            </a:r>
            <a:r>
              <a:rPr lang="en">
                <a:solidFill>
                  <a:schemeClr val="lt1"/>
                </a:solidFill>
              </a:rPr>
              <a:t> y Fabiola Garuti (Grupo 51)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Ayudante: Vicente Cruz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7" name="Google Shape;477;p31"/>
          <p:cNvSpPr txBox="1"/>
          <p:nvPr>
            <p:ph type="ctrTitle"/>
          </p:nvPr>
        </p:nvSpPr>
        <p:spPr>
          <a:xfrm>
            <a:off x="720000" y="2074175"/>
            <a:ext cx="7704000" cy="1153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Reserv-</a:t>
            </a:r>
            <a:r>
              <a:rPr lang="en">
                <a:solidFill>
                  <a:schemeClr val="dk2"/>
                </a:solidFill>
              </a:rPr>
              <a:t>eat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8" name="Google Shape;478;p31"/>
          <p:cNvSpPr txBox="1"/>
          <p:nvPr>
            <p:ph idx="1" type="subTitle"/>
          </p:nvPr>
        </p:nvSpPr>
        <p:spPr>
          <a:xfrm rot="-546">
            <a:off x="2683650" y="1987938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proceso detrás de</a:t>
            </a:r>
            <a:endParaRPr/>
          </a:p>
        </p:txBody>
      </p:sp>
      <p:sp>
        <p:nvSpPr>
          <p:cNvPr id="479" name="Google Shape;479;p31"/>
          <p:cNvSpPr txBox="1"/>
          <p:nvPr>
            <p:ph idx="1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0" name="Google Shape;4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8377" y="-164450"/>
            <a:ext cx="1086700" cy="1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/>
          <p:nvPr/>
        </p:nvSpPr>
        <p:spPr>
          <a:xfrm>
            <a:off x="1805700" y="1552275"/>
            <a:ext cx="5543700" cy="1019400"/>
          </a:xfrm>
          <a:prstGeom prst="roundRect">
            <a:avLst>
              <a:gd fmla="val 16667" name="adj"/>
            </a:avLst>
          </a:prstGeom>
          <a:solidFill>
            <a:srgbClr val="88A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 txBox="1"/>
          <p:nvPr>
            <p:ph type="title"/>
          </p:nvPr>
        </p:nvSpPr>
        <p:spPr>
          <a:xfrm>
            <a:off x="2098175" y="1614600"/>
            <a:ext cx="49755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Reserv-</a:t>
            </a:r>
            <a:r>
              <a:rPr lang="en">
                <a:solidFill>
                  <a:schemeClr val="dk2"/>
                </a:solidFill>
              </a:rPr>
              <a:t>eat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3" name="Google Shape;743;p40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41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749" name="Google Shape;749;p41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41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</a:t>
            </a:r>
            <a:r>
              <a:rPr lang="en">
                <a:solidFill>
                  <a:schemeClr val="lt1"/>
                </a:solidFill>
              </a:rPr>
              <a:t>Scrum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4" name="Google Shape;754;p41"/>
          <p:cNvSpPr txBox="1"/>
          <p:nvPr>
            <p:ph idx="2" type="title"/>
          </p:nvPr>
        </p:nvSpPr>
        <p:spPr>
          <a:xfrm>
            <a:off x="785425" y="212190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y Github Projects </a:t>
            </a:r>
            <a:endParaRPr/>
          </a:p>
        </p:txBody>
      </p:sp>
      <p:sp>
        <p:nvSpPr>
          <p:cNvPr id="755" name="Google Shape;755;p41"/>
          <p:cNvSpPr txBox="1"/>
          <p:nvPr>
            <p:ph idx="1" type="subTitle"/>
          </p:nvPr>
        </p:nvSpPr>
        <p:spPr>
          <a:xfrm>
            <a:off x="821300" y="2932625"/>
            <a:ext cx="20586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cada Sprint se armó un Sprint backlog organizado mediante Github Projects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1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42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762" name="Google Shape;762;p42"/>
            <p:cNvSpPr/>
            <p:nvPr/>
          </p:nvSpPr>
          <p:spPr>
            <a:xfrm>
              <a:off x="3568340" y="2205239"/>
              <a:ext cx="2171835" cy="176253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4122743" y="1983441"/>
              <a:ext cx="710349" cy="222407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414358" y="1985011"/>
              <a:ext cx="2171835" cy="1877697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403819" y="1976409"/>
              <a:ext cx="2192915" cy="18946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2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767" name="Google Shape;767;p42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2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</a:t>
            </a:r>
            <a:r>
              <a:rPr lang="en">
                <a:solidFill>
                  <a:schemeClr val="lt1"/>
                </a:solidFill>
              </a:rPr>
              <a:t>Scrum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42"/>
          <p:cNvSpPr txBox="1"/>
          <p:nvPr>
            <p:ph idx="2" type="title"/>
          </p:nvPr>
        </p:nvSpPr>
        <p:spPr>
          <a:xfrm>
            <a:off x="785425" y="212190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y Github Projects </a:t>
            </a:r>
            <a:endParaRPr/>
          </a:p>
        </p:txBody>
      </p:sp>
      <p:sp>
        <p:nvSpPr>
          <p:cNvPr id="773" name="Google Shape;773;p42"/>
          <p:cNvSpPr txBox="1"/>
          <p:nvPr>
            <p:ph idx="1" type="subTitle"/>
          </p:nvPr>
        </p:nvSpPr>
        <p:spPr>
          <a:xfrm>
            <a:off x="821300" y="2932625"/>
            <a:ext cx="20586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cada Sprint se armó un Sprint backlog organizado mediante Github Projects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2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Reviews </a:t>
            </a:r>
            <a:endParaRPr/>
          </a:p>
        </p:txBody>
      </p:sp>
      <p:sp>
        <p:nvSpPr>
          <p:cNvPr id="775" name="Google Shape;775;p42"/>
          <p:cNvSpPr txBox="1"/>
          <p:nvPr>
            <p:ph idx="4" type="subTitle"/>
          </p:nvPr>
        </p:nvSpPr>
        <p:spPr>
          <a:xfrm>
            <a:off x="3472225" y="2649600"/>
            <a:ext cx="20658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de la entrega de cada Sprint, se coordinó un Sprint Review con el Product Owner. </a:t>
            </a:r>
            <a:endParaRPr/>
          </a:p>
        </p:txBody>
      </p:sp>
      <p:sp>
        <p:nvSpPr>
          <p:cNvPr id="776" name="Google Shape;776;p42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43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782" name="Google Shape;782;p43"/>
            <p:cNvSpPr/>
            <p:nvPr/>
          </p:nvSpPr>
          <p:spPr>
            <a:xfrm>
              <a:off x="3568340" y="2205239"/>
              <a:ext cx="2171835" cy="176253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122743" y="1983441"/>
              <a:ext cx="710349" cy="222407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3414358" y="1985011"/>
              <a:ext cx="2171835" cy="1877697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3403819" y="1976409"/>
              <a:ext cx="2192915" cy="18946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43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787" name="Google Shape;787;p43"/>
            <p:cNvSpPr/>
            <p:nvPr/>
          </p:nvSpPr>
          <p:spPr>
            <a:xfrm>
              <a:off x="4343792" y="191604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5088657" y="161804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136910" y="162015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4122750" y="160860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3"/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792" name="Google Shape;792;p43"/>
            <p:cNvSpPr/>
            <p:nvPr/>
          </p:nvSpPr>
          <p:spPr>
            <a:xfrm>
              <a:off x="6182428" y="2205239"/>
              <a:ext cx="2171835" cy="176253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6736831" y="1983441"/>
              <a:ext cx="710349" cy="222407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6028446" y="1985011"/>
              <a:ext cx="2171835" cy="1877697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6017906" y="1976409"/>
              <a:ext cx="2192915" cy="18946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6" name="Google Shape;796;p43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</a:t>
            </a:r>
            <a:r>
              <a:rPr lang="en">
                <a:solidFill>
                  <a:schemeClr val="lt1"/>
                </a:solidFill>
              </a:rPr>
              <a:t>Scrum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7" name="Google Shape;797;p43"/>
          <p:cNvSpPr txBox="1"/>
          <p:nvPr>
            <p:ph idx="2" type="title"/>
          </p:nvPr>
        </p:nvSpPr>
        <p:spPr>
          <a:xfrm>
            <a:off x="785425" y="212190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y Github Projects </a:t>
            </a:r>
            <a:endParaRPr/>
          </a:p>
        </p:txBody>
      </p:sp>
      <p:sp>
        <p:nvSpPr>
          <p:cNvPr id="798" name="Google Shape;798;p43"/>
          <p:cNvSpPr txBox="1"/>
          <p:nvPr>
            <p:ph idx="1" type="subTitle"/>
          </p:nvPr>
        </p:nvSpPr>
        <p:spPr>
          <a:xfrm>
            <a:off x="821300" y="2932625"/>
            <a:ext cx="20586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cada Sprint se armó un Sprint backlog organizado mediante Github Projects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3"/>
          <p:cNvSpPr txBox="1"/>
          <p:nvPr>
            <p:ph idx="3" type="title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Reviews </a:t>
            </a:r>
            <a:endParaRPr/>
          </a:p>
        </p:txBody>
      </p:sp>
      <p:sp>
        <p:nvSpPr>
          <p:cNvPr id="800" name="Google Shape;800;p43"/>
          <p:cNvSpPr txBox="1"/>
          <p:nvPr>
            <p:ph idx="4" type="subTitle"/>
          </p:nvPr>
        </p:nvSpPr>
        <p:spPr>
          <a:xfrm>
            <a:off x="3472213" y="2649600"/>
            <a:ext cx="20658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de la entrega de cada Sprint, se coordinó un Sprint Review con el Product Owner. </a:t>
            </a:r>
            <a:endParaRPr/>
          </a:p>
        </p:txBody>
      </p:sp>
      <p:sp>
        <p:nvSpPr>
          <p:cNvPr id="801" name="Google Shape;801;p43"/>
          <p:cNvSpPr txBox="1"/>
          <p:nvPr>
            <p:ph idx="5" type="title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</a:t>
            </a:r>
            <a:endParaRPr/>
          </a:p>
        </p:txBody>
      </p:sp>
      <p:sp>
        <p:nvSpPr>
          <p:cNvPr id="802" name="Google Shape;802;p43"/>
          <p:cNvSpPr txBox="1"/>
          <p:nvPr>
            <p:ph idx="6" type="subTitle"/>
          </p:nvPr>
        </p:nvSpPr>
        <p:spPr>
          <a:xfrm>
            <a:off x="6017725" y="2571900"/>
            <a:ext cx="21711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realizaron reuniones de 10 a 15 minutos diarias durante la semana de entrega de cada Sprint para actualizar el estado de cada integrante.</a:t>
            </a:r>
            <a:endParaRPr/>
          </a:p>
        </p:txBody>
      </p:sp>
      <p:sp>
        <p:nvSpPr>
          <p:cNvPr id="803" name="Google Shape;803;p43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" name="Google Shape;808;p44"/>
          <p:cNvGraphicFramePr/>
          <p:nvPr/>
        </p:nvGraphicFramePr>
        <p:xfrm>
          <a:off x="1024425" y="93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{BFD1D0D7-83E0-4126-836C-505DC1337C18}</a:tableStyleId>
              </a:tblPr>
              <a:tblGrid>
                <a:gridCol w="1610100"/>
                <a:gridCol w="2908250"/>
                <a:gridCol w="2774625"/>
              </a:tblGrid>
              <a:tr h="47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No 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0</a:t>
                      </a:r>
                      <a:endParaRPr b="1" sz="20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Instalación en Heroku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GitHub Projects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Rubocop al 100%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1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mesas, clientes y restaurantes, navegación inicial y sin mayor interfaz gráfica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Error en diagrama E/R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2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Diferenciar cliente y moderador, implementar front end más complejo, CRUD reservas y reseñas.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Algunas asociaciones, aceptar y rechazar reservas y feature extra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3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de mensajes y administrador y uploads de archivos. Front end final y  navegación completa. 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Feature extra al 100% y mensajería directa entre cliente y moderador (entre usuarios)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09" name="Google Shape;809;p44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4" name="Google Shape;814;p45"/>
          <p:cNvGraphicFramePr/>
          <p:nvPr/>
        </p:nvGraphicFramePr>
        <p:xfrm>
          <a:off x="1024425" y="93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{BFD1D0D7-83E0-4126-836C-505DC1337C18}</a:tableStyleId>
              </a:tblPr>
              <a:tblGrid>
                <a:gridCol w="1610100"/>
                <a:gridCol w="2908250"/>
                <a:gridCol w="2774625"/>
              </a:tblGrid>
              <a:tr h="47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No 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0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Instalación en Heroku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GitHub Projects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Rubocop al 100%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1</a:t>
                      </a:r>
                      <a:endParaRPr b="1" sz="20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mesas, clientes y restaurantes, navegación inicial y sin mayor interfaz gráfica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Error en diagrama E/R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2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Diferenciar cliente y moderador, implementar front end más complejo, CRUD reservas y reseñas.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Algunas asociaciones, aceptar y rechazar reservas y feature extra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3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de mensajes y administrador y uploads de archivos. Front end final y  navegación completa. 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Feature extra al 100% y mensajería directa entre cliente y moderador (entre usuarios)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15" name="Google Shape;815;p45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46"/>
          <p:cNvGraphicFramePr/>
          <p:nvPr/>
        </p:nvGraphicFramePr>
        <p:xfrm>
          <a:off x="996125" y="873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{BFD1D0D7-83E0-4126-836C-505DC1337C18}</a:tableStyleId>
              </a:tblPr>
              <a:tblGrid>
                <a:gridCol w="1610100"/>
                <a:gridCol w="2908250"/>
                <a:gridCol w="2774625"/>
              </a:tblGrid>
              <a:tr h="47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No 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0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Instalación en Heroku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GitHub Projects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Rubocop al 100%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1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mesas, clientes y restaurantes, navegación inicial y sin mayor interfaz gráfica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Error en diagrama E/R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2</a:t>
                      </a:r>
                      <a:endParaRPr b="1" sz="20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Diferenciar cliente y moderador, implementar front end más complejo, CRUD reservas y reseñas.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Algunas asociaciones, aceptar y rechazar reservas y feature extra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3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de mensajes y administrador y uploads de archivos. Front end final y  navegación completa. 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Feature extra al 100% y mensajería directa entre cliente y moderador (entre usuarios)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1" name="Google Shape;821;p46"/>
          <p:cNvSpPr txBox="1"/>
          <p:nvPr>
            <p:ph idx="4294967295" type="subTitle"/>
          </p:nvPr>
        </p:nvSpPr>
        <p:spPr>
          <a:xfrm rot="-546">
            <a:off x="1683450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6" name="Google Shape;826;p47"/>
          <p:cNvGraphicFramePr/>
          <p:nvPr/>
        </p:nvGraphicFramePr>
        <p:xfrm>
          <a:off x="1024425" y="930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{BFD1D0D7-83E0-4126-836C-505DC1337C18}</a:tableStyleId>
              </a:tblPr>
              <a:tblGrid>
                <a:gridCol w="1610100"/>
                <a:gridCol w="2908250"/>
                <a:gridCol w="2774625"/>
              </a:tblGrid>
              <a:tr h="47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No Logrado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0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Instalación en Heroku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GitHub Projects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Rubocop al 100%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1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mesas, clientes y restaurantes, navegación inicial y sin mayor interfaz gráfica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Error en diagrama E/R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2</a:t>
                      </a:r>
                      <a:endParaRPr b="1" sz="200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Diferenciar cliente y moderador, implementar front end más complejo, CRUD reservas y reseñas.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Algunas asociaciones, aceptar y rechazar reservas y feature extra</a:t>
                      </a:r>
                      <a:endParaRPr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Sprint 3</a:t>
                      </a:r>
                      <a:endParaRPr b="1" sz="2000">
                        <a:solidFill>
                          <a:schemeClr val="lt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CRUD de mensajes y administrador y uploads de archivos. Front end final y  navegación completa. 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Feature extra al 100% y mensajería directa entre cliente y moderador (entre usuarios)</a:t>
                      </a:r>
                      <a:endParaRPr b="1">
                        <a:solidFill>
                          <a:schemeClr val="lt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827" name="Google Shape;827;p47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8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Reparto del trabajo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33" name="Google Shape;833;p48"/>
          <p:cNvGrpSpPr/>
          <p:nvPr/>
        </p:nvGrpSpPr>
        <p:grpSpPr>
          <a:xfrm>
            <a:off x="6271900" y="3241525"/>
            <a:ext cx="1598600" cy="581650"/>
            <a:chOff x="6153900" y="3231000"/>
            <a:chExt cx="1598600" cy="581650"/>
          </a:xfrm>
        </p:grpSpPr>
        <p:sp>
          <p:nvSpPr>
            <p:cNvPr id="834" name="Google Shape;834;p48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48"/>
          <p:cNvSpPr txBox="1"/>
          <p:nvPr/>
        </p:nvSpPr>
        <p:spPr>
          <a:xfrm>
            <a:off x="6364300" y="323835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Calidad 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6364305" y="3766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Calidad del código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838" name="Google Shape;838;p48"/>
          <p:cNvGrpSpPr/>
          <p:nvPr/>
        </p:nvGrpSpPr>
        <p:grpSpPr>
          <a:xfrm>
            <a:off x="1373450" y="3238350"/>
            <a:ext cx="1598600" cy="581650"/>
            <a:chOff x="1500900" y="3327675"/>
            <a:chExt cx="1598600" cy="581650"/>
          </a:xfrm>
        </p:grpSpPr>
        <p:sp>
          <p:nvSpPr>
            <p:cNvPr id="839" name="Google Shape;839;p48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8"/>
          <p:cNvSpPr txBox="1"/>
          <p:nvPr/>
        </p:nvSpPr>
        <p:spPr>
          <a:xfrm>
            <a:off x="1327650" y="3235175"/>
            <a:ext cx="159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Diagramas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42" name="Google Shape;842;p48"/>
          <p:cNvSpPr txBox="1"/>
          <p:nvPr/>
        </p:nvSpPr>
        <p:spPr>
          <a:xfrm>
            <a:off x="1465855" y="3766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 otros ítems solicitados en los enunciados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843" name="Google Shape;843;p48"/>
          <p:cNvGrpSpPr/>
          <p:nvPr/>
        </p:nvGrpSpPr>
        <p:grpSpPr>
          <a:xfrm>
            <a:off x="1373450" y="1621050"/>
            <a:ext cx="1598600" cy="581650"/>
            <a:chOff x="1617700" y="1585225"/>
            <a:chExt cx="1598600" cy="581650"/>
          </a:xfrm>
        </p:grpSpPr>
        <p:sp>
          <p:nvSpPr>
            <p:cNvPr id="844" name="Google Shape;844;p48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48"/>
          <p:cNvSpPr txBox="1"/>
          <p:nvPr/>
        </p:nvSpPr>
        <p:spPr>
          <a:xfrm>
            <a:off x="1465850" y="16178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CRUDS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47" name="Google Shape;847;p48"/>
          <p:cNvSpPr txBox="1"/>
          <p:nvPr/>
        </p:nvSpPr>
        <p:spPr>
          <a:xfrm>
            <a:off x="1465855" y="215193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 se iban añadiendo sprint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848" name="Google Shape;848;p48"/>
          <p:cNvGrpSpPr/>
          <p:nvPr/>
        </p:nvGrpSpPr>
        <p:grpSpPr>
          <a:xfrm>
            <a:off x="6271900" y="1627400"/>
            <a:ext cx="1598600" cy="581650"/>
            <a:chOff x="5852125" y="1536700"/>
            <a:chExt cx="1598600" cy="581650"/>
          </a:xfrm>
        </p:grpSpPr>
        <p:sp>
          <p:nvSpPr>
            <p:cNvPr id="849" name="Google Shape;849;p48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48"/>
          <p:cNvSpPr txBox="1"/>
          <p:nvPr/>
        </p:nvSpPr>
        <p:spPr>
          <a:xfrm>
            <a:off x="6266500" y="1624225"/>
            <a:ext cx="1598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Front-end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52" name="Google Shape;852;p48"/>
          <p:cNvSpPr txBox="1"/>
          <p:nvPr/>
        </p:nvSpPr>
        <p:spPr>
          <a:xfrm>
            <a:off x="6364305" y="215193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perfeccionar en los últimos dos sprints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53" name="Google Shape;853;p48"/>
          <p:cNvCxnSpPr>
            <a:stCxn id="845" idx="3"/>
          </p:cNvCxnSpPr>
          <p:nvPr/>
        </p:nvCxnSpPr>
        <p:spPr>
          <a:xfrm>
            <a:off x="2922650" y="1886250"/>
            <a:ext cx="1228500" cy="828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8"/>
          <p:cNvCxnSpPr>
            <a:stCxn id="840" idx="3"/>
          </p:cNvCxnSpPr>
          <p:nvPr/>
        </p:nvCxnSpPr>
        <p:spPr>
          <a:xfrm flipH="1" rot="10800000">
            <a:off x="2922650" y="2887650"/>
            <a:ext cx="1460400" cy="615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8"/>
          <p:cNvCxnSpPr>
            <a:stCxn id="850" idx="1"/>
          </p:cNvCxnSpPr>
          <p:nvPr/>
        </p:nvCxnSpPr>
        <p:spPr>
          <a:xfrm flipH="1">
            <a:off x="5143300" y="1892600"/>
            <a:ext cx="1128600" cy="79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8"/>
          <p:cNvCxnSpPr>
            <a:stCxn id="835" idx="1"/>
          </p:cNvCxnSpPr>
          <p:nvPr/>
        </p:nvCxnSpPr>
        <p:spPr>
          <a:xfrm rot="10800000">
            <a:off x="4990900" y="2865025"/>
            <a:ext cx="1281000" cy="641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8"/>
          <p:cNvSpPr/>
          <p:nvPr/>
        </p:nvSpPr>
        <p:spPr>
          <a:xfrm>
            <a:off x="3937838" y="2301938"/>
            <a:ext cx="1224651" cy="933235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8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59" name="Google Shape;859;p48"/>
          <p:cNvGrpSpPr/>
          <p:nvPr/>
        </p:nvGrpSpPr>
        <p:grpSpPr>
          <a:xfrm>
            <a:off x="3751109" y="3847050"/>
            <a:ext cx="1859971" cy="581650"/>
            <a:chOff x="6153900" y="3231000"/>
            <a:chExt cx="1598600" cy="581650"/>
          </a:xfrm>
        </p:grpSpPr>
        <p:sp>
          <p:nvSpPr>
            <p:cNvPr id="860" name="Google Shape;860;p48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48"/>
          <p:cNvSpPr txBox="1"/>
          <p:nvPr/>
        </p:nvSpPr>
        <p:spPr>
          <a:xfrm>
            <a:off x="3643550" y="3847050"/>
            <a:ext cx="211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Comunicación</a:t>
            </a:r>
            <a:endParaRPr b="1" sz="2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63" name="Google Shape;863;p48"/>
          <p:cNvSpPr txBox="1"/>
          <p:nvPr/>
        </p:nvSpPr>
        <p:spPr>
          <a:xfrm>
            <a:off x="3999780" y="43747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P.O.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864" name="Google Shape;864;p48"/>
          <p:cNvCxnSpPr>
            <a:stCxn id="862" idx="0"/>
          </p:cNvCxnSpPr>
          <p:nvPr/>
        </p:nvCxnSpPr>
        <p:spPr>
          <a:xfrm flipH="1" rot="5400000">
            <a:off x="4337300" y="3485100"/>
            <a:ext cx="622800" cy="101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9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</a:t>
            </a:r>
            <a:r>
              <a:rPr lang="en">
                <a:solidFill>
                  <a:schemeClr val="lt1"/>
                </a:solidFill>
              </a:rPr>
              <a:t>hicimos bien</a:t>
            </a:r>
            <a:r>
              <a:rPr lang="en"/>
              <a:t> como equipo?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870" name="Google Shape;870;p49"/>
          <p:cNvGrpSpPr/>
          <p:nvPr/>
        </p:nvGrpSpPr>
        <p:grpSpPr>
          <a:xfrm>
            <a:off x="1165475" y="1749300"/>
            <a:ext cx="3139000" cy="2675497"/>
            <a:chOff x="1052025" y="1789250"/>
            <a:chExt cx="3139000" cy="2675497"/>
          </a:xfrm>
        </p:grpSpPr>
        <p:sp>
          <p:nvSpPr>
            <p:cNvPr id="871" name="Google Shape;871;p49"/>
            <p:cNvSpPr/>
            <p:nvPr/>
          </p:nvSpPr>
          <p:spPr>
            <a:xfrm>
              <a:off x="1273067" y="209669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017932" y="179869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066185" y="180080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9"/>
            <p:cNvSpPr/>
            <p:nvPr/>
          </p:nvSpPr>
          <p:spPr>
            <a:xfrm>
              <a:off x="1052025" y="178925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5" name="Google Shape;875;p49"/>
          <p:cNvSpPr txBox="1"/>
          <p:nvPr>
            <p:ph idx="1" type="subTitle"/>
          </p:nvPr>
        </p:nvSpPr>
        <p:spPr>
          <a:xfrm>
            <a:off x="1436675" y="2384025"/>
            <a:ext cx="26397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Buena comunicación, </a:t>
            </a:r>
            <a:r>
              <a:rPr lang="en"/>
              <a:t>cumplimiento de fechas</a:t>
            </a:r>
            <a:r>
              <a:rPr lang="en"/>
              <a:t> de entrega y plazos, comprensión, </a:t>
            </a:r>
            <a:r>
              <a:rPr lang="en"/>
              <a:t>compañerismo, compromiso en las tareas individuales, seriedad y calidad de trabajo.</a:t>
            </a:r>
            <a:endParaRPr/>
          </a:p>
        </p:txBody>
      </p:sp>
      <p:sp>
        <p:nvSpPr>
          <p:cNvPr id="876" name="Google Shape;876;p49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77" name="Google Shape;877;p49"/>
          <p:cNvGrpSpPr/>
          <p:nvPr/>
        </p:nvGrpSpPr>
        <p:grpSpPr>
          <a:xfrm>
            <a:off x="4369775" y="1533518"/>
            <a:ext cx="2175772" cy="1085619"/>
            <a:chOff x="1540300" y="3202580"/>
            <a:chExt cx="2175772" cy="1085619"/>
          </a:xfrm>
        </p:grpSpPr>
        <p:sp>
          <p:nvSpPr>
            <p:cNvPr id="878" name="Google Shape;878;p49"/>
            <p:cNvSpPr/>
            <p:nvPr/>
          </p:nvSpPr>
          <p:spPr>
            <a:xfrm>
              <a:off x="1546991" y="3209161"/>
              <a:ext cx="2162500" cy="359531"/>
            </a:xfrm>
            <a:custGeom>
              <a:rect b="b" l="l" r="r" t="t"/>
              <a:pathLst>
                <a:path extrusionOk="0" h="3278" w="19716">
                  <a:moveTo>
                    <a:pt x="18116" y="1"/>
                  </a:moveTo>
                  <a:lnTo>
                    <a:pt x="1600" y="77"/>
                  </a:lnTo>
                  <a:cubicBezTo>
                    <a:pt x="717" y="77"/>
                    <a:pt x="0" y="793"/>
                    <a:pt x="0" y="1678"/>
                  </a:cubicBezTo>
                  <a:cubicBezTo>
                    <a:pt x="0" y="2560"/>
                    <a:pt x="716" y="3277"/>
                    <a:pt x="1600" y="3277"/>
                  </a:cubicBezTo>
                  <a:lnTo>
                    <a:pt x="18116" y="3200"/>
                  </a:lnTo>
                  <a:cubicBezTo>
                    <a:pt x="19000" y="3200"/>
                    <a:pt x="19715" y="2483"/>
                    <a:pt x="19715" y="1601"/>
                  </a:cubicBezTo>
                  <a:cubicBezTo>
                    <a:pt x="19715" y="718"/>
                    <a:pt x="19000" y="1"/>
                    <a:pt x="18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1540300" y="3202580"/>
              <a:ext cx="2175772" cy="372693"/>
            </a:xfrm>
            <a:custGeom>
              <a:rect b="b" l="l" r="r" t="t"/>
              <a:pathLst>
                <a:path extrusionOk="0" h="3398" w="19837">
                  <a:moveTo>
                    <a:pt x="18177" y="120"/>
                  </a:moveTo>
                  <a:cubicBezTo>
                    <a:pt x="19025" y="120"/>
                    <a:pt x="19714" y="810"/>
                    <a:pt x="19714" y="1659"/>
                  </a:cubicBezTo>
                  <a:cubicBezTo>
                    <a:pt x="19714" y="2509"/>
                    <a:pt x="19024" y="3199"/>
                    <a:pt x="18176" y="3199"/>
                  </a:cubicBezTo>
                  <a:lnTo>
                    <a:pt x="1660" y="3275"/>
                  </a:lnTo>
                  <a:cubicBezTo>
                    <a:pt x="810" y="3275"/>
                    <a:pt x="120" y="2584"/>
                    <a:pt x="120" y="1735"/>
                  </a:cubicBezTo>
                  <a:cubicBezTo>
                    <a:pt x="120" y="888"/>
                    <a:pt x="811" y="197"/>
                    <a:pt x="1661" y="197"/>
                  </a:cubicBezTo>
                  <a:lnTo>
                    <a:pt x="18177" y="120"/>
                  </a:lnTo>
                  <a:close/>
                  <a:moveTo>
                    <a:pt x="18176" y="1"/>
                  </a:moveTo>
                  <a:lnTo>
                    <a:pt x="1660" y="77"/>
                  </a:lnTo>
                  <a:cubicBezTo>
                    <a:pt x="745" y="77"/>
                    <a:pt x="0" y="820"/>
                    <a:pt x="0" y="1738"/>
                  </a:cubicBezTo>
                  <a:cubicBezTo>
                    <a:pt x="0" y="2651"/>
                    <a:pt x="745" y="3397"/>
                    <a:pt x="1661" y="3397"/>
                  </a:cubicBezTo>
                  <a:lnTo>
                    <a:pt x="18177" y="3320"/>
                  </a:lnTo>
                  <a:cubicBezTo>
                    <a:pt x="19092" y="3320"/>
                    <a:pt x="19836" y="2577"/>
                    <a:pt x="19836" y="1661"/>
                  </a:cubicBezTo>
                  <a:cubicBezTo>
                    <a:pt x="19836" y="746"/>
                    <a:pt x="19092" y="1"/>
                    <a:pt x="18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3085861" y="3501794"/>
              <a:ext cx="584388" cy="786406"/>
            </a:xfrm>
            <a:custGeom>
              <a:rect b="b" l="l" r="r" t="t"/>
              <a:pathLst>
                <a:path extrusionOk="0" h="7170" w="5328">
                  <a:moveTo>
                    <a:pt x="187" y="1"/>
                  </a:moveTo>
                  <a:cubicBezTo>
                    <a:pt x="153" y="1"/>
                    <a:pt x="119" y="11"/>
                    <a:pt x="89" y="32"/>
                  </a:cubicBezTo>
                  <a:cubicBezTo>
                    <a:pt x="31" y="70"/>
                    <a:pt x="0" y="139"/>
                    <a:pt x="13" y="206"/>
                  </a:cubicBezTo>
                  <a:lnTo>
                    <a:pt x="1017" y="6277"/>
                  </a:lnTo>
                  <a:cubicBezTo>
                    <a:pt x="1029" y="6350"/>
                    <a:pt x="1085" y="6407"/>
                    <a:pt x="1158" y="6421"/>
                  </a:cubicBezTo>
                  <a:cubicBezTo>
                    <a:pt x="1168" y="6423"/>
                    <a:pt x="1178" y="6424"/>
                    <a:pt x="1189" y="6424"/>
                  </a:cubicBezTo>
                  <a:cubicBezTo>
                    <a:pt x="1250" y="6424"/>
                    <a:pt x="1309" y="6392"/>
                    <a:pt x="1342" y="6338"/>
                  </a:cubicBezTo>
                  <a:lnTo>
                    <a:pt x="2279" y="4763"/>
                  </a:lnTo>
                  <a:cubicBezTo>
                    <a:pt x="2292" y="4743"/>
                    <a:pt x="2311" y="4731"/>
                    <a:pt x="2335" y="4730"/>
                  </a:cubicBezTo>
                  <a:cubicBezTo>
                    <a:pt x="2336" y="4730"/>
                    <a:pt x="2337" y="4730"/>
                    <a:pt x="2339" y="4730"/>
                  </a:cubicBezTo>
                  <a:cubicBezTo>
                    <a:pt x="2360" y="4730"/>
                    <a:pt x="2381" y="4739"/>
                    <a:pt x="2394" y="4757"/>
                  </a:cubicBezTo>
                  <a:lnTo>
                    <a:pt x="4181" y="7048"/>
                  </a:lnTo>
                  <a:cubicBezTo>
                    <a:pt x="4243" y="7127"/>
                    <a:pt x="4337" y="7170"/>
                    <a:pt x="4431" y="7170"/>
                  </a:cubicBezTo>
                  <a:cubicBezTo>
                    <a:pt x="4492" y="7170"/>
                    <a:pt x="4553" y="7152"/>
                    <a:pt x="4607" y="7116"/>
                  </a:cubicBezTo>
                  <a:lnTo>
                    <a:pt x="5181" y="6726"/>
                  </a:lnTo>
                  <a:cubicBezTo>
                    <a:pt x="5254" y="6676"/>
                    <a:pt x="5302" y="6598"/>
                    <a:pt x="5316" y="6509"/>
                  </a:cubicBezTo>
                  <a:cubicBezTo>
                    <a:pt x="5328" y="6421"/>
                    <a:pt x="5304" y="6332"/>
                    <a:pt x="5248" y="6263"/>
                  </a:cubicBezTo>
                  <a:lnTo>
                    <a:pt x="3330" y="3922"/>
                  </a:lnTo>
                  <a:cubicBezTo>
                    <a:pt x="3315" y="3903"/>
                    <a:pt x="3310" y="3880"/>
                    <a:pt x="3317" y="3857"/>
                  </a:cubicBezTo>
                  <a:cubicBezTo>
                    <a:pt x="3326" y="3834"/>
                    <a:pt x="3344" y="3816"/>
                    <a:pt x="3368" y="3811"/>
                  </a:cubicBezTo>
                  <a:lnTo>
                    <a:pt x="5062" y="3404"/>
                  </a:lnTo>
                  <a:cubicBezTo>
                    <a:pt x="5130" y="3388"/>
                    <a:pt x="5184" y="3333"/>
                    <a:pt x="5194" y="3261"/>
                  </a:cubicBezTo>
                  <a:cubicBezTo>
                    <a:pt x="5206" y="3191"/>
                    <a:pt x="5174" y="3121"/>
                    <a:pt x="5114" y="3083"/>
                  </a:cubicBezTo>
                  <a:lnTo>
                    <a:pt x="280" y="28"/>
                  </a:lnTo>
                  <a:cubicBezTo>
                    <a:pt x="252" y="10"/>
                    <a:pt x="219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2500696" y="3267622"/>
              <a:ext cx="9871" cy="234935"/>
            </a:xfrm>
            <a:custGeom>
              <a:rect b="b" l="l" r="r" t="t"/>
              <a:pathLst>
                <a:path extrusionOk="0" h="2142" w="90">
                  <a:moveTo>
                    <a:pt x="1" y="1"/>
                  </a:moveTo>
                  <a:lnTo>
                    <a:pt x="1" y="2142"/>
                  </a:lnTo>
                  <a:lnTo>
                    <a:pt x="89" y="214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3403507" y="3290436"/>
              <a:ext cx="172092" cy="171978"/>
            </a:xfrm>
            <a:custGeom>
              <a:rect b="b" l="l" r="r" t="t"/>
              <a:pathLst>
                <a:path extrusionOk="0" h="1568" w="1569">
                  <a:moveTo>
                    <a:pt x="784" y="204"/>
                  </a:moveTo>
                  <a:cubicBezTo>
                    <a:pt x="1105" y="204"/>
                    <a:pt x="1366" y="464"/>
                    <a:pt x="1366" y="785"/>
                  </a:cubicBezTo>
                  <a:cubicBezTo>
                    <a:pt x="1366" y="1106"/>
                    <a:pt x="1105" y="1367"/>
                    <a:pt x="784" y="1367"/>
                  </a:cubicBezTo>
                  <a:cubicBezTo>
                    <a:pt x="463" y="1367"/>
                    <a:pt x="202" y="1106"/>
                    <a:pt x="202" y="785"/>
                  </a:cubicBezTo>
                  <a:cubicBezTo>
                    <a:pt x="202" y="464"/>
                    <a:pt x="463" y="204"/>
                    <a:pt x="784" y="204"/>
                  </a:cubicBezTo>
                  <a:close/>
                  <a:moveTo>
                    <a:pt x="784" y="0"/>
                  </a:moveTo>
                  <a:cubicBezTo>
                    <a:pt x="352" y="0"/>
                    <a:pt x="1" y="351"/>
                    <a:pt x="1" y="784"/>
                  </a:cubicBezTo>
                  <a:cubicBezTo>
                    <a:pt x="1" y="1216"/>
                    <a:pt x="352" y="1568"/>
                    <a:pt x="784" y="1568"/>
                  </a:cubicBezTo>
                  <a:cubicBezTo>
                    <a:pt x="1216" y="1568"/>
                    <a:pt x="1568" y="1216"/>
                    <a:pt x="1568" y="784"/>
                  </a:cubicBezTo>
                  <a:cubicBezTo>
                    <a:pt x="1568" y="351"/>
                    <a:pt x="1216" y="0"/>
                    <a:pt x="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526134" y="3422055"/>
              <a:ext cx="70087" cy="68111"/>
            </a:xfrm>
            <a:custGeom>
              <a:rect b="b" l="l" r="r" t="t"/>
              <a:pathLst>
                <a:path extrusionOk="0" h="621" w="639">
                  <a:moveTo>
                    <a:pt x="111" y="1"/>
                  </a:moveTo>
                  <a:cubicBezTo>
                    <a:pt x="85" y="1"/>
                    <a:pt x="59" y="11"/>
                    <a:pt x="40" y="30"/>
                  </a:cubicBezTo>
                  <a:cubicBezTo>
                    <a:pt x="1" y="70"/>
                    <a:pt x="1" y="134"/>
                    <a:pt x="40" y="173"/>
                  </a:cubicBezTo>
                  <a:lnTo>
                    <a:pt x="457" y="590"/>
                  </a:lnTo>
                  <a:cubicBezTo>
                    <a:pt x="475" y="611"/>
                    <a:pt x="502" y="620"/>
                    <a:pt x="527" y="620"/>
                  </a:cubicBezTo>
                  <a:cubicBezTo>
                    <a:pt x="553" y="620"/>
                    <a:pt x="579" y="611"/>
                    <a:pt x="600" y="590"/>
                  </a:cubicBezTo>
                  <a:cubicBezTo>
                    <a:pt x="639" y="551"/>
                    <a:pt x="639" y="488"/>
                    <a:pt x="600" y="447"/>
                  </a:cubicBezTo>
                  <a:lnTo>
                    <a:pt x="183" y="30"/>
                  </a:lnTo>
                  <a:cubicBezTo>
                    <a:pt x="163" y="11"/>
                    <a:pt x="137" y="1"/>
                    <a:pt x="111" y="1"/>
                  </a:cubicBezTo>
                  <a:close/>
                </a:path>
              </a:pathLst>
            </a:custGeom>
            <a:solidFill>
              <a:srgbClr val="394A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>
            <p:ph type="title"/>
          </p:nvPr>
        </p:nvSpPr>
        <p:spPr>
          <a:xfrm>
            <a:off x="2490600" y="2058225"/>
            <a:ext cx="41628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es?</a:t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823834" y="2981322"/>
            <a:ext cx="1256812" cy="1153258"/>
            <a:chOff x="5776629" y="3202568"/>
            <a:chExt cx="949971" cy="871765"/>
          </a:xfrm>
        </p:grpSpPr>
        <p:sp>
          <p:nvSpPr>
            <p:cNvPr id="487" name="Google Shape;487;p32"/>
            <p:cNvSpPr/>
            <p:nvPr/>
          </p:nvSpPr>
          <p:spPr>
            <a:xfrm>
              <a:off x="5776629" y="3202568"/>
              <a:ext cx="949971" cy="871765"/>
            </a:xfrm>
            <a:custGeom>
              <a:rect b="b" l="l" r="r" t="t"/>
              <a:pathLst>
                <a:path extrusionOk="0" h="12284" w="13386">
                  <a:moveTo>
                    <a:pt x="6649" y="0"/>
                  </a:moveTo>
                  <a:cubicBezTo>
                    <a:pt x="5003" y="0"/>
                    <a:pt x="3416" y="568"/>
                    <a:pt x="2202" y="1600"/>
                  </a:cubicBezTo>
                  <a:cubicBezTo>
                    <a:pt x="909" y="2695"/>
                    <a:pt x="143" y="4224"/>
                    <a:pt x="71" y="5852"/>
                  </a:cubicBezTo>
                  <a:cubicBezTo>
                    <a:pt x="0" y="7479"/>
                    <a:pt x="629" y="9070"/>
                    <a:pt x="1821" y="10275"/>
                  </a:cubicBezTo>
                  <a:cubicBezTo>
                    <a:pt x="3012" y="11480"/>
                    <a:pt x="4667" y="12200"/>
                    <a:pt x="6423" y="12277"/>
                  </a:cubicBezTo>
                  <a:cubicBezTo>
                    <a:pt x="6529" y="12282"/>
                    <a:pt x="6635" y="12284"/>
                    <a:pt x="6741" y="12284"/>
                  </a:cubicBezTo>
                  <a:cubicBezTo>
                    <a:pt x="8385" y="12284"/>
                    <a:pt x="9970" y="11716"/>
                    <a:pt x="11184" y="10686"/>
                  </a:cubicBezTo>
                  <a:cubicBezTo>
                    <a:pt x="12477" y="9590"/>
                    <a:pt x="13243" y="8061"/>
                    <a:pt x="13314" y="6433"/>
                  </a:cubicBezTo>
                  <a:cubicBezTo>
                    <a:pt x="13385" y="4807"/>
                    <a:pt x="12756" y="3215"/>
                    <a:pt x="11565" y="2010"/>
                  </a:cubicBezTo>
                  <a:cubicBezTo>
                    <a:pt x="10374" y="805"/>
                    <a:pt x="8719" y="84"/>
                    <a:pt x="6963" y="7"/>
                  </a:cubicBezTo>
                  <a:cubicBezTo>
                    <a:pt x="6858" y="3"/>
                    <a:pt x="6753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5821197" y="3210232"/>
              <a:ext cx="859558" cy="860055"/>
            </a:xfrm>
            <a:custGeom>
              <a:rect b="b" l="l" r="r" t="t"/>
              <a:pathLst>
                <a:path extrusionOk="0" h="12119" w="12112">
                  <a:moveTo>
                    <a:pt x="5988" y="150"/>
                  </a:moveTo>
                  <a:cubicBezTo>
                    <a:pt x="5991" y="150"/>
                    <a:pt x="5994" y="150"/>
                    <a:pt x="5996" y="150"/>
                  </a:cubicBezTo>
                  <a:cubicBezTo>
                    <a:pt x="6051" y="151"/>
                    <a:pt x="6110" y="166"/>
                    <a:pt x="6171" y="192"/>
                  </a:cubicBezTo>
                  <a:cubicBezTo>
                    <a:pt x="6222" y="217"/>
                    <a:pt x="6275" y="250"/>
                    <a:pt x="6327" y="293"/>
                  </a:cubicBezTo>
                  <a:cubicBezTo>
                    <a:pt x="6415" y="365"/>
                    <a:pt x="6499" y="460"/>
                    <a:pt x="6584" y="583"/>
                  </a:cubicBezTo>
                  <a:cubicBezTo>
                    <a:pt x="6712" y="773"/>
                    <a:pt x="6826" y="999"/>
                    <a:pt x="6941" y="1294"/>
                  </a:cubicBezTo>
                  <a:lnTo>
                    <a:pt x="6941" y="1295"/>
                  </a:lnTo>
                  <a:lnTo>
                    <a:pt x="6053" y="1292"/>
                  </a:lnTo>
                  <a:lnTo>
                    <a:pt x="5088" y="1295"/>
                  </a:lnTo>
                  <a:cubicBezTo>
                    <a:pt x="5194" y="989"/>
                    <a:pt x="5295" y="766"/>
                    <a:pt x="5417" y="573"/>
                  </a:cubicBezTo>
                  <a:cubicBezTo>
                    <a:pt x="5499" y="445"/>
                    <a:pt x="5578" y="352"/>
                    <a:pt x="5666" y="279"/>
                  </a:cubicBezTo>
                  <a:cubicBezTo>
                    <a:pt x="5718" y="236"/>
                    <a:pt x="5771" y="203"/>
                    <a:pt x="5823" y="183"/>
                  </a:cubicBezTo>
                  <a:cubicBezTo>
                    <a:pt x="5876" y="160"/>
                    <a:pt x="5933" y="150"/>
                    <a:pt x="5988" y="150"/>
                  </a:cubicBezTo>
                  <a:close/>
                  <a:moveTo>
                    <a:pt x="6349" y="157"/>
                  </a:moveTo>
                  <a:lnTo>
                    <a:pt x="6349" y="157"/>
                  </a:lnTo>
                  <a:cubicBezTo>
                    <a:pt x="6540" y="183"/>
                    <a:pt x="6724" y="223"/>
                    <a:pt x="6904" y="277"/>
                  </a:cubicBezTo>
                  <a:cubicBezTo>
                    <a:pt x="7221" y="373"/>
                    <a:pt x="7532" y="518"/>
                    <a:pt x="7829" y="705"/>
                  </a:cubicBezTo>
                  <a:cubicBezTo>
                    <a:pt x="8084" y="868"/>
                    <a:pt x="8333" y="1069"/>
                    <a:pt x="8569" y="1301"/>
                  </a:cubicBezTo>
                  <a:lnTo>
                    <a:pt x="8017" y="1299"/>
                  </a:lnTo>
                  <a:cubicBezTo>
                    <a:pt x="7805" y="1296"/>
                    <a:pt x="7592" y="1296"/>
                    <a:pt x="7381" y="1296"/>
                  </a:cubicBezTo>
                  <a:lnTo>
                    <a:pt x="7087" y="1295"/>
                  </a:lnTo>
                  <a:lnTo>
                    <a:pt x="7086" y="1290"/>
                  </a:lnTo>
                  <a:cubicBezTo>
                    <a:pt x="7080" y="1274"/>
                    <a:pt x="7073" y="1258"/>
                    <a:pt x="7066" y="1244"/>
                  </a:cubicBezTo>
                  <a:cubicBezTo>
                    <a:pt x="6943" y="941"/>
                    <a:pt x="6824" y="709"/>
                    <a:pt x="6687" y="512"/>
                  </a:cubicBezTo>
                  <a:cubicBezTo>
                    <a:pt x="6591" y="379"/>
                    <a:pt x="6503" y="279"/>
                    <a:pt x="6404" y="199"/>
                  </a:cubicBezTo>
                  <a:cubicBezTo>
                    <a:pt x="6386" y="184"/>
                    <a:pt x="6369" y="171"/>
                    <a:pt x="6349" y="157"/>
                  </a:cubicBezTo>
                  <a:close/>
                  <a:moveTo>
                    <a:pt x="5662" y="135"/>
                  </a:moveTo>
                  <a:lnTo>
                    <a:pt x="5662" y="135"/>
                  </a:lnTo>
                  <a:cubicBezTo>
                    <a:pt x="5638" y="151"/>
                    <a:pt x="5614" y="167"/>
                    <a:pt x="5591" y="187"/>
                  </a:cubicBezTo>
                  <a:cubicBezTo>
                    <a:pt x="5493" y="267"/>
                    <a:pt x="5406" y="368"/>
                    <a:pt x="5315" y="507"/>
                  </a:cubicBezTo>
                  <a:cubicBezTo>
                    <a:pt x="5184" y="707"/>
                    <a:pt x="5076" y="937"/>
                    <a:pt x="4963" y="1253"/>
                  </a:cubicBezTo>
                  <a:cubicBezTo>
                    <a:pt x="4957" y="1268"/>
                    <a:pt x="4953" y="1283"/>
                    <a:pt x="4948" y="1297"/>
                  </a:cubicBezTo>
                  <a:lnTo>
                    <a:pt x="4806" y="1297"/>
                  </a:lnTo>
                  <a:cubicBezTo>
                    <a:pt x="4568" y="1297"/>
                    <a:pt x="4330" y="1299"/>
                    <a:pt x="4092" y="1300"/>
                  </a:cubicBezTo>
                  <a:lnTo>
                    <a:pt x="3228" y="1306"/>
                  </a:lnTo>
                  <a:cubicBezTo>
                    <a:pt x="3461" y="1074"/>
                    <a:pt x="3710" y="873"/>
                    <a:pt x="3964" y="710"/>
                  </a:cubicBezTo>
                  <a:cubicBezTo>
                    <a:pt x="4261" y="523"/>
                    <a:pt x="4572" y="379"/>
                    <a:pt x="4889" y="280"/>
                  </a:cubicBezTo>
                  <a:cubicBezTo>
                    <a:pt x="5141" y="202"/>
                    <a:pt x="5401" y="154"/>
                    <a:pt x="5662" y="135"/>
                  </a:cubicBezTo>
                  <a:close/>
                  <a:moveTo>
                    <a:pt x="6995" y="1444"/>
                  </a:moveTo>
                  <a:cubicBezTo>
                    <a:pt x="7064" y="1638"/>
                    <a:pt x="7125" y="1839"/>
                    <a:pt x="7184" y="2060"/>
                  </a:cubicBezTo>
                  <a:cubicBezTo>
                    <a:pt x="7249" y="2309"/>
                    <a:pt x="7307" y="2566"/>
                    <a:pt x="7360" y="2846"/>
                  </a:cubicBezTo>
                  <a:cubicBezTo>
                    <a:pt x="7405" y="3090"/>
                    <a:pt x="7445" y="3347"/>
                    <a:pt x="7480" y="3611"/>
                  </a:cubicBezTo>
                  <a:lnTo>
                    <a:pt x="6054" y="3606"/>
                  </a:lnTo>
                  <a:lnTo>
                    <a:pt x="4673" y="3609"/>
                  </a:lnTo>
                  <a:lnTo>
                    <a:pt x="4630" y="3609"/>
                  </a:lnTo>
                  <a:cubicBezTo>
                    <a:pt x="4657" y="3355"/>
                    <a:pt x="4690" y="3103"/>
                    <a:pt x="4726" y="2862"/>
                  </a:cubicBezTo>
                  <a:cubicBezTo>
                    <a:pt x="4770" y="2579"/>
                    <a:pt x="4818" y="2320"/>
                    <a:pt x="4874" y="2070"/>
                  </a:cubicBezTo>
                  <a:cubicBezTo>
                    <a:pt x="4925" y="1846"/>
                    <a:pt x="4980" y="1640"/>
                    <a:pt x="5042" y="1444"/>
                  </a:cubicBezTo>
                  <a:lnTo>
                    <a:pt x="6053" y="1448"/>
                  </a:lnTo>
                  <a:lnTo>
                    <a:pt x="6995" y="1444"/>
                  </a:lnTo>
                  <a:close/>
                  <a:moveTo>
                    <a:pt x="3104" y="1432"/>
                  </a:moveTo>
                  <a:lnTo>
                    <a:pt x="4092" y="1439"/>
                  </a:lnTo>
                  <a:cubicBezTo>
                    <a:pt x="4323" y="1442"/>
                    <a:pt x="4555" y="1442"/>
                    <a:pt x="4786" y="1442"/>
                  </a:cubicBezTo>
                  <a:lnTo>
                    <a:pt x="4898" y="1442"/>
                  </a:lnTo>
                  <a:cubicBezTo>
                    <a:pt x="4837" y="1630"/>
                    <a:pt x="4784" y="1824"/>
                    <a:pt x="4734" y="2036"/>
                  </a:cubicBezTo>
                  <a:cubicBezTo>
                    <a:pt x="4674" y="2288"/>
                    <a:pt x="4621" y="2550"/>
                    <a:pt x="4573" y="2836"/>
                  </a:cubicBezTo>
                  <a:cubicBezTo>
                    <a:pt x="4531" y="3085"/>
                    <a:pt x="4494" y="3344"/>
                    <a:pt x="4463" y="3607"/>
                  </a:cubicBezTo>
                  <a:lnTo>
                    <a:pt x="4253" y="3607"/>
                  </a:lnTo>
                  <a:cubicBezTo>
                    <a:pt x="3932" y="3607"/>
                    <a:pt x="3610" y="3609"/>
                    <a:pt x="3289" y="3610"/>
                  </a:cubicBezTo>
                  <a:lnTo>
                    <a:pt x="1908" y="3617"/>
                  </a:lnTo>
                  <a:lnTo>
                    <a:pt x="1834" y="3618"/>
                  </a:lnTo>
                  <a:cubicBezTo>
                    <a:pt x="2015" y="3085"/>
                    <a:pt x="2250" y="2593"/>
                    <a:pt x="2536" y="2156"/>
                  </a:cubicBezTo>
                  <a:cubicBezTo>
                    <a:pt x="2705" y="1898"/>
                    <a:pt x="2895" y="1654"/>
                    <a:pt x="3104" y="1432"/>
                  </a:cubicBezTo>
                  <a:close/>
                  <a:moveTo>
                    <a:pt x="8692" y="1435"/>
                  </a:moveTo>
                  <a:cubicBezTo>
                    <a:pt x="8900" y="1657"/>
                    <a:pt x="9089" y="1899"/>
                    <a:pt x="9257" y="2156"/>
                  </a:cubicBezTo>
                  <a:cubicBezTo>
                    <a:pt x="9544" y="2594"/>
                    <a:pt x="9782" y="3086"/>
                    <a:pt x="9962" y="3621"/>
                  </a:cubicBezTo>
                  <a:lnTo>
                    <a:pt x="7645" y="3610"/>
                  </a:lnTo>
                  <a:cubicBezTo>
                    <a:pt x="7607" y="3335"/>
                    <a:pt x="7563" y="3070"/>
                    <a:pt x="7512" y="2815"/>
                  </a:cubicBezTo>
                  <a:cubicBezTo>
                    <a:pt x="7455" y="2531"/>
                    <a:pt x="7394" y="2271"/>
                    <a:pt x="7324" y="2021"/>
                  </a:cubicBezTo>
                  <a:cubicBezTo>
                    <a:pt x="7268" y="1815"/>
                    <a:pt x="7207" y="1625"/>
                    <a:pt x="7141" y="1443"/>
                  </a:cubicBezTo>
                  <a:lnTo>
                    <a:pt x="7381" y="1443"/>
                  </a:lnTo>
                  <a:cubicBezTo>
                    <a:pt x="7592" y="1443"/>
                    <a:pt x="7805" y="1441"/>
                    <a:pt x="8017" y="1440"/>
                  </a:cubicBezTo>
                  <a:lnTo>
                    <a:pt x="8692" y="1435"/>
                  </a:lnTo>
                  <a:close/>
                  <a:moveTo>
                    <a:pt x="7500" y="3756"/>
                  </a:moveTo>
                  <a:cubicBezTo>
                    <a:pt x="7528" y="3989"/>
                    <a:pt x="7552" y="4220"/>
                    <a:pt x="7570" y="4444"/>
                  </a:cubicBezTo>
                  <a:cubicBezTo>
                    <a:pt x="7610" y="4918"/>
                    <a:pt x="7631" y="5416"/>
                    <a:pt x="7634" y="5923"/>
                  </a:cubicBezTo>
                  <a:lnTo>
                    <a:pt x="6054" y="5921"/>
                  </a:lnTo>
                  <a:lnTo>
                    <a:pt x="4513" y="5923"/>
                  </a:lnTo>
                  <a:cubicBezTo>
                    <a:pt x="4514" y="5136"/>
                    <a:pt x="4547" y="4426"/>
                    <a:pt x="4615" y="3756"/>
                  </a:cubicBezTo>
                  <a:lnTo>
                    <a:pt x="6054" y="3759"/>
                  </a:lnTo>
                  <a:lnTo>
                    <a:pt x="7500" y="3756"/>
                  </a:lnTo>
                  <a:close/>
                  <a:moveTo>
                    <a:pt x="1793" y="3745"/>
                  </a:moveTo>
                  <a:lnTo>
                    <a:pt x="3290" y="3754"/>
                  </a:lnTo>
                  <a:cubicBezTo>
                    <a:pt x="3613" y="3756"/>
                    <a:pt x="3934" y="3756"/>
                    <a:pt x="4256" y="3756"/>
                  </a:cubicBezTo>
                  <a:lnTo>
                    <a:pt x="4448" y="3756"/>
                  </a:lnTo>
                  <a:cubicBezTo>
                    <a:pt x="4422" y="3990"/>
                    <a:pt x="4400" y="4226"/>
                    <a:pt x="4384" y="4455"/>
                  </a:cubicBezTo>
                  <a:cubicBezTo>
                    <a:pt x="4363" y="4719"/>
                    <a:pt x="4348" y="4993"/>
                    <a:pt x="4338" y="5268"/>
                  </a:cubicBezTo>
                  <a:cubicBezTo>
                    <a:pt x="4330" y="5510"/>
                    <a:pt x="4325" y="5725"/>
                    <a:pt x="4323" y="5923"/>
                  </a:cubicBezTo>
                  <a:lnTo>
                    <a:pt x="1549" y="5932"/>
                  </a:lnTo>
                  <a:lnTo>
                    <a:pt x="1446" y="5933"/>
                  </a:lnTo>
                  <a:cubicBezTo>
                    <a:pt x="1452" y="5624"/>
                    <a:pt x="1473" y="5322"/>
                    <a:pt x="1511" y="5032"/>
                  </a:cubicBezTo>
                  <a:cubicBezTo>
                    <a:pt x="1555" y="4683"/>
                    <a:pt x="1623" y="4344"/>
                    <a:pt x="1710" y="4027"/>
                  </a:cubicBezTo>
                  <a:cubicBezTo>
                    <a:pt x="1732" y="3941"/>
                    <a:pt x="1759" y="3851"/>
                    <a:pt x="1793" y="3745"/>
                  </a:cubicBezTo>
                  <a:close/>
                  <a:moveTo>
                    <a:pt x="10004" y="3746"/>
                  </a:moveTo>
                  <a:cubicBezTo>
                    <a:pt x="10037" y="3851"/>
                    <a:pt x="10064" y="3939"/>
                    <a:pt x="10087" y="4024"/>
                  </a:cubicBezTo>
                  <a:cubicBezTo>
                    <a:pt x="10251" y="4629"/>
                    <a:pt x="10341" y="5271"/>
                    <a:pt x="10352" y="5933"/>
                  </a:cubicBezTo>
                  <a:lnTo>
                    <a:pt x="7811" y="5924"/>
                  </a:lnTo>
                  <a:cubicBezTo>
                    <a:pt x="7808" y="5412"/>
                    <a:pt x="7783" y="4910"/>
                    <a:pt x="7741" y="4430"/>
                  </a:cubicBezTo>
                  <a:cubicBezTo>
                    <a:pt x="7720" y="4213"/>
                    <a:pt x="7696" y="3986"/>
                    <a:pt x="7666" y="3756"/>
                  </a:cubicBezTo>
                  <a:lnTo>
                    <a:pt x="10004" y="3746"/>
                  </a:lnTo>
                  <a:close/>
                  <a:moveTo>
                    <a:pt x="7635" y="6068"/>
                  </a:moveTo>
                  <a:cubicBezTo>
                    <a:pt x="7635" y="6613"/>
                    <a:pt x="7615" y="7152"/>
                    <a:pt x="7575" y="7670"/>
                  </a:cubicBezTo>
                  <a:cubicBezTo>
                    <a:pt x="7562" y="7845"/>
                    <a:pt x="7544" y="8031"/>
                    <a:pt x="7522" y="8235"/>
                  </a:cubicBezTo>
                  <a:lnTo>
                    <a:pt x="6054" y="8233"/>
                  </a:lnTo>
                  <a:lnTo>
                    <a:pt x="4673" y="8235"/>
                  </a:lnTo>
                  <a:lnTo>
                    <a:pt x="4617" y="8235"/>
                  </a:lnTo>
                  <a:cubicBezTo>
                    <a:pt x="4598" y="8037"/>
                    <a:pt x="4580" y="7860"/>
                    <a:pt x="4568" y="7695"/>
                  </a:cubicBezTo>
                  <a:cubicBezTo>
                    <a:pt x="4529" y="7170"/>
                    <a:pt x="4510" y="6628"/>
                    <a:pt x="4512" y="6081"/>
                  </a:cubicBezTo>
                  <a:lnTo>
                    <a:pt x="4512" y="6070"/>
                  </a:lnTo>
                  <a:lnTo>
                    <a:pt x="4513" y="6070"/>
                  </a:lnTo>
                  <a:lnTo>
                    <a:pt x="6054" y="6073"/>
                  </a:lnTo>
                  <a:lnTo>
                    <a:pt x="7635" y="6068"/>
                  </a:lnTo>
                  <a:close/>
                  <a:moveTo>
                    <a:pt x="10355" y="6060"/>
                  </a:moveTo>
                  <a:lnTo>
                    <a:pt x="10355" y="6060"/>
                  </a:lnTo>
                  <a:cubicBezTo>
                    <a:pt x="10353" y="6762"/>
                    <a:pt x="10262" y="7446"/>
                    <a:pt x="10087" y="8089"/>
                  </a:cubicBezTo>
                  <a:cubicBezTo>
                    <a:pt x="10072" y="8142"/>
                    <a:pt x="10056" y="8195"/>
                    <a:pt x="10040" y="8246"/>
                  </a:cubicBezTo>
                  <a:lnTo>
                    <a:pt x="7697" y="8236"/>
                  </a:lnTo>
                  <a:cubicBezTo>
                    <a:pt x="7719" y="8036"/>
                    <a:pt x="7736" y="7855"/>
                    <a:pt x="7750" y="7684"/>
                  </a:cubicBezTo>
                  <a:cubicBezTo>
                    <a:pt x="7790" y="7163"/>
                    <a:pt x="7811" y="6618"/>
                    <a:pt x="7813" y="6068"/>
                  </a:cubicBezTo>
                  <a:lnTo>
                    <a:pt x="10355" y="6060"/>
                  </a:lnTo>
                  <a:close/>
                  <a:moveTo>
                    <a:pt x="1444" y="6060"/>
                  </a:moveTo>
                  <a:lnTo>
                    <a:pt x="4322" y="6069"/>
                  </a:lnTo>
                  <a:lnTo>
                    <a:pt x="4322" y="6083"/>
                  </a:lnTo>
                  <a:cubicBezTo>
                    <a:pt x="4325" y="6637"/>
                    <a:pt x="4348" y="7184"/>
                    <a:pt x="4392" y="7711"/>
                  </a:cubicBezTo>
                  <a:cubicBezTo>
                    <a:pt x="4406" y="7871"/>
                    <a:pt x="4423" y="8044"/>
                    <a:pt x="4445" y="8236"/>
                  </a:cubicBezTo>
                  <a:lnTo>
                    <a:pt x="4294" y="8236"/>
                  </a:lnTo>
                  <a:cubicBezTo>
                    <a:pt x="3959" y="8236"/>
                    <a:pt x="3625" y="8238"/>
                    <a:pt x="3292" y="8240"/>
                  </a:cubicBezTo>
                  <a:lnTo>
                    <a:pt x="1910" y="8246"/>
                  </a:lnTo>
                  <a:lnTo>
                    <a:pt x="1760" y="8248"/>
                  </a:lnTo>
                  <a:cubicBezTo>
                    <a:pt x="1744" y="8195"/>
                    <a:pt x="1728" y="8141"/>
                    <a:pt x="1714" y="8088"/>
                  </a:cubicBezTo>
                  <a:cubicBezTo>
                    <a:pt x="1625" y="7770"/>
                    <a:pt x="1557" y="7432"/>
                    <a:pt x="1512" y="7081"/>
                  </a:cubicBezTo>
                  <a:cubicBezTo>
                    <a:pt x="1468" y="6748"/>
                    <a:pt x="1444" y="6404"/>
                    <a:pt x="1444" y="6060"/>
                  </a:cubicBezTo>
                  <a:close/>
                  <a:moveTo>
                    <a:pt x="10002" y="8373"/>
                  </a:moveTo>
                  <a:cubicBezTo>
                    <a:pt x="9816" y="8952"/>
                    <a:pt x="9565" y="9485"/>
                    <a:pt x="9255" y="9957"/>
                  </a:cubicBezTo>
                  <a:cubicBezTo>
                    <a:pt x="9115" y="10170"/>
                    <a:pt x="8962" y="10370"/>
                    <a:pt x="8800" y="10556"/>
                  </a:cubicBezTo>
                  <a:lnTo>
                    <a:pt x="7243" y="10556"/>
                  </a:lnTo>
                  <a:cubicBezTo>
                    <a:pt x="7290" y="10410"/>
                    <a:pt x="7333" y="10256"/>
                    <a:pt x="7373" y="10100"/>
                  </a:cubicBezTo>
                  <a:cubicBezTo>
                    <a:pt x="7437" y="9849"/>
                    <a:pt x="7493" y="9588"/>
                    <a:pt x="7546" y="9301"/>
                  </a:cubicBezTo>
                  <a:cubicBezTo>
                    <a:pt x="7597" y="9014"/>
                    <a:pt x="7642" y="8712"/>
                    <a:pt x="7681" y="8383"/>
                  </a:cubicBezTo>
                  <a:lnTo>
                    <a:pt x="10002" y="8373"/>
                  </a:lnTo>
                  <a:close/>
                  <a:moveTo>
                    <a:pt x="1796" y="8373"/>
                  </a:moveTo>
                  <a:lnTo>
                    <a:pt x="3290" y="8382"/>
                  </a:lnTo>
                  <a:cubicBezTo>
                    <a:pt x="3613" y="8384"/>
                    <a:pt x="3935" y="8384"/>
                    <a:pt x="4259" y="8384"/>
                  </a:cubicBezTo>
                  <a:lnTo>
                    <a:pt x="4461" y="8384"/>
                  </a:lnTo>
                  <a:cubicBezTo>
                    <a:pt x="4503" y="8725"/>
                    <a:pt x="4547" y="9032"/>
                    <a:pt x="4601" y="9327"/>
                  </a:cubicBezTo>
                  <a:cubicBezTo>
                    <a:pt x="4653" y="9612"/>
                    <a:pt x="4710" y="9872"/>
                    <a:pt x="4775" y="10126"/>
                  </a:cubicBezTo>
                  <a:cubicBezTo>
                    <a:pt x="4813" y="10272"/>
                    <a:pt x="4855" y="10417"/>
                    <a:pt x="4898" y="10557"/>
                  </a:cubicBezTo>
                  <a:lnTo>
                    <a:pt x="2996" y="10557"/>
                  </a:lnTo>
                  <a:cubicBezTo>
                    <a:pt x="2833" y="10372"/>
                    <a:pt x="2680" y="10170"/>
                    <a:pt x="2540" y="9956"/>
                  </a:cubicBezTo>
                  <a:cubicBezTo>
                    <a:pt x="2231" y="9484"/>
                    <a:pt x="1981" y="8952"/>
                    <a:pt x="1796" y="8373"/>
                  </a:cubicBezTo>
                  <a:close/>
                  <a:moveTo>
                    <a:pt x="7506" y="8385"/>
                  </a:moveTo>
                  <a:lnTo>
                    <a:pt x="7506" y="8385"/>
                  </a:lnTo>
                  <a:cubicBezTo>
                    <a:pt x="7471" y="8706"/>
                    <a:pt x="7429" y="8998"/>
                    <a:pt x="7381" y="9275"/>
                  </a:cubicBezTo>
                  <a:cubicBezTo>
                    <a:pt x="7333" y="9557"/>
                    <a:pt x="7279" y="9816"/>
                    <a:pt x="7217" y="10064"/>
                  </a:cubicBezTo>
                  <a:cubicBezTo>
                    <a:pt x="7175" y="10235"/>
                    <a:pt x="7130" y="10402"/>
                    <a:pt x="7080" y="10559"/>
                  </a:cubicBezTo>
                  <a:lnTo>
                    <a:pt x="5059" y="10559"/>
                  </a:lnTo>
                  <a:lnTo>
                    <a:pt x="5059" y="10556"/>
                  </a:lnTo>
                  <a:cubicBezTo>
                    <a:pt x="5011" y="10404"/>
                    <a:pt x="4967" y="10246"/>
                    <a:pt x="4927" y="10086"/>
                  </a:cubicBezTo>
                  <a:cubicBezTo>
                    <a:pt x="4866" y="9838"/>
                    <a:pt x="4813" y="9580"/>
                    <a:pt x="4764" y="9299"/>
                  </a:cubicBezTo>
                  <a:cubicBezTo>
                    <a:pt x="4713" y="9013"/>
                    <a:pt x="4671" y="8714"/>
                    <a:pt x="4635" y="8385"/>
                  </a:cubicBezTo>
                  <a:lnTo>
                    <a:pt x="4635" y="8385"/>
                  </a:lnTo>
                  <a:lnTo>
                    <a:pt x="6054" y="8388"/>
                  </a:lnTo>
                  <a:lnTo>
                    <a:pt x="7506" y="8385"/>
                  </a:lnTo>
                  <a:close/>
                  <a:moveTo>
                    <a:pt x="8675" y="10692"/>
                  </a:moveTo>
                  <a:lnTo>
                    <a:pt x="8614" y="10756"/>
                  </a:lnTo>
                  <a:cubicBezTo>
                    <a:pt x="8364" y="11012"/>
                    <a:pt x="8098" y="11230"/>
                    <a:pt x="7825" y="11404"/>
                  </a:cubicBezTo>
                  <a:cubicBezTo>
                    <a:pt x="7531" y="11590"/>
                    <a:pt x="7219" y="11733"/>
                    <a:pt x="6901" y="11831"/>
                  </a:cubicBezTo>
                  <a:cubicBezTo>
                    <a:pt x="6781" y="11867"/>
                    <a:pt x="6653" y="11898"/>
                    <a:pt x="6522" y="11922"/>
                  </a:cubicBezTo>
                  <a:cubicBezTo>
                    <a:pt x="6607" y="11845"/>
                    <a:pt x="6687" y="11749"/>
                    <a:pt x="6770" y="11625"/>
                  </a:cubicBezTo>
                  <a:cubicBezTo>
                    <a:pt x="6901" y="11426"/>
                    <a:pt x="7016" y="11189"/>
                    <a:pt x="7131" y="10883"/>
                  </a:cubicBezTo>
                  <a:cubicBezTo>
                    <a:pt x="7155" y="10820"/>
                    <a:pt x="7177" y="10755"/>
                    <a:pt x="7198" y="10692"/>
                  </a:cubicBezTo>
                  <a:close/>
                  <a:moveTo>
                    <a:pt x="4942" y="10692"/>
                  </a:moveTo>
                  <a:cubicBezTo>
                    <a:pt x="4967" y="10765"/>
                    <a:pt x="4992" y="10836"/>
                    <a:pt x="5018" y="10906"/>
                  </a:cubicBezTo>
                  <a:cubicBezTo>
                    <a:pt x="5135" y="11213"/>
                    <a:pt x="5252" y="11449"/>
                    <a:pt x="5385" y="11648"/>
                  </a:cubicBezTo>
                  <a:cubicBezTo>
                    <a:pt x="5478" y="11786"/>
                    <a:pt x="5568" y="11885"/>
                    <a:pt x="5669" y="11965"/>
                  </a:cubicBezTo>
                  <a:cubicBezTo>
                    <a:pt x="5673" y="11969"/>
                    <a:pt x="5676" y="11972"/>
                    <a:pt x="5681" y="11974"/>
                  </a:cubicBezTo>
                  <a:cubicBezTo>
                    <a:pt x="5412" y="11957"/>
                    <a:pt x="5147" y="11908"/>
                    <a:pt x="4890" y="11829"/>
                  </a:cubicBezTo>
                  <a:cubicBezTo>
                    <a:pt x="4572" y="11731"/>
                    <a:pt x="4261" y="11588"/>
                    <a:pt x="3966" y="11402"/>
                  </a:cubicBezTo>
                  <a:cubicBezTo>
                    <a:pt x="3694" y="11228"/>
                    <a:pt x="3427" y="11010"/>
                    <a:pt x="3178" y="10754"/>
                  </a:cubicBezTo>
                  <a:cubicBezTo>
                    <a:pt x="3158" y="10734"/>
                    <a:pt x="3139" y="10713"/>
                    <a:pt x="3119" y="10693"/>
                  </a:cubicBezTo>
                  <a:lnTo>
                    <a:pt x="4942" y="10693"/>
                  </a:lnTo>
                  <a:lnTo>
                    <a:pt x="4942" y="10692"/>
                  </a:lnTo>
                  <a:close/>
                  <a:moveTo>
                    <a:pt x="7040" y="10693"/>
                  </a:moveTo>
                  <a:cubicBezTo>
                    <a:pt x="7024" y="10739"/>
                    <a:pt x="7008" y="10785"/>
                    <a:pt x="6992" y="10830"/>
                  </a:cubicBezTo>
                  <a:cubicBezTo>
                    <a:pt x="6883" y="11128"/>
                    <a:pt x="6774" y="11357"/>
                    <a:pt x="6652" y="11546"/>
                  </a:cubicBezTo>
                  <a:cubicBezTo>
                    <a:pt x="6569" y="11673"/>
                    <a:pt x="6490" y="11767"/>
                    <a:pt x="6404" y="11840"/>
                  </a:cubicBezTo>
                  <a:cubicBezTo>
                    <a:pt x="6354" y="11883"/>
                    <a:pt x="6302" y="11918"/>
                    <a:pt x="6252" y="11941"/>
                  </a:cubicBezTo>
                  <a:cubicBezTo>
                    <a:pt x="6225" y="11953"/>
                    <a:pt x="6198" y="11963"/>
                    <a:pt x="6169" y="11970"/>
                  </a:cubicBezTo>
                  <a:cubicBezTo>
                    <a:pt x="6124" y="11974"/>
                    <a:pt x="6078" y="11975"/>
                    <a:pt x="6032" y="11977"/>
                  </a:cubicBezTo>
                  <a:lnTo>
                    <a:pt x="6019" y="11978"/>
                  </a:lnTo>
                  <a:cubicBezTo>
                    <a:pt x="5981" y="11973"/>
                    <a:pt x="5947" y="11963"/>
                    <a:pt x="5912" y="11951"/>
                  </a:cubicBezTo>
                  <a:cubicBezTo>
                    <a:pt x="5860" y="11929"/>
                    <a:pt x="5809" y="11898"/>
                    <a:pt x="5757" y="11855"/>
                  </a:cubicBezTo>
                  <a:cubicBezTo>
                    <a:pt x="5670" y="11787"/>
                    <a:pt x="5588" y="11692"/>
                    <a:pt x="5504" y="11568"/>
                  </a:cubicBezTo>
                  <a:cubicBezTo>
                    <a:pt x="5379" y="11378"/>
                    <a:pt x="5269" y="11151"/>
                    <a:pt x="5160" y="10855"/>
                  </a:cubicBezTo>
                  <a:cubicBezTo>
                    <a:pt x="5139" y="10801"/>
                    <a:pt x="5120" y="10747"/>
                    <a:pt x="5103" y="10693"/>
                  </a:cubicBezTo>
                  <a:close/>
                  <a:moveTo>
                    <a:pt x="5899" y="1"/>
                  </a:moveTo>
                  <a:cubicBezTo>
                    <a:pt x="5547" y="1"/>
                    <a:pt x="5195" y="53"/>
                    <a:pt x="4856" y="156"/>
                  </a:cubicBezTo>
                  <a:cubicBezTo>
                    <a:pt x="4523" y="257"/>
                    <a:pt x="4199" y="402"/>
                    <a:pt x="3895" y="593"/>
                  </a:cubicBezTo>
                  <a:cubicBezTo>
                    <a:pt x="3588" y="785"/>
                    <a:pt x="3293" y="1026"/>
                    <a:pt x="3019" y="1307"/>
                  </a:cubicBezTo>
                  <a:lnTo>
                    <a:pt x="2782" y="1311"/>
                  </a:lnTo>
                  <a:cubicBezTo>
                    <a:pt x="2566" y="1313"/>
                    <a:pt x="2351" y="1316"/>
                    <a:pt x="2133" y="1318"/>
                  </a:cubicBezTo>
                  <a:cubicBezTo>
                    <a:pt x="2106" y="1320"/>
                    <a:pt x="2084" y="1342"/>
                    <a:pt x="2084" y="1368"/>
                  </a:cubicBezTo>
                  <a:lnTo>
                    <a:pt x="2085" y="1391"/>
                  </a:lnTo>
                  <a:lnTo>
                    <a:pt x="2116" y="1419"/>
                  </a:lnTo>
                  <a:lnTo>
                    <a:pt x="2134" y="1419"/>
                  </a:lnTo>
                  <a:cubicBezTo>
                    <a:pt x="2354" y="1423"/>
                    <a:pt x="2573" y="1426"/>
                    <a:pt x="2793" y="1428"/>
                  </a:cubicBezTo>
                  <a:lnTo>
                    <a:pt x="2905" y="1429"/>
                  </a:lnTo>
                  <a:cubicBezTo>
                    <a:pt x="2723" y="1630"/>
                    <a:pt x="2556" y="1844"/>
                    <a:pt x="2405" y="2065"/>
                  </a:cubicBezTo>
                  <a:cubicBezTo>
                    <a:pt x="2091" y="2531"/>
                    <a:pt x="1834" y="3054"/>
                    <a:pt x="1640" y="3621"/>
                  </a:cubicBezTo>
                  <a:lnTo>
                    <a:pt x="530" y="3632"/>
                  </a:lnTo>
                  <a:cubicBezTo>
                    <a:pt x="504" y="3633"/>
                    <a:pt x="481" y="3654"/>
                    <a:pt x="481" y="3682"/>
                  </a:cubicBezTo>
                  <a:cubicBezTo>
                    <a:pt x="481" y="3710"/>
                    <a:pt x="504" y="3733"/>
                    <a:pt x="532" y="3733"/>
                  </a:cubicBezTo>
                  <a:lnTo>
                    <a:pt x="1598" y="3742"/>
                  </a:lnTo>
                  <a:cubicBezTo>
                    <a:pt x="1572" y="3825"/>
                    <a:pt x="1547" y="3901"/>
                    <a:pt x="1528" y="3974"/>
                  </a:cubicBezTo>
                  <a:cubicBezTo>
                    <a:pt x="1433" y="4309"/>
                    <a:pt x="1362" y="4656"/>
                    <a:pt x="1315" y="5005"/>
                  </a:cubicBezTo>
                  <a:cubicBezTo>
                    <a:pt x="1275" y="5303"/>
                    <a:pt x="1252" y="5617"/>
                    <a:pt x="1245" y="5935"/>
                  </a:cubicBezTo>
                  <a:lnTo>
                    <a:pt x="51" y="5944"/>
                  </a:lnTo>
                  <a:cubicBezTo>
                    <a:pt x="24" y="5944"/>
                    <a:pt x="1" y="5967"/>
                    <a:pt x="1" y="5994"/>
                  </a:cubicBezTo>
                  <a:cubicBezTo>
                    <a:pt x="1" y="6023"/>
                    <a:pt x="24" y="6046"/>
                    <a:pt x="52" y="6046"/>
                  </a:cubicBezTo>
                  <a:lnTo>
                    <a:pt x="1244" y="6055"/>
                  </a:lnTo>
                  <a:cubicBezTo>
                    <a:pt x="1245" y="6409"/>
                    <a:pt x="1269" y="6763"/>
                    <a:pt x="1315" y="7105"/>
                  </a:cubicBezTo>
                  <a:cubicBezTo>
                    <a:pt x="1362" y="7454"/>
                    <a:pt x="1432" y="7802"/>
                    <a:pt x="1526" y="8138"/>
                  </a:cubicBezTo>
                  <a:cubicBezTo>
                    <a:pt x="1536" y="8174"/>
                    <a:pt x="1547" y="8212"/>
                    <a:pt x="1560" y="8248"/>
                  </a:cubicBezTo>
                  <a:lnTo>
                    <a:pt x="532" y="8257"/>
                  </a:lnTo>
                  <a:cubicBezTo>
                    <a:pt x="504" y="8257"/>
                    <a:pt x="481" y="8280"/>
                    <a:pt x="481" y="8308"/>
                  </a:cubicBezTo>
                  <a:cubicBezTo>
                    <a:pt x="481" y="8336"/>
                    <a:pt x="504" y="8358"/>
                    <a:pt x="532" y="8358"/>
                  </a:cubicBezTo>
                  <a:lnTo>
                    <a:pt x="1597" y="8368"/>
                  </a:lnTo>
                  <a:cubicBezTo>
                    <a:pt x="1793" y="8982"/>
                    <a:pt x="2064" y="9546"/>
                    <a:pt x="2401" y="10048"/>
                  </a:cubicBezTo>
                  <a:cubicBezTo>
                    <a:pt x="2519" y="10222"/>
                    <a:pt x="2647" y="10391"/>
                    <a:pt x="2785" y="10554"/>
                  </a:cubicBezTo>
                  <a:lnTo>
                    <a:pt x="2331" y="10554"/>
                  </a:lnTo>
                  <a:cubicBezTo>
                    <a:pt x="2294" y="10554"/>
                    <a:pt x="2263" y="10584"/>
                    <a:pt x="2263" y="10622"/>
                  </a:cubicBezTo>
                  <a:cubicBezTo>
                    <a:pt x="2263" y="10659"/>
                    <a:pt x="2294" y="10690"/>
                    <a:pt x="2331" y="10690"/>
                  </a:cubicBezTo>
                  <a:lnTo>
                    <a:pt x="2903" y="10690"/>
                  </a:lnTo>
                  <a:cubicBezTo>
                    <a:pt x="3203" y="11022"/>
                    <a:pt x="3536" y="11303"/>
                    <a:pt x="3893" y="11525"/>
                  </a:cubicBezTo>
                  <a:cubicBezTo>
                    <a:pt x="4199" y="11716"/>
                    <a:pt x="4523" y="11863"/>
                    <a:pt x="4855" y="11963"/>
                  </a:cubicBezTo>
                  <a:cubicBezTo>
                    <a:pt x="5195" y="12066"/>
                    <a:pt x="5547" y="12119"/>
                    <a:pt x="5899" y="12119"/>
                  </a:cubicBezTo>
                  <a:cubicBezTo>
                    <a:pt x="5904" y="12119"/>
                    <a:pt x="5909" y="12119"/>
                    <a:pt x="5914" y="12119"/>
                  </a:cubicBezTo>
                  <a:cubicBezTo>
                    <a:pt x="5935" y="12119"/>
                    <a:pt x="5954" y="12117"/>
                    <a:pt x="5975" y="12115"/>
                  </a:cubicBezTo>
                  <a:lnTo>
                    <a:pt x="6008" y="12113"/>
                  </a:lnTo>
                  <a:cubicBezTo>
                    <a:pt x="6032" y="12117"/>
                    <a:pt x="6052" y="12118"/>
                    <a:pt x="6071" y="12118"/>
                  </a:cubicBezTo>
                  <a:cubicBezTo>
                    <a:pt x="6077" y="12118"/>
                    <a:pt x="6083" y="12118"/>
                    <a:pt x="6088" y="12118"/>
                  </a:cubicBezTo>
                  <a:cubicBezTo>
                    <a:pt x="6123" y="12118"/>
                    <a:pt x="6158" y="12112"/>
                    <a:pt x="6189" y="12105"/>
                  </a:cubicBezTo>
                  <a:cubicBezTo>
                    <a:pt x="6446" y="12083"/>
                    <a:pt x="6702" y="12035"/>
                    <a:pt x="6944" y="11962"/>
                  </a:cubicBezTo>
                  <a:cubicBezTo>
                    <a:pt x="7276" y="11863"/>
                    <a:pt x="7599" y="11714"/>
                    <a:pt x="7905" y="11524"/>
                  </a:cubicBezTo>
                  <a:cubicBezTo>
                    <a:pt x="8259" y="11301"/>
                    <a:pt x="8590" y="11022"/>
                    <a:pt x="8890" y="10691"/>
                  </a:cubicBezTo>
                  <a:lnTo>
                    <a:pt x="10178" y="10691"/>
                  </a:lnTo>
                  <a:cubicBezTo>
                    <a:pt x="10215" y="10691"/>
                    <a:pt x="10246" y="10660"/>
                    <a:pt x="10246" y="10623"/>
                  </a:cubicBezTo>
                  <a:cubicBezTo>
                    <a:pt x="10246" y="10585"/>
                    <a:pt x="10216" y="10555"/>
                    <a:pt x="10178" y="10555"/>
                  </a:cubicBezTo>
                  <a:lnTo>
                    <a:pt x="9009" y="10555"/>
                  </a:lnTo>
                  <a:cubicBezTo>
                    <a:pt x="9147" y="10391"/>
                    <a:pt x="9276" y="10221"/>
                    <a:pt x="9394" y="10047"/>
                  </a:cubicBezTo>
                  <a:cubicBezTo>
                    <a:pt x="9730" y="9546"/>
                    <a:pt x="10000" y="8983"/>
                    <a:pt x="10195" y="8372"/>
                  </a:cubicBezTo>
                  <a:lnTo>
                    <a:pt x="11583" y="8358"/>
                  </a:lnTo>
                  <a:cubicBezTo>
                    <a:pt x="11610" y="8358"/>
                    <a:pt x="11631" y="8337"/>
                    <a:pt x="11631" y="8310"/>
                  </a:cubicBezTo>
                  <a:lnTo>
                    <a:pt x="11628" y="8262"/>
                  </a:lnTo>
                  <a:lnTo>
                    <a:pt x="10234" y="8249"/>
                  </a:lnTo>
                  <a:cubicBezTo>
                    <a:pt x="10245" y="8213"/>
                    <a:pt x="10256" y="8175"/>
                    <a:pt x="10267" y="8138"/>
                  </a:cubicBezTo>
                  <a:cubicBezTo>
                    <a:pt x="10451" y="7479"/>
                    <a:pt x="10545" y="6779"/>
                    <a:pt x="10550" y="6059"/>
                  </a:cubicBezTo>
                  <a:lnTo>
                    <a:pt x="12064" y="6046"/>
                  </a:lnTo>
                  <a:lnTo>
                    <a:pt x="12065" y="6046"/>
                  </a:lnTo>
                  <a:cubicBezTo>
                    <a:pt x="12092" y="6045"/>
                    <a:pt x="12112" y="6023"/>
                    <a:pt x="12112" y="5998"/>
                  </a:cubicBezTo>
                  <a:lnTo>
                    <a:pt x="12104" y="5948"/>
                  </a:lnTo>
                  <a:lnTo>
                    <a:pt x="10559" y="5935"/>
                  </a:lnTo>
                  <a:lnTo>
                    <a:pt x="10544" y="5935"/>
                  </a:lnTo>
                  <a:cubicBezTo>
                    <a:pt x="10531" y="5255"/>
                    <a:pt x="10436" y="4597"/>
                    <a:pt x="10264" y="3976"/>
                  </a:cubicBezTo>
                  <a:cubicBezTo>
                    <a:pt x="10244" y="3906"/>
                    <a:pt x="10220" y="3830"/>
                    <a:pt x="10192" y="3745"/>
                  </a:cubicBezTo>
                  <a:lnTo>
                    <a:pt x="11581" y="3732"/>
                  </a:lnTo>
                  <a:cubicBezTo>
                    <a:pt x="11608" y="3732"/>
                    <a:pt x="11629" y="3711"/>
                    <a:pt x="11629" y="3684"/>
                  </a:cubicBezTo>
                  <a:lnTo>
                    <a:pt x="11625" y="3636"/>
                  </a:lnTo>
                  <a:lnTo>
                    <a:pt x="10200" y="3622"/>
                  </a:lnTo>
                  <a:lnTo>
                    <a:pt x="10149" y="3622"/>
                  </a:lnTo>
                  <a:cubicBezTo>
                    <a:pt x="9957" y="3056"/>
                    <a:pt x="9700" y="2535"/>
                    <a:pt x="9389" y="2070"/>
                  </a:cubicBezTo>
                  <a:cubicBezTo>
                    <a:pt x="9239" y="1849"/>
                    <a:pt x="9072" y="1635"/>
                    <a:pt x="8890" y="1435"/>
                  </a:cubicBezTo>
                  <a:lnTo>
                    <a:pt x="9346" y="1429"/>
                  </a:lnTo>
                  <a:cubicBezTo>
                    <a:pt x="9558" y="1427"/>
                    <a:pt x="9768" y="1424"/>
                    <a:pt x="9980" y="1421"/>
                  </a:cubicBezTo>
                  <a:cubicBezTo>
                    <a:pt x="10005" y="1419"/>
                    <a:pt x="10026" y="1399"/>
                    <a:pt x="10026" y="1373"/>
                  </a:cubicBezTo>
                  <a:lnTo>
                    <a:pt x="10023" y="1325"/>
                  </a:lnTo>
                  <a:lnTo>
                    <a:pt x="9980" y="1322"/>
                  </a:lnTo>
                  <a:cubicBezTo>
                    <a:pt x="9770" y="1319"/>
                    <a:pt x="9561" y="1316"/>
                    <a:pt x="9351" y="1313"/>
                  </a:cubicBezTo>
                  <a:lnTo>
                    <a:pt x="8772" y="1306"/>
                  </a:lnTo>
                  <a:cubicBezTo>
                    <a:pt x="8500" y="1026"/>
                    <a:pt x="8207" y="787"/>
                    <a:pt x="7901" y="595"/>
                  </a:cubicBezTo>
                  <a:cubicBezTo>
                    <a:pt x="7597" y="405"/>
                    <a:pt x="7274" y="258"/>
                    <a:pt x="6942" y="157"/>
                  </a:cubicBezTo>
                  <a:cubicBezTo>
                    <a:pt x="6601" y="54"/>
                    <a:pt x="6251" y="2"/>
                    <a:pt x="58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0"/>
          <p:cNvSpPr txBox="1"/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</a:t>
            </a:r>
            <a:r>
              <a:rPr lang="en">
                <a:solidFill>
                  <a:schemeClr val="lt1"/>
                </a:solidFill>
              </a:rPr>
              <a:t>podemos mejorar</a:t>
            </a:r>
            <a:r>
              <a:rPr lang="en"/>
              <a:t> como equipo?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89" name="Google Shape;889;p50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90" name="Google Shape;890;p50"/>
          <p:cNvGrpSpPr/>
          <p:nvPr/>
        </p:nvGrpSpPr>
        <p:grpSpPr>
          <a:xfrm>
            <a:off x="1182725" y="1749300"/>
            <a:ext cx="3139000" cy="2675497"/>
            <a:chOff x="1052025" y="1789250"/>
            <a:chExt cx="3139000" cy="2675497"/>
          </a:xfrm>
        </p:grpSpPr>
        <p:sp>
          <p:nvSpPr>
            <p:cNvPr id="891" name="Google Shape;891;p50"/>
            <p:cNvSpPr/>
            <p:nvPr/>
          </p:nvSpPr>
          <p:spPr>
            <a:xfrm>
              <a:off x="1273067" y="2096693"/>
              <a:ext cx="2917958" cy="2368054"/>
            </a:xfrm>
            <a:custGeom>
              <a:rect b="b" l="l" r="r" t="t"/>
              <a:pathLst>
                <a:path extrusionOk="0" h="25819" w="25346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2017932" y="1798697"/>
              <a:ext cx="954386" cy="298816"/>
            </a:xfrm>
            <a:custGeom>
              <a:rect b="b" l="l" r="r" t="t"/>
              <a:pathLst>
                <a:path extrusionOk="0" h="3258" w="829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1066185" y="1800807"/>
              <a:ext cx="2917958" cy="2522782"/>
            </a:xfrm>
            <a:custGeom>
              <a:rect b="b" l="l" r="r" t="t"/>
              <a:pathLst>
                <a:path extrusionOk="0" h="27506" w="25346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1052025" y="1789250"/>
              <a:ext cx="2946279" cy="2545527"/>
            </a:xfrm>
            <a:custGeom>
              <a:rect b="b" l="l" r="r" t="t"/>
              <a:pathLst>
                <a:path extrusionOk="0" h="27754" w="25592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50"/>
          <p:cNvSpPr txBox="1"/>
          <p:nvPr>
            <p:ph idx="2" type="subTitle"/>
          </p:nvPr>
        </p:nvSpPr>
        <p:spPr>
          <a:xfrm>
            <a:off x="1464472" y="2383425"/>
            <a:ext cx="24231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Equidad en carga de trabajo, productividad en algunas tareas, iniciativa y proactividad al acercarse la fecha de entrega.</a:t>
            </a:r>
            <a:endParaRPr/>
          </a:p>
        </p:txBody>
      </p:sp>
      <p:grpSp>
        <p:nvGrpSpPr>
          <p:cNvPr id="896" name="Google Shape;896;p50"/>
          <p:cNvGrpSpPr/>
          <p:nvPr/>
        </p:nvGrpSpPr>
        <p:grpSpPr>
          <a:xfrm>
            <a:off x="5257050" y="1533518"/>
            <a:ext cx="2175772" cy="1085619"/>
            <a:chOff x="1540300" y="3202580"/>
            <a:chExt cx="2175772" cy="1085619"/>
          </a:xfrm>
        </p:grpSpPr>
        <p:sp>
          <p:nvSpPr>
            <p:cNvPr id="897" name="Google Shape;897;p50"/>
            <p:cNvSpPr/>
            <p:nvPr/>
          </p:nvSpPr>
          <p:spPr>
            <a:xfrm>
              <a:off x="1546991" y="3209161"/>
              <a:ext cx="2162500" cy="359531"/>
            </a:xfrm>
            <a:custGeom>
              <a:rect b="b" l="l" r="r" t="t"/>
              <a:pathLst>
                <a:path extrusionOk="0" h="3278" w="19716">
                  <a:moveTo>
                    <a:pt x="18116" y="1"/>
                  </a:moveTo>
                  <a:lnTo>
                    <a:pt x="1600" y="77"/>
                  </a:lnTo>
                  <a:cubicBezTo>
                    <a:pt x="717" y="77"/>
                    <a:pt x="0" y="793"/>
                    <a:pt x="0" y="1678"/>
                  </a:cubicBezTo>
                  <a:cubicBezTo>
                    <a:pt x="0" y="2560"/>
                    <a:pt x="716" y="3277"/>
                    <a:pt x="1600" y="3277"/>
                  </a:cubicBezTo>
                  <a:lnTo>
                    <a:pt x="18116" y="3200"/>
                  </a:lnTo>
                  <a:cubicBezTo>
                    <a:pt x="19000" y="3200"/>
                    <a:pt x="19715" y="2483"/>
                    <a:pt x="19715" y="1601"/>
                  </a:cubicBezTo>
                  <a:cubicBezTo>
                    <a:pt x="19715" y="718"/>
                    <a:pt x="19000" y="1"/>
                    <a:pt x="18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1540300" y="3202580"/>
              <a:ext cx="2175772" cy="372693"/>
            </a:xfrm>
            <a:custGeom>
              <a:rect b="b" l="l" r="r" t="t"/>
              <a:pathLst>
                <a:path extrusionOk="0" h="3398" w="19837">
                  <a:moveTo>
                    <a:pt x="18177" y="120"/>
                  </a:moveTo>
                  <a:cubicBezTo>
                    <a:pt x="19025" y="120"/>
                    <a:pt x="19714" y="810"/>
                    <a:pt x="19714" y="1659"/>
                  </a:cubicBezTo>
                  <a:cubicBezTo>
                    <a:pt x="19714" y="2509"/>
                    <a:pt x="19024" y="3199"/>
                    <a:pt x="18176" y="3199"/>
                  </a:cubicBezTo>
                  <a:lnTo>
                    <a:pt x="1660" y="3275"/>
                  </a:lnTo>
                  <a:cubicBezTo>
                    <a:pt x="810" y="3275"/>
                    <a:pt x="120" y="2584"/>
                    <a:pt x="120" y="1735"/>
                  </a:cubicBezTo>
                  <a:cubicBezTo>
                    <a:pt x="120" y="888"/>
                    <a:pt x="811" y="197"/>
                    <a:pt x="1661" y="197"/>
                  </a:cubicBezTo>
                  <a:lnTo>
                    <a:pt x="18177" y="120"/>
                  </a:lnTo>
                  <a:close/>
                  <a:moveTo>
                    <a:pt x="18176" y="1"/>
                  </a:moveTo>
                  <a:lnTo>
                    <a:pt x="1660" y="77"/>
                  </a:lnTo>
                  <a:cubicBezTo>
                    <a:pt x="745" y="77"/>
                    <a:pt x="0" y="820"/>
                    <a:pt x="0" y="1738"/>
                  </a:cubicBezTo>
                  <a:cubicBezTo>
                    <a:pt x="0" y="2651"/>
                    <a:pt x="745" y="3397"/>
                    <a:pt x="1661" y="3397"/>
                  </a:cubicBezTo>
                  <a:lnTo>
                    <a:pt x="18177" y="3320"/>
                  </a:lnTo>
                  <a:cubicBezTo>
                    <a:pt x="19092" y="3320"/>
                    <a:pt x="19836" y="2577"/>
                    <a:pt x="19836" y="1661"/>
                  </a:cubicBezTo>
                  <a:cubicBezTo>
                    <a:pt x="19836" y="746"/>
                    <a:pt x="19092" y="1"/>
                    <a:pt x="18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3085861" y="3501794"/>
              <a:ext cx="584388" cy="786406"/>
            </a:xfrm>
            <a:custGeom>
              <a:rect b="b" l="l" r="r" t="t"/>
              <a:pathLst>
                <a:path extrusionOk="0" h="7170" w="5328">
                  <a:moveTo>
                    <a:pt x="187" y="1"/>
                  </a:moveTo>
                  <a:cubicBezTo>
                    <a:pt x="153" y="1"/>
                    <a:pt x="119" y="11"/>
                    <a:pt x="89" y="32"/>
                  </a:cubicBezTo>
                  <a:cubicBezTo>
                    <a:pt x="31" y="70"/>
                    <a:pt x="0" y="139"/>
                    <a:pt x="13" y="206"/>
                  </a:cubicBezTo>
                  <a:lnTo>
                    <a:pt x="1017" y="6277"/>
                  </a:lnTo>
                  <a:cubicBezTo>
                    <a:pt x="1029" y="6350"/>
                    <a:pt x="1085" y="6407"/>
                    <a:pt x="1158" y="6421"/>
                  </a:cubicBezTo>
                  <a:cubicBezTo>
                    <a:pt x="1168" y="6423"/>
                    <a:pt x="1178" y="6424"/>
                    <a:pt x="1189" y="6424"/>
                  </a:cubicBezTo>
                  <a:cubicBezTo>
                    <a:pt x="1250" y="6424"/>
                    <a:pt x="1309" y="6392"/>
                    <a:pt x="1342" y="6338"/>
                  </a:cubicBezTo>
                  <a:lnTo>
                    <a:pt x="2279" y="4763"/>
                  </a:lnTo>
                  <a:cubicBezTo>
                    <a:pt x="2292" y="4743"/>
                    <a:pt x="2311" y="4731"/>
                    <a:pt x="2335" y="4730"/>
                  </a:cubicBezTo>
                  <a:cubicBezTo>
                    <a:pt x="2336" y="4730"/>
                    <a:pt x="2337" y="4730"/>
                    <a:pt x="2339" y="4730"/>
                  </a:cubicBezTo>
                  <a:cubicBezTo>
                    <a:pt x="2360" y="4730"/>
                    <a:pt x="2381" y="4739"/>
                    <a:pt x="2394" y="4757"/>
                  </a:cubicBezTo>
                  <a:lnTo>
                    <a:pt x="4181" y="7048"/>
                  </a:lnTo>
                  <a:cubicBezTo>
                    <a:pt x="4243" y="7127"/>
                    <a:pt x="4337" y="7170"/>
                    <a:pt x="4431" y="7170"/>
                  </a:cubicBezTo>
                  <a:cubicBezTo>
                    <a:pt x="4492" y="7170"/>
                    <a:pt x="4553" y="7152"/>
                    <a:pt x="4607" y="7116"/>
                  </a:cubicBezTo>
                  <a:lnTo>
                    <a:pt x="5181" y="6726"/>
                  </a:lnTo>
                  <a:cubicBezTo>
                    <a:pt x="5254" y="6676"/>
                    <a:pt x="5302" y="6598"/>
                    <a:pt x="5316" y="6509"/>
                  </a:cubicBezTo>
                  <a:cubicBezTo>
                    <a:pt x="5328" y="6421"/>
                    <a:pt x="5304" y="6332"/>
                    <a:pt x="5248" y="6263"/>
                  </a:cubicBezTo>
                  <a:lnTo>
                    <a:pt x="3330" y="3922"/>
                  </a:lnTo>
                  <a:cubicBezTo>
                    <a:pt x="3315" y="3903"/>
                    <a:pt x="3310" y="3880"/>
                    <a:pt x="3317" y="3857"/>
                  </a:cubicBezTo>
                  <a:cubicBezTo>
                    <a:pt x="3326" y="3834"/>
                    <a:pt x="3344" y="3816"/>
                    <a:pt x="3368" y="3811"/>
                  </a:cubicBezTo>
                  <a:lnTo>
                    <a:pt x="5062" y="3404"/>
                  </a:lnTo>
                  <a:cubicBezTo>
                    <a:pt x="5130" y="3388"/>
                    <a:pt x="5184" y="3333"/>
                    <a:pt x="5194" y="3261"/>
                  </a:cubicBezTo>
                  <a:cubicBezTo>
                    <a:pt x="5206" y="3191"/>
                    <a:pt x="5174" y="3121"/>
                    <a:pt x="5114" y="3083"/>
                  </a:cubicBezTo>
                  <a:lnTo>
                    <a:pt x="280" y="28"/>
                  </a:lnTo>
                  <a:cubicBezTo>
                    <a:pt x="252" y="10"/>
                    <a:pt x="219" y="1"/>
                    <a:pt x="1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2500696" y="3267622"/>
              <a:ext cx="9871" cy="234935"/>
            </a:xfrm>
            <a:custGeom>
              <a:rect b="b" l="l" r="r" t="t"/>
              <a:pathLst>
                <a:path extrusionOk="0" h="2142" w="90">
                  <a:moveTo>
                    <a:pt x="1" y="1"/>
                  </a:moveTo>
                  <a:lnTo>
                    <a:pt x="1" y="2142"/>
                  </a:lnTo>
                  <a:lnTo>
                    <a:pt x="89" y="2142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3403507" y="3290436"/>
              <a:ext cx="172092" cy="171978"/>
            </a:xfrm>
            <a:custGeom>
              <a:rect b="b" l="l" r="r" t="t"/>
              <a:pathLst>
                <a:path extrusionOk="0" h="1568" w="1569">
                  <a:moveTo>
                    <a:pt x="784" y="204"/>
                  </a:moveTo>
                  <a:cubicBezTo>
                    <a:pt x="1105" y="204"/>
                    <a:pt x="1366" y="464"/>
                    <a:pt x="1366" y="785"/>
                  </a:cubicBezTo>
                  <a:cubicBezTo>
                    <a:pt x="1366" y="1106"/>
                    <a:pt x="1105" y="1367"/>
                    <a:pt x="784" y="1367"/>
                  </a:cubicBezTo>
                  <a:cubicBezTo>
                    <a:pt x="463" y="1367"/>
                    <a:pt x="202" y="1106"/>
                    <a:pt x="202" y="785"/>
                  </a:cubicBezTo>
                  <a:cubicBezTo>
                    <a:pt x="202" y="464"/>
                    <a:pt x="463" y="204"/>
                    <a:pt x="784" y="204"/>
                  </a:cubicBezTo>
                  <a:close/>
                  <a:moveTo>
                    <a:pt x="784" y="0"/>
                  </a:moveTo>
                  <a:cubicBezTo>
                    <a:pt x="352" y="0"/>
                    <a:pt x="1" y="351"/>
                    <a:pt x="1" y="784"/>
                  </a:cubicBezTo>
                  <a:cubicBezTo>
                    <a:pt x="1" y="1216"/>
                    <a:pt x="352" y="1568"/>
                    <a:pt x="784" y="1568"/>
                  </a:cubicBezTo>
                  <a:cubicBezTo>
                    <a:pt x="1216" y="1568"/>
                    <a:pt x="1568" y="1216"/>
                    <a:pt x="1568" y="784"/>
                  </a:cubicBezTo>
                  <a:cubicBezTo>
                    <a:pt x="1568" y="351"/>
                    <a:pt x="1216" y="0"/>
                    <a:pt x="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3526134" y="3422055"/>
              <a:ext cx="70087" cy="68111"/>
            </a:xfrm>
            <a:custGeom>
              <a:rect b="b" l="l" r="r" t="t"/>
              <a:pathLst>
                <a:path extrusionOk="0" h="621" w="639">
                  <a:moveTo>
                    <a:pt x="111" y="1"/>
                  </a:moveTo>
                  <a:cubicBezTo>
                    <a:pt x="85" y="1"/>
                    <a:pt x="59" y="11"/>
                    <a:pt x="40" y="30"/>
                  </a:cubicBezTo>
                  <a:cubicBezTo>
                    <a:pt x="1" y="70"/>
                    <a:pt x="1" y="134"/>
                    <a:pt x="40" y="173"/>
                  </a:cubicBezTo>
                  <a:lnTo>
                    <a:pt x="457" y="590"/>
                  </a:lnTo>
                  <a:cubicBezTo>
                    <a:pt x="475" y="611"/>
                    <a:pt x="502" y="620"/>
                    <a:pt x="527" y="620"/>
                  </a:cubicBezTo>
                  <a:cubicBezTo>
                    <a:pt x="553" y="620"/>
                    <a:pt x="579" y="611"/>
                    <a:pt x="600" y="590"/>
                  </a:cubicBezTo>
                  <a:cubicBezTo>
                    <a:pt x="639" y="551"/>
                    <a:pt x="639" y="488"/>
                    <a:pt x="600" y="447"/>
                  </a:cubicBezTo>
                  <a:lnTo>
                    <a:pt x="183" y="30"/>
                  </a:lnTo>
                  <a:cubicBezTo>
                    <a:pt x="163" y="11"/>
                    <a:pt x="137" y="1"/>
                    <a:pt x="111" y="1"/>
                  </a:cubicBezTo>
                  <a:close/>
                </a:path>
              </a:pathLst>
            </a:custGeom>
            <a:solidFill>
              <a:srgbClr val="394A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1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8" name="Google Shape;908;p51"/>
          <p:cNvSpPr txBox="1"/>
          <p:nvPr>
            <p:ph type="ctrTitle"/>
          </p:nvPr>
        </p:nvSpPr>
        <p:spPr>
          <a:xfrm>
            <a:off x="2571776" y="970275"/>
            <a:ext cx="40005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33"/>
          <p:cNvGrpSpPr/>
          <p:nvPr/>
        </p:nvGrpSpPr>
        <p:grpSpPr>
          <a:xfrm>
            <a:off x="136451" y="2571747"/>
            <a:ext cx="1479685" cy="1369395"/>
            <a:chOff x="2678350" y="4992125"/>
            <a:chExt cx="481825" cy="481825"/>
          </a:xfrm>
        </p:grpSpPr>
        <p:sp>
          <p:nvSpPr>
            <p:cNvPr id="494" name="Google Shape;494;p33"/>
            <p:cNvSpPr/>
            <p:nvPr/>
          </p:nvSpPr>
          <p:spPr>
            <a:xfrm>
              <a:off x="2975725" y="5079150"/>
              <a:ext cx="56475" cy="309125"/>
            </a:xfrm>
            <a:custGeom>
              <a:rect b="b" l="l" r="r" t="t"/>
              <a:pathLst>
                <a:path extrusionOk="0" h="12365" w="2259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2806350" y="5162500"/>
              <a:ext cx="84700" cy="225775"/>
            </a:xfrm>
            <a:custGeom>
              <a:rect b="b" l="l" r="r" t="t"/>
              <a:pathLst>
                <a:path extrusionOk="0" h="9031" w="3388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2678350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97" name="Google Shape;497;p33"/>
          <p:cNvSpPr/>
          <p:nvPr/>
        </p:nvSpPr>
        <p:spPr>
          <a:xfrm>
            <a:off x="970850" y="3388174"/>
            <a:ext cx="1594883" cy="1215327"/>
          </a:xfrm>
          <a:custGeom>
            <a:rect b="b" l="l" r="r" t="t"/>
            <a:pathLst>
              <a:path extrusionOk="0" h="16869" w="19298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rotWithShape="0" algn="bl" dir="1860000" dist="10477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3"/>
          <p:cNvSpPr txBox="1"/>
          <p:nvPr>
            <p:ph idx="1" type="subTitle"/>
          </p:nvPr>
        </p:nvSpPr>
        <p:spPr>
          <a:xfrm>
            <a:off x="2457450" y="1341425"/>
            <a:ext cx="42291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Es una aplicación que facilita la interacción entre dueños de restaurantes y clientes, permitiendo la </a:t>
            </a:r>
            <a:r>
              <a:rPr b="1" lang="en">
                <a:solidFill>
                  <a:schemeClr val="lt1"/>
                </a:solidFill>
              </a:rPr>
              <a:t>reserva de mesas</a:t>
            </a:r>
            <a:r>
              <a:rPr lang="en">
                <a:solidFill>
                  <a:schemeClr val="lt1"/>
                </a:solidFill>
              </a:rPr>
              <a:t> en múltiples locales desde una sola plataforma digital.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33"/>
          <p:cNvSpPr/>
          <p:nvPr/>
        </p:nvSpPr>
        <p:spPr>
          <a:xfrm>
            <a:off x="1945126" y="4198902"/>
            <a:ext cx="809044" cy="809204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/>
          <p:nvPr/>
        </p:nvSpPr>
        <p:spPr>
          <a:xfrm>
            <a:off x="6003950" y="4183125"/>
            <a:ext cx="147271" cy="360475"/>
          </a:xfrm>
          <a:custGeom>
            <a:rect b="b" l="l" r="r" t="t"/>
            <a:pathLst>
              <a:path extrusionOk="0" h="1718" w="702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6259688" y="4263907"/>
            <a:ext cx="984323" cy="198702"/>
          </a:xfrm>
          <a:custGeom>
            <a:rect b="b" l="l" r="r" t="t"/>
            <a:pathLst>
              <a:path extrusionOk="0" h="947" w="4692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"/>
          <p:cNvSpPr/>
          <p:nvPr/>
        </p:nvSpPr>
        <p:spPr>
          <a:xfrm>
            <a:off x="7351657" y="4263907"/>
            <a:ext cx="492371" cy="198702"/>
          </a:xfrm>
          <a:custGeom>
            <a:rect b="b" l="l" r="r" t="t"/>
            <a:pathLst>
              <a:path extrusionOk="0" h="947" w="2347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3"/>
          <p:cNvSpPr/>
          <p:nvPr/>
        </p:nvSpPr>
        <p:spPr>
          <a:xfrm>
            <a:off x="7952084" y="4183125"/>
            <a:ext cx="147690" cy="360475"/>
          </a:xfrm>
          <a:custGeom>
            <a:rect b="b" l="l" r="r" t="t"/>
            <a:pathLst>
              <a:path extrusionOk="0" h="1718" w="704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630111" y="4051139"/>
            <a:ext cx="492380" cy="492458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1492113" y="4683972"/>
            <a:ext cx="247928" cy="247952"/>
          </a:xfrm>
          <a:custGeom>
            <a:rect b="b" l="l" r="r" t="t"/>
            <a:pathLst>
              <a:path extrusionOk="0" h="6294" w="6293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 txBox="1"/>
          <p:nvPr>
            <p:ph idx="4294967295" type="subTitle"/>
          </p:nvPr>
        </p:nvSpPr>
        <p:spPr>
          <a:xfrm rot="-546">
            <a:off x="2124975" y="686526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/>
          <p:nvPr>
            <p:ph type="title"/>
          </p:nvPr>
        </p:nvSpPr>
        <p:spPr>
          <a:xfrm>
            <a:off x="2490600" y="2058225"/>
            <a:ext cx="41628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lo hace especial?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5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517" name="Google Shape;517;p35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5"/>
          <p:cNvGrpSpPr/>
          <p:nvPr/>
        </p:nvGrpSpPr>
        <p:grpSpPr>
          <a:xfrm>
            <a:off x="3612055" y="3232350"/>
            <a:ext cx="1713379" cy="581650"/>
            <a:chOff x="3611875" y="3231000"/>
            <a:chExt cx="1598600" cy="581650"/>
          </a:xfrm>
        </p:grpSpPr>
        <p:sp>
          <p:nvSpPr>
            <p:cNvPr id="520" name="Google Shape;520;p35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523" name="Google Shape;523;p35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5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526" name="Google Shape;526;p35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5"/>
          <p:cNvGrpSpPr/>
          <p:nvPr/>
        </p:nvGrpSpPr>
        <p:grpSpPr>
          <a:xfrm>
            <a:off x="4883112" y="1533525"/>
            <a:ext cx="2044769" cy="581650"/>
            <a:chOff x="4882900" y="1532175"/>
            <a:chExt cx="1598600" cy="581650"/>
          </a:xfrm>
        </p:grpSpPr>
        <p:sp>
          <p:nvSpPr>
            <p:cNvPr id="529" name="Google Shape;529;p35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35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Cuenta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Personal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32" name="Google Shape;532;p35"/>
          <p:cNvSpPr txBox="1"/>
          <p:nvPr/>
        </p:nvSpPr>
        <p:spPr>
          <a:xfrm>
            <a:off x="1163150" y="376004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Registro y Login 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 Filtros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 región, tipo de comida y score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3611900" y="3232350"/>
            <a:ext cx="171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Reserva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Automática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3251150" y="3760050"/>
            <a:ext cx="230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Aplicación asigna automáticamente mesas disponibles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5204796" y="206385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la información de la reserva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9" name="Google Shape;539;p35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40" name="Google Shape;540;p35"/>
          <p:cNvSpPr txBox="1"/>
          <p:nvPr/>
        </p:nvSpPr>
        <p:spPr>
          <a:xfrm>
            <a:off x="6039000" y="3229175"/>
            <a:ext cx="17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Mensajería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6246305" y="3760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otros usuarios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42" name="Google Shape;542;p35"/>
          <p:cNvCxnSpPr>
            <a:stCxn id="531" idx="0"/>
          </p:cNvCxnSpPr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5"/>
          <p:cNvCxnSpPr>
            <a:stCxn id="535" idx="0"/>
          </p:cNvCxnSpPr>
          <p:nvPr/>
        </p:nvCxnSpPr>
        <p:spPr>
          <a:xfrm rot="10800000">
            <a:off x="44685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5"/>
          <p:cNvCxnSpPr>
            <a:stCxn id="538" idx="2"/>
          </p:cNvCxnSpPr>
          <p:nvPr/>
        </p:nvCxnSpPr>
        <p:spPr>
          <a:xfrm>
            <a:off x="5886096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5"/>
          <p:cNvCxnSpPr>
            <a:stCxn id="540" idx="0"/>
          </p:cNvCxnSpPr>
          <p:nvPr/>
        </p:nvCxnSpPr>
        <p:spPr>
          <a:xfrm rot="10800000">
            <a:off x="693405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5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7" name="Google Shape;547;p35"/>
          <p:cNvCxnSpPr>
            <a:stCxn id="534" idx="2"/>
          </p:cNvCxnSpPr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5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9" name="Google Shape;549;p35"/>
          <p:cNvSpPr/>
          <p:nvPr/>
        </p:nvSpPr>
        <p:spPr>
          <a:xfrm>
            <a:off x="-207375" y="-84000"/>
            <a:ext cx="9819300" cy="5311500"/>
          </a:xfrm>
          <a:prstGeom prst="rect">
            <a:avLst/>
          </a:prstGeom>
          <a:solidFill>
            <a:srgbClr val="434A4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5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551" name="Google Shape;551;p35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35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Cuenta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Personal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1163150" y="376004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Registro y Login 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55" name="Google Shape;555;p35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6" name="Google Shape;556;p35"/>
          <p:cNvCxnSpPr/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6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562" name="Google Shape;562;p36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6"/>
          <p:cNvGrpSpPr/>
          <p:nvPr/>
        </p:nvGrpSpPr>
        <p:grpSpPr>
          <a:xfrm>
            <a:off x="3612055" y="3232350"/>
            <a:ext cx="1713379" cy="581650"/>
            <a:chOff x="3611875" y="3231000"/>
            <a:chExt cx="1598600" cy="581650"/>
          </a:xfrm>
        </p:grpSpPr>
        <p:sp>
          <p:nvSpPr>
            <p:cNvPr id="565" name="Google Shape;565;p36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6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568" name="Google Shape;568;p36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6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571" name="Google Shape;571;p36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6"/>
          <p:cNvGrpSpPr/>
          <p:nvPr/>
        </p:nvGrpSpPr>
        <p:grpSpPr>
          <a:xfrm>
            <a:off x="4883112" y="1533525"/>
            <a:ext cx="2044769" cy="581650"/>
            <a:chOff x="4882900" y="1532175"/>
            <a:chExt cx="1598600" cy="581650"/>
          </a:xfrm>
        </p:grpSpPr>
        <p:sp>
          <p:nvSpPr>
            <p:cNvPr id="574" name="Google Shape;574;p36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6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Cuenta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Personal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77" name="Google Shape;577;p36"/>
          <p:cNvSpPr txBox="1"/>
          <p:nvPr/>
        </p:nvSpPr>
        <p:spPr>
          <a:xfrm>
            <a:off x="1163150" y="376004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Registro y Login 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8" name="Google Shape;578;p36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 Filtros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 región, tipo de comida y score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3611900" y="3232350"/>
            <a:ext cx="171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Reserva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Automática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3251150" y="3760050"/>
            <a:ext cx="230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Aplicación asigna automáticamente mesas disponibles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83" name="Google Shape;583;p36"/>
          <p:cNvSpPr txBox="1"/>
          <p:nvPr/>
        </p:nvSpPr>
        <p:spPr>
          <a:xfrm>
            <a:off x="5204796" y="206385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la información de la reserva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84" name="Google Shape;584;p36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85" name="Google Shape;585;p36"/>
          <p:cNvSpPr txBox="1"/>
          <p:nvPr/>
        </p:nvSpPr>
        <p:spPr>
          <a:xfrm>
            <a:off x="6039000" y="3229175"/>
            <a:ext cx="17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Mensajería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86" name="Google Shape;586;p36"/>
          <p:cNvSpPr txBox="1"/>
          <p:nvPr/>
        </p:nvSpPr>
        <p:spPr>
          <a:xfrm>
            <a:off x="6246305" y="3760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otros usuarios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87" name="Google Shape;587;p36"/>
          <p:cNvCxnSpPr>
            <a:stCxn id="576" idx="0"/>
          </p:cNvCxnSpPr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6"/>
          <p:cNvCxnSpPr>
            <a:stCxn id="580" idx="0"/>
          </p:cNvCxnSpPr>
          <p:nvPr/>
        </p:nvCxnSpPr>
        <p:spPr>
          <a:xfrm rot="10800000">
            <a:off x="44685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6"/>
          <p:cNvCxnSpPr>
            <a:stCxn id="583" idx="2"/>
          </p:cNvCxnSpPr>
          <p:nvPr/>
        </p:nvCxnSpPr>
        <p:spPr>
          <a:xfrm>
            <a:off x="5886096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6"/>
          <p:cNvCxnSpPr>
            <a:stCxn id="585" idx="0"/>
          </p:cNvCxnSpPr>
          <p:nvPr/>
        </p:nvCxnSpPr>
        <p:spPr>
          <a:xfrm rot="10800000">
            <a:off x="693405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6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2" name="Google Shape;592;p36"/>
          <p:cNvCxnSpPr>
            <a:stCxn id="579" idx="2"/>
          </p:cNvCxnSpPr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36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-217375" y="-268700"/>
            <a:ext cx="9819300" cy="5311500"/>
          </a:xfrm>
          <a:prstGeom prst="rect">
            <a:avLst/>
          </a:prstGeom>
          <a:solidFill>
            <a:srgbClr val="434A4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6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596" name="Google Shape;596;p36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36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 Filtros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 región, tipo de comida y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calificación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00" name="Google Shape;600;p36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01" name="Google Shape;601;p36"/>
          <p:cNvCxnSpPr/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37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607" name="Google Shape;607;p37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7"/>
          <p:cNvGrpSpPr/>
          <p:nvPr/>
        </p:nvGrpSpPr>
        <p:grpSpPr>
          <a:xfrm>
            <a:off x="3612055" y="3232350"/>
            <a:ext cx="1713379" cy="581650"/>
            <a:chOff x="3611875" y="3231000"/>
            <a:chExt cx="1598600" cy="581650"/>
          </a:xfrm>
        </p:grpSpPr>
        <p:sp>
          <p:nvSpPr>
            <p:cNvPr id="610" name="Google Shape;610;p37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37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613" name="Google Shape;613;p37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7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616" name="Google Shape;616;p37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37"/>
          <p:cNvGrpSpPr/>
          <p:nvPr/>
        </p:nvGrpSpPr>
        <p:grpSpPr>
          <a:xfrm>
            <a:off x="4883112" y="1533525"/>
            <a:ext cx="2044769" cy="581650"/>
            <a:chOff x="4882900" y="1532175"/>
            <a:chExt cx="1598600" cy="581650"/>
          </a:xfrm>
        </p:grpSpPr>
        <p:sp>
          <p:nvSpPr>
            <p:cNvPr id="619" name="Google Shape;619;p37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7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Cuenta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Personal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22" name="Google Shape;622;p37"/>
          <p:cNvSpPr txBox="1"/>
          <p:nvPr/>
        </p:nvSpPr>
        <p:spPr>
          <a:xfrm>
            <a:off x="1163150" y="376004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Registro y Login 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3" name="Google Shape;623;p37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 Filtros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 región, tipo de comida y score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5" name="Google Shape;625;p37"/>
          <p:cNvSpPr txBox="1"/>
          <p:nvPr/>
        </p:nvSpPr>
        <p:spPr>
          <a:xfrm>
            <a:off x="3611900" y="3232350"/>
            <a:ext cx="171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Reserva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Automática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26" name="Google Shape;626;p37"/>
          <p:cNvSpPr txBox="1"/>
          <p:nvPr/>
        </p:nvSpPr>
        <p:spPr>
          <a:xfrm>
            <a:off x="3251150" y="3760050"/>
            <a:ext cx="230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Aplicación asigna automáticamente mesas disponibles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7" name="Google Shape;627;p37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5204796" y="206385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la información de la reserva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29" name="Google Shape;629;p37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30" name="Google Shape;630;p37"/>
          <p:cNvSpPr txBox="1"/>
          <p:nvPr/>
        </p:nvSpPr>
        <p:spPr>
          <a:xfrm>
            <a:off x="6039000" y="3229175"/>
            <a:ext cx="17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Mensajería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1" name="Google Shape;631;p37"/>
          <p:cNvSpPr txBox="1"/>
          <p:nvPr/>
        </p:nvSpPr>
        <p:spPr>
          <a:xfrm>
            <a:off x="6246305" y="3760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otros usuarios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32" name="Google Shape;632;p37"/>
          <p:cNvCxnSpPr>
            <a:stCxn id="621" idx="0"/>
          </p:cNvCxnSpPr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37"/>
          <p:cNvCxnSpPr>
            <a:stCxn id="625" idx="0"/>
          </p:cNvCxnSpPr>
          <p:nvPr/>
        </p:nvCxnSpPr>
        <p:spPr>
          <a:xfrm rot="10800000">
            <a:off x="44685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>
            <a:stCxn id="628" idx="2"/>
          </p:cNvCxnSpPr>
          <p:nvPr/>
        </p:nvCxnSpPr>
        <p:spPr>
          <a:xfrm>
            <a:off x="5886096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37"/>
          <p:cNvCxnSpPr>
            <a:stCxn id="630" idx="0"/>
          </p:cNvCxnSpPr>
          <p:nvPr/>
        </p:nvCxnSpPr>
        <p:spPr>
          <a:xfrm rot="10800000">
            <a:off x="693405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7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7" name="Google Shape;637;p37"/>
          <p:cNvCxnSpPr>
            <a:stCxn id="624" idx="2"/>
          </p:cNvCxnSpPr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7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9" name="Google Shape;639;p37"/>
          <p:cNvSpPr/>
          <p:nvPr/>
        </p:nvSpPr>
        <p:spPr>
          <a:xfrm>
            <a:off x="-241750" y="-84000"/>
            <a:ext cx="9819300" cy="5311500"/>
          </a:xfrm>
          <a:prstGeom prst="rect">
            <a:avLst/>
          </a:prstGeom>
          <a:solidFill>
            <a:srgbClr val="434A4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37"/>
          <p:cNvGrpSpPr/>
          <p:nvPr/>
        </p:nvGrpSpPr>
        <p:grpSpPr>
          <a:xfrm>
            <a:off x="3612055" y="3232350"/>
            <a:ext cx="1713379" cy="581650"/>
            <a:chOff x="3611875" y="3231000"/>
            <a:chExt cx="1598600" cy="581650"/>
          </a:xfrm>
        </p:grpSpPr>
        <p:sp>
          <p:nvSpPr>
            <p:cNvPr id="641" name="Google Shape;641;p37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7"/>
          <p:cNvSpPr txBox="1"/>
          <p:nvPr/>
        </p:nvSpPr>
        <p:spPr>
          <a:xfrm>
            <a:off x="3649475" y="3208950"/>
            <a:ext cx="171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Reserva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Automática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44" name="Google Shape;644;p37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45" name="Google Shape;645;p37"/>
          <p:cNvCxnSpPr/>
          <p:nvPr/>
        </p:nvCxnSpPr>
        <p:spPr>
          <a:xfrm rot="10800000">
            <a:off x="4506125" y="29980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7"/>
          <p:cNvSpPr txBox="1"/>
          <p:nvPr/>
        </p:nvSpPr>
        <p:spPr>
          <a:xfrm>
            <a:off x="3251150" y="3760050"/>
            <a:ext cx="230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Aplicación asigna automáticamente mesas disponibles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38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652" name="Google Shape;652;p38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38"/>
          <p:cNvGrpSpPr/>
          <p:nvPr/>
        </p:nvGrpSpPr>
        <p:grpSpPr>
          <a:xfrm>
            <a:off x="3612055" y="3232350"/>
            <a:ext cx="1713379" cy="581650"/>
            <a:chOff x="3611875" y="3231000"/>
            <a:chExt cx="1598600" cy="581650"/>
          </a:xfrm>
        </p:grpSpPr>
        <p:sp>
          <p:nvSpPr>
            <p:cNvPr id="655" name="Google Shape;655;p38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8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658" name="Google Shape;658;p38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8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661" name="Google Shape;661;p38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4883112" y="1533525"/>
            <a:ext cx="2044769" cy="581650"/>
            <a:chOff x="4882900" y="1532175"/>
            <a:chExt cx="1598600" cy="581650"/>
          </a:xfrm>
        </p:grpSpPr>
        <p:sp>
          <p:nvSpPr>
            <p:cNvPr id="664" name="Google Shape;664;p38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8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Cuenta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Personal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1163150" y="376004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Registro y Login 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68" name="Google Shape;668;p38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 Filtros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69" name="Google Shape;669;p38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 región, tipo de comida y score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0" name="Google Shape;670;p38"/>
          <p:cNvSpPr txBox="1"/>
          <p:nvPr/>
        </p:nvSpPr>
        <p:spPr>
          <a:xfrm>
            <a:off x="3611900" y="3232350"/>
            <a:ext cx="171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Reserva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Automática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71" name="Google Shape;671;p38"/>
          <p:cNvSpPr txBox="1"/>
          <p:nvPr/>
        </p:nvSpPr>
        <p:spPr>
          <a:xfrm>
            <a:off x="3251150" y="3760050"/>
            <a:ext cx="230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Aplicación asigna automáticamente mesas disponibles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72" name="Google Shape;672;p38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73" name="Google Shape;673;p38"/>
          <p:cNvSpPr txBox="1"/>
          <p:nvPr/>
        </p:nvSpPr>
        <p:spPr>
          <a:xfrm>
            <a:off x="5204796" y="206385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la información de la reserva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74" name="Google Shape;674;p38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75" name="Google Shape;675;p38"/>
          <p:cNvSpPr txBox="1"/>
          <p:nvPr/>
        </p:nvSpPr>
        <p:spPr>
          <a:xfrm>
            <a:off x="6039000" y="3229175"/>
            <a:ext cx="17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Mensajería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76" name="Google Shape;676;p38"/>
          <p:cNvSpPr txBox="1"/>
          <p:nvPr/>
        </p:nvSpPr>
        <p:spPr>
          <a:xfrm>
            <a:off x="6246305" y="3760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otros usuarios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77" name="Google Shape;677;p38"/>
          <p:cNvCxnSpPr>
            <a:stCxn id="666" idx="0"/>
          </p:cNvCxnSpPr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38"/>
          <p:cNvCxnSpPr>
            <a:stCxn id="670" idx="0"/>
          </p:cNvCxnSpPr>
          <p:nvPr/>
        </p:nvCxnSpPr>
        <p:spPr>
          <a:xfrm rot="10800000">
            <a:off x="44685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8"/>
          <p:cNvCxnSpPr>
            <a:stCxn id="673" idx="2"/>
          </p:cNvCxnSpPr>
          <p:nvPr/>
        </p:nvCxnSpPr>
        <p:spPr>
          <a:xfrm>
            <a:off x="5886096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8"/>
          <p:cNvCxnSpPr>
            <a:stCxn id="675" idx="0"/>
          </p:cNvCxnSpPr>
          <p:nvPr/>
        </p:nvCxnSpPr>
        <p:spPr>
          <a:xfrm rot="10800000">
            <a:off x="693405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38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2" name="Google Shape;682;p38"/>
          <p:cNvCxnSpPr>
            <a:stCxn id="669" idx="2"/>
          </p:cNvCxnSpPr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38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-337650" y="-212100"/>
            <a:ext cx="9819300" cy="5311500"/>
          </a:xfrm>
          <a:prstGeom prst="rect">
            <a:avLst/>
          </a:prstGeom>
          <a:solidFill>
            <a:srgbClr val="434A4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6" name="Google Shape;686;p38"/>
          <p:cNvGrpSpPr/>
          <p:nvPr/>
        </p:nvGrpSpPr>
        <p:grpSpPr>
          <a:xfrm>
            <a:off x="4883112" y="1533525"/>
            <a:ext cx="2044769" cy="581650"/>
            <a:chOff x="4882900" y="1532175"/>
            <a:chExt cx="1598600" cy="581650"/>
          </a:xfrm>
        </p:grpSpPr>
        <p:sp>
          <p:nvSpPr>
            <p:cNvPr id="687" name="Google Shape;687;p38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38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90" name="Google Shape;690;p38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91" name="Google Shape;691;p38"/>
          <p:cNvSpPr txBox="1"/>
          <p:nvPr/>
        </p:nvSpPr>
        <p:spPr>
          <a:xfrm>
            <a:off x="5204796" y="206385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la información de la reserva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92" name="Google Shape;692;p38"/>
          <p:cNvCxnSpPr/>
          <p:nvPr/>
        </p:nvCxnSpPr>
        <p:spPr>
          <a:xfrm>
            <a:off x="5886096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9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698" name="Google Shape;698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3612055" y="3232350"/>
            <a:ext cx="1713379" cy="581650"/>
            <a:chOff x="3611875" y="3231000"/>
            <a:chExt cx="1598600" cy="581650"/>
          </a:xfrm>
        </p:grpSpPr>
        <p:sp>
          <p:nvSpPr>
            <p:cNvPr id="701" name="Google Shape;701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9"/>
          <p:cNvGrpSpPr/>
          <p:nvPr/>
        </p:nvGrpSpPr>
        <p:grpSpPr>
          <a:xfrm>
            <a:off x="1069850" y="3232350"/>
            <a:ext cx="1598600" cy="581650"/>
            <a:chOff x="1069850" y="3231000"/>
            <a:chExt cx="1598600" cy="581650"/>
          </a:xfrm>
        </p:grpSpPr>
        <p:sp>
          <p:nvSpPr>
            <p:cNvPr id="704" name="Google Shape;704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9"/>
          <p:cNvGrpSpPr/>
          <p:nvPr/>
        </p:nvGrpSpPr>
        <p:grpSpPr>
          <a:xfrm>
            <a:off x="2363750" y="1533525"/>
            <a:ext cx="1598600" cy="581650"/>
            <a:chOff x="2363750" y="1532175"/>
            <a:chExt cx="1598600" cy="581650"/>
          </a:xfrm>
        </p:grpSpPr>
        <p:sp>
          <p:nvSpPr>
            <p:cNvPr id="707" name="Google Shape;707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4883112" y="1533525"/>
            <a:ext cx="2044769" cy="581650"/>
            <a:chOff x="4882900" y="1532175"/>
            <a:chExt cx="1598600" cy="581650"/>
          </a:xfrm>
        </p:grpSpPr>
        <p:sp>
          <p:nvSpPr>
            <p:cNvPr id="710" name="Google Shape;710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39"/>
          <p:cNvSpPr txBox="1"/>
          <p:nvPr/>
        </p:nvSpPr>
        <p:spPr>
          <a:xfrm>
            <a:off x="1162250" y="3232350"/>
            <a:ext cx="1364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Cuenta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Personal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13" name="Google Shape;713;p39"/>
          <p:cNvSpPr txBox="1"/>
          <p:nvPr/>
        </p:nvSpPr>
        <p:spPr>
          <a:xfrm>
            <a:off x="1163150" y="376004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Registro y Login 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4" name="Google Shape;714;p39"/>
          <p:cNvSpPr txBox="1"/>
          <p:nvPr/>
        </p:nvSpPr>
        <p:spPr>
          <a:xfrm>
            <a:off x="2457050" y="1534875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 Filtros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15" name="Google Shape;715;p39"/>
          <p:cNvSpPr txBox="1"/>
          <p:nvPr/>
        </p:nvSpPr>
        <p:spPr>
          <a:xfrm>
            <a:off x="2457050" y="2063862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Por región, tipo de comida y score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6" name="Google Shape;716;p39"/>
          <p:cNvSpPr txBox="1"/>
          <p:nvPr/>
        </p:nvSpPr>
        <p:spPr>
          <a:xfrm>
            <a:off x="3649475" y="3208950"/>
            <a:ext cx="1713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Reserva 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Automática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17" name="Google Shape;717;p39"/>
          <p:cNvSpPr txBox="1"/>
          <p:nvPr/>
        </p:nvSpPr>
        <p:spPr>
          <a:xfrm>
            <a:off x="3251150" y="3760050"/>
            <a:ext cx="2302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Aplicación asigna automáticamente mesas disponibles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8" name="Google Shape;718;p39"/>
          <p:cNvSpPr txBox="1"/>
          <p:nvPr/>
        </p:nvSpPr>
        <p:spPr>
          <a:xfrm>
            <a:off x="4860575" y="1524588"/>
            <a:ext cx="20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Mail Confirmación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19" name="Google Shape;719;p39"/>
          <p:cNvSpPr txBox="1"/>
          <p:nvPr/>
        </p:nvSpPr>
        <p:spPr>
          <a:xfrm>
            <a:off x="5204796" y="2063850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la información de la reserva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20" name="Google Shape;720;p39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21" name="Google Shape;721;p39"/>
          <p:cNvSpPr txBox="1"/>
          <p:nvPr/>
        </p:nvSpPr>
        <p:spPr>
          <a:xfrm>
            <a:off x="6039000" y="3229175"/>
            <a:ext cx="17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Mensajería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22" name="Google Shape;722;p39"/>
          <p:cNvSpPr txBox="1"/>
          <p:nvPr/>
        </p:nvSpPr>
        <p:spPr>
          <a:xfrm>
            <a:off x="6246305" y="3760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otros usuarios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23" name="Google Shape;723;p39"/>
          <p:cNvCxnSpPr>
            <a:stCxn id="712" idx="0"/>
          </p:cNvCxnSpPr>
          <p:nvPr/>
        </p:nvCxnSpPr>
        <p:spPr>
          <a:xfrm rot="10800000">
            <a:off x="1844450" y="30214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9"/>
          <p:cNvCxnSpPr>
            <a:stCxn id="716" idx="0"/>
          </p:cNvCxnSpPr>
          <p:nvPr/>
        </p:nvCxnSpPr>
        <p:spPr>
          <a:xfrm rot="10800000">
            <a:off x="4506125" y="2998050"/>
            <a:ext cx="0" cy="21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39"/>
          <p:cNvCxnSpPr>
            <a:stCxn id="719" idx="2"/>
          </p:cNvCxnSpPr>
          <p:nvPr/>
        </p:nvCxnSpPr>
        <p:spPr>
          <a:xfrm>
            <a:off x="5886096" y="2823450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9"/>
          <p:cNvCxnSpPr>
            <a:stCxn id="721" idx="0"/>
          </p:cNvCxnSpPr>
          <p:nvPr/>
        </p:nvCxnSpPr>
        <p:spPr>
          <a:xfrm rot="10800000">
            <a:off x="6934050" y="3031775"/>
            <a:ext cx="0" cy="19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9"/>
          <p:cNvSpPr/>
          <p:nvPr/>
        </p:nvSpPr>
        <p:spPr>
          <a:xfrm rot="-9675424">
            <a:off x="7784951" y="824624"/>
            <a:ext cx="91093" cy="90892"/>
          </a:xfrm>
          <a:custGeom>
            <a:rect b="b" l="l" r="r" t="t"/>
            <a:pathLst>
              <a:path extrusionOk="0" h="1807" w="1811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8" name="Google Shape;728;p39"/>
          <p:cNvCxnSpPr>
            <a:stCxn id="715" idx="2"/>
          </p:cNvCxnSpPr>
          <p:nvPr/>
        </p:nvCxnSpPr>
        <p:spPr>
          <a:xfrm>
            <a:off x="3138350" y="2823462"/>
            <a:ext cx="0" cy="20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39"/>
          <p:cNvSpPr txBox="1"/>
          <p:nvPr>
            <p:ph idx="4294967295" type="subTitle"/>
          </p:nvPr>
        </p:nvSpPr>
        <p:spPr>
          <a:xfrm rot="-546">
            <a:off x="1690525" y="326851"/>
            <a:ext cx="37767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https://reserv-eat.herokuapp.com/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0" name="Google Shape;730;p39"/>
          <p:cNvSpPr/>
          <p:nvPr/>
        </p:nvSpPr>
        <p:spPr>
          <a:xfrm>
            <a:off x="-275750" y="-168000"/>
            <a:ext cx="9819300" cy="5311500"/>
          </a:xfrm>
          <a:prstGeom prst="rect">
            <a:avLst/>
          </a:prstGeom>
          <a:solidFill>
            <a:srgbClr val="434A4F">
              <a:alpha val="6470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9"/>
          <p:cNvSpPr txBox="1"/>
          <p:nvPr/>
        </p:nvSpPr>
        <p:spPr>
          <a:xfrm>
            <a:off x="6246305" y="3760059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 otros usuarios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732" name="Google Shape;732;p39"/>
          <p:cNvGrpSpPr/>
          <p:nvPr/>
        </p:nvGrpSpPr>
        <p:grpSpPr>
          <a:xfrm>
            <a:off x="6153900" y="3232350"/>
            <a:ext cx="1598600" cy="581650"/>
            <a:chOff x="6153900" y="3231000"/>
            <a:chExt cx="1598600" cy="581650"/>
          </a:xfrm>
        </p:grpSpPr>
        <p:sp>
          <p:nvSpPr>
            <p:cNvPr id="733" name="Google Shape;733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39"/>
          <p:cNvSpPr txBox="1"/>
          <p:nvPr/>
        </p:nvSpPr>
        <p:spPr>
          <a:xfrm>
            <a:off x="6039000" y="3229175"/>
            <a:ext cx="179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Mensajería</a:t>
            </a:r>
            <a:endParaRPr b="1" sz="20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736" name="Google Shape;736;p39"/>
          <p:cNvCxnSpPr/>
          <p:nvPr/>
        </p:nvCxnSpPr>
        <p:spPr>
          <a:xfrm>
            <a:off x="718800" y="3010950"/>
            <a:ext cx="7539300" cy="10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