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9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6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6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6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01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1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7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48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5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B9AA1-A57B-462B-9606-E33F901C03DE}" type="datetimeFigureOut">
              <a:rPr lang="es-CO" smtClean="0"/>
              <a:t>24/02/2018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C0CF-1EA0-438B-906A-FF5EBDC78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8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72502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Elipse"/>
          <p:cNvSpPr/>
          <p:nvPr/>
        </p:nvSpPr>
        <p:spPr>
          <a:xfrm>
            <a:off x="7236296" y="2159670"/>
            <a:ext cx="792088" cy="7360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8028384" y="2539141"/>
            <a:ext cx="10081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4591910" y="1196752"/>
            <a:ext cx="648072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 redondeado"/>
          <p:cNvSpPr/>
          <p:nvPr/>
        </p:nvSpPr>
        <p:spPr>
          <a:xfrm>
            <a:off x="4644008" y="2060848"/>
            <a:ext cx="648072" cy="5760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 redondeado"/>
          <p:cNvSpPr/>
          <p:nvPr/>
        </p:nvSpPr>
        <p:spPr>
          <a:xfrm>
            <a:off x="4644008" y="2924944"/>
            <a:ext cx="648072" cy="5760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Rectángulo redondeado"/>
          <p:cNvSpPr/>
          <p:nvPr/>
        </p:nvSpPr>
        <p:spPr>
          <a:xfrm>
            <a:off x="4644008" y="3789040"/>
            <a:ext cx="648072" cy="5760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CuadroTexto"/>
          <p:cNvSpPr txBox="1"/>
          <p:nvPr/>
        </p:nvSpPr>
        <p:spPr>
          <a:xfrm>
            <a:off x="467544" y="620688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B0F0"/>
                </a:solidFill>
              </a:rPr>
              <a:t>m</a:t>
            </a:r>
            <a:r>
              <a:rPr lang="es-CO" sz="2400" b="1" dirty="0" smtClean="0">
                <a:solidFill>
                  <a:srgbClr val="00B0F0"/>
                </a:solidFill>
              </a:rPr>
              <a:t>1</a:t>
            </a:r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67544" y="119675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B0F0"/>
                </a:solidFill>
              </a:rPr>
              <a:t>m</a:t>
            </a:r>
            <a:r>
              <a:rPr lang="es-CO" sz="2400" b="1" dirty="0" smtClean="0">
                <a:solidFill>
                  <a:srgbClr val="00B0F0"/>
                </a:solidFill>
              </a:rPr>
              <a:t>5</a:t>
            </a:r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69899" y="181520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B0F0"/>
                </a:solidFill>
              </a:rPr>
              <a:t>m</a:t>
            </a:r>
            <a:r>
              <a:rPr lang="es-CO" sz="2400" b="1" dirty="0" smtClean="0">
                <a:solidFill>
                  <a:srgbClr val="00B0F0"/>
                </a:solidFill>
              </a:rPr>
              <a:t>15</a:t>
            </a:r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69899" y="234888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B0F0"/>
                </a:solidFill>
              </a:rPr>
              <a:t>m</a:t>
            </a:r>
            <a:r>
              <a:rPr lang="es-CO" sz="2400" b="1" dirty="0" smtClean="0">
                <a:solidFill>
                  <a:srgbClr val="00B0F0"/>
                </a:solidFill>
              </a:rPr>
              <a:t>30</a:t>
            </a:r>
            <a:endParaRPr lang="es-CO" sz="2400" b="1" dirty="0">
              <a:solidFill>
                <a:srgbClr val="00B0F0"/>
              </a:solidFill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2051720" y="1412776"/>
            <a:ext cx="2547415" cy="4908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2149433" y="1484784"/>
            <a:ext cx="2449702" cy="46161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2149433" y="2213232"/>
            <a:ext cx="2449702" cy="46161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2154830" y="3109280"/>
            <a:ext cx="2489178" cy="23080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2174568" y="3340085"/>
            <a:ext cx="2449702" cy="68572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2161687" y="2294134"/>
            <a:ext cx="2487857" cy="100811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2174568" y="1586240"/>
            <a:ext cx="2474976" cy="168830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2174568" y="2674842"/>
            <a:ext cx="2424567" cy="118620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2154830" y="1597247"/>
            <a:ext cx="2444305" cy="107759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174568" y="2674842"/>
            <a:ext cx="2424567" cy="35418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2142208" y="1973424"/>
            <a:ext cx="2449702" cy="188762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142208" y="1946394"/>
            <a:ext cx="2456927" cy="113982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2154830" y="1885279"/>
            <a:ext cx="2345162" cy="42366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2051720" y="1484784"/>
            <a:ext cx="2540190" cy="244827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051720" y="1461862"/>
            <a:ext cx="2540190" cy="71144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539552" y="87015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Entradas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5292080" y="1428823"/>
            <a:ext cx="2016224" cy="82228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5278491" y="2376490"/>
            <a:ext cx="1952517" cy="13509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flipV="1">
            <a:off x="5289110" y="2674842"/>
            <a:ext cx="1947186" cy="57151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 flipV="1">
            <a:off x="5309173" y="2793691"/>
            <a:ext cx="1982038" cy="123854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434146" y="548681"/>
            <a:ext cx="1401550" cy="475252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45 Rectángulo redondeado"/>
          <p:cNvSpPr/>
          <p:nvPr/>
        </p:nvSpPr>
        <p:spPr>
          <a:xfrm>
            <a:off x="3860304" y="773088"/>
            <a:ext cx="2151856" cy="4032448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1117680" y="1772816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467544" y="292494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B0F0"/>
                </a:solidFill>
              </a:rPr>
              <a:t>H</a:t>
            </a:r>
            <a:r>
              <a:rPr lang="es-CO" sz="2400" b="1" dirty="0" smtClean="0">
                <a:solidFill>
                  <a:srgbClr val="00B0F0"/>
                </a:solidFill>
              </a:rPr>
              <a:t>1</a:t>
            </a:r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467544" y="3543399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B0F0"/>
                </a:solidFill>
              </a:rPr>
              <a:t>H</a:t>
            </a:r>
            <a:r>
              <a:rPr lang="es-CO" sz="2400" b="1" dirty="0" smtClean="0">
                <a:solidFill>
                  <a:srgbClr val="00B0F0"/>
                </a:solidFill>
              </a:rPr>
              <a:t>4</a:t>
            </a:r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28934" y="4077072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B0F0"/>
                </a:solidFill>
              </a:rPr>
              <a:t>W</a:t>
            </a:r>
            <a:r>
              <a:rPr lang="es-CO" sz="2400" b="1" dirty="0" smtClean="0">
                <a:solidFill>
                  <a:srgbClr val="00B0F0"/>
                </a:solidFill>
              </a:rPr>
              <a:t>1</a:t>
            </a:r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854903" y="188640"/>
            <a:ext cx="2229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Capa Oculta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4419047" y="815830"/>
            <a:ext cx="9937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MACD</a:t>
            </a:r>
            <a:endParaRPr lang="es-E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4572000" y="1671191"/>
            <a:ext cx="6858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SAR</a:t>
            </a:r>
            <a:endParaRPr lang="es-E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691459" y="2544022"/>
            <a:ext cx="5824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RSI</a:t>
            </a:r>
            <a:endParaRPr lang="es-E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4558522" y="3399383"/>
            <a:ext cx="7906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EMA</a:t>
            </a:r>
            <a:endParaRPr lang="es-E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2" name="71 Elipse"/>
          <p:cNvSpPr/>
          <p:nvPr/>
        </p:nvSpPr>
        <p:spPr>
          <a:xfrm>
            <a:off x="1107454" y="2348880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4" name="73 Elipse"/>
          <p:cNvSpPr/>
          <p:nvPr/>
        </p:nvSpPr>
        <p:spPr>
          <a:xfrm>
            <a:off x="1117680" y="620688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5" name="74 Elipse"/>
          <p:cNvSpPr/>
          <p:nvPr/>
        </p:nvSpPr>
        <p:spPr>
          <a:xfrm>
            <a:off x="1107454" y="1196752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7" name="76 Elipse"/>
          <p:cNvSpPr/>
          <p:nvPr/>
        </p:nvSpPr>
        <p:spPr>
          <a:xfrm>
            <a:off x="1125842" y="4077072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8" name="77 Elipse"/>
          <p:cNvSpPr/>
          <p:nvPr/>
        </p:nvSpPr>
        <p:spPr>
          <a:xfrm>
            <a:off x="1115616" y="4653136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9" name="78 Elipse"/>
          <p:cNvSpPr/>
          <p:nvPr/>
        </p:nvSpPr>
        <p:spPr>
          <a:xfrm>
            <a:off x="1125842" y="2924944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0" name="79 Elipse"/>
          <p:cNvSpPr/>
          <p:nvPr/>
        </p:nvSpPr>
        <p:spPr>
          <a:xfrm>
            <a:off x="1115616" y="3501008"/>
            <a:ext cx="574000" cy="53022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1" name="80 CuadroTexto"/>
          <p:cNvSpPr txBox="1"/>
          <p:nvPr/>
        </p:nvSpPr>
        <p:spPr>
          <a:xfrm>
            <a:off x="434146" y="4653136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00B0F0"/>
                </a:solidFill>
              </a:rPr>
              <a:t>M1</a:t>
            </a:r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82" name="81 Rectángulo"/>
          <p:cNvSpPr/>
          <p:nvPr/>
        </p:nvSpPr>
        <p:spPr>
          <a:xfrm>
            <a:off x="7051708" y="2895766"/>
            <a:ext cx="15157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Compra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cxnSp>
        <p:nvCxnSpPr>
          <p:cNvPr id="56" name="55 Conector recto de flecha"/>
          <p:cNvCxnSpPr/>
          <p:nvPr/>
        </p:nvCxnSpPr>
        <p:spPr>
          <a:xfrm flipV="1">
            <a:off x="1907704" y="4178213"/>
            <a:ext cx="2691431" cy="74003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1907704" y="3190055"/>
            <a:ext cx="2650818" cy="169391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endCxn id="12" idx="1"/>
          </p:cNvCxnSpPr>
          <p:nvPr/>
        </p:nvCxnSpPr>
        <p:spPr>
          <a:xfrm flipV="1">
            <a:off x="1979712" y="2348880"/>
            <a:ext cx="2664296" cy="208823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flipV="1">
            <a:off x="2051720" y="4178213"/>
            <a:ext cx="2572550" cy="258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 flipV="1">
            <a:off x="1979712" y="1484784"/>
            <a:ext cx="2592288" cy="295233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2051720" y="1597247"/>
            <a:ext cx="2448272" cy="216887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/>
          <p:nvPr/>
        </p:nvCxnSpPr>
        <p:spPr>
          <a:xfrm>
            <a:off x="2051720" y="3766118"/>
            <a:ext cx="2520280" cy="41209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 flipV="1">
            <a:off x="1907704" y="2527718"/>
            <a:ext cx="2691431" cy="235625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 flipV="1">
            <a:off x="1907704" y="1586240"/>
            <a:ext cx="2650818" cy="333200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flipV="1">
            <a:off x="2051720" y="3224682"/>
            <a:ext cx="2520280" cy="54143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2051720" y="3340085"/>
            <a:ext cx="2506802" cy="109702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2051720" y="1484784"/>
            <a:ext cx="2547415" cy="86409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2051720" y="885798"/>
            <a:ext cx="2506802" cy="139107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/>
          <p:nvPr/>
        </p:nvCxnSpPr>
        <p:spPr>
          <a:xfrm>
            <a:off x="2051720" y="885798"/>
            <a:ext cx="2448272" cy="39169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/>
          <p:nvPr/>
        </p:nvCxnSpPr>
        <p:spPr>
          <a:xfrm>
            <a:off x="2051720" y="885798"/>
            <a:ext cx="2448272" cy="22699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>
            <a:off x="2051720" y="885798"/>
            <a:ext cx="2448272" cy="319127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014608" y="2654174"/>
            <a:ext cx="118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1">
                    <a:lumMod val="75000"/>
                  </a:schemeClr>
                </a:solidFill>
              </a:rPr>
              <a:t>Compra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7236296" y="2159670"/>
            <a:ext cx="792088" cy="7360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8028384" y="2539141"/>
            <a:ext cx="10081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1461199" y="868783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539409" y="925982"/>
            <a:ext cx="993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1">
                    <a:lumMod val="75000"/>
                  </a:schemeClr>
                </a:solidFill>
              </a:rPr>
              <a:t>MACD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461199" y="1597247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89827" y="1654446"/>
            <a:ext cx="68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1">
                    <a:lumMod val="75000"/>
                  </a:schemeClr>
                </a:solidFill>
              </a:rPr>
              <a:t>SAR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461199" y="2308943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CuadroTexto"/>
          <p:cNvSpPr txBox="1"/>
          <p:nvPr/>
        </p:nvSpPr>
        <p:spPr>
          <a:xfrm>
            <a:off x="821244" y="2366142"/>
            <a:ext cx="582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1">
                    <a:lumMod val="75000"/>
                  </a:schemeClr>
                </a:solidFill>
              </a:rPr>
              <a:t>RSI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476087" y="3029023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742606" y="3086222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1">
                    <a:lumMod val="75000"/>
                  </a:schemeClr>
                </a:solidFill>
              </a:rPr>
              <a:t>EMA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682618" y="764704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s-CO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682618" y="162874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s-CO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599135" y="24998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endParaRPr lang="es-CO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99135" y="339938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es-CO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2174568" y="1226369"/>
            <a:ext cx="2424567" cy="186407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2149433" y="1484784"/>
            <a:ext cx="2449702" cy="46161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2149433" y="2213232"/>
            <a:ext cx="2449702" cy="46161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2154830" y="3109280"/>
            <a:ext cx="2489178" cy="23080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2174568" y="3340085"/>
            <a:ext cx="2449702" cy="68572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6" idx="3"/>
          </p:cNvCxnSpPr>
          <p:nvPr/>
        </p:nvCxnSpPr>
        <p:spPr>
          <a:xfrm flipV="1">
            <a:off x="2124159" y="2308943"/>
            <a:ext cx="2487857" cy="100811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16" idx="3"/>
          </p:cNvCxnSpPr>
          <p:nvPr/>
        </p:nvCxnSpPr>
        <p:spPr>
          <a:xfrm flipV="1">
            <a:off x="2124159" y="1628746"/>
            <a:ext cx="2474976" cy="168830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2174568" y="2674842"/>
            <a:ext cx="2424567" cy="118620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2154830" y="1597247"/>
            <a:ext cx="2444305" cy="107759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174568" y="2674842"/>
            <a:ext cx="2424567" cy="35418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2142208" y="1973424"/>
            <a:ext cx="2449702" cy="188762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142208" y="1946394"/>
            <a:ext cx="2456927" cy="113982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2154830" y="1885279"/>
            <a:ext cx="2345162" cy="42366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2154830" y="1226369"/>
            <a:ext cx="2437080" cy="2706687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149433" y="1236403"/>
            <a:ext cx="2442477" cy="93690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742606" y="196299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Entradas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4002244" y="196299"/>
            <a:ext cx="172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tx2">
                    <a:lumMod val="50000"/>
                  </a:schemeClr>
                </a:solidFill>
              </a:rPr>
              <a:t>Capa Oculta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5292080" y="1428823"/>
            <a:ext cx="2016224" cy="82228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49" idx="6"/>
          </p:cNvCxnSpPr>
          <p:nvPr/>
        </p:nvCxnSpPr>
        <p:spPr>
          <a:xfrm>
            <a:off x="5283779" y="2308943"/>
            <a:ext cx="1952517" cy="13509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50" idx="6"/>
          </p:cNvCxnSpPr>
          <p:nvPr/>
        </p:nvCxnSpPr>
        <p:spPr>
          <a:xfrm flipV="1">
            <a:off x="5289110" y="2596975"/>
            <a:ext cx="1947186" cy="54956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52" idx="6"/>
          </p:cNvCxnSpPr>
          <p:nvPr/>
        </p:nvCxnSpPr>
        <p:spPr>
          <a:xfrm flipV="1">
            <a:off x="5326266" y="2812999"/>
            <a:ext cx="1982038" cy="123854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323528" y="646192"/>
            <a:ext cx="2160240" cy="321485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45 Rectángulo redondeado"/>
          <p:cNvSpPr/>
          <p:nvPr/>
        </p:nvSpPr>
        <p:spPr>
          <a:xfrm>
            <a:off x="3860304" y="773088"/>
            <a:ext cx="2079848" cy="4032448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4587240" y="1149504"/>
            <a:ext cx="664840" cy="62331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48 Elipse"/>
          <p:cNvSpPr/>
          <p:nvPr/>
        </p:nvSpPr>
        <p:spPr>
          <a:xfrm>
            <a:off x="4618939" y="1997287"/>
            <a:ext cx="664840" cy="62331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49 Elipse"/>
          <p:cNvSpPr/>
          <p:nvPr/>
        </p:nvSpPr>
        <p:spPr>
          <a:xfrm>
            <a:off x="4624270" y="2834885"/>
            <a:ext cx="664840" cy="62331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51 Elipse"/>
          <p:cNvSpPr/>
          <p:nvPr/>
        </p:nvSpPr>
        <p:spPr>
          <a:xfrm>
            <a:off x="4661426" y="3739892"/>
            <a:ext cx="664840" cy="62331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4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28</Words>
  <Application>Microsoft Office PowerPoint</Application>
  <PresentationFormat>Presentación en pantalla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Galeano</dc:creator>
  <cp:lastModifiedBy>Julián Galeano</cp:lastModifiedBy>
  <cp:revision>18</cp:revision>
  <dcterms:created xsi:type="dcterms:W3CDTF">2018-02-11T04:27:43Z</dcterms:created>
  <dcterms:modified xsi:type="dcterms:W3CDTF">2018-02-25T01:48:49Z</dcterms:modified>
</cp:coreProperties>
</file>