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MX" b="0" i="0" dirty="0" smtClean="0"/>
            <a:t>una función es un bloque de código que se puede reutilizar varias veces en un programa y que se puede invocar o llamar en cualquier parte del mismo.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MX" b="0" i="0" dirty="0" smtClean="0"/>
            <a:t>Una función se puede ver como una subrutina o subprograma que realiza una tarea específica y devuelve un resultado, si se requiere. Las funciones en JavaScript son objetos de primera clase, lo que significa que pueden ser asignadas a variables, pasadas como argumentos a otras funciones, y devueltas como valores desde otras funciones.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s-ES" noProof="0" dirty="0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s-ES" noProof="0" dirty="0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Analicemos la sintaxis, según lo anterior: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s-ES" noProof="0" dirty="0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s-ES" noProof="0" dirty="0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33196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33196"/>
        <a:ext cx="3447370" cy="576000"/>
      </dsp:txXfrm>
    </dsp:sp>
    <dsp:sp modelId="{17CA1487-CDD9-4364-92F6-A11DBDAFE16C}">
      <dsp:nvSpPr>
        <dsp:cNvPr id="0" name=""/>
        <dsp:cNvSpPr/>
      </dsp:nvSpPr>
      <dsp:spPr>
        <a:xfrm>
          <a:off x="3535" y="609196"/>
          <a:ext cx="3447370" cy="3849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MX" sz="2000" b="0" i="0" kern="1200" dirty="0" smtClean="0"/>
            <a:t>una función es un bloque de código que se puede reutilizar varias veces en un programa y que se puede invocar o llamar en cualquier parte del mismo.</a:t>
          </a:r>
          <a:endParaRPr lang="es-ES" sz="2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609196"/>
        <a:ext cx="3447370" cy="3849862"/>
      </dsp:txXfrm>
    </dsp:sp>
    <dsp:sp modelId="{055A5EAB-EAE0-4501-8649-31F112FF9AD5}">
      <dsp:nvSpPr>
        <dsp:cNvPr id="0" name=""/>
        <dsp:cNvSpPr/>
      </dsp:nvSpPr>
      <dsp:spPr>
        <a:xfrm>
          <a:off x="3933537" y="33196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33196"/>
        <a:ext cx="3447370" cy="576000"/>
      </dsp:txXfrm>
    </dsp:sp>
    <dsp:sp modelId="{E4FD5043-5612-43C5-B6AE-CCD431549399}">
      <dsp:nvSpPr>
        <dsp:cNvPr id="0" name=""/>
        <dsp:cNvSpPr/>
      </dsp:nvSpPr>
      <dsp:spPr>
        <a:xfrm>
          <a:off x="3933537" y="609196"/>
          <a:ext cx="3447370" cy="3849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MX" sz="2000" b="0" i="0" kern="1200" dirty="0" smtClean="0"/>
            <a:t>Una función se puede ver como una subrutina o subprograma que realiza una tarea específica y devuelve un resultado, si se requiere. Las funciones en JavaScript son objetos de primera clase, lo que significa que pueden ser asignadas a variables, pasadas como argumentos a otras funciones, y devueltas como valores desde otras funciones.</a:t>
          </a:r>
          <a:endParaRPr lang="es-ES" sz="2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609196"/>
        <a:ext cx="3447370" cy="3849862"/>
      </dsp:txXfrm>
    </dsp:sp>
    <dsp:sp modelId="{23D06E36-F688-4B37-8BB8-73015E665B0E}">
      <dsp:nvSpPr>
        <dsp:cNvPr id="0" name=""/>
        <dsp:cNvSpPr/>
      </dsp:nvSpPr>
      <dsp:spPr>
        <a:xfrm>
          <a:off x="7863539" y="33196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33196"/>
        <a:ext cx="3447370" cy="576000"/>
      </dsp:txXfrm>
    </dsp:sp>
    <dsp:sp modelId="{EA81ED6A-A7EA-4137-A3DC-D16E79F1B938}">
      <dsp:nvSpPr>
        <dsp:cNvPr id="0" name=""/>
        <dsp:cNvSpPr/>
      </dsp:nvSpPr>
      <dsp:spPr>
        <a:xfrm>
          <a:off x="7863539" y="609196"/>
          <a:ext cx="3447370" cy="3849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0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Analicemos la sintaxis, según lo anterior:</a:t>
          </a:r>
          <a:endParaRPr lang="es-ES" sz="2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609196"/>
        <a:ext cx="3447370" cy="384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13/03/2023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97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13/03/2023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5400" dirty="0">
                <a:latin typeface="Rockwell" panose="02060603020205020403" pitchFamily="18" charset="0"/>
              </a:rPr>
              <a:t>&lt; </a:t>
            </a:r>
            <a:r>
              <a:rPr lang="es-ES" sz="5400" dirty="0" smtClean="0">
                <a:latin typeface="Rockwell" panose="02060603020205020403" pitchFamily="18" charset="0"/>
              </a:rPr>
              <a:t>Funciones en JavaScript&gt;</a:t>
            </a:r>
            <a:endParaRPr lang="es-ES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>
                <a:latin typeface="Rockwell" panose="02060603020205020403" pitchFamily="18" charset="0"/>
              </a:rPr>
              <a:t>Información de 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¿Qué es una función?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¿Cómo 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Usarlas?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rtl="0"/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Ejemplo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rtl="0"/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¿Todas tienen parámetros?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rtl="0"/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¿Todas retornan algo?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Qué es una función?</a:t>
            </a:r>
            <a:endParaRPr lang="es-E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50424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Sintaxis de una función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 anchor="ctr"/>
          <a:lstStyle/>
          <a:p>
            <a:pPr marL="0" indent="0" algn="ctr" rtl="0">
              <a:buNone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Inserte aquí una imagen o dibujo de su prototipo &gt;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72" y="1776218"/>
            <a:ext cx="625879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Todas las funciones necesitan </a:t>
            </a:r>
            <a:r>
              <a:rPr lang="es-ES" sz="4400" dirty="0" err="1" smtClean="0">
                <a:latin typeface="Rockwell" panose="02060603020205020403" pitchFamily="18" charset="0"/>
              </a:rPr>
              <a:t>párametros</a:t>
            </a:r>
            <a:r>
              <a:rPr lang="es-ES" sz="4400" dirty="0" smtClean="0">
                <a:latin typeface="Rockwell" panose="02060603020205020403" pitchFamily="18" charset="0"/>
              </a:rPr>
              <a:t>?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No, debido a que hay funciones que solo ejecutan instrucciones informativas o métodos de inserción de partes en HTML.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Todas las funciones Retornan un valor?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No, hay algunas que solo imprimen en pantalla un mensaje o simplemente ejecutan la sub rutina para validar datos o procesos, ellas carecen de la palabra </a:t>
            </a:r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Conclusión: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MX" dirty="0"/>
              <a:t>Las funciones en JavaScript son una parte fundamental de la programación, ya que permiten </a:t>
            </a:r>
            <a:r>
              <a:rPr lang="es-MX" dirty="0" err="1"/>
              <a:t>modularizar</a:t>
            </a:r>
            <a:r>
              <a:rPr lang="es-MX" dirty="0"/>
              <a:t> y organizar el código, lo que a su vez ayuda a mantenerlo más legible, reutilizable y fácil de mantener.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Code</a:t>
            </a:r>
            <a:r>
              <a:rPr lang="es-MX" dirty="0" smtClean="0"/>
              <a:t> Time: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 Crear una función que reciba 2 números enteros y que devuelva la suma de ellos, a la función llámela suma.</a:t>
            </a:r>
          </a:p>
          <a:p>
            <a:endParaRPr lang="es-MX" dirty="0"/>
          </a:p>
          <a:p>
            <a:r>
              <a:rPr lang="es-MX" dirty="0" smtClean="0"/>
              <a:t>2. Crear una función que devuelva un mensaje de bienvenida.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30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0</TotalTime>
  <Words>295</Words>
  <Application>Microsoft Office PowerPoint</Application>
  <PresentationFormat>Panorámica</PresentationFormat>
  <Paragraphs>30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Circuito</vt:lpstr>
      <vt:lpstr>&lt; Funciones en JavaScript&gt;</vt:lpstr>
      <vt:lpstr>Información de contexto</vt:lpstr>
      <vt:lpstr>Qué es una función?</vt:lpstr>
      <vt:lpstr>Sintaxis de una función</vt:lpstr>
      <vt:lpstr>Todas las funciones necesitan párametros?</vt:lpstr>
      <vt:lpstr>Todas las funciones Retornan un valor?</vt:lpstr>
      <vt:lpstr>Conclusión:</vt:lpstr>
      <vt:lpstr>Code Time: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2023-03-13T12:34:53Z</dcterms:created>
  <dcterms:modified xsi:type="dcterms:W3CDTF">2023-03-13T13:12:29Z</dcterms:modified>
</cp:coreProperties>
</file>