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57" r:id="rId3"/>
    <p:sldId id="260" r:id="rId4"/>
    <p:sldId id="264" r:id="rId5"/>
    <p:sldId id="272" r:id="rId6"/>
    <p:sldId id="269" r:id="rId7"/>
    <p:sldId id="274" r:id="rId8"/>
    <p:sldId id="258" r:id="rId9"/>
    <p:sldId id="276" r:id="rId10"/>
    <p:sldId id="270" r:id="rId11"/>
    <p:sldId id="259" r:id="rId12"/>
    <p:sldId id="2529" r:id="rId13"/>
  </p:sldIdLst>
  <p:sldSz cx="9144000" cy="5143500" type="screen16x9"/>
  <p:notesSz cx="6858000" cy="9144000"/>
  <p:embeddedFontLst>
    <p:embeddedFont>
      <p:font typeface="Fira Sans Condensed SemiBold" panose="020B0603050000020004" pitchFamily="34" charset="0"/>
      <p:regular r:id="rId15"/>
      <p:bold r:id="rId16"/>
      <p:italic r:id="rId17"/>
      <p:boldItalic r:id="rId18"/>
    </p:embeddedFont>
    <p:embeddedFont>
      <p:font typeface="Fira Sans Extra Condensed SemiBold"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Source Sans Pro SemiBold" panose="020B0603030403020204" pitchFamily="3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137" autoAdjust="0"/>
  </p:normalViewPr>
  <p:slideViewPr>
    <p:cSldViewPr snapToGrid="0">
      <p:cViewPr varScale="1">
        <p:scale>
          <a:sx n="69" d="100"/>
          <a:sy n="69" d="100"/>
        </p:scale>
        <p:origin x="18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b18ed2f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b18ed2f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Good </a:t>
            </a:r>
            <a:r>
              <a:rPr lang="es-CO" dirty="0" err="1"/>
              <a:t>Afternoon</a:t>
            </a:r>
            <a:r>
              <a:rPr lang="es-CO" dirty="0"/>
              <a:t> </a:t>
            </a:r>
            <a:r>
              <a:rPr lang="es-CO" dirty="0" err="1"/>
              <a:t>everybody</a:t>
            </a:r>
            <a:r>
              <a:rPr lang="es-CO" dirty="0"/>
              <a:t> </a:t>
            </a:r>
            <a:r>
              <a:rPr lang="es-CO" dirty="0" err="1"/>
              <a:t>My</a:t>
            </a:r>
            <a:r>
              <a:rPr lang="es-CO" dirty="0"/>
              <a:t> </a:t>
            </a:r>
            <a:r>
              <a:rPr lang="es-CO" dirty="0" err="1"/>
              <a:t>name</a:t>
            </a:r>
            <a:r>
              <a:rPr lang="es-CO" dirty="0"/>
              <a:t> </a:t>
            </a:r>
            <a:r>
              <a:rPr lang="es-CO" dirty="0" err="1"/>
              <a:t>is</a:t>
            </a:r>
            <a:r>
              <a:rPr lang="es-CO" dirty="0"/>
              <a:t> Juan Felipe </a:t>
            </a:r>
            <a:r>
              <a:rPr lang="es-CO" dirty="0" err="1"/>
              <a:t>hernandez</a:t>
            </a:r>
            <a:r>
              <a:rPr lang="es-CO" dirty="0"/>
              <a:t> molina, and </a:t>
            </a:r>
            <a:r>
              <a:rPr lang="es-CO" dirty="0" err="1"/>
              <a:t>today</a:t>
            </a:r>
            <a:r>
              <a:rPr lang="es-CO" dirty="0"/>
              <a:t> i Will </a:t>
            </a:r>
            <a:r>
              <a:rPr lang="es-CO" dirty="0" err="1"/>
              <a:t>presenting</a:t>
            </a:r>
            <a:r>
              <a:rPr lang="es-CO" dirty="0"/>
              <a:t> </a:t>
            </a:r>
            <a:r>
              <a:rPr lang="es-CO" dirty="0" err="1"/>
              <a:t>you</a:t>
            </a:r>
            <a:r>
              <a:rPr lang="es-CO" dirty="0"/>
              <a:t>, </a:t>
            </a:r>
            <a:r>
              <a:rPr lang="es-CO" dirty="0" err="1"/>
              <a:t>my</a:t>
            </a:r>
            <a:r>
              <a:rPr lang="es-CO" dirty="0"/>
              <a:t> </a:t>
            </a:r>
            <a:r>
              <a:rPr lang="es-CO" dirty="0" err="1"/>
              <a:t>solution</a:t>
            </a:r>
            <a:r>
              <a:rPr lang="es-CO" dirty="0"/>
              <a:t> </a:t>
            </a:r>
            <a:r>
              <a:rPr lang="es-CO" dirty="0" err="1"/>
              <a:t>for</a:t>
            </a:r>
            <a:r>
              <a:rPr lang="es-CO" dirty="0"/>
              <a:t> </a:t>
            </a:r>
            <a:r>
              <a:rPr lang="es-CO" dirty="0" err="1"/>
              <a:t>the</a:t>
            </a:r>
            <a:r>
              <a:rPr lang="es-CO" dirty="0"/>
              <a:t> </a:t>
            </a:r>
            <a:r>
              <a:rPr lang="es-CO" dirty="0" err="1"/>
              <a:t>tech</a:t>
            </a:r>
            <a:r>
              <a:rPr lang="es-CO" dirty="0"/>
              <a:t> test.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b82fb82d2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b82fb82d2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sz="1800" b="0" i="0" u="none" strike="noStrike" dirty="0" err="1">
                <a:solidFill>
                  <a:srgbClr val="000000"/>
                </a:solidFill>
                <a:effectLst/>
                <a:latin typeface="Arial" panose="020B0604020202020204" pitchFamily="34" charset="0"/>
              </a:rPr>
              <a:t>sabados</a:t>
            </a:r>
            <a:r>
              <a:rPr lang="es-CO" sz="1800" b="0" i="0" u="none" strike="noStrike" dirty="0">
                <a:solidFill>
                  <a:srgbClr val="000000"/>
                </a:solidFill>
                <a:effectLst/>
                <a:latin typeface="Arial" panose="020B0604020202020204" pitchFamily="34" charset="0"/>
              </a:rPr>
              <a:t> y domingos en promedio no se cumple con el tiempo estimados &lt; 45</a:t>
            </a:r>
          </a:p>
          <a:p>
            <a:pPr marL="0" lvl="0" indent="0" algn="l" rtl="0">
              <a:spcBef>
                <a:spcPts val="0"/>
              </a:spcBef>
              <a:spcAft>
                <a:spcPts val="0"/>
              </a:spcAft>
              <a:buNone/>
            </a:pPr>
            <a:r>
              <a:rPr lang="es-CO" dirty="0"/>
              <a:t> </a:t>
            </a:r>
            <a:r>
              <a:rPr lang="es-CO" sz="1800" b="0" i="0" u="none" strike="noStrike" dirty="0">
                <a:solidFill>
                  <a:srgbClr val="000000"/>
                </a:solidFill>
                <a:effectLst/>
                <a:latin typeface="Arial" panose="020B0604020202020204" pitchFamily="34" charset="0"/>
              </a:rPr>
              <a:t>los jueves a las 10 am es el mejor instante para ordenar y cuando mas </a:t>
            </a:r>
            <a:r>
              <a:rPr lang="es-CO" sz="1800" b="0" i="0" u="none" strike="noStrike" dirty="0" err="1">
                <a:solidFill>
                  <a:srgbClr val="000000"/>
                </a:solidFill>
                <a:effectLst/>
                <a:latin typeface="Arial" panose="020B0604020202020204" pitchFamily="34" charset="0"/>
              </a:rPr>
              <a:t>rapido</a:t>
            </a:r>
            <a:r>
              <a:rPr lang="es-CO" sz="1800" b="0" i="0" u="none" strike="noStrike" dirty="0">
                <a:solidFill>
                  <a:srgbClr val="000000"/>
                </a:solidFill>
                <a:effectLst/>
                <a:latin typeface="Arial" panose="020B0604020202020204" pitchFamily="34" charset="0"/>
              </a:rPr>
              <a:t> llegara el pedido</a:t>
            </a:r>
            <a:r>
              <a:rPr lang="es-CO" dirty="0"/>
              <a:t> </a:t>
            </a:r>
          </a:p>
          <a:p>
            <a:pPr marL="0" lvl="0" indent="0" algn="l" rtl="0">
              <a:spcBef>
                <a:spcPts val="0"/>
              </a:spcBef>
              <a:spcAft>
                <a:spcPts val="0"/>
              </a:spcAft>
              <a:buNone/>
            </a:pPr>
            <a:r>
              <a:rPr lang="es-CO" sz="1800" b="0" i="0" u="none" strike="noStrike" dirty="0">
                <a:solidFill>
                  <a:srgbClr val="000000"/>
                </a:solidFill>
                <a:effectLst/>
                <a:latin typeface="Arial" panose="020B0604020202020204" pitchFamily="34" charset="0"/>
              </a:rPr>
              <a:t>El domingo a las 4 Am es el instante en que mas se demorara el producto en llegar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d3dfe5505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d3dfe550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82fb82d2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82fb82d2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a:r>
              <a:rPr lang="es-CO" dirty="0" err="1"/>
              <a:t>The</a:t>
            </a:r>
            <a:r>
              <a:rPr lang="es-CO" dirty="0"/>
              <a:t> </a:t>
            </a:r>
            <a:r>
              <a:rPr lang="es-CO" dirty="0" err="1"/>
              <a:t>proccess</a:t>
            </a:r>
            <a:r>
              <a:rPr lang="es-CO" dirty="0"/>
              <a:t> I </a:t>
            </a:r>
            <a:r>
              <a:rPr lang="es-CO" dirty="0" err="1"/>
              <a:t>implemented</a:t>
            </a:r>
            <a:r>
              <a:rPr lang="es-CO" dirty="0"/>
              <a:t> </a:t>
            </a:r>
            <a:r>
              <a:rPr lang="es-CO" dirty="0" err="1"/>
              <a:t>was</a:t>
            </a:r>
            <a:r>
              <a:rPr lang="es-CO" dirty="0"/>
              <a:t> </a:t>
            </a:r>
            <a:r>
              <a:rPr lang="es-CO" dirty="0" err="1"/>
              <a:t>the</a:t>
            </a:r>
            <a:r>
              <a:rPr lang="es-CO" dirty="0"/>
              <a:t> </a:t>
            </a:r>
            <a:r>
              <a:rPr lang="es-CO" dirty="0" err="1"/>
              <a:t>following</a:t>
            </a:r>
            <a:r>
              <a:rPr lang="es-CO" dirty="0"/>
              <a:t>:</a:t>
            </a:r>
          </a:p>
          <a:p>
            <a:pPr algn="l" rtl="0"/>
            <a:r>
              <a:rPr lang="es-CO" dirty="0"/>
              <a:t>   1. CLEAN THE DATA: </a:t>
            </a:r>
            <a:r>
              <a:rPr lang="es-CO" dirty="0" err="1"/>
              <a:t>here</a:t>
            </a:r>
            <a:r>
              <a:rPr lang="es-CO" dirty="0"/>
              <a:t>, </a:t>
            </a:r>
            <a:r>
              <a:rPr lang="es-CO" dirty="0" err="1"/>
              <a:t>the</a:t>
            </a:r>
            <a:r>
              <a:rPr lang="es-CO" dirty="0"/>
              <a:t> idea </a:t>
            </a:r>
            <a:r>
              <a:rPr lang="es-CO" dirty="0" err="1"/>
              <a:t>was</a:t>
            </a:r>
            <a:r>
              <a:rPr lang="es-CO" dirty="0"/>
              <a:t> </a:t>
            </a:r>
            <a:r>
              <a:rPr lang="es-CO" dirty="0" err="1"/>
              <a:t>to</a:t>
            </a:r>
            <a:r>
              <a:rPr lang="es-CO" dirty="0"/>
              <a:t> </a:t>
            </a:r>
            <a:r>
              <a:rPr lang="es-CO" dirty="0" err="1"/>
              <a:t>bring</a:t>
            </a:r>
            <a:r>
              <a:rPr lang="es-CO" dirty="0"/>
              <a:t> </a:t>
            </a:r>
            <a:r>
              <a:rPr lang="es-CO" dirty="0" err="1"/>
              <a:t>the</a:t>
            </a:r>
            <a:r>
              <a:rPr lang="es-CO" dirty="0"/>
              <a:t> data </a:t>
            </a:r>
            <a:r>
              <a:rPr lang="es-CO" dirty="0" err="1"/>
              <a:t>into</a:t>
            </a:r>
            <a:r>
              <a:rPr lang="es-CO" dirty="0"/>
              <a:t> a more </a:t>
            </a:r>
            <a:r>
              <a:rPr lang="es-CO" dirty="0" err="1"/>
              <a:t>readable</a:t>
            </a:r>
            <a:r>
              <a:rPr lang="es-CO" dirty="0"/>
              <a:t> </a:t>
            </a:r>
            <a:r>
              <a:rPr lang="es-CO" dirty="0" err="1"/>
              <a:t>format</a:t>
            </a:r>
            <a:r>
              <a:rPr lang="es-CO" dirty="0"/>
              <a:t>, </a:t>
            </a:r>
            <a:r>
              <a:rPr lang="es-CO" dirty="0" err="1"/>
              <a:t>changing</a:t>
            </a:r>
            <a:r>
              <a:rPr lang="es-CO" dirty="0"/>
              <a:t> data </a:t>
            </a:r>
            <a:r>
              <a:rPr lang="es-CO" dirty="0" err="1"/>
              <a:t>types</a:t>
            </a:r>
            <a:r>
              <a:rPr lang="es-CO" dirty="0"/>
              <a:t>, and </a:t>
            </a:r>
            <a:r>
              <a:rPr lang="es-CO" dirty="0" err="1"/>
              <a:t>replacing</a:t>
            </a:r>
            <a:r>
              <a:rPr lang="es-CO" dirty="0"/>
              <a:t> </a:t>
            </a:r>
            <a:r>
              <a:rPr lang="es-CO" dirty="0" err="1"/>
              <a:t>characters</a:t>
            </a:r>
            <a:r>
              <a:rPr lang="es-CO" dirty="0"/>
              <a:t> </a:t>
            </a:r>
            <a:r>
              <a:rPr lang="es-CO" dirty="0" err="1"/>
              <a:t>like</a:t>
            </a:r>
            <a:r>
              <a:rPr lang="es-CO" dirty="0"/>
              <a:t> $ and (,) so </a:t>
            </a:r>
            <a:r>
              <a:rPr lang="es-CO" dirty="0" err="1"/>
              <a:t>the</a:t>
            </a:r>
            <a:r>
              <a:rPr lang="es-CO" dirty="0"/>
              <a:t> </a:t>
            </a:r>
            <a:r>
              <a:rPr lang="es-CO" dirty="0" err="1"/>
              <a:t>number</a:t>
            </a:r>
            <a:r>
              <a:rPr lang="es-CO" dirty="0"/>
              <a:t> can be operables.</a:t>
            </a:r>
          </a:p>
          <a:p>
            <a:pPr algn="l" rtl="0"/>
            <a:r>
              <a:rPr lang="es-CO" dirty="0"/>
              <a:t>                                     </a:t>
            </a:r>
            <a:r>
              <a:rPr lang="es-CO" dirty="0" err="1"/>
              <a:t>All</a:t>
            </a:r>
            <a:r>
              <a:rPr lang="es-CO" dirty="0"/>
              <a:t> </a:t>
            </a:r>
            <a:r>
              <a:rPr lang="es-CO" dirty="0" err="1"/>
              <a:t>this</a:t>
            </a:r>
            <a:r>
              <a:rPr lang="es-CO" dirty="0"/>
              <a:t> </a:t>
            </a:r>
            <a:r>
              <a:rPr lang="es-CO" dirty="0" err="1"/>
              <a:t>was</a:t>
            </a:r>
            <a:r>
              <a:rPr lang="es-CO" dirty="0"/>
              <a:t> </a:t>
            </a:r>
            <a:r>
              <a:rPr lang="es-CO" dirty="0" err="1"/>
              <a:t>made</a:t>
            </a:r>
            <a:r>
              <a:rPr lang="es-CO" dirty="0"/>
              <a:t> in Python and can be </a:t>
            </a:r>
            <a:r>
              <a:rPr lang="es-CO" dirty="0" err="1"/>
              <a:t>seen</a:t>
            </a:r>
            <a:r>
              <a:rPr lang="es-CO" dirty="0"/>
              <a:t> in </a:t>
            </a:r>
            <a:r>
              <a:rPr lang="es-CO" dirty="0" err="1"/>
              <a:t>the</a:t>
            </a:r>
            <a:r>
              <a:rPr lang="es-CO" dirty="0"/>
              <a:t> notebook I </a:t>
            </a:r>
            <a:r>
              <a:rPr lang="es-CO" dirty="0" err="1"/>
              <a:t>shared</a:t>
            </a:r>
            <a:r>
              <a:rPr lang="es-CO" dirty="0"/>
              <a:t> </a:t>
            </a:r>
            <a:r>
              <a:rPr lang="es-CO" dirty="0" err="1"/>
              <a:t>during</a:t>
            </a:r>
            <a:r>
              <a:rPr lang="es-CO" dirty="0"/>
              <a:t> </a:t>
            </a:r>
            <a:r>
              <a:rPr lang="es-CO" dirty="0" err="1"/>
              <a:t>with</a:t>
            </a:r>
            <a:r>
              <a:rPr lang="es-CO" dirty="0"/>
              <a:t> </a:t>
            </a:r>
            <a:r>
              <a:rPr lang="es-CO" dirty="0" err="1"/>
              <a:t>the</a:t>
            </a:r>
            <a:r>
              <a:rPr lang="es-CO" dirty="0"/>
              <a:t> </a:t>
            </a:r>
            <a:r>
              <a:rPr lang="es-CO" dirty="0" err="1"/>
              <a:t>presentation</a:t>
            </a:r>
            <a:r>
              <a:rPr lang="es-CO" dirty="0"/>
              <a:t> </a:t>
            </a:r>
            <a:r>
              <a:rPr lang="es-CO" dirty="0" err="1"/>
              <a:t>on</a:t>
            </a:r>
            <a:r>
              <a:rPr lang="es-CO" dirty="0"/>
              <a:t> </a:t>
            </a:r>
            <a:r>
              <a:rPr lang="es-CO" dirty="0" err="1"/>
              <a:t>the</a:t>
            </a:r>
            <a:r>
              <a:rPr lang="es-CO" dirty="0"/>
              <a:t> email.</a:t>
            </a:r>
          </a:p>
          <a:p>
            <a:pPr algn="l" rtl="0"/>
            <a:r>
              <a:rPr lang="es-CO" dirty="0"/>
              <a:t>   2. CALCULATE THE ECONOMICAL UNITS, </a:t>
            </a:r>
            <a:r>
              <a:rPr lang="es-CO" dirty="0" err="1"/>
              <a:t>or</a:t>
            </a:r>
            <a:r>
              <a:rPr lang="es-CO" dirty="0"/>
              <a:t> </a:t>
            </a:r>
            <a:r>
              <a:rPr lang="es-CO" dirty="0" err="1"/>
              <a:t>according</a:t>
            </a:r>
            <a:r>
              <a:rPr lang="es-CO" dirty="0"/>
              <a:t> </a:t>
            </a:r>
            <a:r>
              <a:rPr lang="es-CO" dirty="0" err="1"/>
              <a:t>to</a:t>
            </a:r>
            <a:r>
              <a:rPr lang="es-CO" dirty="0"/>
              <a:t> </a:t>
            </a:r>
            <a:r>
              <a:rPr lang="es-CO" dirty="0" err="1"/>
              <a:t>the</a:t>
            </a:r>
            <a:r>
              <a:rPr lang="es-CO" dirty="0"/>
              <a:t> </a:t>
            </a:r>
            <a:r>
              <a:rPr lang="es-CO" dirty="0" err="1"/>
              <a:t>results</a:t>
            </a:r>
            <a:r>
              <a:rPr lang="es-CO" dirty="0"/>
              <a:t>, </a:t>
            </a:r>
            <a:r>
              <a:rPr lang="es-CO" dirty="0" err="1"/>
              <a:t>losses</a:t>
            </a:r>
            <a:r>
              <a:rPr lang="es-CO" dirty="0"/>
              <a:t> </a:t>
            </a:r>
            <a:r>
              <a:rPr lang="es-CO" dirty="0" err="1"/>
              <a:t>that</a:t>
            </a:r>
            <a:r>
              <a:rPr lang="es-CO" dirty="0"/>
              <a:t> </a:t>
            </a:r>
            <a:r>
              <a:rPr lang="es-CO" dirty="0" err="1"/>
              <a:t>is</a:t>
            </a:r>
            <a:r>
              <a:rPr lang="es-CO" dirty="0"/>
              <a:t> </a:t>
            </a:r>
            <a:r>
              <a:rPr lang="es-CO" dirty="0" err="1"/>
              <a:t>uber</a:t>
            </a:r>
            <a:r>
              <a:rPr lang="es-CO" dirty="0"/>
              <a:t> </a:t>
            </a:r>
            <a:r>
              <a:rPr lang="es-CO" dirty="0" err="1"/>
              <a:t>having</a:t>
            </a:r>
            <a:r>
              <a:rPr lang="es-CO" dirty="0"/>
              <a:t> </a:t>
            </a:r>
            <a:r>
              <a:rPr lang="es-CO" dirty="0" err="1"/>
              <a:t>over</a:t>
            </a:r>
            <a:r>
              <a:rPr lang="es-CO" dirty="0"/>
              <a:t> time</a:t>
            </a:r>
          </a:p>
          <a:p>
            <a:pPr algn="l" rtl="0"/>
            <a:r>
              <a:rPr lang="es-CO" dirty="0"/>
              <a:t>   3. ANALYSIS AND POSSIBLE SOLUTIONS, </a:t>
            </a:r>
            <a:r>
              <a:rPr lang="es-CO" dirty="0" err="1"/>
              <a:t>which</a:t>
            </a:r>
            <a:r>
              <a:rPr lang="es-CO" dirty="0"/>
              <a:t> </a:t>
            </a:r>
            <a:r>
              <a:rPr lang="es-CO" dirty="0" err="1"/>
              <a:t>is</a:t>
            </a:r>
            <a:r>
              <a:rPr lang="es-CO" dirty="0"/>
              <a:t> as </a:t>
            </a:r>
            <a:r>
              <a:rPr lang="es-CO" dirty="0" err="1"/>
              <a:t>it</a:t>
            </a:r>
            <a:r>
              <a:rPr lang="es-CO" dirty="0"/>
              <a:t> </a:t>
            </a:r>
            <a:r>
              <a:rPr lang="es-CO" dirty="0" err="1"/>
              <a:t>sounds</a:t>
            </a:r>
            <a:r>
              <a:rPr lang="es-CO" dirty="0"/>
              <a:t>, </a:t>
            </a:r>
            <a:r>
              <a:rPr lang="es-CO" dirty="0" err="1"/>
              <a:t>the</a:t>
            </a:r>
            <a:r>
              <a:rPr lang="es-CO" dirty="0"/>
              <a:t> </a:t>
            </a:r>
            <a:r>
              <a:rPr lang="es-CO" dirty="0" err="1"/>
              <a:t>behaivor</a:t>
            </a:r>
            <a:r>
              <a:rPr lang="es-CO" dirty="0"/>
              <a:t> </a:t>
            </a:r>
            <a:r>
              <a:rPr lang="es-CO" dirty="0" err="1"/>
              <a:t>of</a:t>
            </a:r>
            <a:r>
              <a:rPr lang="es-CO" dirty="0"/>
              <a:t> </a:t>
            </a:r>
            <a:r>
              <a:rPr lang="es-CO" dirty="0" err="1"/>
              <a:t>the</a:t>
            </a:r>
            <a:r>
              <a:rPr lang="es-CO" dirty="0"/>
              <a:t> </a:t>
            </a:r>
            <a:r>
              <a:rPr lang="es-CO" dirty="0" err="1"/>
              <a:t>different</a:t>
            </a:r>
            <a:r>
              <a:rPr lang="es-CO" dirty="0"/>
              <a:t> </a:t>
            </a:r>
            <a:r>
              <a:rPr lang="es-CO" dirty="0" err="1"/>
              <a:t>features</a:t>
            </a:r>
            <a:r>
              <a:rPr lang="es-CO" dirty="0"/>
              <a:t> </a:t>
            </a:r>
            <a:r>
              <a:rPr lang="es-CO" dirty="0" err="1"/>
              <a:t>ot</a:t>
            </a:r>
            <a:r>
              <a:rPr lang="es-CO" dirty="0"/>
              <a:t> </a:t>
            </a:r>
            <a:r>
              <a:rPr lang="es-CO" dirty="0" err="1"/>
              <a:t>the</a:t>
            </a:r>
            <a:r>
              <a:rPr lang="es-CO" dirty="0"/>
              <a:t> data </a:t>
            </a:r>
            <a:r>
              <a:rPr lang="es-CO" dirty="0" err="1"/>
              <a:t>over</a:t>
            </a:r>
            <a:r>
              <a:rPr lang="es-CO" dirty="0"/>
              <a:t> time.</a:t>
            </a:r>
          </a:p>
          <a:p>
            <a:pPr algn="l" rtl="0"/>
            <a:endParaRPr lang="es-C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d3dfe550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d3dfe550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To calculate the Units economics or net revenue, I used the Gross Bookings, and subtracted the different costs. Take in count, </a:t>
            </a:r>
            <a:r>
              <a:rPr lang="en-US" noProof="0" dirty="0" err="1"/>
              <a:t>i</a:t>
            </a:r>
            <a:r>
              <a:rPr lang="en-US" noProof="0" dirty="0"/>
              <a:t> did no use Delivery fee because this was already included with in the Gross bookings. </a:t>
            </a:r>
          </a:p>
          <a:p>
            <a:pPr marL="0" lvl="0" indent="0" algn="l" rtl="0">
              <a:spcBef>
                <a:spcPts val="0"/>
              </a:spcBef>
              <a:spcAft>
                <a:spcPts val="0"/>
              </a:spcAft>
              <a:buNone/>
            </a:pPr>
            <a:r>
              <a:rPr lang="en-US" noProof="0" dirty="0"/>
              <a:t>In the table we can see how the average net revenue per client per month decreases. Having its maximum in July which is the month where uber eats got the greatest Number of deliveries. </a:t>
            </a:r>
          </a:p>
          <a:p>
            <a:pPr marL="0" lvl="0" indent="0" algn="l" rtl="0">
              <a:spcBef>
                <a:spcPts val="0"/>
              </a:spcBef>
              <a:spcAft>
                <a:spcPts val="0"/>
              </a:spcAft>
              <a:buNone/>
            </a:pPr>
            <a:r>
              <a:rPr lang="en-US" noProof="0" dirty="0"/>
              <a:t>And to support this idea we can see this graph which represents the average net revenue over time, showing how it decreases the most in July, but start going up a Little bit in August.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2fb82d2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2fb82d2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Moving forward, I built some different relational plots to see how is the behavior from on feature based in the other. And in summary, we can see how either Deliveries, and gross booking increase as the other variables do it as well. </a:t>
            </a:r>
          </a:p>
          <a:p>
            <a:pPr marL="0" lvl="0" indent="0" algn="l" rtl="0">
              <a:spcBef>
                <a:spcPts val="0"/>
              </a:spcBef>
              <a:spcAft>
                <a:spcPts val="0"/>
              </a:spcAft>
              <a:buNone/>
            </a:pPr>
            <a:endParaRPr lang="en-US" noProof="0" dirty="0"/>
          </a:p>
          <a:p>
            <a:pPr marL="0" lvl="0" indent="0" algn="l" rtl="0">
              <a:spcBef>
                <a:spcPts val="0"/>
              </a:spcBef>
              <a:spcAft>
                <a:spcPts val="0"/>
              </a:spcAft>
              <a:buNone/>
            </a:pPr>
            <a:r>
              <a:rPr lang="en-US" noProof="0" dirty="0"/>
              <a:t>But the key aspect is here, where the unit economical have a strong relationship with this two variables, Eater Other Promotions/Discounts and Eater referral Promotions. Please notice I exclude other costs like restaurant and Courier payments under the assumption they are untouchable.  But how strong is this relationship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b839c91458_0_3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b839c91458_0_3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Using the Pearson correlation coefficient, I was able to calculate how negative the tendence was, and in this graph, we can see it. With -0.85 and – 0.80, respectively. </a:t>
            </a:r>
          </a:p>
          <a:p>
            <a:pPr marL="0" lvl="0" indent="0" algn="l" rtl="0">
              <a:spcBef>
                <a:spcPts val="0"/>
              </a:spcBef>
              <a:spcAft>
                <a:spcPts val="0"/>
              </a:spcAft>
              <a:buNone/>
            </a:pPr>
            <a:endParaRPr lang="en-US" noProof="0" dirty="0"/>
          </a:p>
          <a:p>
            <a:pPr algn="l"/>
            <a:r>
              <a:rPr lang="en-US" b="0" i="0" dirty="0">
                <a:effectLst/>
                <a:latin typeface="-apple-system"/>
              </a:rPr>
              <a:t>I assume that giving promotions for every referral comes from the idea that bringing more customers = more sales but this may not be true at all</a:t>
            </a:r>
          </a:p>
          <a:p>
            <a:pPr algn="l"/>
            <a:r>
              <a:rPr lang="en-US" b="1" i="0" dirty="0">
                <a:effectLst/>
                <a:latin typeface="-apple-system"/>
              </a:rPr>
              <a:t>there is a portion of the population that takes advantage of the discount and stop using the app</a:t>
            </a:r>
          </a:p>
          <a:p>
            <a:pPr algn="l"/>
            <a:r>
              <a:rPr lang="en-US" b="0" i="0" dirty="0">
                <a:effectLst/>
                <a:latin typeface="-apple-system"/>
              </a:rPr>
              <a:t>I don't have the amount of people that is new to the app, make a referral and then keep using the app after the promotions but by the negatives results it can be inferred that is not enough to make the business profitable</a:t>
            </a:r>
          </a:p>
          <a:p>
            <a:pPr algn="l"/>
            <a:r>
              <a:rPr lang="en-US" b="0" i="0" dirty="0">
                <a:effectLst/>
                <a:latin typeface="-apple-system"/>
              </a:rPr>
              <a:t>either reduce the % discount the EATER gets every time he/she refer a new client or limit the number of clients he can refer, assuming it is now being unlimited.</a:t>
            </a:r>
          </a:p>
          <a:p>
            <a:pPr algn="l"/>
            <a:r>
              <a:rPr lang="en-US" b="0" i="0" dirty="0">
                <a:effectLst/>
                <a:latin typeface="-apple-system"/>
              </a:rPr>
              <a:t>promote the codes of discount after the EATER has ordered 10 meals in that way the eater will feel the need to order more in order to get a prize in that way, the number of deliveries per Eater may increase and the number of discounts can be reduced</a:t>
            </a:r>
          </a:p>
          <a:p>
            <a:pPr marL="0" lvl="0" indent="0" algn="l" rtl="0">
              <a:spcBef>
                <a:spcPts val="0"/>
              </a:spcBef>
              <a:spcAft>
                <a:spcPts val="0"/>
              </a:spcAft>
              <a:buNone/>
            </a:pPr>
            <a:endParaRPr lang="en-US" noProof="0"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b839c91458_0_3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b839c91458_0_3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noProof="0" dirty="0">
                <a:effectLst/>
                <a:latin typeface="-apple-system"/>
              </a:rPr>
              <a:t>Reducing 3.5 times the Eater Other Promotions / Discounts and 4 times the Eater Referral Promotions we can finally see some earnings for the month 5 (May) and even though the losses were reduced significantly, </a:t>
            </a:r>
            <a:r>
              <a:rPr lang="en-US" b="0" i="0" dirty="0">
                <a:effectLst/>
                <a:latin typeface="-apple-system"/>
              </a:rPr>
              <a:t>for the rest of the months, they still being negative.</a:t>
            </a:r>
            <a:endParaRPr lang="en-US" b="0" i="0" noProof="0" dirty="0">
              <a:effectLst/>
              <a:latin typeface="-apple-system"/>
            </a:endParaRPr>
          </a:p>
          <a:p>
            <a:pPr marL="0" lvl="0" indent="0" algn="l" rtl="0">
              <a:spcBef>
                <a:spcPts val="0"/>
              </a:spcBef>
              <a:spcAft>
                <a:spcPts val="0"/>
              </a:spcAft>
              <a:buNone/>
            </a:pPr>
            <a:endParaRPr lang="en-US" b="0" i="0" noProof="0" dirty="0">
              <a:effectLst/>
              <a:latin typeface="-apple-syste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effectLst/>
              </a:rPr>
              <a:t>Under this conditions, the city is not profitable for the company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d6d0f193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d6d0f193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noProof="0" dirty="0">
                <a:solidFill>
                  <a:srgbClr val="000000"/>
                </a:solidFill>
                <a:effectLst/>
                <a:latin typeface="var(--jp-content-font-family)"/>
              </a:rPr>
              <a:t>Another way to increase the profitability would be by increasing the number of deliveries the business can make. two option I propose are</a:t>
            </a:r>
          </a:p>
          <a:p>
            <a:pPr algn="l">
              <a:buFont typeface="+mj-lt"/>
              <a:buAutoNum type="arabicPeriod"/>
            </a:pPr>
            <a:r>
              <a:rPr lang="en-US" b="0" i="0" noProof="0" dirty="0">
                <a:solidFill>
                  <a:srgbClr val="000000"/>
                </a:solidFill>
                <a:effectLst/>
                <a:latin typeface="var(--jp-content-font-family)"/>
              </a:rPr>
              <a:t>bring food where the competition can not. Zones, neighborhoods, etc. where other apps are not available.</a:t>
            </a:r>
          </a:p>
          <a:p>
            <a:pPr algn="l">
              <a:buFont typeface="+mj-lt"/>
              <a:buAutoNum type="arabicPeriod"/>
            </a:pPr>
            <a:r>
              <a:rPr lang="en-US" b="0" i="0" noProof="0" dirty="0">
                <a:solidFill>
                  <a:srgbClr val="000000"/>
                </a:solidFill>
                <a:effectLst/>
                <a:latin typeface="var(--jp-content-font-family)"/>
              </a:rPr>
              <a:t>exclusivity. Restaurants that are opening can offer their food through the app or special dishes that just can be found in Uber Eats.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c93b02d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ec93b02d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b82fb82d2a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b82fb82d2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Analyzing the data set, I can provide the following insights.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091150" y="1562313"/>
            <a:ext cx="4389000" cy="1661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091150" y="3225688"/>
            <a:ext cx="4389000" cy="35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
        <p:cNvGrpSpPr/>
        <p:nvPr/>
      </p:nvGrpSpPr>
      <p:grpSpPr>
        <a:xfrm>
          <a:off x="0" y="0"/>
          <a:ext cx="0" cy="0"/>
          <a:chOff x="0" y="0"/>
          <a:chExt cx="0" cy="0"/>
        </a:xfrm>
      </p:grpSpPr>
      <p:sp>
        <p:nvSpPr>
          <p:cNvPr id="34" name="Google Shape;3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 name="Google Shape;3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ny Question">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8822CC7-E1E8-4573-875C-5D9CC61D7E5E}"/>
              </a:ext>
            </a:extLst>
          </p:cNvPr>
          <p:cNvSpPr>
            <a:spLocks noGrp="1"/>
          </p:cNvSpPr>
          <p:nvPr>
            <p:ph type="pic" sz="quarter" idx="10"/>
          </p:nvPr>
        </p:nvSpPr>
        <p:spPr>
          <a:xfrm>
            <a:off x="0" y="1"/>
            <a:ext cx="9144000" cy="5143500"/>
          </a:xfrm>
          <a:custGeom>
            <a:avLst/>
            <a:gdLst>
              <a:gd name="connsiteX0" fmla="*/ 6311267 w 24377649"/>
              <a:gd name="connsiteY0" fmla="*/ 8464061 h 13715999"/>
              <a:gd name="connsiteX1" fmla="*/ 18959331 w 24377649"/>
              <a:gd name="connsiteY1" fmla="*/ 8464061 h 13715999"/>
              <a:gd name="connsiteX2" fmla="*/ 18959331 w 24377649"/>
              <a:gd name="connsiteY2" fmla="*/ 13715999 h 13715999"/>
              <a:gd name="connsiteX3" fmla="*/ 6311267 w 24377649"/>
              <a:gd name="connsiteY3" fmla="*/ 13715999 h 13715999"/>
              <a:gd name="connsiteX4" fmla="*/ 0 w 24377649"/>
              <a:gd name="connsiteY4" fmla="*/ 5364480 h 13715999"/>
              <a:gd name="connsiteX5" fmla="*/ 6202018 w 24377649"/>
              <a:gd name="connsiteY5" fmla="*/ 5364480 h 13715999"/>
              <a:gd name="connsiteX6" fmla="*/ 6202018 w 24377649"/>
              <a:gd name="connsiteY6" fmla="*/ 13715999 h 13715999"/>
              <a:gd name="connsiteX7" fmla="*/ 0 w 24377649"/>
              <a:gd name="connsiteY7" fmla="*/ 13715999 h 13715999"/>
              <a:gd name="connsiteX8" fmla="*/ 0 w 24377649"/>
              <a:gd name="connsiteY8" fmla="*/ 1 h 13715999"/>
              <a:gd name="connsiteX9" fmla="*/ 12188824 w 24377649"/>
              <a:gd name="connsiteY9" fmla="*/ 1 h 13715999"/>
              <a:gd name="connsiteX10" fmla="*/ 12188824 w 24377649"/>
              <a:gd name="connsiteY10" fmla="*/ 5251940 h 13715999"/>
              <a:gd name="connsiteX11" fmla="*/ 0 w 24377649"/>
              <a:gd name="connsiteY11" fmla="*/ 5251940 h 13715999"/>
              <a:gd name="connsiteX12" fmla="*/ 19061723 w 24377649"/>
              <a:gd name="connsiteY12" fmla="*/ 0 h 13715999"/>
              <a:gd name="connsiteX13" fmla="*/ 24377649 w 24377649"/>
              <a:gd name="connsiteY13" fmla="*/ 0 h 13715999"/>
              <a:gd name="connsiteX14" fmla="*/ 24377649 w 24377649"/>
              <a:gd name="connsiteY14" fmla="*/ 13715999 h 13715999"/>
              <a:gd name="connsiteX15" fmla="*/ 19061723 w 24377649"/>
              <a:gd name="connsiteY15" fmla="*/ 13715999 h 13715999"/>
              <a:gd name="connsiteX16" fmla="*/ 12291215 w 24377649"/>
              <a:gd name="connsiteY16" fmla="*/ 0 h 13715999"/>
              <a:gd name="connsiteX17" fmla="*/ 18959331 w 24377649"/>
              <a:gd name="connsiteY17" fmla="*/ 0 h 13715999"/>
              <a:gd name="connsiteX18" fmla="*/ 18959331 w 24377649"/>
              <a:gd name="connsiteY18" fmla="*/ 5251940 h 13715999"/>
              <a:gd name="connsiteX19" fmla="*/ 12291215 w 24377649"/>
              <a:gd name="connsiteY19" fmla="*/ 525194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377649" h="13715999">
                <a:moveTo>
                  <a:pt x="6311267" y="8464061"/>
                </a:moveTo>
                <a:lnTo>
                  <a:pt x="18959331" y="8464061"/>
                </a:lnTo>
                <a:lnTo>
                  <a:pt x="18959331" y="13715999"/>
                </a:lnTo>
                <a:lnTo>
                  <a:pt x="6311267" y="13715999"/>
                </a:lnTo>
                <a:close/>
                <a:moveTo>
                  <a:pt x="0" y="5364480"/>
                </a:moveTo>
                <a:lnTo>
                  <a:pt x="6202018" y="5364480"/>
                </a:lnTo>
                <a:lnTo>
                  <a:pt x="6202018" y="13715999"/>
                </a:lnTo>
                <a:lnTo>
                  <a:pt x="0" y="13715999"/>
                </a:lnTo>
                <a:close/>
                <a:moveTo>
                  <a:pt x="0" y="1"/>
                </a:moveTo>
                <a:lnTo>
                  <a:pt x="12188824" y="1"/>
                </a:lnTo>
                <a:lnTo>
                  <a:pt x="12188824" y="5251940"/>
                </a:lnTo>
                <a:lnTo>
                  <a:pt x="0" y="5251940"/>
                </a:lnTo>
                <a:close/>
                <a:moveTo>
                  <a:pt x="19061723" y="0"/>
                </a:moveTo>
                <a:lnTo>
                  <a:pt x="24377649" y="0"/>
                </a:lnTo>
                <a:lnTo>
                  <a:pt x="24377649" y="13715999"/>
                </a:lnTo>
                <a:lnTo>
                  <a:pt x="19061723" y="13715999"/>
                </a:lnTo>
                <a:close/>
                <a:moveTo>
                  <a:pt x="12291215" y="0"/>
                </a:moveTo>
                <a:lnTo>
                  <a:pt x="18959331" y="0"/>
                </a:lnTo>
                <a:lnTo>
                  <a:pt x="18959331" y="5251940"/>
                </a:lnTo>
                <a:lnTo>
                  <a:pt x="12291215" y="5251940"/>
                </a:ln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124134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523875" y="1152475"/>
            <a:ext cx="39999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Font typeface="Niramit"/>
              <a:buChar char="●"/>
              <a:defRPr/>
            </a:lvl1pPr>
            <a:lvl2pPr marL="914400" lvl="1" indent="-330200">
              <a:spcBef>
                <a:spcPts val="0"/>
              </a:spcBef>
              <a:spcAft>
                <a:spcPts val="0"/>
              </a:spcAft>
              <a:buSzPts val="1600"/>
              <a:buFont typeface="Niramit"/>
              <a:buChar char="○"/>
              <a:defRPr sz="1200"/>
            </a:lvl2pPr>
            <a:lvl3pPr marL="1371600" lvl="2" indent="-330200">
              <a:spcBef>
                <a:spcPts val="0"/>
              </a:spcBef>
              <a:spcAft>
                <a:spcPts val="0"/>
              </a:spcAft>
              <a:buSzPts val="1600"/>
              <a:buFont typeface="Niramit"/>
              <a:buChar char="■"/>
              <a:defRPr sz="1200"/>
            </a:lvl3pPr>
            <a:lvl4pPr marL="1828800" lvl="3" indent="-330200">
              <a:spcBef>
                <a:spcPts val="0"/>
              </a:spcBef>
              <a:spcAft>
                <a:spcPts val="0"/>
              </a:spcAft>
              <a:buSzPts val="1600"/>
              <a:buFont typeface="Niramit"/>
              <a:buChar char="●"/>
              <a:defRPr sz="1200"/>
            </a:lvl4pPr>
            <a:lvl5pPr marL="2286000" lvl="4" indent="-330200">
              <a:spcBef>
                <a:spcPts val="0"/>
              </a:spcBef>
              <a:spcAft>
                <a:spcPts val="0"/>
              </a:spcAft>
              <a:buSzPts val="1600"/>
              <a:buFont typeface="Niramit"/>
              <a:buChar char="○"/>
              <a:defRPr sz="1200"/>
            </a:lvl5pPr>
            <a:lvl6pPr marL="2743200" lvl="5" indent="-330200">
              <a:spcBef>
                <a:spcPts val="0"/>
              </a:spcBef>
              <a:spcAft>
                <a:spcPts val="0"/>
              </a:spcAft>
              <a:buSzPts val="1600"/>
              <a:buFont typeface="Niramit"/>
              <a:buChar char="■"/>
              <a:defRPr sz="1200"/>
            </a:lvl6pPr>
            <a:lvl7pPr marL="3200400" lvl="6" indent="-330200">
              <a:spcBef>
                <a:spcPts val="0"/>
              </a:spcBef>
              <a:spcAft>
                <a:spcPts val="0"/>
              </a:spcAft>
              <a:buSzPts val="1600"/>
              <a:buFont typeface="Niramit"/>
              <a:buChar char="●"/>
              <a:defRPr sz="1200"/>
            </a:lvl7pPr>
            <a:lvl8pPr marL="3657600" lvl="7" indent="-330200">
              <a:spcBef>
                <a:spcPts val="0"/>
              </a:spcBef>
              <a:spcAft>
                <a:spcPts val="0"/>
              </a:spcAft>
              <a:buSzPts val="1600"/>
              <a:buFont typeface="Niramit"/>
              <a:buChar char="○"/>
              <a:defRPr sz="1200"/>
            </a:lvl8pPr>
            <a:lvl9pPr marL="4114800" lvl="8" indent="-330200">
              <a:spcBef>
                <a:spcPts val="0"/>
              </a:spcBef>
              <a:spcAft>
                <a:spcPts val="0"/>
              </a:spcAft>
              <a:buSzPts val="1600"/>
              <a:buFont typeface="Niramit"/>
              <a:buChar char="■"/>
              <a:defRPr sz="1200"/>
            </a:lvl9pPr>
          </a:lstStyle>
          <a:p>
            <a:endParaRPr/>
          </a:p>
        </p:txBody>
      </p:sp>
      <p:sp>
        <p:nvSpPr>
          <p:cNvPr id="19" name="Google Shape;19;p5"/>
          <p:cNvSpPr txBox="1">
            <a:spLocks noGrp="1"/>
          </p:cNvSpPr>
          <p:nvPr>
            <p:ph type="body" idx="2"/>
          </p:nvPr>
        </p:nvSpPr>
        <p:spPr>
          <a:xfrm>
            <a:off x="4638675" y="1152475"/>
            <a:ext cx="3999900" cy="34164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Niramit"/>
              <a:buChar char="●"/>
              <a:defRPr u="sng"/>
            </a:lvl1pPr>
            <a:lvl2pPr marL="914400" lvl="1" indent="-330200" rtl="0">
              <a:spcBef>
                <a:spcPts val="0"/>
              </a:spcBef>
              <a:spcAft>
                <a:spcPts val="0"/>
              </a:spcAft>
              <a:buSzPts val="1600"/>
              <a:buFont typeface="Niramit"/>
              <a:buChar char="○"/>
              <a:defRPr sz="1200"/>
            </a:lvl2pPr>
            <a:lvl3pPr marL="1371600" lvl="2" indent="-330200" rtl="0">
              <a:spcBef>
                <a:spcPts val="0"/>
              </a:spcBef>
              <a:spcAft>
                <a:spcPts val="0"/>
              </a:spcAft>
              <a:buSzPts val="1600"/>
              <a:buFont typeface="Niramit"/>
              <a:buChar char="■"/>
              <a:defRPr sz="1200"/>
            </a:lvl3pPr>
            <a:lvl4pPr marL="1828800" lvl="3" indent="-330200" rtl="0">
              <a:spcBef>
                <a:spcPts val="0"/>
              </a:spcBef>
              <a:spcAft>
                <a:spcPts val="0"/>
              </a:spcAft>
              <a:buSzPts val="1600"/>
              <a:buFont typeface="Niramit"/>
              <a:buChar char="●"/>
              <a:defRPr sz="1200"/>
            </a:lvl4pPr>
            <a:lvl5pPr marL="2286000" lvl="4" indent="-330200" rtl="0">
              <a:spcBef>
                <a:spcPts val="0"/>
              </a:spcBef>
              <a:spcAft>
                <a:spcPts val="0"/>
              </a:spcAft>
              <a:buSzPts val="1600"/>
              <a:buFont typeface="Niramit"/>
              <a:buChar char="○"/>
              <a:defRPr sz="1200"/>
            </a:lvl5pPr>
            <a:lvl6pPr marL="2743200" lvl="5" indent="-330200" rtl="0">
              <a:spcBef>
                <a:spcPts val="0"/>
              </a:spcBef>
              <a:spcAft>
                <a:spcPts val="0"/>
              </a:spcAft>
              <a:buSzPts val="1600"/>
              <a:buFont typeface="Niramit"/>
              <a:buChar char="■"/>
              <a:defRPr sz="1200"/>
            </a:lvl6pPr>
            <a:lvl7pPr marL="3200400" lvl="6" indent="-330200" rtl="0">
              <a:spcBef>
                <a:spcPts val="0"/>
              </a:spcBef>
              <a:spcAft>
                <a:spcPts val="0"/>
              </a:spcAft>
              <a:buSzPts val="1600"/>
              <a:buFont typeface="Niramit"/>
              <a:buChar char="●"/>
              <a:defRPr sz="1200"/>
            </a:lvl7pPr>
            <a:lvl8pPr marL="3657600" lvl="7" indent="-330200" rtl="0">
              <a:spcBef>
                <a:spcPts val="0"/>
              </a:spcBef>
              <a:spcAft>
                <a:spcPts val="0"/>
              </a:spcAft>
              <a:buSzPts val="1600"/>
              <a:buFont typeface="Niramit"/>
              <a:buChar char="○"/>
              <a:defRPr sz="1200"/>
            </a:lvl8pPr>
            <a:lvl9pPr marL="4114800" lvl="8" indent="-330200" rtl="0">
              <a:spcBef>
                <a:spcPts val="0"/>
              </a:spcBef>
              <a:spcAft>
                <a:spcPts val="0"/>
              </a:spcAft>
              <a:buSzPts val="1600"/>
              <a:buFont typeface="Niramit"/>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 name="Google Shape;2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2pPr>
            <a:lvl3pPr lvl="2">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3pPr>
            <a:lvl4pPr lvl="3">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4pPr>
            <a:lvl5pPr lvl="4">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5pPr>
            <a:lvl6pPr lvl="5">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6pPr>
            <a:lvl7pPr lvl="6">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7pPr>
            <a:lvl8pPr lvl="7">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8pPr>
            <a:lvl9pPr lvl="8">
              <a:spcBef>
                <a:spcPts val="0"/>
              </a:spcBef>
              <a:spcAft>
                <a:spcPts val="0"/>
              </a:spcAft>
              <a:buClr>
                <a:schemeClr val="dk1"/>
              </a:buClr>
              <a:buSzPts val="2800"/>
              <a:buFont typeface="Fira Sans Condensed SemiBold"/>
              <a:buNone/>
              <a:defRPr sz="2800">
                <a:solidFill>
                  <a:schemeClr val="dk1"/>
                </a:solidFill>
                <a:latin typeface="Fira Sans Condensed SemiBold"/>
                <a:ea typeface="Fira Sans Condensed SemiBold"/>
                <a:cs typeface="Fira Sans Condensed SemiBold"/>
                <a:sym typeface="Fira Sans Condensed SemiBold"/>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sv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7"/>
          <p:cNvSpPr/>
          <p:nvPr/>
        </p:nvSpPr>
        <p:spPr>
          <a:xfrm rot="-5400000">
            <a:off x="543630" y="1070070"/>
            <a:ext cx="3371250" cy="3003361"/>
          </a:xfrm>
          <a:custGeom>
            <a:avLst/>
            <a:gdLst/>
            <a:ahLst/>
            <a:cxnLst/>
            <a:rect l="l" t="t" r="r" b="b"/>
            <a:pathLst>
              <a:path w="15000" h="63439" fill="none" extrusionOk="0">
                <a:moveTo>
                  <a:pt x="180" y="41795"/>
                </a:moveTo>
                <a:lnTo>
                  <a:pt x="180" y="61628"/>
                </a:lnTo>
                <a:cubicBezTo>
                  <a:pt x="160" y="61907"/>
                  <a:pt x="140" y="62265"/>
                  <a:pt x="120" y="62722"/>
                </a:cubicBezTo>
                <a:cubicBezTo>
                  <a:pt x="100" y="63021"/>
                  <a:pt x="80" y="63180"/>
                  <a:pt x="180" y="63279"/>
                </a:cubicBezTo>
                <a:cubicBezTo>
                  <a:pt x="339" y="63438"/>
                  <a:pt x="597" y="63379"/>
                  <a:pt x="1015" y="63339"/>
                </a:cubicBezTo>
                <a:cubicBezTo>
                  <a:pt x="1393" y="63299"/>
                  <a:pt x="1791" y="63359"/>
                  <a:pt x="2189" y="63339"/>
                </a:cubicBezTo>
                <a:cubicBezTo>
                  <a:pt x="2766" y="63319"/>
                  <a:pt x="5730" y="63299"/>
                  <a:pt x="13508" y="63339"/>
                </a:cubicBezTo>
                <a:cubicBezTo>
                  <a:pt x="13806" y="63339"/>
                  <a:pt x="14065" y="63339"/>
                  <a:pt x="14284" y="63339"/>
                </a:cubicBezTo>
                <a:cubicBezTo>
                  <a:pt x="14661" y="63339"/>
                  <a:pt x="14781" y="63339"/>
                  <a:pt x="14860" y="63259"/>
                </a:cubicBezTo>
                <a:cubicBezTo>
                  <a:pt x="15000" y="63100"/>
                  <a:pt x="14900" y="62822"/>
                  <a:pt x="14860" y="62523"/>
                </a:cubicBezTo>
                <a:cubicBezTo>
                  <a:pt x="14781" y="62086"/>
                  <a:pt x="14860" y="61628"/>
                  <a:pt x="14860" y="61171"/>
                </a:cubicBezTo>
                <a:lnTo>
                  <a:pt x="14860" y="1870"/>
                </a:lnTo>
                <a:cubicBezTo>
                  <a:pt x="14801" y="1433"/>
                  <a:pt x="14821" y="1095"/>
                  <a:pt x="14860" y="836"/>
                </a:cubicBezTo>
                <a:cubicBezTo>
                  <a:pt x="14900" y="498"/>
                  <a:pt x="14960" y="319"/>
                  <a:pt x="14860" y="179"/>
                </a:cubicBezTo>
                <a:cubicBezTo>
                  <a:pt x="14701" y="0"/>
                  <a:pt x="14343" y="80"/>
                  <a:pt x="14124" y="120"/>
                </a:cubicBezTo>
                <a:cubicBezTo>
                  <a:pt x="13508" y="219"/>
                  <a:pt x="12851" y="100"/>
                  <a:pt x="12215" y="179"/>
                </a:cubicBezTo>
                <a:cubicBezTo>
                  <a:pt x="11538" y="259"/>
                  <a:pt x="9092" y="299"/>
                  <a:pt x="1811" y="179"/>
                </a:cubicBezTo>
                <a:cubicBezTo>
                  <a:pt x="1373" y="199"/>
                  <a:pt x="1015" y="179"/>
                  <a:pt x="776" y="179"/>
                </a:cubicBezTo>
                <a:cubicBezTo>
                  <a:pt x="418" y="160"/>
                  <a:pt x="279" y="140"/>
                  <a:pt x="180" y="239"/>
                </a:cubicBezTo>
                <a:cubicBezTo>
                  <a:pt x="1" y="418"/>
                  <a:pt x="120" y="756"/>
                  <a:pt x="180" y="1174"/>
                </a:cubicBezTo>
                <a:cubicBezTo>
                  <a:pt x="279" y="1870"/>
                  <a:pt x="160" y="2248"/>
                  <a:pt x="160" y="2626"/>
                </a:cubicBezTo>
                <a:cubicBezTo>
                  <a:pt x="120" y="3362"/>
                  <a:pt x="140" y="14264"/>
                  <a:pt x="180" y="41795"/>
                </a:cubicBezTo>
                <a:close/>
              </a:path>
            </a:pathLst>
          </a:custGeom>
          <a:noFill/>
          <a:ln w="19050" cap="flat" cmpd="sng">
            <a:solidFill>
              <a:srgbClr val="040707"/>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7"/>
          <p:cNvSpPr txBox="1">
            <a:spLocks noGrp="1"/>
          </p:cNvSpPr>
          <p:nvPr>
            <p:ph type="subTitle" idx="1"/>
          </p:nvPr>
        </p:nvSpPr>
        <p:spPr>
          <a:xfrm>
            <a:off x="4091150" y="3225687"/>
            <a:ext cx="4389000" cy="66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Delivery economics and #KeepPromises</a:t>
            </a:r>
          </a:p>
          <a:p>
            <a:pPr marL="0" lvl="0" indent="0" algn="l" rtl="0">
              <a:spcBef>
                <a:spcPts val="0"/>
              </a:spcBef>
              <a:spcAft>
                <a:spcPts val="0"/>
              </a:spcAft>
              <a:buNone/>
            </a:pPr>
            <a:r>
              <a:rPr lang="en" dirty="0"/>
              <a:t>Juan Felipe Hernández Molina</a:t>
            </a:r>
            <a:endParaRPr dirty="0"/>
          </a:p>
        </p:txBody>
      </p:sp>
      <p:grpSp>
        <p:nvGrpSpPr>
          <p:cNvPr id="82" name="Google Shape;82;p27"/>
          <p:cNvGrpSpPr/>
          <p:nvPr/>
        </p:nvGrpSpPr>
        <p:grpSpPr>
          <a:xfrm>
            <a:off x="1039654" y="2194460"/>
            <a:ext cx="665259" cy="573421"/>
            <a:chOff x="2248825" y="1392050"/>
            <a:chExt cx="380300" cy="327800"/>
          </a:xfrm>
        </p:grpSpPr>
        <p:sp>
          <p:nvSpPr>
            <p:cNvPr id="83" name="Google Shape;83;p27"/>
            <p:cNvSpPr/>
            <p:nvPr/>
          </p:nvSpPr>
          <p:spPr>
            <a:xfrm>
              <a:off x="2248825" y="1392050"/>
              <a:ext cx="380300" cy="327800"/>
            </a:xfrm>
            <a:custGeom>
              <a:avLst/>
              <a:gdLst/>
              <a:ahLst/>
              <a:cxnLst/>
              <a:rect l="l" t="t" r="r" b="b"/>
              <a:pathLst>
                <a:path w="15212" h="13112" extrusionOk="0">
                  <a:moveTo>
                    <a:pt x="13375" y="6004"/>
                  </a:moveTo>
                  <a:cubicBezTo>
                    <a:pt x="13491" y="6004"/>
                    <a:pt x="13605" y="6014"/>
                    <a:pt x="13705" y="6047"/>
                  </a:cubicBezTo>
                  <a:cubicBezTo>
                    <a:pt x="14270" y="6257"/>
                    <a:pt x="14396" y="6822"/>
                    <a:pt x="14480" y="7449"/>
                  </a:cubicBezTo>
                  <a:cubicBezTo>
                    <a:pt x="14647" y="8809"/>
                    <a:pt x="14521" y="10211"/>
                    <a:pt x="14459" y="11571"/>
                  </a:cubicBezTo>
                  <a:cubicBezTo>
                    <a:pt x="13585" y="11606"/>
                    <a:pt x="12711" y="11831"/>
                    <a:pt x="11850" y="11831"/>
                  </a:cubicBezTo>
                  <a:cubicBezTo>
                    <a:pt x="11680" y="11831"/>
                    <a:pt x="11510" y="11822"/>
                    <a:pt x="11341" y="11801"/>
                  </a:cubicBezTo>
                  <a:cubicBezTo>
                    <a:pt x="11320" y="11697"/>
                    <a:pt x="11236" y="11592"/>
                    <a:pt x="11132" y="11571"/>
                  </a:cubicBezTo>
                  <a:cubicBezTo>
                    <a:pt x="11216" y="10839"/>
                    <a:pt x="11341" y="10211"/>
                    <a:pt x="11320" y="9395"/>
                  </a:cubicBezTo>
                  <a:cubicBezTo>
                    <a:pt x="11257" y="8537"/>
                    <a:pt x="11236" y="7679"/>
                    <a:pt x="11153" y="6801"/>
                  </a:cubicBezTo>
                  <a:cubicBezTo>
                    <a:pt x="11174" y="6717"/>
                    <a:pt x="11153" y="6654"/>
                    <a:pt x="11132" y="6591"/>
                  </a:cubicBezTo>
                  <a:cubicBezTo>
                    <a:pt x="11111" y="6403"/>
                    <a:pt x="11111" y="6194"/>
                    <a:pt x="11090" y="6026"/>
                  </a:cubicBezTo>
                  <a:lnTo>
                    <a:pt x="12868" y="6026"/>
                  </a:lnTo>
                  <a:cubicBezTo>
                    <a:pt x="13019" y="6026"/>
                    <a:pt x="13200" y="6004"/>
                    <a:pt x="13375" y="6004"/>
                  </a:cubicBezTo>
                  <a:close/>
                  <a:moveTo>
                    <a:pt x="4892" y="696"/>
                  </a:moveTo>
                  <a:cubicBezTo>
                    <a:pt x="4947" y="696"/>
                    <a:pt x="5005" y="708"/>
                    <a:pt x="5064" y="733"/>
                  </a:cubicBezTo>
                  <a:cubicBezTo>
                    <a:pt x="5503" y="942"/>
                    <a:pt x="5378" y="1905"/>
                    <a:pt x="5378" y="2302"/>
                  </a:cubicBezTo>
                  <a:cubicBezTo>
                    <a:pt x="5315" y="3558"/>
                    <a:pt x="5734" y="4834"/>
                    <a:pt x="6633" y="5734"/>
                  </a:cubicBezTo>
                  <a:cubicBezTo>
                    <a:pt x="6633" y="5775"/>
                    <a:pt x="6675" y="5859"/>
                    <a:pt x="6738" y="5922"/>
                  </a:cubicBezTo>
                  <a:cubicBezTo>
                    <a:pt x="7805" y="6863"/>
                    <a:pt x="9081" y="7031"/>
                    <a:pt x="10441" y="7073"/>
                  </a:cubicBezTo>
                  <a:cubicBezTo>
                    <a:pt x="10504" y="7847"/>
                    <a:pt x="10525" y="8642"/>
                    <a:pt x="10588" y="9416"/>
                  </a:cubicBezTo>
                  <a:cubicBezTo>
                    <a:pt x="10608" y="9702"/>
                    <a:pt x="10589" y="9948"/>
                    <a:pt x="10549" y="10212"/>
                  </a:cubicBezTo>
                  <a:lnTo>
                    <a:pt x="10549" y="10212"/>
                  </a:lnTo>
                  <a:cubicBezTo>
                    <a:pt x="8510" y="10347"/>
                    <a:pt x="7339" y="12116"/>
                    <a:pt x="5399" y="12492"/>
                  </a:cubicBezTo>
                  <a:cubicBezTo>
                    <a:pt x="5196" y="12531"/>
                    <a:pt x="4989" y="12547"/>
                    <a:pt x="4781" y="12547"/>
                  </a:cubicBezTo>
                  <a:cubicBezTo>
                    <a:pt x="4433" y="12547"/>
                    <a:pt x="4079" y="12502"/>
                    <a:pt x="3725" y="12450"/>
                  </a:cubicBezTo>
                  <a:cubicBezTo>
                    <a:pt x="3285" y="12408"/>
                    <a:pt x="1381" y="12178"/>
                    <a:pt x="2218" y="11446"/>
                  </a:cubicBezTo>
                  <a:lnTo>
                    <a:pt x="2239" y="11404"/>
                  </a:lnTo>
                  <a:cubicBezTo>
                    <a:pt x="2536" y="11285"/>
                    <a:pt x="2384" y="10813"/>
                    <a:pt x="2032" y="10813"/>
                  </a:cubicBezTo>
                  <a:cubicBezTo>
                    <a:pt x="2011" y="10813"/>
                    <a:pt x="1990" y="10814"/>
                    <a:pt x="1967" y="10818"/>
                  </a:cubicBezTo>
                  <a:cubicBezTo>
                    <a:pt x="1938" y="10823"/>
                    <a:pt x="1909" y="10825"/>
                    <a:pt x="1880" y="10825"/>
                  </a:cubicBezTo>
                  <a:cubicBezTo>
                    <a:pt x="1271" y="10825"/>
                    <a:pt x="799" y="9816"/>
                    <a:pt x="1319" y="9416"/>
                  </a:cubicBezTo>
                  <a:lnTo>
                    <a:pt x="1486" y="9416"/>
                  </a:lnTo>
                  <a:cubicBezTo>
                    <a:pt x="1898" y="9396"/>
                    <a:pt x="1904" y="8767"/>
                    <a:pt x="1506" y="8767"/>
                  </a:cubicBezTo>
                  <a:cubicBezTo>
                    <a:pt x="1499" y="8767"/>
                    <a:pt x="1493" y="8767"/>
                    <a:pt x="1486" y="8767"/>
                  </a:cubicBezTo>
                  <a:cubicBezTo>
                    <a:pt x="1471" y="8768"/>
                    <a:pt x="1455" y="8769"/>
                    <a:pt x="1440" y="8769"/>
                  </a:cubicBezTo>
                  <a:cubicBezTo>
                    <a:pt x="1065" y="8769"/>
                    <a:pt x="772" y="8522"/>
                    <a:pt x="712" y="8140"/>
                  </a:cubicBezTo>
                  <a:cubicBezTo>
                    <a:pt x="676" y="7764"/>
                    <a:pt x="915" y="7603"/>
                    <a:pt x="1220" y="7603"/>
                  </a:cubicBezTo>
                  <a:cubicBezTo>
                    <a:pt x="1273" y="7603"/>
                    <a:pt x="1327" y="7608"/>
                    <a:pt x="1381" y="7617"/>
                  </a:cubicBezTo>
                  <a:cubicBezTo>
                    <a:pt x="1397" y="7619"/>
                    <a:pt x="1411" y="7620"/>
                    <a:pt x="1425" y="7620"/>
                  </a:cubicBezTo>
                  <a:cubicBezTo>
                    <a:pt x="1549" y="7620"/>
                    <a:pt x="1635" y="7541"/>
                    <a:pt x="1653" y="7428"/>
                  </a:cubicBezTo>
                  <a:cubicBezTo>
                    <a:pt x="1800" y="7324"/>
                    <a:pt x="1842" y="7115"/>
                    <a:pt x="1695" y="6968"/>
                  </a:cubicBezTo>
                  <a:cubicBezTo>
                    <a:pt x="1486" y="6717"/>
                    <a:pt x="1214" y="6508"/>
                    <a:pt x="1089" y="6257"/>
                  </a:cubicBezTo>
                  <a:cubicBezTo>
                    <a:pt x="858" y="5838"/>
                    <a:pt x="1381" y="5524"/>
                    <a:pt x="1737" y="5420"/>
                  </a:cubicBezTo>
                  <a:cubicBezTo>
                    <a:pt x="1988" y="5347"/>
                    <a:pt x="2243" y="5333"/>
                    <a:pt x="2498" y="5333"/>
                  </a:cubicBezTo>
                  <a:cubicBezTo>
                    <a:pt x="2663" y="5333"/>
                    <a:pt x="2828" y="5339"/>
                    <a:pt x="2991" y="5339"/>
                  </a:cubicBezTo>
                  <a:cubicBezTo>
                    <a:pt x="3375" y="5339"/>
                    <a:pt x="3750" y="5306"/>
                    <a:pt x="4102" y="5085"/>
                  </a:cubicBezTo>
                  <a:lnTo>
                    <a:pt x="4122" y="5064"/>
                  </a:lnTo>
                  <a:cubicBezTo>
                    <a:pt x="4227" y="5001"/>
                    <a:pt x="4311" y="4876"/>
                    <a:pt x="4227" y="4708"/>
                  </a:cubicBezTo>
                  <a:cubicBezTo>
                    <a:pt x="3850" y="3788"/>
                    <a:pt x="3641" y="2700"/>
                    <a:pt x="3997" y="1758"/>
                  </a:cubicBezTo>
                  <a:cubicBezTo>
                    <a:pt x="4109" y="1460"/>
                    <a:pt x="4437" y="696"/>
                    <a:pt x="4892" y="696"/>
                  </a:cubicBezTo>
                  <a:close/>
                  <a:moveTo>
                    <a:pt x="4918" y="0"/>
                  </a:moveTo>
                  <a:cubicBezTo>
                    <a:pt x="4143" y="0"/>
                    <a:pt x="3662" y="879"/>
                    <a:pt x="3411" y="1465"/>
                  </a:cubicBezTo>
                  <a:cubicBezTo>
                    <a:pt x="3055" y="2469"/>
                    <a:pt x="3181" y="3620"/>
                    <a:pt x="3516" y="4604"/>
                  </a:cubicBezTo>
                  <a:cubicBezTo>
                    <a:pt x="3323" y="4671"/>
                    <a:pt x="3114" y="4687"/>
                    <a:pt x="2899" y="4687"/>
                  </a:cubicBezTo>
                  <a:cubicBezTo>
                    <a:pt x="2683" y="4687"/>
                    <a:pt x="2462" y="4671"/>
                    <a:pt x="2245" y="4671"/>
                  </a:cubicBezTo>
                  <a:cubicBezTo>
                    <a:pt x="2137" y="4671"/>
                    <a:pt x="2030" y="4675"/>
                    <a:pt x="1925" y="4687"/>
                  </a:cubicBezTo>
                  <a:cubicBezTo>
                    <a:pt x="1402" y="4729"/>
                    <a:pt x="858" y="5001"/>
                    <a:pt x="544" y="5420"/>
                  </a:cubicBezTo>
                  <a:cubicBezTo>
                    <a:pt x="105" y="5985"/>
                    <a:pt x="440" y="6508"/>
                    <a:pt x="837" y="6968"/>
                  </a:cubicBezTo>
                  <a:cubicBezTo>
                    <a:pt x="335" y="7094"/>
                    <a:pt x="0" y="7533"/>
                    <a:pt x="42" y="8119"/>
                  </a:cubicBezTo>
                  <a:cubicBezTo>
                    <a:pt x="63" y="8558"/>
                    <a:pt x="314" y="8935"/>
                    <a:pt x="649" y="9165"/>
                  </a:cubicBezTo>
                  <a:cubicBezTo>
                    <a:pt x="419" y="9521"/>
                    <a:pt x="419" y="10023"/>
                    <a:pt x="544" y="10441"/>
                  </a:cubicBezTo>
                  <a:cubicBezTo>
                    <a:pt x="691" y="10881"/>
                    <a:pt x="984" y="11174"/>
                    <a:pt x="1361" y="11299"/>
                  </a:cubicBezTo>
                  <a:cubicBezTo>
                    <a:pt x="628" y="12408"/>
                    <a:pt x="2616" y="12931"/>
                    <a:pt x="3578" y="13036"/>
                  </a:cubicBezTo>
                  <a:cubicBezTo>
                    <a:pt x="3957" y="13079"/>
                    <a:pt x="4325" y="13111"/>
                    <a:pt x="4686" y="13111"/>
                  </a:cubicBezTo>
                  <a:cubicBezTo>
                    <a:pt x="5204" y="13111"/>
                    <a:pt x="5710" y="13045"/>
                    <a:pt x="6215" y="12848"/>
                  </a:cubicBezTo>
                  <a:cubicBezTo>
                    <a:pt x="7742" y="12241"/>
                    <a:pt x="8809" y="10923"/>
                    <a:pt x="10504" y="10818"/>
                  </a:cubicBezTo>
                  <a:lnTo>
                    <a:pt x="10504" y="10818"/>
                  </a:lnTo>
                  <a:cubicBezTo>
                    <a:pt x="10462" y="11195"/>
                    <a:pt x="10400" y="11592"/>
                    <a:pt x="10379" y="12011"/>
                  </a:cubicBezTo>
                  <a:cubicBezTo>
                    <a:pt x="10359" y="12222"/>
                    <a:pt x="10551" y="12327"/>
                    <a:pt x="10728" y="12327"/>
                  </a:cubicBezTo>
                  <a:cubicBezTo>
                    <a:pt x="10744" y="12327"/>
                    <a:pt x="10760" y="12326"/>
                    <a:pt x="10776" y="12325"/>
                  </a:cubicBezTo>
                  <a:cubicBezTo>
                    <a:pt x="11113" y="12410"/>
                    <a:pt x="11448" y="12442"/>
                    <a:pt x="11782" y="12442"/>
                  </a:cubicBezTo>
                  <a:cubicBezTo>
                    <a:pt x="12758" y="12442"/>
                    <a:pt x="13728" y="12167"/>
                    <a:pt x="14710" y="12136"/>
                  </a:cubicBezTo>
                  <a:cubicBezTo>
                    <a:pt x="14898" y="12136"/>
                    <a:pt x="15024" y="11990"/>
                    <a:pt x="15024" y="11822"/>
                  </a:cubicBezTo>
                  <a:cubicBezTo>
                    <a:pt x="15128" y="10672"/>
                    <a:pt x="15212" y="9500"/>
                    <a:pt x="15170" y="8307"/>
                  </a:cubicBezTo>
                  <a:cubicBezTo>
                    <a:pt x="15128" y="7596"/>
                    <a:pt x="15170" y="6508"/>
                    <a:pt x="14752" y="5901"/>
                  </a:cubicBezTo>
                  <a:cubicBezTo>
                    <a:pt x="14362" y="5344"/>
                    <a:pt x="13517" y="5214"/>
                    <a:pt x="12653" y="5214"/>
                  </a:cubicBezTo>
                  <a:cubicBezTo>
                    <a:pt x="11893" y="5214"/>
                    <a:pt x="11119" y="5315"/>
                    <a:pt x="10630" y="5315"/>
                  </a:cubicBezTo>
                  <a:cubicBezTo>
                    <a:pt x="10316" y="5315"/>
                    <a:pt x="10253" y="5692"/>
                    <a:pt x="10400" y="5859"/>
                  </a:cubicBezTo>
                  <a:lnTo>
                    <a:pt x="10400" y="5922"/>
                  </a:lnTo>
                  <a:cubicBezTo>
                    <a:pt x="10420" y="6068"/>
                    <a:pt x="10420" y="6215"/>
                    <a:pt x="10420" y="6361"/>
                  </a:cubicBezTo>
                  <a:cubicBezTo>
                    <a:pt x="9353" y="6340"/>
                    <a:pt x="8328" y="6236"/>
                    <a:pt x="7449" y="5608"/>
                  </a:cubicBezTo>
                  <a:cubicBezTo>
                    <a:pt x="7428" y="5545"/>
                    <a:pt x="7387" y="5503"/>
                    <a:pt x="7345" y="5462"/>
                  </a:cubicBezTo>
                  <a:cubicBezTo>
                    <a:pt x="6717" y="5001"/>
                    <a:pt x="6194" y="4039"/>
                    <a:pt x="6068" y="3265"/>
                  </a:cubicBezTo>
                  <a:cubicBezTo>
                    <a:pt x="5964" y="2700"/>
                    <a:pt x="6089" y="2114"/>
                    <a:pt x="6068" y="1549"/>
                  </a:cubicBezTo>
                  <a:cubicBezTo>
                    <a:pt x="6026" y="837"/>
                    <a:pt x="5754" y="21"/>
                    <a:pt x="4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7"/>
            <p:cNvSpPr/>
            <p:nvPr/>
          </p:nvSpPr>
          <p:spPr>
            <a:xfrm>
              <a:off x="2553275" y="1631175"/>
              <a:ext cx="41850" cy="41275"/>
            </a:xfrm>
            <a:custGeom>
              <a:avLst/>
              <a:gdLst/>
              <a:ahLst/>
              <a:cxnLst/>
              <a:rect l="l" t="t" r="r" b="b"/>
              <a:pathLst>
                <a:path w="1674" h="1651" extrusionOk="0">
                  <a:moveTo>
                    <a:pt x="963" y="667"/>
                  </a:moveTo>
                  <a:cubicBezTo>
                    <a:pt x="963" y="688"/>
                    <a:pt x="983" y="688"/>
                    <a:pt x="983" y="730"/>
                  </a:cubicBezTo>
                  <a:cubicBezTo>
                    <a:pt x="983" y="751"/>
                    <a:pt x="1025" y="793"/>
                    <a:pt x="1025" y="835"/>
                  </a:cubicBezTo>
                  <a:lnTo>
                    <a:pt x="1025" y="876"/>
                  </a:lnTo>
                  <a:lnTo>
                    <a:pt x="1025" y="1002"/>
                  </a:lnTo>
                  <a:cubicBezTo>
                    <a:pt x="1025" y="995"/>
                    <a:pt x="1023" y="993"/>
                    <a:pt x="1020" y="993"/>
                  </a:cubicBezTo>
                  <a:cubicBezTo>
                    <a:pt x="1014" y="993"/>
                    <a:pt x="1004" y="1002"/>
                    <a:pt x="1004" y="1002"/>
                  </a:cubicBezTo>
                  <a:lnTo>
                    <a:pt x="921" y="1002"/>
                  </a:lnTo>
                  <a:cubicBezTo>
                    <a:pt x="900" y="1002"/>
                    <a:pt x="858" y="1002"/>
                    <a:pt x="837" y="981"/>
                  </a:cubicBezTo>
                  <a:lnTo>
                    <a:pt x="816" y="981"/>
                  </a:lnTo>
                  <a:lnTo>
                    <a:pt x="774" y="960"/>
                  </a:lnTo>
                  <a:cubicBezTo>
                    <a:pt x="774" y="960"/>
                    <a:pt x="774" y="939"/>
                    <a:pt x="753" y="939"/>
                  </a:cubicBezTo>
                  <a:lnTo>
                    <a:pt x="753" y="897"/>
                  </a:lnTo>
                  <a:lnTo>
                    <a:pt x="753" y="876"/>
                  </a:lnTo>
                  <a:lnTo>
                    <a:pt x="753" y="855"/>
                  </a:lnTo>
                  <a:lnTo>
                    <a:pt x="774" y="793"/>
                  </a:lnTo>
                  <a:cubicBezTo>
                    <a:pt x="837" y="751"/>
                    <a:pt x="858" y="730"/>
                    <a:pt x="942" y="688"/>
                  </a:cubicBezTo>
                  <a:lnTo>
                    <a:pt x="963" y="667"/>
                  </a:lnTo>
                  <a:close/>
                  <a:moveTo>
                    <a:pt x="949" y="1"/>
                  </a:moveTo>
                  <a:cubicBezTo>
                    <a:pt x="795" y="1"/>
                    <a:pt x="644" y="52"/>
                    <a:pt x="502" y="123"/>
                  </a:cubicBezTo>
                  <a:cubicBezTo>
                    <a:pt x="398" y="165"/>
                    <a:pt x="377" y="228"/>
                    <a:pt x="335" y="311"/>
                  </a:cubicBezTo>
                  <a:cubicBezTo>
                    <a:pt x="126" y="521"/>
                    <a:pt x="0" y="835"/>
                    <a:pt x="126" y="1127"/>
                  </a:cubicBezTo>
                  <a:cubicBezTo>
                    <a:pt x="265" y="1476"/>
                    <a:pt x="593" y="1651"/>
                    <a:pt x="941" y="1651"/>
                  </a:cubicBezTo>
                  <a:cubicBezTo>
                    <a:pt x="1011" y="1651"/>
                    <a:pt x="1081" y="1644"/>
                    <a:pt x="1151" y="1630"/>
                  </a:cubicBezTo>
                  <a:cubicBezTo>
                    <a:pt x="1255" y="1609"/>
                    <a:pt x="1381" y="1546"/>
                    <a:pt x="1465" y="1504"/>
                  </a:cubicBezTo>
                  <a:cubicBezTo>
                    <a:pt x="1632" y="1399"/>
                    <a:pt x="1632" y="1274"/>
                    <a:pt x="1653" y="1107"/>
                  </a:cubicBezTo>
                  <a:cubicBezTo>
                    <a:pt x="1674" y="897"/>
                    <a:pt x="1653" y="688"/>
                    <a:pt x="1569" y="500"/>
                  </a:cubicBezTo>
                  <a:cubicBezTo>
                    <a:pt x="1527" y="270"/>
                    <a:pt x="1381" y="123"/>
                    <a:pt x="1172" y="39"/>
                  </a:cubicBezTo>
                  <a:cubicBezTo>
                    <a:pt x="1097" y="12"/>
                    <a:pt x="1023" y="1"/>
                    <a:pt x="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7"/>
          <p:cNvGrpSpPr/>
          <p:nvPr/>
        </p:nvGrpSpPr>
        <p:grpSpPr>
          <a:xfrm>
            <a:off x="1755573" y="1433325"/>
            <a:ext cx="1022529" cy="1026061"/>
            <a:chOff x="7672398" y="3615325"/>
            <a:chExt cx="1022529" cy="1026061"/>
          </a:xfrm>
        </p:grpSpPr>
        <p:sp>
          <p:nvSpPr>
            <p:cNvPr id="86" name="Google Shape;86;p27"/>
            <p:cNvSpPr/>
            <p:nvPr/>
          </p:nvSpPr>
          <p:spPr>
            <a:xfrm>
              <a:off x="7672398" y="3618986"/>
              <a:ext cx="1022400" cy="1022400"/>
            </a:xfrm>
            <a:prstGeom prst="pie">
              <a:avLst>
                <a:gd name="adj1" fmla="val 16304128"/>
                <a:gd name="adj2" fmla="val 542441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7"/>
            <p:cNvSpPr/>
            <p:nvPr/>
          </p:nvSpPr>
          <p:spPr>
            <a:xfrm>
              <a:off x="7672398" y="3618986"/>
              <a:ext cx="1022400" cy="1022400"/>
            </a:xfrm>
            <a:prstGeom prst="pie">
              <a:avLst>
                <a:gd name="adj1" fmla="val 16304128"/>
                <a:gd name="adj2" fmla="val 3522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7"/>
            <p:cNvSpPr/>
            <p:nvPr/>
          </p:nvSpPr>
          <p:spPr>
            <a:xfrm>
              <a:off x="7700729" y="3615325"/>
              <a:ext cx="994198" cy="1022518"/>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noFill/>
            <a:ln w="19050" cap="flat" cmpd="sng">
              <a:solidFill>
                <a:schemeClr val="dk1"/>
              </a:solidFill>
              <a:prstDash val="solid"/>
              <a:round/>
              <a:headEnd type="none" w="med" len="med"/>
              <a:tailEnd type="none" w="med" len="med"/>
            </a:ln>
          </p:spPr>
        </p:sp>
      </p:grpSp>
      <p:grpSp>
        <p:nvGrpSpPr>
          <p:cNvPr id="89" name="Google Shape;89;p27"/>
          <p:cNvGrpSpPr/>
          <p:nvPr/>
        </p:nvGrpSpPr>
        <p:grpSpPr>
          <a:xfrm>
            <a:off x="3047886" y="3287299"/>
            <a:ext cx="573183" cy="763441"/>
            <a:chOff x="1797224" y="2053249"/>
            <a:chExt cx="573183" cy="763441"/>
          </a:xfrm>
        </p:grpSpPr>
        <p:sp>
          <p:nvSpPr>
            <p:cNvPr id="90" name="Google Shape;90;p27"/>
            <p:cNvSpPr/>
            <p:nvPr/>
          </p:nvSpPr>
          <p:spPr>
            <a:xfrm rot="6426915">
              <a:off x="1847685" y="2362551"/>
              <a:ext cx="403677" cy="403677"/>
            </a:xfrm>
            <a:prstGeom prst="pie">
              <a:avLst>
                <a:gd name="adj1" fmla="val 5344085"/>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7"/>
            <p:cNvSpPr/>
            <p:nvPr/>
          </p:nvSpPr>
          <p:spPr>
            <a:xfrm>
              <a:off x="2013175" y="2109800"/>
              <a:ext cx="247800" cy="24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7"/>
            <p:cNvSpPr/>
            <p:nvPr/>
          </p:nvSpPr>
          <p:spPr>
            <a:xfrm rot="833516">
              <a:off x="1881903" y="2097566"/>
              <a:ext cx="432461" cy="519513"/>
            </a:xfrm>
            <a:custGeom>
              <a:avLst/>
              <a:gdLst/>
              <a:ahLst/>
              <a:cxnLst/>
              <a:rect l="l" t="t" r="r" b="b"/>
              <a:pathLst>
                <a:path w="7157" h="8598" extrusionOk="0">
                  <a:moveTo>
                    <a:pt x="3485" y="357"/>
                  </a:moveTo>
                  <a:cubicBezTo>
                    <a:pt x="4120" y="357"/>
                    <a:pt x="4771" y="636"/>
                    <a:pt x="5190" y="1083"/>
                  </a:cubicBezTo>
                  <a:cubicBezTo>
                    <a:pt x="6027" y="2003"/>
                    <a:pt x="5880" y="3761"/>
                    <a:pt x="4395" y="3886"/>
                  </a:cubicBezTo>
                  <a:cubicBezTo>
                    <a:pt x="4256" y="3852"/>
                    <a:pt x="4105" y="3836"/>
                    <a:pt x="3956" y="3836"/>
                  </a:cubicBezTo>
                  <a:cubicBezTo>
                    <a:pt x="3834" y="3836"/>
                    <a:pt x="3712" y="3847"/>
                    <a:pt x="3599" y="3865"/>
                  </a:cubicBezTo>
                  <a:cubicBezTo>
                    <a:pt x="2909" y="3865"/>
                    <a:pt x="2239" y="3614"/>
                    <a:pt x="1863" y="3007"/>
                  </a:cubicBezTo>
                  <a:cubicBezTo>
                    <a:pt x="1382" y="2191"/>
                    <a:pt x="1758" y="1041"/>
                    <a:pt x="2574" y="580"/>
                  </a:cubicBezTo>
                  <a:cubicBezTo>
                    <a:pt x="2853" y="427"/>
                    <a:pt x="3167" y="357"/>
                    <a:pt x="3485" y="357"/>
                  </a:cubicBezTo>
                  <a:close/>
                  <a:moveTo>
                    <a:pt x="3848" y="4402"/>
                  </a:moveTo>
                  <a:cubicBezTo>
                    <a:pt x="4852" y="4402"/>
                    <a:pt x="5796" y="4977"/>
                    <a:pt x="6236" y="6376"/>
                  </a:cubicBezTo>
                  <a:cubicBezTo>
                    <a:pt x="6466" y="6983"/>
                    <a:pt x="6780" y="7715"/>
                    <a:pt x="6006" y="8092"/>
                  </a:cubicBezTo>
                  <a:cubicBezTo>
                    <a:pt x="5858" y="8166"/>
                    <a:pt x="5647" y="8188"/>
                    <a:pt x="5421" y="8188"/>
                  </a:cubicBezTo>
                  <a:cubicBezTo>
                    <a:pt x="5071" y="8188"/>
                    <a:pt x="4687" y="8134"/>
                    <a:pt x="4457" y="8134"/>
                  </a:cubicBezTo>
                  <a:cubicBezTo>
                    <a:pt x="3097" y="8134"/>
                    <a:pt x="1758" y="7987"/>
                    <a:pt x="398" y="7841"/>
                  </a:cubicBezTo>
                  <a:cubicBezTo>
                    <a:pt x="450" y="5902"/>
                    <a:pt x="2226" y="4402"/>
                    <a:pt x="3848" y="4402"/>
                  </a:cubicBezTo>
                  <a:close/>
                  <a:moveTo>
                    <a:pt x="3522" y="1"/>
                  </a:moveTo>
                  <a:cubicBezTo>
                    <a:pt x="3380" y="1"/>
                    <a:pt x="3238" y="12"/>
                    <a:pt x="3097" y="36"/>
                  </a:cubicBezTo>
                  <a:cubicBezTo>
                    <a:pt x="1947" y="225"/>
                    <a:pt x="1089" y="1355"/>
                    <a:pt x="1256" y="2526"/>
                  </a:cubicBezTo>
                  <a:cubicBezTo>
                    <a:pt x="1402" y="3363"/>
                    <a:pt x="2030" y="3886"/>
                    <a:pt x="2763" y="4137"/>
                  </a:cubicBezTo>
                  <a:cubicBezTo>
                    <a:pt x="1256" y="4744"/>
                    <a:pt x="1" y="6397"/>
                    <a:pt x="42" y="7966"/>
                  </a:cubicBezTo>
                  <a:cubicBezTo>
                    <a:pt x="42" y="8092"/>
                    <a:pt x="147" y="8155"/>
                    <a:pt x="252" y="8155"/>
                  </a:cubicBezTo>
                  <a:cubicBezTo>
                    <a:pt x="273" y="8197"/>
                    <a:pt x="335" y="8238"/>
                    <a:pt x="377" y="8238"/>
                  </a:cubicBezTo>
                  <a:cubicBezTo>
                    <a:pt x="1737" y="8406"/>
                    <a:pt x="3097" y="8510"/>
                    <a:pt x="4457" y="8510"/>
                  </a:cubicBezTo>
                  <a:cubicBezTo>
                    <a:pt x="4741" y="8510"/>
                    <a:pt x="5346" y="8597"/>
                    <a:pt x="5890" y="8597"/>
                  </a:cubicBezTo>
                  <a:cubicBezTo>
                    <a:pt x="6308" y="8597"/>
                    <a:pt x="6691" y="8546"/>
                    <a:pt x="6864" y="8364"/>
                  </a:cubicBezTo>
                  <a:cubicBezTo>
                    <a:pt x="7156" y="8050"/>
                    <a:pt x="6884" y="7360"/>
                    <a:pt x="6843" y="7046"/>
                  </a:cubicBezTo>
                  <a:cubicBezTo>
                    <a:pt x="6675" y="6292"/>
                    <a:pt x="6466" y="5518"/>
                    <a:pt x="5964" y="4912"/>
                  </a:cubicBezTo>
                  <a:cubicBezTo>
                    <a:pt x="5692" y="4577"/>
                    <a:pt x="5399" y="4305"/>
                    <a:pt x="5064" y="4137"/>
                  </a:cubicBezTo>
                  <a:cubicBezTo>
                    <a:pt x="5922" y="3761"/>
                    <a:pt x="6361" y="2756"/>
                    <a:pt x="6027" y="1773"/>
                  </a:cubicBezTo>
                  <a:cubicBezTo>
                    <a:pt x="5675" y="698"/>
                    <a:pt x="4617" y="1"/>
                    <a:pt x="3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27"/>
          <p:cNvGrpSpPr/>
          <p:nvPr/>
        </p:nvGrpSpPr>
        <p:grpSpPr>
          <a:xfrm rot="-1822216">
            <a:off x="978065" y="3194761"/>
            <a:ext cx="573199" cy="763462"/>
            <a:chOff x="1797224" y="2053249"/>
            <a:chExt cx="573183" cy="763441"/>
          </a:xfrm>
        </p:grpSpPr>
        <p:sp>
          <p:nvSpPr>
            <p:cNvPr id="94" name="Google Shape;94;p27"/>
            <p:cNvSpPr/>
            <p:nvPr/>
          </p:nvSpPr>
          <p:spPr>
            <a:xfrm rot="6426915">
              <a:off x="1847685" y="2362551"/>
              <a:ext cx="403677" cy="403677"/>
            </a:xfrm>
            <a:prstGeom prst="pie">
              <a:avLst>
                <a:gd name="adj1" fmla="val 5344085"/>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7"/>
            <p:cNvSpPr/>
            <p:nvPr/>
          </p:nvSpPr>
          <p:spPr>
            <a:xfrm>
              <a:off x="2013175" y="2109800"/>
              <a:ext cx="247800" cy="247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7"/>
            <p:cNvSpPr/>
            <p:nvPr/>
          </p:nvSpPr>
          <p:spPr>
            <a:xfrm rot="833516">
              <a:off x="1881903" y="2097566"/>
              <a:ext cx="432461" cy="519513"/>
            </a:xfrm>
            <a:custGeom>
              <a:avLst/>
              <a:gdLst/>
              <a:ahLst/>
              <a:cxnLst/>
              <a:rect l="l" t="t" r="r" b="b"/>
              <a:pathLst>
                <a:path w="7157" h="8598" extrusionOk="0">
                  <a:moveTo>
                    <a:pt x="3485" y="357"/>
                  </a:moveTo>
                  <a:cubicBezTo>
                    <a:pt x="4120" y="357"/>
                    <a:pt x="4771" y="636"/>
                    <a:pt x="5190" y="1083"/>
                  </a:cubicBezTo>
                  <a:cubicBezTo>
                    <a:pt x="6027" y="2003"/>
                    <a:pt x="5880" y="3761"/>
                    <a:pt x="4395" y="3886"/>
                  </a:cubicBezTo>
                  <a:cubicBezTo>
                    <a:pt x="4256" y="3852"/>
                    <a:pt x="4105" y="3836"/>
                    <a:pt x="3956" y="3836"/>
                  </a:cubicBezTo>
                  <a:cubicBezTo>
                    <a:pt x="3834" y="3836"/>
                    <a:pt x="3712" y="3847"/>
                    <a:pt x="3599" y="3865"/>
                  </a:cubicBezTo>
                  <a:cubicBezTo>
                    <a:pt x="2909" y="3865"/>
                    <a:pt x="2239" y="3614"/>
                    <a:pt x="1863" y="3007"/>
                  </a:cubicBezTo>
                  <a:cubicBezTo>
                    <a:pt x="1382" y="2191"/>
                    <a:pt x="1758" y="1041"/>
                    <a:pt x="2574" y="580"/>
                  </a:cubicBezTo>
                  <a:cubicBezTo>
                    <a:pt x="2853" y="427"/>
                    <a:pt x="3167" y="357"/>
                    <a:pt x="3485" y="357"/>
                  </a:cubicBezTo>
                  <a:close/>
                  <a:moveTo>
                    <a:pt x="3848" y="4402"/>
                  </a:moveTo>
                  <a:cubicBezTo>
                    <a:pt x="4852" y="4402"/>
                    <a:pt x="5796" y="4977"/>
                    <a:pt x="6236" y="6376"/>
                  </a:cubicBezTo>
                  <a:cubicBezTo>
                    <a:pt x="6466" y="6983"/>
                    <a:pt x="6780" y="7715"/>
                    <a:pt x="6006" y="8092"/>
                  </a:cubicBezTo>
                  <a:cubicBezTo>
                    <a:pt x="5858" y="8166"/>
                    <a:pt x="5647" y="8188"/>
                    <a:pt x="5421" y="8188"/>
                  </a:cubicBezTo>
                  <a:cubicBezTo>
                    <a:pt x="5071" y="8188"/>
                    <a:pt x="4687" y="8134"/>
                    <a:pt x="4457" y="8134"/>
                  </a:cubicBezTo>
                  <a:cubicBezTo>
                    <a:pt x="3097" y="8134"/>
                    <a:pt x="1758" y="7987"/>
                    <a:pt x="398" y="7841"/>
                  </a:cubicBezTo>
                  <a:cubicBezTo>
                    <a:pt x="450" y="5902"/>
                    <a:pt x="2226" y="4402"/>
                    <a:pt x="3848" y="4402"/>
                  </a:cubicBezTo>
                  <a:close/>
                  <a:moveTo>
                    <a:pt x="3522" y="1"/>
                  </a:moveTo>
                  <a:cubicBezTo>
                    <a:pt x="3380" y="1"/>
                    <a:pt x="3238" y="12"/>
                    <a:pt x="3097" y="36"/>
                  </a:cubicBezTo>
                  <a:cubicBezTo>
                    <a:pt x="1947" y="225"/>
                    <a:pt x="1089" y="1355"/>
                    <a:pt x="1256" y="2526"/>
                  </a:cubicBezTo>
                  <a:cubicBezTo>
                    <a:pt x="1402" y="3363"/>
                    <a:pt x="2030" y="3886"/>
                    <a:pt x="2763" y="4137"/>
                  </a:cubicBezTo>
                  <a:cubicBezTo>
                    <a:pt x="1256" y="4744"/>
                    <a:pt x="1" y="6397"/>
                    <a:pt x="42" y="7966"/>
                  </a:cubicBezTo>
                  <a:cubicBezTo>
                    <a:pt x="42" y="8092"/>
                    <a:pt x="147" y="8155"/>
                    <a:pt x="252" y="8155"/>
                  </a:cubicBezTo>
                  <a:cubicBezTo>
                    <a:pt x="273" y="8197"/>
                    <a:pt x="335" y="8238"/>
                    <a:pt x="377" y="8238"/>
                  </a:cubicBezTo>
                  <a:cubicBezTo>
                    <a:pt x="1737" y="8406"/>
                    <a:pt x="3097" y="8510"/>
                    <a:pt x="4457" y="8510"/>
                  </a:cubicBezTo>
                  <a:cubicBezTo>
                    <a:pt x="4741" y="8510"/>
                    <a:pt x="5346" y="8597"/>
                    <a:pt x="5890" y="8597"/>
                  </a:cubicBezTo>
                  <a:cubicBezTo>
                    <a:pt x="6308" y="8597"/>
                    <a:pt x="6691" y="8546"/>
                    <a:pt x="6864" y="8364"/>
                  </a:cubicBezTo>
                  <a:cubicBezTo>
                    <a:pt x="7156" y="8050"/>
                    <a:pt x="6884" y="7360"/>
                    <a:pt x="6843" y="7046"/>
                  </a:cubicBezTo>
                  <a:cubicBezTo>
                    <a:pt x="6675" y="6292"/>
                    <a:pt x="6466" y="5518"/>
                    <a:pt x="5964" y="4912"/>
                  </a:cubicBezTo>
                  <a:cubicBezTo>
                    <a:pt x="5692" y="4577"/>
                    <a:pt x="5399" y="4305"/>
                    <a:pt x="5064" y="4137"/>
                  </a:cubicBezTo>
                  <a:cubicBezTo>
                    <a:pt x="5922" y="3761"/>
                    <a:pt x="6361" y="2756"/>
                    <a:pt x="6027" y="1773"/>
                  </a:cubicBezTo>
                  <a:cubicBezTo>
                    <a:pt x="5675" y="698"/>
                    <a:pt x="4617" y="1"/>
                    <a:pt x="3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7"/>
          <p:cNvGrpSpPr/>
          <p:nvPr/>
        </p:nvGrpSpPr>
        <p:grpSpPr>
          <a:xfrm>
            <a:off x="902904" y="1102154"/>
            <a:ext cx="3188243" cy="3039929"/>
            <a:chOff x="902904" y="1134829"/>
            <a:chExt cx="3188243" cy="3039929"/>
          </a:xfrm>
        </p:grpSpPr>
        <p:grpSp>
          <p:nvGrpSpPr>
            <p:cNvPr id="98" name="Google Shape;98;p27"/>
            <p:cNvGrpSpPr/>
            <p:nvPr/>
          </p:nvGrpSpPr>
          <p:grpSpPr>
            <a:xfrm>
              <a:off x="902904" y="1134829"/>
              <a:ext cx="570386" cy="559491"/>
              <a:chOff x="696854" y="833679"/>
              <a:chExt cx="570386" cy="559491"/>
            </a:xfrm>
          </p:grpSpPr>
          <p:sp>
            <p:nvSpPr>
              <p:cNvPr id="99" name="Google Shape;99;p27"/>
              <p:cNvSpPr/>
              <p:nvPr/>
            </p:nvSpPr>
            <p:spPr>
              <a:xfrm>
                <a:off x="801950" y="929788"/>
                <a:ext cx="395700" cy="395700"/>
              </a:xfrm>
              <a:prstGeom prst="donut">
                <a:avLst>
                  <a:gd name="adj" fmla="val 2216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27"/>
              <p:cNvGrpSpPr/>
              <p:nvPr/>
            </p:nvGrpSpPr>
            <p:grpSpPr>
              <a:xfrm>
                <a:off x="1026500" y="882100"/>
                <a:ext cx="240740" cy="511070"/>
                <a:chOff x="1026500" y="882100"/>
                <a:chExt cx="240740" cy="511070"/>
              </a:xfrm>
            </p:grpSpPr>
            <p:sp>
              <p:nvSpPr>
                <p:cNvPr id="101" name="Google Shape;101;p27"/>
                <p:cNvSpPr/>
                <p:nvPr/>
              </p:nvSpPr>
              <p:spPr>
                <a:xfrm rot="-969609">
                  <a:off x="1037714" y="1298874"/>
                  <a:ext cx="54972" cy="8839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7"/>
                <p:cNvSpPr/>
                <p:nvPr/>
              </p:nvSpPr>
              <p:spPr>
                <a:xfrm rot="-4151241">
                  <a:off x="1179433" y="1184814"/>
                  <a:ext cx="54881" cy="8830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7"/>
                <p:cNvSpPr/>
                <p:nvPr/>
              </p:nvSpPr>
              <p:spPr>
                <a:xfrm rot="-6488285">
                  <a:off x="1189225" y="1023513"/>
                  <a:ext cx="54930" cy="8823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7"/>
                <p:cNvSpPr/>
                <p:nvPr/>
              </p:nvSpPr>
              <p:spPr>
                <a:xfrm rot="-8893668">
                  <a:off x="1082920" y="889775"/>
                  <a:ext cx="54696" cy="88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7"/>
              <p:cNvGrpSpPr/>
              <p:nvPr/>
            </p:nvGrpSpPr>
            <p:grpSpPr>
              <a:xfrm rot="710080" flipH="1">
                <a:off x="746705" y="852935"/>
                <a:ext cx="240754" cy="511100"/>
                <a:chOff x="1026500" y="882100"/>
                <a:chExt cx="240740" cy="511070"/>
              </a:xfrm>
            </p:grpSpPr>
            <p:sp>
              <p:nvSpPr>
                <p:cNvPr id="106" name="Google Shape;106;p27"/>
                <p:cNvSpPr/>
                <p:nvPr/>
              </p:nvSpPr>
              <p:spPr>
                <a:xfrm rot="-969609">
                  <a:off x="1037714" y="1298874"/>
                  <a:ext cx="54972" cy="8839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rot="-4151241">
                  <a:off x="1179433" y="1184814"/>
                  <a:ext cx="54881" cy="8830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rot="-6488285">
                  <a:off x="1189225" y="1023513"/>
                  <a:ext cx="54930" cy="8823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rot="-8893668">
                  <a:off x="1082920" y="889775"/>
                  <a:ext cx="54696" cy="8814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 name="Google Shape;110;p27"/>
            <p:cNvGrpSpPr/>
            <p:nvPr/>
          </p:nvGrpSpPr>
          <p:grpSpPr>
            <a:xfrm>
              <a:off x="917368" y="1148985"/>
              <a:ext cx="573169" cy="563174"/>
              <a:chOff x="1542125" y="1512275"/>
              <a:chExt cx="411700" cy="404550"/>
            </a:xfrm>
          </p:grpSpPr>
          <p:sp>
            <p:nvSpPr>
              <p:cNvPr id="111" name="Google Shape;111;p27"/>
              <p:cNvSpPr/>
              <p:nvPr/>
            </p:nvSpPr>
            <p:spPr>
              <a:xfrm>
                <a:off x="1542125" y="1512275"/>
                <a:ext cx="411700" cy="404550"/>
              </a:xfrm>
              <a:custGeom>
                <a:avLst/>
                <a:gdLst/>
                <a:ahLst/>
                <a:cxnLst/>
                <a:rect l="l" t="t" r="r" b="b"/>
                <a:pathLst>
                  <a:path w="16468" h="16182" extrusionOk="0">
                    <a:moveTo>
                      <a:pt x="6508" y="673"/>
                    </a:moveTo>
                    <a:cubicBezTo>
                      <a:pt x="6843" y="1238"/>
                      <a:pt x="7177" y="1824"/>
                      <a:pt x="7554" y="2410"/>
                    </a:cubicBezTo>
                    <a:cubicBezTo>
                      <a:pt x="7614" y="2518"/>
                      <a:pt x="7715" y="2564"/>
                      <a:pt x="7814" y="2564"/>
                    </a:cubicBezTo>
                    <a:cubicBezTo>
                      <a:pt x="7888" y="2564"/>
                      <a:pt x="7961" y="2539"/>
                      <a:pt x="8014" y="2494"/>
                    </a:cubicBezTo>
                    <a:lnTo>
                      <a:pt x="8098" y="2494"/>
                    </a:lnTo>
                    <a:cubicBezTo>
                      <a:pt x="8278" y="2464"/>
                      <a:pt x="8458" y="2449"/>
                      <a:pt x="8638" y="2449"/>
                    </a:cubicBezTo>
                    <a:cubicBezTo>
                      <a:pt x="9084" y="2449"/>
                      <a:pt x="9528" y="2539"/>
                      <a:pt x="9960" y="2703"/>
                    </a:cubicBezTo>
                    <a:cubicBezTo>
                      <a:pt x="10002" y="2724"/>
                      <a:pt x="10065" y="2724"/>
                      <a:pt x="10086" y="2724"/>
                    </a:cubicBezTo>
                    <a:cubicBezTo>
                      <a:pt x="10109" y="2736"/>
                      <a:pt x="10134" y="2741"/>
                      <a:pt x="10159" y="2741"/>
                    </a:cubicBezTo>
                    <a:cubicBezTo>
                      <a:pt x="10225" y="2741"/>
                      <a:pt x="10292" y="2706"/>
                      <a:pt x="10337" y="2661"/>
                    </a:cubicBezTo>
                    <a:cubicBezTo>
                      <a:pt x="10839" y="2180"/>
                      <a:pt x="11341" y="1762"/>
                      <a:pt x="11864" y="1343"/>
                    </a:cubicBezTo>
                    <a:lnTo>
                      <a:pt x="12408" y="1657"/>
                    </a:lnTo>
                    <a:cubicBezTo>
                      <a:pt x="12262" y="2264"/>
                      <a:pt x="12074" y="2870"/>
                      <a:pt x="11885" y="3456"/>
                    </a:cubicBezTo>
                    <a:cubicBezTo>
                      <a:pt x="11760" y="3603"/>
                      <a:pt x="11697" y="3854"/>
                      <a:pt x="11906" y="3979"/>
                    </a:cubicBezTo>
                    <a:cubicBezTo>
                      <a:pt x="12471" y="4356"/>
                      <a:pt x="12848" y="4816"/>
                      <a:pt x="13141" y="5402"/>
                    </a:cubicBezTo>
                    <a:cubicBezTo>
                      <a:pt x="13162" y="5444"/>
                      <a:pt x="13203" y="5486"/>
                      <a:pt x="13224" y="5507"/>
                    </a:cubicBezTo>
                    <a:cubicBezTo>
                      <a:pt x="13266" y="5591"/>
                      <a:pt x="13350" y="5632"/>
                      <a:pt x="13475" y="5632"/>
                    </a:cubicBezTo>
                    <a:cubicBezTo>
                      <a:pt x="14166" y="5632"/>
                      <a:pt x="14836" y="5653"/>
                      <a:pt x="15505" y="5716"/>
                    </a:cubicBezTo>
                    <a:cubicBezTo>
                      <a:pt x="15568" y="5904"/>
                      <a:pt x="15631" y="6114"/>
                      <a:pt x="15672" y="6323"/>
                    </a:cubicBezTo>
                    <a:cubicBezTo>
                      <a:pt x="15108" y="6658"/>
                      <a:pt x="14522" y="6992"/>
                      <a:pt x="13936" y="7369"/>
                    </a:cubicBezTo>
                    <a:lnTo>
                      <a:pt x="13852" y="7432"/>
                    </a:lnTo>
                    <a:cubicBezTo>
                      <a:pt x="13747" y="7516"/>
                      <a:pt x="13664" y="7620"/>
                      <a:pt x="13685" y="7808"/>
                    </a:cubicBezTo>
                    <a:cubicBezTo>
                      <a:pt x="13852" y="8436"/>
                      <a:pt x="13831" y="9064"/>
                      <a:pt x="13643" y="9692"/>
                    </a:cubicBezTo>
                    <a:lnTo>
                      <a:pt x="13643" y="9796"/>
                    </a:lnTo>
                    <a:cubicBezTo>
                      <a:pt x="13622" y="9901"/>
                      <a:pt x="13622" y="10005"/>
                      <a:pt x="13727" y="10110"/>
                    </a:cubicBezTo>
                    <a:cubicBezTo>
                      <a:pt x="14292" y="10508"/>
                      <a:pt x="14773" y="10968"/>
                      <a:pt x="15233" y="11470"/>
                    </a:cubicBezTo>
                    <a:cubicBezTo>
                      <a:pt x="15149" y="11637"/>
                      <a:pt x="15087" y="11826"/>
                      <a:pt x="14982" y="12014"/>
                    </a:cubicBezTo>
                    <a:cubicBezTo>
                      <a:pt x="14312" y="11889"/>
                      <a:pt x="13664" y="11721"/>
                      <a:pt x="13015" y="11596"/>
                    </a:cubicBezTo>
                    <a:cubicBezTo>
                      <a:pt x="12994" y="11589"/>
                      <a:pt x="12973" y="11586"/>
                      <a:pt x="12952" y="11586"/>
                    </a:cubicBezTo>
                    <a:cubicBezTo>
                      <a:pt x="12911" y="11586"/>
                      <a:pt x="12869" y="11596"/>
                      <a:pt x="12827" y="11596"/>
                    </a:cubicBezTo>
                    <a:cubicBezTo>
                      <a:pt x="12800" y="11591"/>
                      <a:pt x="12773" y="11589"/>
                      <a:pt x="12746" y="11589"/>
                    </a:cubicBezTo>
                    <a:cubicBezTo>
                      <a:pt x="12648" y="11589"/>
                      <a:pt x="12553" y="11623"/>
                      <a:pt x="12471" y="11721"/>
                    </a:cubicBezTo>
                    <a:cubicBezTo>
                      <a:pt x="12095" y="12244"/>
                      <a:pt x="11571" y="12642"/>
                      <a:pt x="11006" y="12914"/>
                    </a:cubicBezTo>
                    <a:cubicBezTo>
                      <a:pt x="10944" y="12935"/>
                      <a:pt x="10923" y="12956"/>
                      <a:pt x="10902" y="12977"/>
                    </a:cubicBezTo>
                    <a:cubicBezTo>
                      <a:pt x="10818" y="13039"/>
                      <a:pt x="10776" y="13123"/>
                      <a:pt x="10755" y="13228"/>
                    </a:cubicBezTo>
                    <a:cubicBezTo>
                      <a:pt x="10734" y="13897"/>
                      <a:pt x="10693" y="14546"/>
                      <a:pt x="10609" y="15236"/>
                    </a:cubicBezTo>
                    <a:cubicBezTo>
                      <a:pt x="10400" y="15278"/>
                      <a:pt x="10211" y="15341"/>
                      <a:pt x="10002" y="15383"/>
                    </a:cubicBezTo>
                    <a:cubicBezTo>
                      <a:pt x="9688" y="14839"/>
                      <a:pt x="9395" y="14295"/>
                      <a:pt x="9123" y="13730"/>
                    </a:cubicBezTo>
                    <a:cubicBezTo>
                      <a:pt x="9123" y="13577"/>
                      <a:pt x="8984" y="13390"/>
                      <a:pt x="8769" y="13390"/>
                    </a:cubicBezTo>
                    <a:cubicBezTo>
                      <a:pt x="8748" y="13390"/>
                      <a:pt x="8727" y="13391"/>
                      <a:pt x="8705" y="13395"/>
                    </a:cubicBezTo>
                    <a:cubicBezTo>
                      <a:pt x="8483" y="13440"/>
                      <a:pt x="8260" y="13460"/>
                      <a:pt x="8038" y="13460"/>
                    </a:cubicBezTo>
                    <a:cubicBezTo>
                      <a:pt x="7632" y="13460"/>
                      <a:pt x="7227" y="13391"/>
                      <a:pt x="6822" y="13270"/>
                    </a:cubicBezTo>
                    <a:cubicBezTo>
                      <a:pt x="6759" y="13249"/>
                      <a:pt x="6738" y="13249"/>
                      <a:pt x="6696" y="13249"/>
                    </a:cubicBezTo>
                    <a:cubicBezTo>
                      <a:pt x="6668" y="13237"/>
                      <a:pt x="6640" y="13232"/>
                      <a:pt x="6613" y="13232"/>
                    </a:cubicBezTo>
                    <a:cubicBezTo>
                      <a:pt x="6539" y="13232"/>
                      <a:pt x="6470" y="13271"/>
                      <a:pt x="6424" y="13332"/>
                    </a:cubicBezTo>
                    <a:cubicBezTo>
                      <a:pt x="5943" y="13793"/>
                      <a:pt x="5441" y="14253"/>
                      <a:pt x="4918" y="14671"/>
                    </a:cubicBezTo>
                    <a:cubicBezTo>
                      <a:pt x="4750" y="14609"/>
                      <a:pt x="4562" y="14504"/>
                      <a:pt x="4374" y="14399"/>
                    </a:cubicBezTo>
                    <a:cubicBezTo>
                      <a:pt x="4541" y="13730"/>
                      <a:pt x="4729" y="13081"/>
                      <a:pt x="4876" y="12433"/>
                    </a:cubicBezTo>
                    <a:cubicBezTo>
                      <a:pt x="4939" y="12244"/>
                      <a:pt x="4834" y="12119"/>
                      <a:pt x="4688" y="12056"/>
                    </a:cubicBezTo>
                    <a:lnTo>
                      <a:pt x="4625" y="11993"/>
                    </a:lnTo>
                    <a:cubicBezTo>
                      <a:pt x="4060" y="11637"/>
                      <a:pt x="3620" y="11177"/>
                      <a:pt x="3307" y="10633"/>
                    </a:cubicBezTo>
                    <a:cubicBezTo>
                      <a:pt x="3286" y="10591"/>
                      <a:pt x="3265" y="10570"/>
                      <a:pt x="3265" y="10549"/>
                    </a:cubicBezTo>
                    <a:cubicBezTo>
                      <a:pt x="3202" y="10445"/>
                      <a:pt x="3118" y="10382"/>
                      <a:pt x="2972" y="10382"/>
                    </a:cubicBezTo>
                    <a:cubicBezTo>
                      <a:pt x="2281" y="10424"/>
                      <a:pt x="1612" y="10424"/>
                      <a:pt x="921" y="10424"/>
                    </a:cubicBezTo>
                    <a:cubicBezTo>
                      <a:pt x="859" y="10236"/>
                      <a:pt x="775" y="10026"/>
                      <a:pt x="712" y="9838"/>
                    </a:cubicBezTo>
                    <a:cubicBezTo>
                      <a:pt x="1277" y="9482"/>
                      <a:pt x="1842" y="9106"/>
                      <a:pt x="2386" y="8750"/>
                    </a:cubicBezTo>
                    <a:cubicBezTo>
                      <a:pt x="2449" y="8729"/>
                      <a:pt x="2491" y="8666"/>
                      <a:pt x="2532" y="8624"/>
                    </a:cubicBezTo>
                    <a:cubicBezTo>
                      <a:pt x="2637" y="8541"/>
                      <a:pt x="2700" y="8436"/>
                      <a:pt x="2679" y="8269"/>
                    </a:cubicBezTo>
                    <a:cubicBezTo>
                      <a:pt x="2574" y="7641"/>
                      <a:pt x="2679" y="7013"/>
                      <a:pt x="2888" y="6407"/>
                    </a:cubicBezTo>
                    <a:cubicBezTo>
                      <a:pt x="2909" y="6365"/>
                      <a:pt x="2909" y="6302"/>
                      <a:pt x="2909" y="6260"/>
                    </a:cubicBezTo>
                    <a:cubicBezTo>
                      <a:pt x="2909" y="6176"/>
                      <a:pt x="2909" y="6072"/>
                      <a:pt x="2846" y="6009"/>
                    </a:cubicBezTo>
                    <a:cubicBezTo>
                      <a:pt x="2365" y="5507"/>
                      <a:pt x="1947" y="5005"/>
                      <a:pt x="1528" y="4482"/>
                    </a:cubicBezTo>
                    <a:lnTo>
                      <a:pt x="1842" y="3938"/>
                    </a:lnTo>
                    <a:cubicBezTo>
                      <a:pt x="2449" y="4084"/>
                      <a:pt x="3056" y="4272"/>
                      <a:pt x="3641" y="4461"/>
                    </a:cubicBezTo>
                    <a:cubicBezTo>
                      <a:pt x="3717" y="4526"/>
                      <a:pt x="3821" y="4568"/>
                      <a:pt x="3920" y="4568"/>
                    </a:cubicBezTo>
                    <a:cubicBezTo>
                      <a:pt x="4014" y="4568"/>
                      <a:pt x="4104" y="4531"/>
                      <a:pt x="4164" y="4440"/>
                    </a:cubicBezTo>
                    <a:cubicBezTo>
                      <a:pt x="4541" y="3875"/>
                      <a:pt x="5043" y="3498"/>
                      <a:pt x="5587" y="3205"/>
                    </a:cubicBezTo>
                    <a:cubicBezTo>
                      <a:pt x="5629" y="3184"/>
                      <a:pt x="5671" y="3142"/>
                      <a:pt x="5692" y="3122"/>
                    </a:cubicBezTo>
                    <a:cubicBezTo>
                      <a:pt x="5776" y="3080"/>
                      <a:pt x="5817" y="2996"/>
                      <a:pt x="5817" y="2870"/>
                    </a:cubicBezTo>
                    <a:cubicBezTo>
                      <a:pt x="5817" y="2180"/>
                      <a:pt x="5838" y="1510"/>
                      <a:pt x="5901" y="841"/>
                    </a:cubicBezTo>
                    <a:cubicBezTo>
                      <a:pt x="6089" y="778"/>
                      <a:pt x="6299" y="715"/>
                      <a:pt x="6508" y="673"/>
                    </a:cubicBezTo>
                    <a:close/>
                    <a:moveTo>
                      <a:pt x="6648" y="1"/>
                    </a:moveTo>
                    <a:cubicBezTo>
                      <a:pt x="6630" y="1"/>
                      <a:pt x="6611" y="2"/>
                      <a:pt x="6592" y="4"/>
                    </a:cubicBezTo>
                    <a:cubicBezTo>
                      <a:pt x="6236" y="88"/>
                      <a:pt x="5859" y="192"/>
                      <a:pt x="5525" y="318"/>
                    </a:cubicBezTo>
                    <a:cubicBezTo>
                      <a:pt x="5420" y="381"/>
                      <a:pt x="5336" y="422"/>
                      <a:pt x="5315" y="527"/>
                    </a:cubicBezTo>
                    <a:cubicBezTo>
                      <a:pt x="5294" y="569"/>
                      <a:pt x="5294" y="611"/>
                      <a:pt x="5294" y="673"/>
                    </a:cubicBezTo>
                    <a:cubicBezTo>
                      <a:pt x="5232" y="1343"/>
                      <a:pt x="5211" y="2034"/>
                      <a:pt x="5190" y="2724"/>
                    </a:cubicBezTo>
                    <a:cubicBezTo>
                      <a:pt x="4667" y="3017"/>
                      <a:pt x="4185" y="3414"/>
                      <a:pt x="3830" y="3875"/>
                    </a:cubicBezTo>
                    <a:cubicBezTo>
                      <a:pt x="3181" y="3707"/>
                      <a:pt x="2553" y="3498"/>
                      <a:pt x="1884" y="3331"/>
                    </a:cubicBezTo>
                    <a:lnTo>
                      <a:pt x="1863" y="3331"/>
                    </a:lnTo>
                    <a:cubicBezTo>
                      <a:pt x="1816" y="3298"/>
                      <a:pt x="1766" y="3283"/>
                      <a:pt x="1715" y="3283"/>
                    </a:cubicBezTo>
                    <a:cubicBezTo>
                      <a:pt x="1605" y="3283"/>
                      <a:pt x="1495" y="3350"/>
                      <a:pt x="1423" y="3435"/>
                    </a:cubicBezTo>
                    <a:cubicBezTo>
                      <a:pt x="1214" y="3728"/>
                      <a:pt x="1005" y="4063"/>
                      <a:pt x="879" y="4377"/>
                    </a:cubicBezTo>
                    <a:cubicBezTo>
                      <a:pt x="817" y="4482"/>
                      <a:pt x="817" y="4586"/>
                      <a:pt x="879" y="4670"/>
                    </a:cubicBezTo>
                    <a:cubicBezTo>
                      <a:pt x="879" y="4712"/>
                      <a:pt x="900" y="4775"/>
                      <a:pt x="921" y="4795"/>
                    </a:cubicBezTo>
                    <a:cubicBezTo>
                      <a:pt x="1340" y="5339"/>
                      <a:pt x="1779" y="5842"/>
                      <a:pt x="2260" y="6365"/>
                    </a:cubicBezTo>
                    <a:cubicBezTo>
                      <a:pt x="2051" y="6992"/>
                      <a:pt x="1967" y="7620"/>
                      <a:pt x="2051" y="8269"/>
                    </a:cubicBezTo>
                    <a:cubicBezTo>
                      <a:pt x="1444" y="8666"/>
                      <a:pt x="838" y="9064"/>
                      <a:pt x="252" y="9482"/>
                    </a:cubicBezTo>
                    <a:cubicBezTo>
                      <a:pt x="105" y="9524"/>
                      <a:pt x="1" y="9671"/>
                      <a:pt x="63" y="9838"/>
                    </a:cubicBezTo>
                    <a:cubicBezTo>
                      <a:pt x="168" y="10236"/>
                      <a:pt x="294" y="10612"/>
                      <a:pt x="461" y="10968"/>
                    </a:cubicBezTo>
                    <a:cubicBezTo>
                      <a:pt x="482" y="11052"/>
                      <a:pt x="524" y="11073"/>
                      <a:pt x="607" y="11093"/>
                    </a:cubicBezTo>
                    <a:cubicBezTo>
                      <a:pt x="670" y="11135"/>
                      <a:pt x="712" y="11156"/>
                      <a:pt x="775" y="11156"/>
                    </a:cubicBezTo>
                    <a:cubicBezTo>
                      <a:pt x="1110" y="11167"/>
                      <a:pt x="1455" y="11172"/>
                      <a:pt x="1800" y="11172"/>
                    </a:cubicBezTo>
                    <a:cubicBezTo>
                      <a:pt x="2145" y="11172"/>
                      <a:pt x="2491" y="11167"/>
                      <a:pt x="2825" y="11156"/>
                    </a:cubicBezTo>
                    <a:cubicBezTo>
                      <a:pt x="3181" y="11721"/>
                      <a:pt x="3641" y="12223"/>
                      <a:pt x="4185" y="12600"/>
                    </a:cubicBezTo>
                    <a:cubicBezTo>
                      <a:pt x="4039" y="13249"/>
                      <a:pt x="3851" y="13876"/>
                      <a:pt x="3704" y="14525"/>
                    </a:cubicBezTo>
                    <a:lnTo>
                      <a:pt x="3704" y="14546"/>
                    </a:lnTo>
                    <a:cubicBezTo>
                      <a:pt x="3641" y="14692"/>
                      <a:pt x="3704" y="14839"/>
                      <a:pt x="3830" y="14922"/>
                    </a:cubicBezTo>
                    <a:cubicBezTo>
                      <a:pt x="4144" y="15132"/>
                      <a:pt x="4457" y="15320"/>
                      <a:pt x="4792" y="15446"/>
                    </a:cubicBezTo>
                    <a:cubicBezTo>
                      <a:pt x="4853" y="15470"/>
                      <a:pt x="4908" y="15480"/>
                      <a:pt x="4963" y="15480"/>
                    </a:cubicBezTo>
                    <a:cubicBezTo>
                      <a:pt x="5002" y="15480"/>
                      <a:pt x="5042" y="15475"/>
                      <a:pt x="5085" y="15466"/>
                    </a:cubicBezTo>
                    <a:cubicBezTo>
                      <a:pt x="5127" y="15466"/>
                      <a:pt x="5190" y="15446"/>
                      <a:pt x="5232" y="15383"/>
                    </a:cubicBezTo>
                    <a:cubicBezTo>
                      <a:pt x="5755" y="14943"/>
                      <a:pt x="6257" y="14483"/>
                      <a:pt x="6759" y="14002"/>
                    </a:cubicBezTo>
                    <a:cubicBezTo>
                      <a:pt x="7194" y="14137"/>
                      <a:pt x="7607" y="14196"/>
                      <a:pt x="8029" y="14196"/>
                    </a:cubicBezTo>
                    <a:cubicBezTo>
                      <a:pt x="8196" y="14196"/>
                      <a:pt x="8365" y="14187"/>
                      <a:pt x="8538" y="14169"/>
                    </a:cubicBezTo>
                    <a:cubicBezTo>
                      <a:pt x="8851" y="14734"/>
                      <a:pt x="9165" y="15341"/>
                      <a:pt x="9500" y="15906"/>
                    </a:cubicBezTo>
                    <a:lnTo>
                      <a:pt x="9500" y="15948"/>
                    </a:lnTo>
                    <a:cubicBezTo>
                      <a:pt x="9556" y="16098"/>
                      <a:pt x="9697" y="16181"/>
                      <a:pt x="9847" y="16181"/>
                    </a:cubicBezTo>
                    <a:cubicBezTo>
                      <a:pt x="9864" y="16181"/>
                      <a:pt x="9881" y="16180"/>
                      <a:pt x="9898" y="16178"/>
                    </a:cubicBezTo>
                    <a:cubicBezTo>
                      <a:pt x="10253" y="16115"/>
                      <a:pt x="10630" y="16010"/>
                      <a:pt x="10965" y="15885"/>
                    </a:cubicBezTo>
                    <a:cubicBezTo>
                      <a:pt x="11069" y="15864"/>
                      <a:pt x="11132" y="15780"/>
                      <a:pt x="11153" y="15697"/>
                    </a:cubicBezTo>
                    <a:lnTo>
                      <a:pt x="11237" y="15550"/>
                    </a:lnTo>
                    <a:cubicBezTo>
                      <a:pt x="11299" y="14860"/>
                      <a:pt x="11362" y="14190"/>
                      <a:pt x="11383" y="13500"/>
                    </a:cubicBezTo>
                    <a:cubicBezTo>
                      <a:pt x="11969" y="13228"/>
                      <a:pt x="12450" y="12830"/>
                      <a:pt x="12869" y="12307"/>
                    </a:cubicBezTo>
                    <a:cubicBezTo>
                      <a:pt x="13580" y="12453"/>
                      <a:pt x="14292" y="12621"/>
                      <a:pt x="15003" y="12746"/>
                    </a:cubicBezTo>
                    <a:cubicBezTo>
                      <a:pt x="15041" y="12765"/>
                      <a:pt x="15080" y="12775"/>
                      <a:pt x="15120" y="12775"/>
                    </a:cubicBezTo>
                    <a:cubicBezTo>
                      <a:pt x="15213" y="12775"/>
                      <a:pt x="15306" y="12723"/>
                      <a:pt x="15380" y="12621"/>
                    </a:cubicBezTo>
                    <a:cubicBezTo>
                      <a:pt x="15589" y="12286"/>
                      <a:pt x="15777" y="11909"/>
                      <a:pt x="15903" y="11554"/>
                    </a:cubicBezTo>
                    <a:cubicBezTo>
                      <a:pt x="15944" y="11470"/>
                      <a:pt x="15944" y="11386"/>
                      <a:pt x="15882" y="11345"/>
                    </a:cubicBezTo>
                    <a:cubicBezTo>
                      <a:pt x="15882" y="11282"/>
                      <a:pt x="15861" y="11240"/>
                      <a:pt x="15798" y="11198"/>
                    </a:cubicBezTo>
                    <a:cubicBezTo>
                      <a:pt x="15338" y="10675"/>
                      <a:pt x="14836" y="10215"/>
                      <a:pt x="14333" y="9733"/>
                    </a:cubicBezTo>
                    <a:cubicBezTo>
                      <a:pt x="14501" y="9106"/>
                      <a:pt x="14522" y="8520"/>
                      <a:pt x="14417" y="7892"/>
                    </a:cubicBezTo>
                    <a:cubicBezTo>
                      <a:pt x="15024" y="7516"/>
                      <a:pt x="15631" y="7181"/>
                      <a:pt x="16216" y="6804"/>
                    </a:cubicBezTo>
                    <a:lnTo>
                      <a:pt x="16258" y="6804"/>
                    </a:lnTo>
                    <a:cubicBezTo>
                      <a:pt x="16363" y="6658"/>
                      <a:pt x="16468" y="6553"/>
                      <a:pt x="16405" y="6365"/>
                    </a:cubicBezTo>
                    <a:cubicBezTo>
                      <a:pt x="16342" y="6009"/>
                      <a:pt x="16237" y="5632"/>
                      <a:pt x="16091" y="5298"/>
                    </a:cubicBezTo>
                    <a:cubicBezTo>
                      <a:pt x="16049" y="5193"/>
                      <a:pt x="15986" y="5109"/>
                      <a:pt x="15882" y="5088"/>
                    </a:cubicBezTo>
                    <a:cubicBezTo>
                      <a:pt x="15840" y="5067"/>
                      <a:pt x="15819" y="5067"/>
                      <a:pt x="15756" y="5026"/>
                    </a:cubicBezTo>
                    <a:cubicBezTo>
                      <a:pt x="15087" y="4984"/>
                      <a:pt x="14375" y="4963"/>
                      <a:pt x="13685" y="4963"/>
                    </a:cubicBezTo>
                    <a:cubicBezTo>
                      <a:pt x="13413" y="4440"/>
                      <a:pt x="13015" y="3958"/>
                      <a:pt x="12534" y="3603"/>
                    </a:cubicBezTo>
                    <a:cubicBezTo>
                      <a:pt x="12722" y="2933"/>
                      <a:pt x="12911" y="2306"/>
                      <a:pt x="13078" y="1657"/>
                    </a:cubicBezTo>
                    <a:cubicBezTo>
                      <a:pt x="13183" y="1510"/>
                      <a:pt x="13120" y="1322"/>
                      <a:pt x="12973" y="1217"/>
                    </a:cubicBezTo>
                    <a:cubicBezTo>
                      <a:pt x="12701" y="1008"/>
                      <a:pt x="12346" y="820"/>
                      <a:pt x="12032" y="673"/>
                    </a:cubicBezTo>
                    <a:cubicBezTo>
                      <a:pt x="11979" y="642"/>
                      <a:pt x="11927" y="626"/>
                      <a:pt x="11880" y="626"/>
                    </a:cubicBezTo>
                    <a:cubicBezTo>
                      <a:pt x="11833" y="626"/>
                      <a:pt x="11791" y="642"/>
                      <a:pt x="11760" y="673"/>
                    </a:cubicBezTo>
                    <a:cubicBezTo>
                      <a:pt x="11697" y="673"/>
                      <a:pt x="11655" y="694"/>
                      <a:pt x="11613" y="736"/>
                    </a:cubicBezTo>
                    <a:cubicBezTo>
                      <a:pt x="11069" y="1155"/>
                      <a:pt x="10567" y="1615"/>
                      <a:pt x="10086" y="2075"/>
                    </a:cubicBezTo>
                    <a:cubicBezTo>
                      <a:pt x="9611" y="1917"/>
                      <a:pt x="9146" y="1838"/>
                      <a:pt x="8664" y="1838"/>
                    </a:cubicBezTo>
                    <a:cubicBezTo>
                      <a:pt x="8445" y="1838"/>
                      <a:pt x="8222" y="1854"/>
                      <a:pt x="7993" y="1887"/>
                    </a:cubicBezTo>
                    <a:cubicBezTo>
                      <a:pt x="7638" y="1322"/>
                      <a:pt x="7324" y="736"/>
                      <a:pt x="6968" y="192"/>
                    </a:cubicBezTo>
                    <a:lnTo>
                      <a:pt x="6968" y="171"/>
                    </a:lnTo>
                    <a:cubicBezTo>
                      <a:pt x="6893" y="78"/>
                      <a:pt x="6802" y="1"/>
                      <a:pt x="6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1653375" y="1629900"/>
                <a:ext cx="193225" cy="164050"/>
              </a:xfrm>
              <a:custGeom>
                <a:avLst/>
                <a:gdLst/>
                <a:ahLst/>
                <a:cxnLst/>
                <a:rect l="l" t="t" r="r" b="b"/>
                <a:pathLst>
                  <a:path w="7729" h="6562" extrusionOk="0">
                    <a:moveTo>
                      <a:pt x="3936" y="629"/>
                    </a:moveTo>
                    <a:cubicBezTo>
                      <a:pt x="4138" y="629"/>
                      <a:pt x="4349" y="651"/>
                      <a:pt x="4569" y="697"/>
                    </a:cubicBezTo>
                    <a:lnTo>
                      <a:pt x="4632" y="697"/>
                    </a:lnTo>
                    <a:cubicBezTo>
                      <a:pt x="5950" y="1032"/>
                      <a:pt x="6933" y="2350"/>
                      <a:pt x="6682" y="3710"/>
                    </a:cubicBezTo>
                    <a:cubicBezTo>
                      <a:pt x="6438" y="5020"/>
                      <a:pt x="5158" y="5863"/>
                      <a:pt x="3878" y="5863"/>
                    </a:cubicBezTo>
                    <a:cubicBezTo>
                      <a:pt x="3625" y="5863"/>
                      <a:pt x="3371" y="5830"/>
                      <a:pt x="3125" y="5761"/>
                    </a:cubicBezTo>
                    <a:cubicBezTo>
                      <a:pt x="1" y="4863"/>
                      <a:pt x="1104" y="629"/>
                      <a:pt x="3936" y="629"/>
                    </a:cubicBezTo>
                    <a:close/>
                    <a:moveTo>
                      <a:pt x="3979" y="0"/>
                    </a:moveTo>
                    <a:cubicBezTo>
                      <a:pt x="2504" y="0"/>
                      <a:pt x="1107" y="875"/>
                      <a:pt x="656" y="2371"/>
                    </a:cubicBezTo>
                    <a:cubicBezTo>
                      <a:pt x="112" y="4150"/>
                      <a:pt x="1200" y="5907"/>
                      <a:pt x="2958" y="6430"/>
                    </a:cubicBezTo>
                    <a:cubicBezTo>
                      <a:pt x="3260" y="6519"/>
                      <a:pt x="3572" y="6562"/>
                      <a:pt x="3883" y="6562"/>
                    </a:cubicBezTo>
                    <a:cubicBezTo>
                      <a:pt x="5401" y="6562"/>
                      <a:pt x="6910" y="5552"/>
                      <a:pt x="7310" y="4024"/>
                    </a:cubicBezTo>
                    <a:cubicBezTo>
                      <a:pt x="7728" y="2266"/>
                      <a:pt x="6494" y="488"/>
                      <a:pt x="4799" y="70"/>
                    </a:cubicBezTo>
                    <a:lnTo>
                      <a:pt x="4694" y="70"/>
                    </a:lnTo>
                    <a:cubicBezTo>
                      <a:pt x="4456" y="23"/>
                      <a:pt x="4217" y="0"/>
                      <a:pt x="3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27"/>
            <p:cNvGrpSpPr/>
            <p:nvPr/>
          </p:nvGrpSpPr>
          <p:grpSpPr>
            <a:xfrm>
              <a:off x="1198816" y="1805486"/>
              <a:ext cx="2892331" cy="2369272"/>
              <a:chOff x="1248791" y="1662836"/>
              <a:chExt cx="2892331" cy="2369272"/>
            </a:xfrm>
          </p:grpSpPr>
          <p:sp>
            <p:nvSpPr>
              <p:cNvPr id="114" name="Google Shape;114;p27"/>
              <p:cNvSpPr/>
              <p:nvPr/>
            </p:nvSpPr>
            <p:spPr>
              <a:xfrm rot="-1626556">
                <a:off x="1416576" y="2171069"/>
                <a:ext cx="2556761" cy="1352805"/>
              </a:xfrm>
              <a:custGeom>
                <a:avLst/>
                <a:gdLst/>
                <a:ahLst/>
                <a:cxnLst/>
                <a:rect l="l" t="t" r="r" b="b"/>
                <a:pathLst>
                  <a:path w="39421" h="20858" extrusionOk="0">
                    <a:moveTo>
                      <a:pt x="38614" y="463"/>
                    </a:moveTo>
                    <a:cubicBezTo>
                      <a:pt x="38700" y="463"/>
                      <a:pt x="38762" y="475"/>
                      <a:pt x="38793" y="502"/>
                    </a:cubicBezTo>
                    <a:cubicBezTo>
                      <a:pt x="39421" y="1004"/>
                      <a:pt x="38144" y="3662"/>
                      <a:pt x="37935" y="4269"/>
                    </a:cubicBezTo>
                    <a:cubicBezTo>
                      <a:pt x="37433" y="5691"/>
                      <a:pt x="36931" y="7093"/>
                      <a:pt x="36408" y="8537"/>
                    </a:cubicBezTo>
                    <a:cubicBezTo>
                      <a:pt x="35654" y="7846"/>
                      <a:pt x="34985" y="7156"/>
                      <a:pt x="34315" y="6361"/>
                    </a:cubicBezTo>
                    <a:cubicBezTo>
                      <a:pt x="34294" y="6319"/>
                      <a:pt x="34253" y="6319"/>
                      <a:pt x="34211" y="6319"/>
                    </a:cubicBezTo>
                    <a:cubicBezTo>
                      <a:pt x="34190" y="6277"/>
                      <a:pt x="34148" y="6256"/>
                      <a:pt x="34106" y="6235"/>
                    </a:cubicBezTo>
                    <a:cubicBezTo>
                      <a:pt x="34074" y="6216"/>
                      <a:pt x="34042" y="6208"/>
                      <a:pt x="34011" y="6208"/>
                    </a:cubicBezTo>
                    <a:cubicBezTo>
                      <a:pt x="33842" y="6208"/>
                      <a:pt x="33720" y="6464"/>
                      <a:pt x="33897" y="6570"/>
                    </a:cubicBezTo>
                    <a:cubicBezTo>
                      <a:pt x="33939" y="6591"/>
                      <a:pt x="30005" y="10336"/>
                      <a:pt x="29649" y="10671"/>
                    </a:cubicBezTo>
                    <a:cubicBezTo>
                      <a:pt x="28247" y="11906"/>
                      <a:pt x="26867" y="13077"/>
                      <a:pt x="25423" y="14249"/>
                    </a:cubicBezTo>
                    <a:cubicBezTo>
                      <a:pt x="24753" y="14814"/>
                      <a:pt x="24063" y="15358"/>
                      <a:pt x="23372" y="15902"/>
                    </a:cubicBezTo>
                    <a:cubicBezTo>
                      <a:pt x="22837" y="16303"/>
                      <a:pt x="21638" y="17613"/>
                      <a:pt x="20829" y="17613"/>
                    </a:cubicBezTo>
                    <a:cubicBezTo>
                      <a:pt x="20752" y="17613"/>
                      <a:pt x="20679" y="17601"/>
                      <a:pt x="20610" y="17576"/>
                    </a:cubicBezTo>
                    <a:cubicBezTo>
                      <a:pt x="20359" y="17513"/>
                      <a:pt x="19773" y="16718"/>
                      <a:pt x="19606" y="16509"/>
                    </a:cubicBezTo>
                    <a:lnTo>
                      <a:pt x="16530" y="13287"/>
                    </a:lnTo>
                    <a:cubicBezTo>
                      <a:pt x="16499" y="13245"/>
                      <a:pt x="16447" y="13224"/>
                      <a:pt x="16394" y="13224"/>
                    </a:cubicBezTo>
                    <a:cubicBezTo>
                      <a:pt x="16342" y="13224"/>
                      <a:pt x="16290" y="13245"/>
                      <a:pt x="16258" y="13287"/>
                    </a:cubicBezTo>
                    <a:lnTo>
                      <a:pt x="11781" y="17994"/>
                    </a:lnTo>
                    <a:cubicBezTo>
                      <a:pt x="11273" y="18543"/>
                      <a:pt x="10409" y="19881"/>
                      <a:pt x="9632" y="19881"/>
                    </a:cubicBezTo>
                    <a:cubicBezTo>
                      <a:pt x="9609" y="19881"/>
                      <a:pt x="9586" y="19880"/>
                      <a:pt x="9563" y="19878"/>
                    </a:cubicBezTo>
                    <a:cubicBezTo>
                      <a:pt x="9249" y="19857"/>
                      <a:pt x="8726" y="19271"/>
                      <a:pt x="8433" y="19103"/>
                    </a:cubicBezTo>
                    <a:cubicBezTo>
                      <a:pt x="7826" y="18664"/>
                      <a:pt x="7219" y="18183"/>
                      <a:pt x="6654" y="17743"/>
                    </a:cubicBezTo>
                    <a:cubicBezTo>
                      <a:pt x="6612" y="17701"/>
                      <a:pt x="6565" y="17681"/>
                      <a:pt x="6516" y="17681"/>
                    </a:cubicBezTo>
                    <a:cubicBezTo>
                      <a:pt x="6466" y="17681"/>
                      <a:pt x="6414" y="17701"/>
                      <a:pt x="6361" y="17743"/>
                    </a:cubicBezTo>
                    <a:cubicBezTo>
                      <a:pt x="5922" y="18141"/>
                      <a:pt x="5504" y="18518"/>
                      <a:pt x="5085" y="18936"/>
                    </a:cubicBezTo>
                    <a:cubicBezTo>
                      <a:pt x="4792" y="19208"/>
                      <a:pt x="4206" y="20129"/>
                      <a:pt x="3851" y="20233"/>
                    </a:cubicBezTo>
                    <a:cubicBezTo>
                      <a:pt x="3789" y="20253"/>
                      <a:pt x="3726" y="20262"/>
                      <a:pt x="3661" y="20262"/>
                    </a:cubicBezTo>
                    <a:cubicBezTo>
                      <a:pt x="3040" y="20262"/>
                      <a:pt x="2282" y="19427"/>
                      <a:pt x="1884" y="19124"/>
                    </a:cubicBezTo>
                    <a:lnTo>
                      <a:pt x="482" y="17953"/>
                    </a:lnTo>
                    <a:cubicBezTo>
                      <a:pt x="1884" y="16718"/>
                      <a:pt x="3223" y="15442"/>
                      <a:pt x="4499" y="14061"/>
                    </a:cubicBezTo>
                    <a:cubicBezTo>
                      <a:pt x="4793" y="13728"/>
                      <a:pt x="4995" y="13322"/>
                      <a:pt x="5447" y="13322"/>
                    </a:cubicBezTo>
                    <a:cubicBezTo>
                      <a:pt x="5479" y="13322"/>
                      <a:pt x="5511" y="13324"/>
                      <a:pt x="5545" y="13328"/>
                    </a:cubicBezTo>
                    <a:cubicBezTo>
                      <a:pt x="5859" y="13349"/>
                      <a:pt x="6487" y="14082"/>
                      <a:pt x="6717" y="14249"/>
                    </a:cubicBezTo>
                    <a:lnTo>
                      <a:pt x="9081" y="16132"/>
                    </a:lnTo>
                    <a:cubicBezTo>
                      <a:pt x="9123" y="16174"/>
                      <a:pt x="9170" y="16195"/>
                      <a:pt x="9220" y="16195"/>
                    </a:cubicBezTo>
                    <a:cubicBezTo>
                      <a:pt x="9270" y="16195"/>
                      <a:pt x="9322" y="16174"/>
                      <a:pt x="9374" y="16132"/>
                    </a:cubicBezTo>
                    <a:lnTo>
                      <a:pt x="14856" y="10734"/>
                    </a:lnTo>
                    <a:cubicBezTo>
                      <a:pt x="15212" y="10378"/>
                      <a:pt x="15672" y="9709"/>
                      <a:pt x="16091" y="9499"/>
                    </a:cubicBezTo>
                    <a:cubicBezTo>
                      <a:pt x="16336" y="9384"/>
                      <a:pt x="16555" y="9335"/>
                      <a:pt x="16755" y="9335"/>
                    </a:cubicBezTo>
                    <a:cubicBezTo>
                      <a:pt x="17457" y="9335"/>
                      <a:pt x="17922" y="9943"/>
                      <a:pt x="18476" y="10399"/>
                    </a:cubicBezTo>
                    <a:lnTo>
                      <a:pt x="21447" y="12910"/>
                    </a:lnTo>
                    <a:cubicBezTo>
                      <a:pt x="21485" y="12948"/>
                      <a:pt x="21528" y="12964"/>
                      <a:pt x="21571" y="12964"/>
                    </a:cubicBezTo>
                    <a:cubicBezTo>
                      <a:pt x="21647" y="12964"/>
                      <a:pt x="21721" y="12914"/>
                      <a:pt x="21761" y="12847"/>
                    </a:cubicBezTo>
                    <a:cubicBezTo>
                      <a:pt x="21787" y="12856"/>
                      <a:pt x="21817" y="12861"/>
                      <a:pt x="21847" y="12861"/>
                    </a:cubicBezTo>
                    <a:cubicBezTo>
                      <a:pt x="21890" y="12861"/>
                      <a:pt x="21934" y="12851"/>
                      <a:pt x="21970" y="12826"/>
                    </a:cubicBezTo>
                    <a:cubicBezTo>
                      <a:pt x="25486" y="10023"/>
                      <a:pt x="28854" y="7072"/>
                      <a:pt x="32118" y="3976"/>
                    </a:cubicBezTo>
                    <a:cubicBezTo>
                      <a:pt x="32202" y="3913"/>
                      <a:pt x="32202" y="3829"/>
                      <a:pt x="32160" y="3766"/>
                    </a:cubicBezTo>
                    <a:cubicBezTo>
                      <a:pt x="32160" y="3725"/>
                      <a:pt x="32118" y="3662"/>
                      <a:pt x="32056" y="3620"/>
                    </a:cubicBezTo>
                    <a:cubicBezTo>
                      <a:pt x="31365" y="3285"/>
                      <a:pt x="30758" y="2867"/>
                      <a:pt x="30193" y="2364"/>
                    </a:cubicBezTo>
                    <a:cubicBezTo>
                      <a:pt x="31553" y="2051"/>
                      <a:pt x="32913" y="1737"/>
                      <a:pt x="34294" y="1423"/>
                    </a:cubicBezTo>
                    <a:cubicBezTo>
                      <a:pt x="35027" y="1256"/>
                      <a:pt x="35780" y="1109"/>
                      <a:pt x="36554" y="942"/>
                    </a:cubicBezTo>
                    <a:cubicBezTo>
                      <a:pt x="36822" y="870"/>
                      <a:pt x="38113" y="463"/>
                      <a:pt x="38614" y="463"/>
                    </a:cubicBezTo>
                    <a:close/>
                    <a:moveTo>
                      <a:pt x="39170" y="0"/>
                    </a:moveTo>
                    <a:cubicBezTo>
                      <a:pt x="35989" y="628"/>
                      <a:pt x="32851" y="1318"/>
                      <a:pt x="29712" y="2051"/>
                    </a:cubicBezTo>
                    <a:cubicBezTo>
                      <a:pt x="29587" y="2072"/>
                      <a:pt x="29545" y="2281"/>
                      <a:pt x="29628" y="2385"/>
                    </a:cubicBezTo>
                    <a:cubicBezTo>
                      <a:pt x="30256" y="2992"/>
                      <a:pt x="30926" y="3453"/>
                      <a:pt x="31679" y="3850"/>
                    </a:cubicBezTo>
                    <a:cubicBezTo>
                      <a:pt x="28457" y="6884"/>
                      <a:pt x="25130" y="9792"/>
                      <a:pt x="21698" y="12554"/>
                    </a:cubicBezTo>
                    <a:lnTo>
                      <a:pt x="21657" y="12596"/>
                    </a:lnTo>
                    <a:cubicBezTo>
                      <a:pt x="20882" y="11906"/>
                      <a:pt x="20087" y="11257"/>
                      <a:pt x="19313" y="10608"/>
                    </a:cubicBezTo>
                    <a:cubicBezTo>
                      <a:pt x="18644" y="10043"/>
                      <a:pt x="17953" y="9290"/>
                      <a:pt x="17221" y="8872"/>
                    </a:cubicBezTo>
                    <a:cubicBezTo>
                      <a:pt x="17026" y="8763"/>
                      <a:pt x="16845" y="8716"/>
                      <a:pt x="16675" y="8716"/>
                    </a:cubicBezTo>
                    <a:cubicBezTo>
                      <a:pt x="15892" y="8716"/>
                      <a:pt x="15332" y="9710"/>
                      <a:pt x="14731" y="10295"/>
                    </a:cubicBezTo>
                    <a:lnTo>
                      <a:pt x="10462" y="14479"/>
                    </a:lnTo>
                    <a:cubicBezTo>
                      <a:pt x="10232" y="14688"/>
                      <a:pt x="9730" y="15442"/>
                      <a:pt x="9395" y="15525"/>
                    </a:cubicBezTo>
                    <a:cubicBezTo>
                      <a:pt x="9313" y="15546"/>
                      <a:pt x="9237" y="15556"/>
                      <a:pt x="9166" y="15556"/>
                    </a:cubicBezTo>
                    <a:cubicBezTo>
                      <a:pt x="8735" y="15556"/>
                      <a:pt x="8499" y="15206"/>
                      <a:pt x="8140" y="14919"/>
                    </a:cubicBezTo>
                    <a:lnTo>
                      <a:pt x="5399" y="12722"/>
                    </a:lnTo>
                    <a:cubicBezTo>
                      <a:pt x="5354" y="12688"/>
                      <a:pt x="5297" y="12666"/>
                      <a:pt x="5241" y="12666"/>
                    </a:cubicBezTo>
                    <a:cubicBezTo>
                      <a:pt x="5193" y="12666"/>
                      <a:pt x="5145" y="12683"/>
                      <a:pt x="5106" y="12722"/>
                    </a:cubicBezTo>
                    <a:cubicBezTo>
                      <a:pt x="3537" y="14479"/>
                      <a:pt x="1884" y="16111"/>
                      <a:pt x="126" y="17660"/>
                    </a:cubicBezTo>
                    <a:cubicBezTo>
                      <a:pt x="63" y="17743"/>
                      <a:pt x="63" y="17827"/>
                      <a:pt x="105" y="17869"/>
                    </a:cubicBezTo>
                    <a:cubicBezTo>
                      <a:pt x="22" y="17953"/>
                      <a:pt x="1" y="18057"/>
                      <a:pt x="105" y="18141"/>
                    </a:cubicBezTo>
                    <a:cubicBezTo>
                      <a:pt x="1214" y="19103"/>
                      <a:pt x="2365" y="19982"/>
                      <a:pt x="3558" y="20819"/>
                    </a:cubicBezTo>
                    <a:cubicBezTo>
                      <a:pt x="3593" y="20845"/>
                      <a:pt x="3631" y="20857"/>
                      <a:pt x="3668" y="20857"/>
                    </a:cubicBezTo>
                    <a:cubicBezTo>
                      <a:pt x="3718" y="20857"/>
                      <a:pt x="3763" y="20835"/>
                      <a:pt x="3788" y="20798"/>
                    </a:cubicBezTo>
                    <a:cubicBezTo>
                      <a:pt x="4289" y="20257"/>
                      <a:pt x="5692" y="18276"/>
                      <a:pt x="6564" y="18276"/>
                    </a:cubicBezTo>
                    <a:cubicBezTo>
                      <a:pt x="6602" y="18276"/>
                      <a:pt x="6639" y="18279"/>
                      <a:pt x="6675" y="18287"/>
                    </a:cubicBezTo>
                    <a:cubicBezTo>
                      <a:pt x="6989" y="18350"/>
                      <a:pt x="7554" y="18999"/>
                      <a:pt x="7805" y="19145"/>
                    </a:cubicBezTo>
                    <a:cubicBezTo>
                      <a:pt x="8391" y="19626"/>
                      <a:pt x="9019" y="20045"/>
                      <a:pt x="9688" y="20484"/>
                    </a:cubicBezTo>
                    <a:cubicBezTo>
                      <a:pt x="9711" y="20507"/>
                      <a:pt x="9740" y="20516"/>
                      <a:pt x="9770" y="20516"/>
                    </a:cubicBezTo>
                    <a:cubicBezTo>
                      <a:pt x="9822" y="20516"/>
                      <a:pt x="9879" y="20490"/>
                      <a:pt x="9918" y="20463"/>
                    </a:cubicBezTo>
                    <a:cubicBezTo>
                      <a:pt x="11697" y="18580"/>
                      <a:pt x="13475" y="16718"/>
                      <a:pt x="15254" y="14835"/>
                    </a:cubicBezTo>
                    <a:cubicBezTo>
                      <a:pt x="15584" y="14505"/>
                      <a:pt x="15879" y="13903"/>
                      <a:pt x="16405" y="13903"/>
                    </a:cubicBezTo>
                    <a:cubicBezTo>
                      <a:pt x="16445" y="13903"/>
                      <a:pt x="16487" y="13907"/>
                      <a:pt x="16530" y="13914"/>
                    </a:cubicBezTo>
                    <a:cubicBezTo>
                      <a:pt x="16865" y="13977"/>
                      <a:pt x="17639" y="15065"/>
                      <a:pt x="17890" y="15358"/>
                    </a:cubicBezTo>
                    <a:lnTo>
                      <a:pt x="20610" y="18204"/>
                    </a:lnTo>
                    <a:cubicBezTo>
                      <a:pt x="20651" y="18244"/>
                      <a:pt x="20709" y="18267"/>
                      <a:pt x="20762" y="18267"/>
                    </a:cubicBezTo>
                    <a:cubicBezTo>
                      <a:pt x="20791" y="18267"/>
                      <a:pt x="20818" y="18260"/>
                      <a:pt x="20841" y="18246"/>
                    </a:cubicBezTo>
                    <a:cubicBezTo>
                      <a:pt x="23435" y="16321"/>
                      <a:pt x="25946" y="14312"/>
                      <a:pt x="28373" y="12220"/>
                    </a:cubicBezTo>
                    <a:cubicBezTo>
                      <a:pt x="29587" y="11173"/>
                      <a:pt x="30779" y="10106"/>
                      <a:pt x="31972" y="9039"/>
                    </a:cubicBezTo>
                    <a:cubicBezTo>
                      <a:pt x="32558" y="8474"/>
                      <a:pt x="33792" y="7721"/>
                      <a:pt x="34169" y="6863"/>
                    </a:cubicBezTo>
                    <a:cubicBezTo>
                      <a:pt x="34817" y="7637"/>
                      <a:pt x="35529" y="8349"/>
                      <a:pt x="36303" y="8997"/>
                    </a:cubicBezTo>
                    <a:cubicBezTo>
                      <a:pt x="36344" y="9038"/>
                      <a:pt x="36397" y="9057"/>
                      <a:pt x="36450" y="9057"/>
                    </a:cubicBezTo>
                    <a:cubicBezTo>
                      <a:pt x="36532" y="9057"/>
                      <a:pt x="36612" y="9011"/>
                      <a:pt x="36638" y="8935"/>
                    </a:cubicBezTo>
                    <a:cubicBezTo>
                      <a:pt x="37642" y="6110"/>
                      <a:pt x="39023" y="3201"/>
                      <a:pt x="39358" y="209"/>
                    </a:cubicBezTo>
                    <a:cubicBezTo>
                      <a:pt x="39421" y="63"/>
                      <a:pt x="39295" y="0"/>
                      <a:pt x="391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7"/>
              <p:cNvGrpSpPr/>
              <p:nvPr/>
            </p:nvGrpSpPr>
            <p:grpSpPr>
              <a:xfrm rot="1436877">
                <a:off x="1710826" y="3470589"/>
                <a:ext cx="304056" cy="290278"/>
                <a:chOff x="5860456" y="3065279"/>
                <a:chExt cx="304060" cy="290283"/>
              </a:xfrm>
            </p:grpSpPr>
            <p:sp>
              <p:nvSpPr>
                <p:cNvPr id="116" name="Google Shape;116;p27"/>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rot="-1249224">
                  <a:off x="5891372" y="310119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27"/>
              <p:cNvGrpSpPr/>
              <p:nvPr/>
            </p:nvGrpSpPr>
            <p:grpSpPr>
              <a:xfrm rot="2185173">
                <a:off x="2289429" y="2862471"/>
                <a:ext cx="304064" cy="290286"/>
                <a:chOff x="5856861" y="3059709"/>
                <a:chExt cx="304060" cy="290283"/>
              </a:xfrm>
            </p:grpSpPr>
            <p:sp>
              <p:nvSpPr>
                <p:cNvPr id="119" name="Google Shape;119;p27"/>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rot="-1249224">
                  <a:off x="5887777" y="309562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1" name="Google Shape;121;p27"/>
          <p:cNvSpPr/>
          <p:nvPr/>
        </p:nvSpPr>
        <p:spPr>
          <a:xfrm>
            <a:off x="2922047" y="1062523"/>
            <a:ext cx="573197" cy="419316"/>
          </a:xfrm>
          <a:custGeom>
            <a:avLst/>
            <a:gdLst/>
            <a:ahLst/>
            <a:cxnLst/>
            <a:rect l="l" t="t" r="r" b="b"/>
            <a:pathLst>
              <a:path w="13894" h="10164" extrusionOk="0">
                <a:moveTo>
                  <a:pt x="11341" y="1216"/>
                </a:moveTo>
                <a:cubicBezTo>
                  <a:pt x="13119" y="1404"/>
                  <a:pt x="11299" y="3120"/>
                  <a:pt x="11069" y="3371"/>
                </a:cubicBezTo>
                <a:cubicBezTo>
                  <a:pt x="10818" y="3643"/>
                  <a:pt x="10525" y="3915"/>
                  <a:pt x="10232" y="4208"/>
                </a:cubicBezTo>
                <a:lnTo>
                  <a:pt x="10148" y="4271"/>
                </a:lnTo>
                <a:cubicBezTo>
                  <a:pt x="10005" y="4037"/>
                  <a:pt x="9707" y="3881"/>
                  <a:pt x="9374" y="3881"/>
                </a:cubicBezTo>
                <a:cubicBezTo>
                  <a:pt x="9319" y="3881"/>
                  <a:pt x="9263" y="3885"/>
                  <a:pt x="9207" y="3894"/>
                </a:cubicBezTo>
                <a:cubicBezTo>
                  <a:pt x="9179" y="3875"/>
                  <a:pt x="9146" y="3865"/>
                  <a:pt x="9113" y="3865"/>
                </a:cubicBezTo>
                <a:cubicBezTo>
                  <a:pt x="9073" y="3865"/>
                  <a:pt x="9032" y="3881"/>
                  <a:pt x="8998" y="3915"/>
                </a:cubicBezTo>
                <a:cubicBezTo>
                  <a:pt x="7951" y="4878"/>
                  <a:pt x="6863" y="5736"/>
                  <a:pt x="5629" y="6468"/>
                </a:cubicBezTo>
                <a:cubicBezTo>
                  <a:pt x="5587" y="6510"/>
                  <a:pt x="5545" y="6552"/>
                  <a:pt x="5545" y="6614"/>
                </a:cubicBezTo>
                <a:cubicBezTo>
                  <a:pt x="5399" y="6656"/>
                  <a:pt x="5231" y="6719"/>
                  <a:pt x="5085" y="6719"/>
                </a:cubicBezTo>
                <a:cubicBezTo>
                  <a:pt x="4750" y="6677"/>
                  <a:pt x="4352" y="6342"/>
                  <a:pt x="4583" y="6028"/>
                </a:cubicBezTo>
                <a:cubicBezTo>
                  <a:pt x="4645" y="6028"/>
                  <a:pt x="4666" y="6008"/>
                  <a:pt x="4708" y="5987"/>
                </a:cubicBezTo>
                <a:cubicBezTo>
                  <a:pt x="5733" y="4982"/>
                  <a:pt x="6801" y="4041"/>
                  <a:pt x="7951" y="3183"/>
                </a:cubicBezTo>
                <a:cubicBezTo>
                  <a:pt x="8830" y="2534"/>
                  <a:pt x="10127" y="1404"/>
                  <a:pt x="11299" y="1216"/>
                </a:cubicBezTo>
                <a:close/>
                <a:moveTo>
                  <a:pt x="11168" y="387"/>
                </a:moveTo>
                <a:cubicBezTo>
                  <a:pt x="11283" y="387"/>
                  <a:pt x="11397" y="397"/>
                  <a:pt x="11508" y="421"/>
                </a:cubicBezTo>
                <a:cubicBezTo>
                  <a:pt x="11523" y="420"/>
                  <a:pt x="11538" y="420"/>
                  <a:pt x="11553" y="420"/>
                </a:cubicBezTo>
                <a:cubicBezTo>
                  <a:pt x="11939" y="420"/>
                  <a:pt x="12193" y="680"/>
                  <a:pt x="12298" y="1128"/>
                </a:cubicBezTo>
                <a:lnTo>
                  <a:pt x="12298" y="1128"/>
                </a:lnTo>
                <a:cubicBezTo>
                  <a:pt x="12195" y="1046"/>
                  <a:pt x="12059" y="977"/>
                  <a:pt x="11885" y="923"/>
                </a:cubicBezTo>
                <a:cubicBezTo>
                  <a:pt x="11864" y="839"/>
                  <a:pt x="11801" y="798"/>
                  <a:pt x="11697" y="798"/>
                </a:cubicBezTo>
                <a:cubicBezTo>
                  <a:pt x="11662" y="796"/>
                  <a:pt x="11628" y="795"/>
                  <a:pt x="11594" y="795"/>
                </a:cubicBezTo>
                <a:cubicBezTo>
                  <a:pt x="10352" y="795"/>
                  <a:pt x="9117" y="1884"/>
                  <a:pt x="8140" y="2576"/>
                </a:cubicBezTo>
                <a:cubicBezTo>
                  <a:pt x="6842" y="3497"/>
                  <a:pt x="5629" y="4543"/>
                  <a:pt x="4499" y="5631"/>
                </a:cubicBezTo>
                <a:cubicBezTo>
                  <a:pt x="4457" y="5631"/>
                  <a:pt x="4394" y="5631"/>
                  <a:pt x="4373" y="5694"/>
                </a:cubicBezTo>
                <a:cubicBezTo>
                  <a:pt x="4018" y="6049"/>
                  <a:pt x="4122" y="6677"/>
                  <a:pt x="4562" y="6949"/>
                </a:cubicBezTo>
                <a:cubicBezTo>
                  <a:pt x="4734" y="7051"/>
                  <a:pt x="4915" y="7093"/>
                  <a:pt x="5100" y="7093"/>
                </a:cubicBezTo>
                <a:cubicBezTo>
                  <a:pt x="5521" y="7093"/>
                  <a:pt x="5955" y="6874"/>
                  <a:pt x="6319" y="6656"/>
                </a:cubicBezTo>
                <a:cubicBezTo>
                  <a:pt x="6382" y="6593"/>
                  <a:pt x="6403" y="6531"/>
                  <a:pt x="6382" y="6447"/>
                </a:cubicBezTo>
                <a:cubicBezTo>
                  <a:pt x="7386" y="5798"/>
                  <a:pt x="8349" y="5066"/>
                  <a:pt x="9207" y="4229"/>
                </a:cubicBezTo>
                <a:lnTo>
                  <a:pt x="9290" y="4229"/>
                </a:lnTo>
                <a:cubicBezTo>
                  <a:pt x="9324" y="4220"/>
                  <a:pt x="9358" y="4216"/>
                  <a:pt x="9391" y="4216"/>
                </a:cubicBezTo>
                <a:cubicBezTo>
                  <a:pt x="9590" y="4216"/>
                  <a:pt x="9787" y="4364"/>
                  <a:pt x="9876" y="4543"/>
                </a:cubicBezTo>
                <a:cubicBezTo>
                  <a:pt x="9374" y="5003"/>
                  <a:pt x="8851" y="5484"/>
                  <a:pt x="8328" y="5924"/>
                </a:cubicBezTo>
                <a:cubicBezTo>
                  <a:pt x="7951" y="6238"/>
                  <a:pt x="7386" y="6761"/>
                  <a:pt x="6759" y="7284"/>
                </a:cubicBezTo>
                <a:cubicBezTo>
                  <a:pt x="6742" y="7278"/>
                  <a:pt x="6725" y="7276"/>
                  <a:pt x="6708" y="7276"/>
                </a:cubicBezTo>
                <a:cubicBezTo>
                  <a:pt x="6662" y="7276"/>
                  <a:pt x="6616" y="7295"/>
                  <a:pt x="6570" y="7326"/>
                </a:cubicBezTo>
                <a:cubicBezTo>
                  <a:pt x="6240" y="7626"/>
                  <a:pt x="5823" y="7765"/>
                  <a:pt x="5389" y="7765"/>
                </a:cubicBezTo>
                <a:cubicBezTo>
                  <a:pt x="5219" y="7765"/>
                  <a:pt x="5047" y="7744"/>
                  <a:pt x="4876" y="7702"/>
                </a:cubicBezTo>
                <a:cubicBezTo>
                  <a:pt x="4185" y="7514"/>
                  <a:pt x="3244" y="6865"/>
                  <a:pt x="3808" y="6070"/>
                </a:cubicBezTo>
                <a:cubicBezTo>
                  <a:pt x="3850" y="6028"/>
                  <a:pt x="3850" y="5966"/>
                  <a:pt x="3829" y="5924"/>
                </a:cubicBezTo>
                <a:cubicBezTo>
                  <a:pt x="3913" y="5840"/>
                  <a:pt x="3976" y="5798"/>
                  <a:pt x="4039" y="5715"/>
                </a:cubicBezTo>
                <a:cubicBezTo>
                  <a:pt x="4708" y="5087"/>
                  <a:pt x="5399" y="4438"/>
                  <a:pt x="6068" y="3811"/>
                </a:cubicBezTo>
                <a:cubicBezTo>
                  <a:pt x="6173" y="3706"/>
                  <a:pt x="6131" y="3601"/>
                  <a:pt x="6047" y="3518"/>
                </a:cubicBezTo>
                <a:cubicBezTo>
                  <a:pt x="6947" y="2555"/>
                  <a:pt x="7951" y="1739"/>
                  <a:pt x="9144" y="1111"/>
                </a:cubicBezTo>
                <a:cubicBezTo>
                  <a:pt x="9719" y="788"/>
                  <a:pt x="10465" y="387"/>
                  <a:pt x="11168" y="387"/>
                </a:cubicBezTo>
                <a:close/>
                <a:moveTo>
                  <a:pt x="3244" y="6468"/>
                </a:moveTo>
                <a:lnTo>
                  <a:pt x="3244" y="6468"/>
                </a:lnTo>
                <a:cubicBezTo>
                  <a:pt x="3223" y="7137"/>
                  <a:pt x="3788" y="7702"/>
                  <a:pt x="4394" y="7932"/>
                </a:cubicBezTo>
                <a:cubicBezTo>
                  <a:pt x="4725" y="8079"/>
                  <a:pt x="5087" y="8146"/>
                  <a:pt x="5439" y="8146"/>
                </a:cubicBezTo>
                <a:cubicBezTo>
                  <a:pt x="5489" y="8146"/>
                  <a:pt x="5538" y="8144"/>
                  <a:pt x="5587" y="8142"/>
                </a:cubicBezTo>
                <a:lnTo>
                  <a:pt x="5587" y="8142"/>
                </a:lnTo>
                <a:cubicBezTo>
                  <a:pt x="4951" y="8534"/>
                  <a:pt x="4314" y="8804"/>
                  <a:pt x="3746" y="8804"/>
                </a:cubicBezTo>
                <a:cubicBezTo>
                  <a:pt x="3436" y="8804"/>
                  <a:pt x="3146" y="8724"/>
                  <a:pt x="2888" y="8539"/>
                </a:cubicBezTo>
                <a:cubicBezTo>
                  <a:pt x="2846" y="8518"/>
                  <a:pt x="2804" y="8508"/>
                  <a:pt x="2768" y="8508"/>
                </a:cubicBezTo>
                <a:cubicBezTo>
                  <a:pt x="2731" y="8508"/>
                  <a:pt x="2700" y="8518"/>
                  <a:pt x="2679" y="8539"/>
                </a:cubicBezTo>
                <a:cubicBezTo>
                  <a:pt x="2009" y="7974"/>
                  <a:pt x="2595" y="7137"/>
                  <a:pt x="3244" y="6468"/>
                </a:cubicBezTo>
                <a:close/>
                <a:moveTo>
                  <a:pt x="12398" y="1225"/>
                </a:moveTo>
                <a:lnTo>
                  <a:pt x="12398" y="1225"/>
                </a:lnTo>
                <a:cubicBezTo>
                  <a:pt x="12818" y="1560"/>
                  <a:pt x="12891" y="1918"/>
                  <a:pt x="12617" y="2367"/>
                </a:cubicBezTo>
                <a:cubicBezTo>
                  <a:pt x="12429" y="3078"/>
                  <a:pt x="12199" y="3371"/>
                  <a:pt x="11697" y="3936"/>
                </a:cubicBezTo>
                <a:cubicBezTo>
                  <a:pt x="11676" y="3957"/>
                  <a:pt x="11676" y="3957"/>
                  <a:pt x="11676" y="3999"/>
                </a:cubicBezTo>
                <a:cubicBezTo>
                  <a:pt x="10650" y="4878"/>
                  <a:pt x="9625" y="5736"/>
                  <a:pt x="8621" y="6635"/>
                </a:cubicBezTo>
                <a:cubicBezTo>
                  <a:pt x="7470" y="7619"/>
                  <a:pt x="6319" y="8769"/>
                  <a:pt x="4876" y="9376"/>
                </a:cubicBezTo>
                <a:cubicBezTo>
                  <a:pt x="4478" y="9544"/>
                  <a:pt x="4143" y="9648"/>
                  <a:pt x="3725" y="9690"/>
                </a:cubicBezTo>
                <a:cubicBezTo>
                  <a:pt x="3542" y="9708"/>
                  <a:pt x="3387" y="9720"/>
                  <a:pt x="3249" y="9720"/>
                </a:cubicBezTo>
                <a:cubicBezTo>
                  <a:pt x="2754" y="9720"/>
                  <a:pt x="2488" y="9574"/>
                  <a:pt x="2030" y="9083"/>
                </a:cubicBezTo>
                <a:cubicBezTo>
                  <a:pt x="1360" y="8414"/>
                  <a:pt x="1298" y="7807"/>
                  <a:pt x="1737" y="6928"/>
                </a:cubicBezTo>
                <a:cubicBezTo>
                  <a:pt x="1925" y="6572"/>
                  <a:pt x="2155" y="6259"/>
                  <a:pt x="2407" y="5987"/>
                </a:cubicBezTo>
                <a:cubicBezTo>
                  <a:pt x="3306" y="4961"/>
                  <a:pt x="4373" y="4062"/>
                  <a:pt x="5420" y="3183"/>
                </a:cubicBezTo>
                <a:cubicBezTo>
                  <a:pt x="5545" y="3267"/>
                  <a:pt x="5629" y="3392"/>
                  <a:pt x="5650" y="3539"/>
                </a:cubicBezTo>
                <a:cubicBezTo>
                  <a:pt x="5650" y="3601"/>
                  <a:pt x="5692" y="3622"/>
                  <a:pt x="5713" y="3643"/>
                </a:cubicBezTo>
                <a:cubicBezTo>
                  <a:pt x="4478" y="4731"/>
                  <a:pt x="0" y="8016"/>
                  <a:pt x="3181" y="9251"/>
                </a:cubicBezTo>
                <a:cubicBezTo>
                  <a:pt x="3202" y="9256"/>
                  <a:pt x="3221" y="9259"/>
                  <a:pt x="3240" y="9259"/>
                </a:cubicBezTo>
                <a:cubicBezTo>
                  <a:pt x="3296" y="9259"/>
                  <a:pt x="3343" y="9235"/>
                  <a:pt x="3390" y="9188"/>
                </a:cubicBezTo>
                <a:cubicBezTo>
                  <a:pt x="3525" y="9222"/>
                  <a:pt x="3662" y="9237"/>
                  <a:pt x="3798" y="9237"/>
                </a:cubicBezTo>
                <a:cubicBezTo>
                  <a:pt x="4420" y="9237"/>
                  <a:pt x="5045" y="8913"/>
                  <a:pt x="5629" y="8518"/>
                </a:cubicBezTo>
                <a:cubicBezTo>
                  <a:pt x="7073" y="7577"/>
                  <a:pt x="8433" y="6468"/>
                  <a:pt x="9688" y="5296"/>
                </a:cubicBezTo>
                <a:cubicBezTo>
                  <a:pt x="9793" y="5191"/>
                  <a:pt x="9981" y="5024"/>
                  <a:pt x="10211" y="4815"/>
                </a:cubicBezTo>
                <a:cubicBezTo>
                  <a:pt x="10253" y="4794"/>
                  <a:pt x="10295" y="4773"/>
                  <a:pt x="10316" y="4710"/>
                </a:cubicBezTo>
                <a:cubicBezTo>
                  <a:pt x="11383" y="3751"/>
                  <a:pt x="13092" y="2026"/>
                  <a:pt x="12398" y="1225"/>
                </a:cubicBezTo>
                <a:close/>
                <a:moveTo>
                  <a:pt x="11196" y="1"/>
                </a:moveTo>
                <a:cubicBezTo>
                  <a:pt x="9257" y="1"/>
                  <a:pt x="7154" y="1852"/>
                  <a:pt x="5943" y="3120"/>
                </a:cubicBezTo>
                <a:cubicBezTo>
                  <a:pt x="5838" y="2953"/>
                  <a:pt x="5692" y="2806"/>
                  <a:pt x="5482" y="2743"/>
                </a:cubicBezTo>
                <a:cubicBezTo>
                  <a:pt x="5457" y="2728"/>
                  <a:pt x="5432" y="2722"/>
                  <a:pt x="5408" y="2722"/>
                </a:cubicBezTo>
                <a:cubicBezTo>
                  <a:pt x="5331" y="2722"/>
                  <a:pt x="5263" y="2789"/>
                  <a:pt x="5231" y="2869"/>
                </a:cubicBezTo>
                <a:cubicBezTo>
                  <a:pt x="5210" y="2869"/>
                  <a:pt x="5189" y="2890"/>
                  <a:pt x="5168" y="2911"/>
                </a:cubicBezTo>
                <a:cubicBezTo>
                  <a:pt x="3829" y="4041"/>
                  <a:pt x="1842" y="5401"/>
                  <a:pt x="1235" y="7158"/>
                </a:cubicBezTo>
                <a:cubicBezTo>
                  <a:pt x="879" y="8246"/>
                  <a:pt x="1151" y="9502"/>
                  <a:pt x="2302" y="9962"/>
                </a:cubicBezTo>
                <a:cubicBezTo>
                  <a:pt x="2654" y="10102"/>
                  <a:pt x="3013" y="10163"/>
                  <a:pt x="3372" y="10163"/>
                </a:cubicBezTo>
                <a:cubicBezTo>
                  <a:pt x="4676" y="10163"/>
                  <a:pt x="5979" y="9357"/>
                  <a:pt x="6947" y="8602"/>
                </a:cubicBezTo>
                <a:cubicBezTo>
                  <a:pt x="8767" y="7179"/>
                  <a:pt x="10441" y="5589"/>
                  <a:pt x="12199" y="4062"/>
                </a:cubicBezTo>
                <a:cubicBezTo>
                  <a:pt x="12241" y="4020"/>
                  <a:pt x="12283" y="3957"/>
                  <a:pt x="12241" y="3894"/>
                </a:cubicBezTo>
                <a:cubicBezTo>
                  <a:pt x="13140" y="2660"/>
                  <a:pt x="13894" y="567"/>
                  <a:pt x="11801" y="65"/>
                </a:cubicBezTo>
                <a:cubicBezTo>
                  <a:pt x="11602" y="21"/>
                  <a:pt x="11400" y="1"/>
                  <a:pt x="11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Logo de Uber Eats: la historia y el significado de logotipo, la marca y el  simbolo. | png, vector">
            <a:extLst>
              <a:ext uri="{FF2B5EF4-FFF2-40B4-BE49-F238E27FC236}">
                <a16:creationId xmlns:a16="http://schemas.microsoft.com/office/drawing/2014/main" id="{6E1DB716-6FBC-4651-A02E-36FEAE47B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4303" y="808205"/>
            <a:ext cx="4290293" cy="24310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1"/>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2: UberEats #KeepPromises</a:t>
            </a:r>
            <a:endParaRPr dirty="0"/>
          </a:p>
        </p:txBody>
      </p:sp>
      <p:sp>
        <p:nvSpPr>
          <p:cNvPr id="696" name="Google Shape;696;p41"/>
          <p:cNvSpPr/>
          <p:nvPr/>
        </p:nvSpPr>
        <p:spPr>
          <a:xfrm>
            <a:off x="3981206" y="1196361"/>
            <a:ext cx="4705594" cy="3127545"/>
          </a:xfrm>
          <a:custGeom>
            <a:avLst/>
            <a:gdLst/>
            <a:ahLst/>
            <a:cxnLst/>
            <a:rect l="l" t="t" r="r" b="b"/>
            <a:pathLst>
              <a:path w="15000" h="63439" fill="none" extrusionOk="0">
                <a:moveTo>
                  <a:pt x="180" y="41795"/>
                </a:moveTo>
                <a:lnTo>
                  <a:pt x="180" y="61628"/>
                </a:lnTo>
                <a:cubicBezTo>
                  <a:pt x="160" y="61907"/>
                  <a:pt x="140" y="62265"/>
                  <a:pt x="120" y="62722"/>
                </a:cubicBezTo>
                <a:cubicBezTo>
                  <a:pt x="100" y="63021"/>
                  <a:pt x="80" y="63180"/>
                  <a:pt x="180" y="63279"/>
                </a:cubicBezTo>
                <a:cubicBezTo>
                  <a:pt x="339" y="63438"/>
                  <a:pt x="597" y="63379"/>
                  <a:pt x="1015" y="63339"/>
                </a:cubicBezTo>
                <a:cubicBezTo>
                  <a:pt x="1393" y="63299"/>
                  <a:pt x="1791" y="63359"/>
                  <a:pt x="2189" y="63339"/>
                </a:cubicBezTo>
                <a:cubicBezTo>
                  <a:pt x="2766" y="63319"/>
                  <a:pt x="5730" y="63299"/>
                  <a:pt x="13508" y="63339"/>
                </a:cubicBezTo>
                <a:cubicBezTo>
                  <a:pt x="13806" y="63339"/>
                  <a:pt x="14065" y="63339"/>
                  <a:pt x="14284" y="63339"/>
                </a:cubicBezTo>
                <a:cubicBezTo>
                  <a:pt x="14661" y="63339"/>
                  <a:pt x="14781" y="63339"/>
                  <a:pt x="14860" y="63259"/>
                </a:cubicBezTo>
                <a:cubicBezTo>
                  <a:pt x="15000" y="63100"/>
                  <a:pt x="14900" y="62822"/>
                  <a:pt x="14860" y="62523"/>
                </a:cubicBezTo>
                <a:cubicBezTo>
                  <a:pt x="14781" y="62086"/>
                  <a:pt x="14860" y="61628"/>
                  <a:pt x="14860" y="61171"/>
                </a:cubicBezTo>
                <a:lnTo>
                  <a:pt x="14860" y="1870"/>
                </a:lnTo>
                <a:cubicBezTo>
                  <a:pt x="14801" y="1433"/>
                  <a:pt x="14821" y="1095"/>
                  <a:pt x="14860" y="836"/>
                </a:cubicBezTo>
                <a:cubicBezTo>
                  <a:pt x="14900" y="498"/>
                  <a:pt x="14960" y="319"/>
                  <a:pt x="14860" y="179"/>
                </a:cubicBezTo>
                <a:cubicBezTo>
                  <a:pt x="14701" y="0"/>
                  <a:pt x="14343" y="80"/>
                  <a:pt x="14124" y="120"/>
                </a:cubicBezTo>
                <a:cubicBezTo>
                  <a:pt x="13508" y="219"/>
                  <a:pt x="12851" y="100"/>
                  <a:pt x="12215" y="179"/>
                </a:cubicBezTo>
                <a:cubicBezTo>
                  <a:pt x="11538" y="259"/>
                  <a:pt x="9092" y="299"/>
                  <a:pt x="1811" y="179"/>
                </a:cubicBezTo>
                <a:cubicBezTo>
                  <a:pt x="1373" y="199"/>
                  <a:pt x="1015" y="179"/>
                  <a:pt x="776" y="179"/>
                </a:cubicBezTo>
                <a:cubicBezTo>
                  <a:pt x="418" y="160"/>
                  <a:pt x="279" y="140"/>
                  <a:pt x="180" y="239"/>
                </a:cubicBezTo>
                <a:cubicBezTo>
                  <a:pt x="1" y="418"/>
                  <a:pt x="120" y="756"/>
                  <a:pt x="180" y="1174"/>
                </a:cubicBezTo>
                <a:cubicBezTo>
                  <a:pt x="279" y="1870"/>
                  <a:pt x="160" y="2248"/>
                  <a:pt x="160" y="2626"/>
                </a:cubicBezTo>
                <a:cubicBezTo>
                  <a:pt x="120" y="3362"/>
                  <a:pt x="140" y="14264"/>
                  <a:pt x="180" y="41795"/>
                </a:cubicBezTo>
                <a:close/>
              </a:path>
            </a:pathLst>
          </a:custGeom>
          <a:noFill/>
          <a:ln w="19050" cap="flat" cmpd="sng">
            <a:solidFill>
              <a:srgbClr val="040707"/>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txBox="1"/>
          <p:nvPr/>
        </p:nvSpPr>
        <p:spPr>
          <a:xfrm>
            <a:off x="1635648" y="1309880"/>
            <a:ext cx="2345557"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Saturday and Sunday &gt; 45 min</a:t>
            </a:r>
            <a:endParaRPr dirty="0">
              <a:solidFill>
                <a:schemeClr val="dk1"/>
              </a:solidFill>
              <a:latin typeface="Roboto"/>
              <a:ea typeface="Roboto"/>
              <a:cs typeface="Roboto"/>
              <a:sym typeface="Roboto"/>
            </a:endParaRPr>
          </a:p>
        </p:txBody>
      </p:sp>
      <p:sp>
        <p:nvSpPr>
          <p:cNvPr id="701" name="Google Shape;701;p41"/>
          <p:cNvSpPr txBox="1"/>
          <p:nvPr/>
        </p:nvSpPr>
        <p:spPr>
          <a:xfrm>
            <a:off x="1635646" y="2395908"/>
            <a:ext cx="2460101"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Thursday at 10am is the best time to order</a:t>
            </a:r>
          </a:p>
        </p:txBody>
      </p:sp>
      <p:sp>
        <p:nvSpPr>
          <p:cNvPr id="704" name="Google Shape;704;p41"/>
          <p:cNvSpPr txBox="1"/>
          <p:nvPr/>
        </p:nvSpPr>
        <p:spPr>
          <a:xfrm>
            <a:off x="1635647" y="3432144"/>
            <a:ext cx="2529954"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Sunday at 4 Am is the worst time to order</a:t>
            </a:r>
            <a:endParaRPr dirty="0">
              <a:solidFill>
                <a:schemeClr val="dk1"/>
              </a:solidFill>
              <a:latin typeface="Roboto"/>
              <a:ea typeface="Roboto"/>
              <a:cs typeface="Roboto"/>
              <a:sym typeface="Roboto"/>
            </a:endParaRPr>
          </a:p>
        </p:txBody>
      </p:sp>
      <p:sp>
        <p:nvSpPr>
          <p:cNvPr id="706" name="Google Shape;706;p41"/>
          <p:cNvSpPr/>
          <p:nvPr/>
        </p:nvSpPr>
        <p:spPr>
          <a:xfrm>
            <a:off x="713214" y="3370845"/>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3"/>
          </a:solidFill>
          <a:ln w="19050" cap="flat" cmpd="sng">
            <a:solidFill>
              <a:schemeClr val="dk1"/>
            </a:solidFill>
            <a:prstDash val="solid"/>
            <a:round/>
            <a:headEnd type="none" w="med" len="med"/>
            <a:tailEnd type="none" w="med" len="med"/>
          </a:ln>
        </p:spPr>
        <p:txBody>
          <a:bodyPr/>
          <a:lstStyle/>
          <a:p>
            <a:endParaRPr lang="es-CO" dirty="0"/>
          </a:p>
        </p:txBody>
      </p:sp>
      <p:sp>
        <p:nvSpPr>
          <p:cNvPr id="707" name="Google Shape;707;p41"/>
          <p:cNvSpPr/>
          <p:nvPr/>
        </p:nvSpPr>
        <p:spPr>
          <a:xfrm>
            <a:off x="713214" y="2328726"/>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3"/>
          </a:solidFill>
          <a:ln w="19050" cap="flat" cmpd="sng">
            <a:solidFill>
              <a:schemeClr val="dk1"/>
            </a:solidFill>
            <a:prstDash val="solid"/>
            <a:round/>
            <a:headEnd type="none" w="med" len="med"/>
            <a:tailEnd type="none" w="med" len="med"/>
          </a:ln>
        </p:spPr>
      </p:sp>
      <p:sp>
        <p:nvSpPr>
          <p:cNvPr id="708" name="Google Shape;708;p41"/>
          <p:cNvSpPr/>
          <p:nvPr/>
        </p:nvSpPr>
        <p:spPr>
          <a:xfrm>
            <a:off x="703696" y="1245511"/>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3"/>
          </a:solidFill>
          <a:ln w="19050" cap="flat" cmpd="sng">
            <a:solidFill>
              <a:schemeClr val="dk1"/>
            </a:solidFill>
            <a:prstDash val="solid"/>
            <a:round/>
            <a:headEnd type="none" w="med" len="med"/>
            <a:tailEnd type="none" w="med" len="med"/>
          </a:ln>
        </p:spPr>
      </p:sp>
      <p:pic>
        <p:nvPicPr>
          <p:cNvPr id="3" name="Imagen 2">
            <a:extLst>
              <a:ext uri="{FF2B5EF4-FFF2-40B4-BE49-F238E27FC236}">
                <a16:creationId xmlns:a16="http://schemas.microsoft.com/office/drawing/2014/main" id="{2EC93E8F-5CFA-422A-A299-6E295D1B6F83}"/>
              </a:ext>
            </a:extLst>
          </p:cNvPr>
          <p:cNvPicPr>
            <a:picLocks noChangeAspect="1"/>
          </p:cNvPicPr>
          <p:nvPr/>
        </p:nvPicPr>
        <p:blipFill rotWithShape="1">
          <a:blip r:embed="rId3"/>
          <a:srcRect l="313" t="565" r="258"/>
          <a:stretch/>
        </p:blipFill>
        <p:spPr>
          <a:xfrm>
            <a:off x="4104214" y="1359672"/>
            <a:ext cx="4499097" cy="2761478"/>
          </a:xfrm>
          <a:prstGeom prst="rect">
            <a:avLst/>
          </a:prstGeom>
        </p:spPr>
      </p:pic>
      <p:pic>
        <p:nvPicPr>
          <p:cNvPr id="5" name="Gráfico 4" descr="Pulgar hacia abajo con relleno sólido">
            <a:extLst>
              <a:ext uri="{FF2B5EF4-FFF2-40B4-BE49-F238E27FC236}">
                <a16:creationId xmlns:a16="http://schemas.microsoft.com/office/drawing/2014/main" id="{77882AE4-3240-4749-804F-366F469156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3710" y="3474443"/>
            <a:ext cx="646707" cy="646707"/>
          </a:xfrm>
          <a:prstGeom prst="rect">
            <a:avLst/>
          </a:prstGeom>
        </p:spPr>
      </p:pic>
      <p:pic>
        <p:nvPicPr>
          <p:cNvPr id="29" name="Gráfico 28" descr="Pulgar hacia abajo con relleno sólido">
            <a:extLst>
              <a:ext uri="{FF2B5EF4-FFF2-40B4-BE49-F238E27FC236}">
                <a16:creationId xmlns:a16="http://schemas.microsoft.com/office/drawing/2014/main" id="{49D5BDBB-588D-401C-A5F6-33FD03B956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784192" y="2375825"/>
            <a:ext cx="646707" cy="646707"/>
          </a:xfrm>
          <a:prstGeom prst="rect">
            <a:avLst/>
          </a:prstGeom>
        </p:spPr>
      </p:pic>
      <p:pic>
        <p:nvPicPr>
          <p:cNvPr id="9" name="Gráfico 8" descr="reloj de arena 90% con relleno sólido">
            <a:extLst>
              <a:ext uri="{FF2B5EF4-FFF2-40B4-BE49-F238E27FC236}">
                <a16:creationId xmlns:a16="http://schemas.microsoft.com/office/drawing/2014/main" id="{061758F7-4808-4921-B71B-151B1DB63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383" y="1331192"/>
            <a:ext cx="650516" cy="6505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p:nvPr/>
        </p:nvSpPr>
        <p:spPr>
          <a:xfrm>
            <a:off x="6719893" y="1499979"/>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4"/>
          </a:solidFill>
          <a:ln>
            <a:noFill/>
          </a:ln>
        </p:spPr>
      </p:sp>
      <p:sp>
        <p:nvSpPr>
          <p:cNvPr id="199" name="Google Shape;199;p30"/>
          <p:cNvSpPr/>
          <p:nvPr/>
        </p:nvSpPr>
        <p:spPr>
          <a:xfrm>
            <a:off x="1552219" y="1499979"/>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4"/>
          </a:solidFill>
          <a:ln>
            <a:noFill/>
          </a:ln>
        </p:spPr>
      </p:sp>
      <p:sp>
        <p:nvSpPr>
          <p:cNvPr id="204" name="Google Shape;204;p30"/>
          <p:cNvSpPr/>
          <p:nvPr/>
        </p:nvSpPr>
        <p:spPr>
          <a:xfrm>
            <a:off x="6722568" y="1510960"/>
            <a:ext cx="807600" cy="807600"/>
          </a:xfrm>
          <a:prstGeom prst="arc">
            <a:avLst>
              <a:gd name="adj1" fmla="val 16200000"/>
              <a:gd name="adj2" fmla="val 144252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2: UberEats #KeepPromises</a:t>
            </a:r>
            <a:endParaRPr dirty="0"/>
          </a:p>
        </p:txBody>
      </p:sp>
      <p:sp>
        <p:nvSpPr>
          <p:cNvPr id="211" name="Google Shape;211;p30"/>
          <p:cNvSpPr txBox="1"/>
          <p:nvPr/>
        </p:nvSpPr>
        <p:spPr>
          <a:xfrm>
            <a:off x="2598052" y="1731966"/>
            <a:ext cx="3795975" cy="34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Trips completed &lt;45 min</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25" name="Google Shape;225;p30"/>
          <p:cNvSpPr txBox="1"/>
          <p:nvPr/>
        </p:nvSpPr>
        <p:spPr>
          <a:xfrm>
            <a:off x="6675923" y="1782922"/>
            <a:ext cx="895500" cy="2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dk1"/>
                </a:solidFill>
                <a:latin typeface="Fira Sans Extra Condensed SemiBold"/>
                <a:ea typeface="Fira Sans Extra Condensed SemiBold"/>
                <a:cs typeface="Fira Sans Extra Condensed SemiBold"/>
                <a:sym typeface="Fira Sans Extra Condensed SemiBold"/>
              </a:rPr>
              <a:t>95%</a:t>
            </a:r>
            <a:endParaRPr sz="25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29" name="Google Shape;229;p30"/>
          <p:cNvSpPr/>
          <p:nvPr/>
        </p:nvSpPr>
        <p:spPr>
          <a:xfrm>
            <a:off x="1552318" y="1511010"/>
            <a:ext cx="807600" cy="807600"/>
          </a:xfrm>
          <a:prstGeom prst="arc">
            <a:avLst>
              <a:gd name="adj1" fmla="val 16200000"/>
              <a:gd name="adj2" fmla="val 8013616"/>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txBox="1"/>
          <p:nvPr/>
        </p:nvSpPr>
        <p:spPr>
          <a:xfrm>
            <a:off x="1505623" y="1782922"/>
            <a:ext cx="895500" cy="2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dk1"/>
                </a:solidFill>
                <a:latin typeface="Fira Sans Extra Condensed SemiBold"/>
                <a:ea typeface="Fira Sans Extra Condensed SemiBold"/>
                <a:cs typeface="Fira Sans Extra Condensed SemiBold"/>
                <a:sym typeface="Fira Sans Extra Condensed SemiBold"/>
              </a:rPr>
              <a:t>60%</a:t>
            </a:r>
            <a:endParaRPr sz="25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6" name="Google Shape;217;p30">
            <a:extLst>
              <a:ext uri="{FF2B5EF4-FFF2-40B4-BE49-F238E27FC236}">
                <a16:creationId xmlns:a16="http://schemas.microsoft.com/office/drawing/2014/main" id="{74049E41-4622-4890-8F18-EDE8AB48E54A}"/>
              </a:ext>
            </a:extLst>
          </p:cNvPr>
          <p:cNvSpPr txBox="1"/>
          <p:nvPr/>
        </p:nvSpPr>
        <p:spPr>
          <a:xfrm>
            <a:off x="1370258" y="1071150"/>
            <a:ext cx="1227794" cy="34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Now </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77" name="Google Shape;217;p30">
            <a:extLst>
              <a:ext uri="{FF2B5EF4-FFF2-40B4-BE49-F238E27FC236}">
                <a16:creationId xmlns:a16="http://schemas.microsoft.com/office/drawing/2014/main" id="{8092AA00-CE39-4356-9852-40DDD6EBF4C8}"/>
              </a:ext>
            </a:extLst>
          </p:cNvPr>
          <p:cNvSpPr txBox="1"/>
          <p:nvPr/>
        </p:nvSpPr>
        <p:spPr>
          <a:xfrm>
            <a:off x="6516819" y="1071150"/>
            <a:ext cx="1227794" cy="34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Target </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pic>
        <p:nvPicPr>
          <p:cNvPr id="3" name="Gráfico 2" descr="Portapapeles mezclado con relleno sólido">
            <a:extLst>
              <a:ext uri="{FF2B5EF4-FFF2-40B4-BE49-F238E27FC236}">
                <a16:creationId xmlns:a16="http://schemas.microsoft.com/office/drawing/2014/main" id="{67B6A0AD-C704-4319-8544-853FD88DC1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288" y="1451799"/>
            <a:ext cx="914400" cy="914400"/>
          </a:xfrm>
          <a:prstGeom prst="rect">
            <a:avLst/>
          </a:prstGeom>
        </p:spPr>
      </p:pic>
      <p:pic>
        <p:nvPicPr>
          <p:cNvPr id="9" name="Gráfico 8" descr="Diana con relleno sólido">
            <a:extLst>
              <a:ext uri="{FF2B5EF4-FFF2-40B4-BE49-F238E27FC236}">
                <a16:creationId xmlns:a16="http://schemas.microsoft.com/office/drawing/2014/main" id="{9EA9FF93-4821-4C32-B2AF-38146F8F7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6576" y="1413450"/>
            <a:ext cx="914400" cy="914400"/>
          </a:xfrm>
          <a:prstGeom prst="rect">
            <a:avLst/>
          </a:prstGeom>
        </p:spPr>
      </p:pic>
      <p:cxnSp>
        <p:nvCxnSpPr>
          <p:cNvPr id="86" name="Google Shape;1053;p48">
            <a:extLst>
              <a:ext uri="{FF2B5EF4-FFF2-40B4-BE49-F238E27FC236}">
                <a16:creationId xmlns:a16="http://schemas.microsoft.com/office/drawing/2014/main" id="{A0193691-EA7A-4D71-9D94-6BDF4C56DBD5}"/>
              </a:ext>
            </a:extLst>
          </p:cNvPr>
          <p:cNvCxnSpPr>
            <a:cxnSpLocks/>
          </p:cNvCxnSpPr>
          <p:nvPr/>
        </p:nvCxnSpPr>
        <p:spPr>
          <a:xfrm>
            <a:off x="1679342" y="3389621"/>
            <a:ext cx="1382836" cy="0"/>
          </a:xfrm>
          <a:prstGeom prst="straightConnector1">
            <a:avLst/>
          </a:prstGeom>
          <a:noFill/>
          <a:ln w="19050" cap="flat" cmpd="sng">
            <a:solidFill>
              <a:schemeClr val="dk1"/>
            </a:solidFill>
            <a:prstDash val="solid"/>
            <a:round/>
            <a:headEnd type="none" w="med" len="med"/>
            <a:tailEnd type="none" w="med" len="med"/>
          </a:ln>
        </p:spPr>
      </p:cxnSp>
      <p:sp>
        <p:nvSpPr>
          <p:cNvPr id="91" name="Google Shape;1058;p48">
            <a:extLst>
              <a:ext uri="{FF2B5EF4-FFF2-40B4-BE49-F238E27FC236}">
                <a16:creationId xmlns:a16="http://schemas.microsoft.com/office/drawing/2014/main" id="{C1462170-FD23-4CB8-AE1E-5C226E8F1948}"/>
              </a:ext>
            </a:extLst>
          </p:cNvPr>
          <p:cNvSpPr txBox="1"/>
          <p:nvPr/>
        </p:nvSpPr>
        <p:spPr>
          <a:xfrm>
            <a:off x="3332192" y="3201404"/>
            <a:ext cx="3663783" cy="3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1. </a:t>
            </a:r>
            <a:r>
              <a:rPr lang="en-US" dirty="0">
                <a:solidFill>
                  <a:schemeClr val="dk1"/>
                </a:solidFill>
                <a:latin typeface="Roboto"/>
                <a:ea typeface="Roboto"/>
                <a:cs typeface="Roboto"/>
                <a:sym typeface="Roboto"/>
              </a:rPr>
              <a:t>Courier shares ubication on the app. </a:t>
            </a:r>
          </a:p>
        </p:txBody>
      </p:sp>
      <p:sp>
        <p:nvSpPr>
          <p:cNvPr id="94" name="Google Shape;1061;p48">
            <a:extLst>
              <a:ext uri="{FF2B5EF4-FFF2-40B4-BE49-F238E27FC236}">
                <a16:creationId xmlns:a16="http://schemas.microsoft.com/office/drawing/2014/main" id="{BF331E0D-EBA5-4917-A583-158EA80EFF77}"/>
              </a:ext>
            </a:extLst>
          </p:cNvPr>
          <p:cNvSpPr txBox="1"/>
          <p:nvPr/>
        </p:nvSpPr>
        <p:spPr>
          <a:xfrm>
            <a:off x="3332192" y="3576949"/>
            <a:ext cx="5407771" cy="5224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2. Once the app gets a new request it localizes the closest courier between the client and the restaurant. </a:t>
            </a:r>
            <a:endParaRPr dirty="0">
              <a:solidFill>
                <a:schemeClr val="dk1"/>
              </a:solidFill>
              <a:latin typeface="Roboto"/>
              <a:ea typeface="Roboto"/>
              <a:cs typeface="Roboto"/>
              <a:sym typeface="Roboto"/>
            </a:endParaRPr>
          </a:p>
        </p:txBody>
      </p:sp>
      <p:sp>
        <p:nvSpPr>
          <p:cNvPr id="97" name="Google Shape;1064;p48">
            <a:extLst>
              <a:ext uri="{FF2B5EF4-FFF2-40B4-BE49-F238E27FC236}">
                <a16:creationId xmlns:a16="http://schemas.microsoft.com/office/drawing/2014/main" id="{1176AEE2-9936-4C36-9CF5-24936B3CA603}"/>
              </a:ext>
            </a:extLst>
          </p:cNvPr>
          <p:cNvSpPr txBox="1"/>
          <p:nvPr/>
        </p:nvSpPr>
        <p:spPr>
          <a:xfrm>
            <a:off x="3332191" y="4160108"/>
            <a:ext cx="5298785" cy="5224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3. If there´s not courier in the zone, the app will increase the area until it reaches a courier that is close enough.</a:t>
            </a:r>
            <a:endParaRPr dirty="0">
              <a:solidFill>
                <a:schemeClr val="dk1"/>
              </a:solidFill>
              <a:latin typeface="Roboto"/>
              <a:ea typeface="Roboto"/>
              <a:cs typeface="Roboto"/>
              <a:sym typeface="Roboto"/>
            </a:endParaRPr>
          </a:p>
        </p:txBody>
      </p:sp>
      <p:grpSp>
        <p:nvGrpSpPr>
          <p:cNvPr id="111" name="Google Shape;1078;p48">
            <a:extLst>
              <a:ext uri="{FF2B5EF4-FFF2-40B4-BE49-F238E27FC236}">
                <a16:creationId xmlns:a16="http://schemas.microsoft.com/office/drawing/2014/main" id="{EF3F4310-9E97-4702-A9EB-917E37D9B98F}"/>
              </a:ext>
            </a:extLst>
          </p:cNvPr>
          <p:cNvGrpSpPr/>
          <p:nvPr/>
        </p:nvGrpSpPr>
        <p:grpSpPr>
          <a:xfrm rot="1818974">
            <a:off x="2712877" y="3229753"/>
            <a:ext cx="304077" cy="290299"/>
            <a:chOff x="5856861" y="3059709"/>
            <a:chExt cx="304060" cy="290283"/>
          </a:xfrm>
        </p:grpSpPr>
        <p:sp>
          <p:nvSpPr>
            <p:cNvPr id="112" name="Google Shape;1079;p48">
              <a:extLst>
                <a:ext uri="{FF2B5EF4-FFF2-40B4-BE49-F238E27FC236}">
                  <a16:creationId xmlns:a16="http://schemas.microsoft.com/office/drawing/2014/main" id="{4BA4F950-D149-42A6-AF01-7C9F79353231}"/>
                </a:ext>
              </a:extLst>
            </p:cNvPr>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080;p48">
              <a:extLst>
                <a:ext uri="{FF2B5EF4-FFF2-40B4-BE49-F238E27FC236}">
                  <a16:creationId xmlns:a16="http://schemas.microsoft.com/office/drawing/2014/main" id="{17FC37BD-ADF8-4E3D-9D05-1F92BC437043}"/>
                </a:ext>
              </a:extLst>
            </p:cNvPr>
            <p:cNvSpPr/>
            <p:nvPr/>
          </p:nvSpPr>
          <p:spPr>
            <a:xfrm rot="-1249224">
              <a:off x="5887777" y="309562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217;p30">
            <a:extLst>
              <a:ext uri="{FF2B5EF4-FFF2-40B4-BE49-F238E27FC236}">
                <a16:creationId xmlns:a16="http://schemas.microsoft.com/office/drawing/2014/main" id="{C889D5E8-F941-4E14-B6FC-B2EC411C8C2D}"/>
              </a:ext>
            </a:extLst>
          </p:cNvPr>
          <p:cNvSpPr txBox="1"/>
          <p:nvPr/>
        </p:nvSpPr>
        <p:spPr>
          <a:xfrm>
            <a:off x="510381" y="2777302"/>
            <a:ext cx="7971318" cy="34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PLAN: increase by 35% the amount of trips completes in less 45 min </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117" name="Google Shape;1053;p48">
            <a:extLst>
              <a:ext uri="{FF2B5EF4-FFF2-40B4-BE49-F238E27FC236}">
                <a16:creationId xmlns:a16="http://schemas.microsoft.com/office/drawing/2014/main" id="{A55E4A9A-B20D-40FC-8802-43F068C8580F}"/>
              </a:ext>
            </a:extLst>
          </p:cNvPr>
          <p:cNvCxnSpPr>
            <a:cxnSpLocks/>
          </p:cNvCxnSpPr>
          <p:nvPr/>
        </p:nvCxnSpPr>
        <p:spPr>
          <a:xfrm>
            <a:off x="1686594" y="3919249"/>
            <a:ext cx="1382836" cy="0"/>
          </a:xfrm>
          <a:prstGeom prst="straightConnector1">
            <a:avLst/>
          </a:prstGeom>
          <a:noFill/>
          <a:ln w="19050" cap="flat" cmpd="sng">
            <a:solidFill>
              <a:schemeClr val="dk1"/>
            </a:solidFill>
            <a:prstDash val="solid"/>
            <a:round/>
            <a:headEnd type="none" w="med" len="med"/>
            <a:tailEnd type="none" w="med" len="med"/>
          </a:ln>
        </p:spPr>
      </p:cxnSp>
      <p:cxnSp>
        <p:nvCxnSpPr>
          <p:cNvPr id="121" name="Google Shape;1053;p48">
            <a:extLst>
              <a:ext uri="{FF2B5EF4-FFF2-40B4-BE49-F238E27FC236}">
                <a16:creationId xmlns:a16="http://schemas.microsoft.com/office/drawing/2014/main" id="{74250568-3D35-4777-A2D6-D20DE65CF018}"/>
              </a:ext>
            </a:extLst>
          </p:cNvPr>
          <p:cNvCxnSpPr>
            <a:cxnSpLocks/>
          </p:cNvCxnSpPr>
          <p:nvPr/>
        </p:nvCxnSpPr>
        <p:spPr>
          <a:xfrm>
            <a:off x="1664212" y="4407522"/>
            <a:ext cx="1382836" cy="0"/>
          </a:xfrm>
          <a:prstGeom prst="straightConnector1">
            <a:avLst/>
          </a:prstGeom>
          <a:noFill/>
          <a:ln w="19050" cap="flat" cmpd="sng">
            <a:solidFill>
              <a:schemeClr val="dk1"/>
            </a:solidFill>
            <a:prstDash val="solid"/>
            <a:round/>
            <a:headEnd type="none" w="med" len="med"/>
            <a:tailEnd type="none" w="med" len="med"/>
          </a:ln>
        </p:spPr>
      </p:cxnSp>
      <p:grpSp>
        <p:nvGrpSpPr>
          <p:cNvPr id="125" name="Google Shape;1078;p48">
            <a:extLst>
              <a:ext uri="{FF2B5EF4-FFF2-40B4-BE49-F238E27FC236}">
                <a16:creationId xmlns:a16="http://schemas.microsoft.com/office/drawing/2014/main" id="{FC01EC7C-190D-4366-AFAD-1BA03369E779}"/>
              </a:ext>
            </a:extLst>
          </p:cNvPr>
          <p:cNvGrpSpPr/>
          <p:nvPr/>
        </p:nvGrpSpPr>
        <p:grpSpPr>
          <a:xfrm rot="1818974">
            <a:off x="2773711" y="3774100"/>
            <a:ext cx="304077" cy="290299"/>
            <a:chOff x="5856861" y="3059709"/>
            <a:chExt cx="304060" cy="290283"/>
          </a:xfrm>
        </p:grpSpPr>
        <p:sp>
          <p:nvSpPr>
            <p:cNvPr id="126" name="Google Shape;1079;p48">
              <a:extLst>
                <a:ext uri="{FF2B5EF4-FFF2-40B4-BE49-F238E27FC236}">
                  <a16:creationId xmlns:a16="http://schemas.microsoft.com/office/drawing/2014/main" id="{731D119A-E6F3-491D-B8AA-B848B3BA91D0}"/>
                </a:ext>
              </a:extLst>
            </p:cNvPr>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080;p48">
              <a:extLst>
                <a:ext uri="{FF2B5EF4-FFF2-40B4-BE49-F238E27FC236}">
                  <a16:creationId xmlns:a16="http://schemas.microsoft.com/office/drawing/2014/main" id="{E58D74C1-E0FD-4ABD-BCB5-F8D7EEBAFF14}"/>
                </a:ext>
              </a:extLst>
            </p:cNvPr>
            <p:cNvSpPr/>
            <p:nvPr/>
          </p:nvSpPr>
          <p:spPr>
            <a:xfrm rot="-1249224">
              <a:off x="5887777" y="309562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078;p48">
            <a:extLst>
              <a:ext uri="{FF2B5EF4-FFF2-40B4-BE49-F238E27FC236}">
                <a16:creationId xmlns:a16="http://schemas.microsoft.com/office/drawing/2014/main" id="{5FDF13BD-CE90-4B27-AA47-6263C073C84A}"/>
              </a:ext>
            </a:extLst>
          </p:cNvPr>
          <p:cNvGrpSpPr/>
          <p:nvPr/>
        </p:nvGrpSpPr>
        <p:grpSpPr>
          <a:xfrm rot="1818974">
            <a:off x="2760331" y="4245326"/>
            <a:ext cx="304077" cy="290299"/>
            <a:chOff x="5856861" y="3059709"/>
            <a:chExt cx="304060" cy="290283"/>
          </a:xfrm>
        </p:grpSpPr>
        <p:sp>
          <p:nvSpPr>
            <p:cNvPr id="129" name="Google Shape;1079;p48">
              <a:extLst>
                <a:ext uri="{FF2B5EF4-FFF2-40B4-BE49-F238E27FC236}">
                  <a16:creationId xmlns:a16="http://schemas.microsoft.com/office/drawing/2014/main" id="{F86AB049-B377-409E-B80E-AF54CF36D813}"/>
                </a:ext>
              </a:extLst>
            </p:cNvPr>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80;p48">
              <a:extLst>
                <a:ext uri="{FF2B5EF4-FFF2-40B4-BE49-F238E27FC236}">
                  <a16:creationId xmlns:a16="http://schemas.microsoft.com/office/drawing/2014/main" id="{08ABC32E-5E76-48DD-88F9-7192CF892E97}"/>
                </a:ext>
              </a:extLst>
            </p:cNvPr>
            <p:cNvSpPr/>
            <p:nvPr/>
          </p:nvSpPr>
          <p:spPr>
            <a:xfrm rot="-1249224">
              <a:off x="5887777" y="309562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7381A-61F7-4AFE-86A0-359CB9611F17}"/>
              </a:ext>
            </a:extLst>
          </p:cNvPr>
          <p:cNvSpPr txBox="1"/>
          <p:nvPr/>
        </p:nvSpPr>
        <p:spPr>
          <a:xfrm>
            <a:off x="2561743" y="2222616"/>
            <a:ext cx="4203395" cy="698333"/>
          </a:xfrm>
          <a:prstGeom prst="rect">
            <a:avLst/>
          </a:prstGeom>
          <a:noFill/>
        </p:spPr>
        <p:txBody>
          <a:bodyPr wrap="none" lIns="34290" tIns="17145" rIns="34290" bIns="17145" rtlCol="0" anchor="t">
            <a:spAutoFit/>
          </a:bodyPr>
          <a:lstStyle/>
          <a:p>
            <a:pPr algn="ctr"/>
            <a:r>
              <a:rPr lang="en-US" sz="4313" b="1" dirty="0">
                <a:solidFill>
                  <a:schemeClr val="tx1"/>
                </a:solidFill>
                <a:latin typeface="Source Sans Pro SemiBold" panose="020B0603030403020204" pitchFamily="34" charset="0"/>
                <a:ea typeface="Source Sans Pro SemiBold" panose="020B0603030403020204" pitchFamily="34" charset="0"/>
                <a:cs typeface="Poppins Medium" pitchFamily="2" charset="77"/>
              </a:rPr>
              <a:t>ANY QUESTIONS?</a:t>
            </a:r>
          </a:p>
        </p:txBody>
      </p:sp>
      <p:pic>
        <p:nvPicPr>
          <p:cNvPr id="5" name="Marcador de posición de imagen 4" descr="Logotipo&#10;&#10;Descripción generada automáticamente">
            <a:extLst>
              <a:ext uri="{FF2B5EF4-FFF2-40B4-BE49-F238E27FC236}">
                <a16:creationId xmlns:a16="http://schemas.microsoft.com/office/drawing/2014/main" id="{55FE8BB3-ABA6-4533-8E3B-80DB28AEA2F8}"/>
              </a:ext>
            </a:extLst>
          </p:cNvPr>
          <p:cNvPicPr>
            <a:picLocks noGrp="1" noChangeAspect="1"/>
          </p:cNvPicPr>
          <p:nvPr>
            <p:ph type="pic" sz="quarter" idx="10"/>
          </p:nvPr>
        </p:nvPicPr>
        <p:blipFill>
          <a:blip r:embed="rId2"/>
          <a:srcRect t="21875" b="21875"/>
          <a:stretch>
            <a:fillRect/>
          </a:stretch>
        </p:blipFill>
        <p:spPr>
          <a:xfrm>
            <a:off x="0" y="0"/>
            <a:ext cx="9144000" cy="5143500"/>
          </a:xfrm>
        </p:spPr>
      </p:pic>
    </p:spTree>
    <p:extLst>
      <p:ext uri="{BB962C8B-B14F-4D97-AF65-F5344CB8AC3E}">
        <p14:creationId xmlns:p14="http://schemas.microsoft.com/office/powerpoint/2010/main" val="394030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p:nvPr/>
        </p:nvSpPr>
        <p:spPr>
          <a:xfrm>
            <a:off x="6648378" y="1472207"/>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tx2">
              <a:lumMod val="20000"/>
              <a:lumOff val="80000"/>
            </a:schemeClr>
          </a:solidFill>
          <a:ln w="19050" cap="flat" cmpd="sng">
            <a:solidFill>
              <a:schemeClr val="dk1"/>
            </a:solidFill>
            <a:prstDash val="solid"/>
            <a:round/>
            <a:headEnd type="none" w="med" len="med"/>
            <a:tailEnd type="none" w="med" len="med"/>
          </a:ln>
        </p:spPr>
      </p:sp>
      <p:sp>
        <p:nvSpPr>
          <p:cNvPr id="127" name="Google Shape;127;p28"/>
          <p:cNvSpPr/>
          <p:nvPr/>
        </p:nvSpPr>
        <p:spPr>
          <a:xfrm>
            <a:off x="3880715" y="1442363"/>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tx2">
              <a:lumMod val="20000"/>
              <a:lumOff val="80000"/>
            </a:schemeClr>
          </a:solidFill>
          <a:ln w="19050" cap="flat" cmpd="sng">
            <a:solidFill>
              <a:schemeClr val="dk1"/>
            </a:solidFill>
            <a:prstDash val="solid"/>
            <a:round/>
            <a:headEnd type="none" w="med" len="med"/>
            <a:tailEnd type="none" w="med" len="med"/>
          </a:ln>
        </p:spPr>
      </p:sp>
      <p:sp>
        <p:nvSpPr>
          <p:cNvPr id="128" name="Google Shape;128;p28"/>
          <p:cNvSpPr/>
          <p:nvPr/>
        </p:nvSpPr>
        <p:spPr>
          <a:xfrm>
            <a:off x="1113052" y="1442363"/>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tx2">
              <a:lumMod val="20000"/>
              <a:lumOff val="80000"/>
            </a:schemeClr>
          </a:solidFill>
          <a:ln w="19050" cap="flat" cmpd="sng">
            <a:solidFill>
              <a:schemeClr val="dk1"/>
            </a:solidFill>
            <a:prstDash val="solid"/>
            <a:round/>
            <a:headEnd type="none" w="med" len="med"/>
            <a:tailEnd type="none" w="med" len="med"/>
          </a:ln>
        </p:spPr>
      </p:sp>
      <p:sp>
        <p:nvSpPr>
          <p:cNvPr id="129" name="Google Shape;129;p28"/>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Challenge 1: Delivery economics</a:t>
            </a:r>
            <a:endParaRPr dirty="0"/>
          </a:p>
        </p:txBody>
      </p:sp>
      <p:grpSp>
        <p:nvGrpSpPr>
          <p:cNvPr id="131" name="Google Shape;131;p28"/>
          <p:cNvGrpSpPr/>
          <p:nvPr/>
        </p:nvGrpSpPr>
        <p:grpSpPr>
          <a:xfrm>
            <a:off x="6262805" y="2654950"/>
            <a:ext cx="2166597" cy="1840210"/>
            <a:chOff x="5561484" y="2986064"/>
            <a:chExt cx="1975200" cy="984885"/>
          </a:xfrm>
        </p:grpSpPr>
        <p:sp>
          <p:nvSpPr>
            <p:cNvPr id="132" name="Google Shape;132;p28"/>
            <p:cNvSpPr txBox="1"/>
            <p:nvPr/>
          </p:nvSpPr>
          <p:spPr>
            <a:xfrm>
              <a:off x="5561484" y="2986064"/>
              <a:ext cx="19752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Fira Sans Condensed SemiBold"/>
                  <a:ea typeface="Fira Sans Condensed SemiBold"/>
                  <a:cs typeface="Fira Sans Condensed SemiBold"/>
                  <a:sym typeface="Fira Sans Condensed SemiBold"/>
                </a:rPr>
                <a:t>Graphics and solutions</a:t>
              </a:r>
              <a:endParaRPr sz="2000" dirty="0">
                <a:solidFill>
                  <a:schemeClr val="dk1"/>
                </a:solidFill>
                <a:latin typeface="Fira Sans Condensed SemiBold"/>
                <a:ea typeface="Fira Sans Condensed SemiBold"/>
                <a:cs typeface="Fira Sans Condensed SemiBold"/>
                <a:sym typeface="Fira Sans Condensed SemiBold"/>
              </a:endParaRPr>
            </a:p>
          </p:txBody>
        </p:sp>
        <p:sp>
          <p:nvSpPr>
            <p:cNvPr id="133" name="Google Shape;133;p28"/>
            <p:cNvSpPr txBox="1"/>
            <p:nvPr/>
          </p:nvSpPr>
          <p:spPr>
            <a:xfrm>
              <a:off x="5561484" y="3398249"/>
              <a:ext cx="1975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Behavior of the economical units (losses) over time </a:t>
              </a:r>
              <a:endParaRPr dirty="0">
                <a:solidFill>
                  <a:schemeClr val="dk1"/>
                </a:solidFill>
                <a:latin typeface="Roboto"/>
                <a:ea typeface="Roboto"/>
                <a:cs typeface="Roboto"/>
                <a:sym typeface="Roboto"/>
              </a:endParaRPr>
            </a:p>
          </p:txBody>
        </p:sp>
      </p:grpSp>
      <p:grpSp>
        <p:nvGrpSpPr>
          <p:cNvPr id="135" name="Google Shape;135;p28"/>
          <p:cNvGrpSpPr/>
          <p:nvPr/>
        </p:nvGrpSpPr>
        <p:grpSpPr>
          <a:xfrm>
            <a:off x="3496514" y="2661102"/>
            <a:ext cx="2166597" cy="1887846"/>
            <a:chOff x="2006620" y="3646107"/>
            <a:chExt cx="1975200" cy="972582"/>
          </a:xfrm>
        </p:grpSpPr>
        <p:sp>
          <p:nvSpPr>
            <p:cNvPr id="136" name="Google Shape;136;p28"/>
            <p:cNvSpPr txBox="1"/>
            <p:nvPr/>
          </p:nvSpPr>
          <p:spPr>
            <a:xfrm>
              <a:off x="2006620" y="3646107"/>
              <a:ext cx="19752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Fira Sans Condensed SemiBold"/>
                  <a:ea typeface="Fira Sans Condensed SemiBold"/>
                  <a:cs typeface="Fira Sans Condensed SemiBold"/>
                  <a:sym typeface="Fira Sans Condensed SemiBold"/>
                </a:rPr>
                <a:t>Calculate economical units </a:t>
              </a:r>
              <a:endParaRPr sz="2000" dirty="0">
                <a:solidFill>
                  <a:schemeClr val="dk1"/>
                </a:solidFill>
                <a:latin typeface="Fira Sans Condensed SemiBold"/>
                <a:ea typeface="Fira Sans Condensed SemiBold"/>
                <a:cs typeface="Fira Sans Condensed SemiBold"/>
                <a:sym typeface="Fira Sans Condensed SemiBold"/>
              </a:endParaRPr>
            </a:p>
          </p:txBody>
        </p:sp>
        <p:sp>
          <p:nvSpPr>
            <p:cNvPr id="137" name="Google Shape;137;p28"/>
            <p:cNvSpPr txBox="1"/>
            <p:nvPr/>
          </p:nvSpPr>
          <p:spPr>
            <a:xfrm>
              <a:off x="2006620" y="4045989"/>
              <a:ext cx="1975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Different costs Uber eats had over these months</a:t>
              </a:r>
              <a:endParaRPr dirty="0">
                <a:solidFill>
                  <a:schemeClr val="dk1"/>
                </a:solidFill>
                <a:latin typeface="Roboto"/>
                <a:ea typeface="Roboto"/>
                <a:cs typeface="Roboto"/>
                <a:sym typeface="Roboto"/>
              </a:endParaRPr>
            </a:p>
          </p:txBody>
        </p:sp>
      </p:grpSp>
      <p:grpSp>
        <p:nvGrpSpPr>
          <p:cNvPr id="139" name="Google Shape;139;p28"/>
          <p:cNvGrpSpPr/>
          <p:nvPr/>
        </p:nvGrpSpPr>
        <p:grpSpPr>
          <a:xfrm>
            <a:off x="713219" y="2654950"/>
            <a:ext cx="2166597" cy="932176"/>
            <a:chOff x="2006605" y="2994129"/>
            <a:chExt cx="1975200" cy="932176"/>
          </a:xfrm>
        </p:grpSpPr>
        <p:sp>
          <p:nvSpPr>
            <p:cNvPr id="140" name="Google Shape;140;p28"/>
            <p:cNvSpPr txBox="1"/>
            <p:nvPr/>
          </p:nvSpPr>
          <p:spPr>
            <a:xfrm>
              <a:off x="2006605" y="2994129"/>
              <a:ext cx="1975200" cy="4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Fira Sans Condensed SemiBold"/>
                  <a:ea typeface="Fira Sans Condensed SemiBold"/>
                  <a:cs typeface="Fira Sans Condensed SemiBold"/>
                  <a:sym typeface="Fira Sans Condensed SemiBold"/>
                </a:rPr>
                <a:t>Clean the data</a:t>
              </a:r>
              <a:endParaRPr sz="1600" dirty="0">
                <a:solidFill>
                  <a:schemeClr val="dk1"/>
                </a:solidFill>
                <a:latin typeface="Fira Sans Condensed SemiBold"/>
                <a:ea typeface="Fira Sans Condensed SemiBold"/>
                <a:cs typeface="Fira Sans Condensed SemiBold"/>
                <a:sym typeface="Fira Sans Condensed SemiBold"/>
              </a:endParaRPr>
            </a:p>
          </p:txBody>
        </p:sp>
        <p:sp>
          <p:nvSpPr>
            <p:cNvPr id="141" name="Google Shape;141;p28"/>
            <p:cNvSpPr txBox="1"/>
            <p:nvPr/>
          </p:nvSpPr>
          <p:spPr>
            <a:xfrm>
              <a:off x="2006605" y="3353605"/>
              <a:ext cx="1975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Brought the data set to a more understandable model</a:t>
              </a:r>
              <a:r>
                <a:rPr lang="es-CO" dirty="0">
                  <a:solidFill>
                    <a:schemeClr val="dk1"/>
                  </a:solidFill>
                  <a:latin typeface="Roboto"/>
                  <a:ea typeface="Roboto"/>
                  <a:cs typeface="Roboto"/>
                  <a:sym typeface="Roboto"/>
                </a:rPr>
                <a:t> </a:t>
              </a:r>
              <a:endParaRPr dirty="0">
                <a:solidFill>
                  <a:schemeClr val="dk1"/>
                </a:solidFill>
                <a:latin typeface="Roboto"/>
                <a:ea typeface="Roboto"/>
                <a:cs typeface="Roboto"/>
                <a:sym typeface="Roboto"/>
              </a:endParaRPr>
            </a:p>
          </p:txBody>
        </p:sp>
      </p:grpSp>
      <p:pic>
        <p:nvPicPr>
          <p:cNvPr id="3" name="Gráfico 2" descr="Insignia 1 con relleno sólido">
            <a:extLst>
              <a:ext uri="{FF2B5EF4-FFF2-40B4-BE49-F238E27FC236}">
                <a16:creationId xmlns:a16="http://schemas.microsoft.com/office/drawing/2014/main" id="{FFA71A1F-2EE4-4FF6-97A0-C01CABE86A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6626" y="1467655"/>
            <a:ext cx="720000" cy="720000"/>
          </a:xfrm>
          <a:prstGeom prst="rect">
            <a:avLst/>
          </a:prstGeom>
        </p:spPr>
      </p:pic>
      <p:pic>
        <p:nvPicPr>
          <p:cNvPr id="5" name="Gráfico 4" descr="Insignia con relleno sólido">
            <a:extLst>
              <a:ext uri="{FF2B5EF4-FFF2-40B4-BE49-F238E27FC236}">
                <a16:creationId xmlns:a16="http://schemas.microsoft.com/office/drawing/2014/main" id="{D77AC93B-5E76-4DA5-94C0-384AE4E7C5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24565" y="1485500"/>
            <a:ext cx="720000" cy="720000"/>
          </a:xfrm>
          <a:prstGeom prst="rect">
            <a:avLst/>
          </a:prstGeom>
        </p:spPr>
      </p:pic>
      <p:pic>
        <p:nvPicPr>
          <p:cNvPr id="7" name="Gráfico 6" descr="Insignia 3 con relleno sólido">
            <a:extLst>
              <a:ext uri="{FF2B5EF4-FFF2-40B4-BE49-F238E27FC236}">
                <a16:creationId xmlns:a16="http://schemas.microsoft.com/office/drawing/2014/main" id="{E2E8D649-AE19-4F03-99A5-323F757824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92228" y="1526302"/>
            <a:ext cx="720000" cy="72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p:nvPr/>
        </p:nvSpPr>
        <p:spPr>
          <a:xfrm rot="5400000">
            <a:off x="5043178" y="1264806"/>
            <a:ext cx="3372925" cy="3410517"/>
          </a:xfrm>
          <a:custGeom>
            <a:avLst/>
            <a:gdLst/>
            <a:ahLst/>
            <a:cxnLst/>
            <a:rect l="l" t="t" r="r" b="b"/>
            <a:pathLst>
              <a:path w="15000" h="63439" fill="none" extrusionOk="0">
                <a:moveTo>
                  <a:pt x="180" y="41795"/>
                </a:moveTo>
                <a:lnTo>
                  <a:pt x="180" y="61628"/>
                </a:lnTo>
                <a:cubicBezTo>
                  <a:pt x="160" y="61907"/>
                  <a:pt x="140" y="62265"/>
                  <a:pt x="120" y="62722"/>
                </a:cubicBezTo>
                <a:cubicBezTo>
                  <a:pt x="100" y="63021"/>
                  <a:pt x="80" y="63180"/>
                  <a:pt x="180" y="63279"/>
                </a:cubicBezTo>
                <a:cubicBezTo>
                  <a:pt x="339" y="63438"/>
                  <a:pt x="597" y="63379"/>
                  <a:pt x="1015" y="63339"/>
                </a:cubicBezTo>
                <a:cubicBezTo>
                  <a:pt x="1393" y="63299"/>
                  <a:pt x="1791" y="63359"/>
                  <a:pt x="2189" y="63339"/>
                </a:cubicBezTo>
                <a:cubicBezTo>
                  <a:pt x="2766" y="63319"/>
                  <a:pt x="5730" y="63299"/>
                  <a:pt x="13508" y="63339"/>
                </a:cubicBezTo>
                <a:cubicBezTo>
                  <a:pt x="13806" y="63339"/>
                  <a:pt x="14065" y="63339"/>
                  <a:pt x="14284" y="63339"/>
                </a:cubicBezTo>
                <a:cubicBezTo>
                  <a:pt x="14661" y="63339"/>
                  <a:pt x="14781" y="63339"/>
                  <a:pt x="14860" y="63259"/>
                </a:cubicBezTo>
                <a:cubicBezTo>
                  <a:pt x="15000" y="63100"/>
                  <a:pt x="14900" y="62822"/>
                  <a:pt x="14860" y="62523"/>
                </a:cubicBezTo>
                <a:cubicBezTo>
                  <a:pt x="14781" y="62086"/>
                  <a:pt x="14860" y="61628"/>
                  <a:pt x="14860" y="61171"/>
                </a:cubicBezTo>
                <a:lnTo>
                  <a:pt x="14860" y="1870"/>
                </a:lnTo>
                <a:cubicBezTo>
                  <a:pt x="14801" y="1433"/>
                  <a:pt x="14821" y="1095"/>
                  <a:pt x="14860" y="836"/>
                </a:cubicBezTo>
                <a:cubicBezTo>
                  <a:pt x="14900" y="498"/>
                  <a:pt x="14960" y="319"/>
                  <a:pt x="14860" y="179"/>
                </a:cubicBezTo>
                <a:cubicBezTo>
                  <a:pt x="14701" y="0"/>
                  <a:pt x="14343" y="80"/>
                  <a:pt x="14124" y="120"/>
                </a:cubicBezTo>
                <a:cubicBezTo>
                  <a:pt x="13508" y="219"/>
                  <a:pt x="12851" y="100"/>
                  <a:pt x="12215" y="179"/>
                </a:cubicBezTo>
                <a:cubicBezTo>
                  <a:pt x="11538" y="259"/>
                  <a:pt x="9092" y="299"/>
                  <a:pt x="1811" y="179"/>
                </a:cubicBezTo>
                <a:cubicBezTo>
                  <a:pt x="1373" y="199"/>
                  <a:pt x="1015" y="179"/>
                  <a:pt x="776" y="179"/>
                </a:cubicBezTo>
                <a:cubicBezTo>
                  <a:pt x="418" y="160"/>
                  <a:pt x="279" y="140"/>
                  <a:pt x="180" y="239"/>
                </a:cubicBezTo>
                <a:cubicBezTo>
                  <a:pt x="1" y="418"/>
                  <a:pt x="120" y="756"/>
                  <a:pt x="180" y="1174"/>
                </a:cubicBezTo>
                <a:cubicBezTo>
                  <a:pt x="279" y="1870"/>
                  <a:pt x="160" y="2248"/>
                  <a:pt x="160" y="2626"/>
                </a:cubicBezTo>
                <a:cubicBezTo>
                  <a:pt x="120" y="3362"/>
                  <a:pt x="140" y="14264"/>
                  <a:pt x="180" y="41795"/>
                </a:cubicBezTo>
                <a:close/>
              </a:path>
            </a:pathLst>
          </a:custGeom>
          <a:noFill/>
          <a:ln w="19050" cap="flat" cmpd="sng">
            <a:solidFill>
              <a:srgbClr val="040707"/>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1"/>
          <p:cNvSpPr/>
          <p:nvPr/>
        </p:nvSpPr>
        <p:spPr>
          <a:xfrm>
            <a:off x="800235" y="1222764"/>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lt2"/>
          </a:solidFill>
          <a:ln w="19050" cap="flat" cmpd="sng">
            <a:solidFill>
              <a:schemeClr val="dk1"/>
            </a:solidFill>
            <a:prstDash val="solid"/>
            <a:round/>
            <a:headEnd type="none" w="med" len="med"/>
            <a:tailEnd type="none" w="med" len="med"/>
          </a:ln>
        </p:spPr>
      </p:sp>
      <p:sp>
        <p:nvSpPr>
          <p:cNvPr id="279" name="Google Shape;279;p31"/>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1: Delivery economics</a:t>
            </a:r>
            <a:endParaRPr dirty="0"/>
          </a:p>
        </p:txBody>
      </p:sp>
      <p:sp>
        <p:nvSpPr>
          <p:cNvPr id="287" name="Google Shape;287;p31"/>
          <p:cNvSpPr txBox="1"/>
          <p:nvPr/>
        </p:nvSpPr>
        <p:spPr>
          <a:xfrm>
            <a:off x="1667783" y="1313437"/>
            <a:ext cx="2757595"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dirty="0">
                <a:solidFill>
                  <a:schemeClr val="dk1"/>
                </a:solidFill>
                <a:latin typeface="Roboto"/>
                <a:ea typeface="Roboto"/>
                <a:cs typeface="Roboto"/>
                <a:sym typeface="Roboto"/>
              </a:rPr>
              <a:t>Decrease of the average net revenue over time per EATER</a:t>
            </a:r>
            <a:endParaRPr dirty="0">
              <a:solidFill>
                <a:schemeClr val="dk1"/>
              </a:solidFill>
              <a:latin typeface="Roboto"/>
              <a:ea typeface="Roboto"/>
              <a:cs typeface="Roboto"/>
              <a:sym typeface="Roboto"/>
            </a:endParaRPr>
          </a:p>
        </p:txBody>
      </p:sp>
      <p:pic>
        <p:nvPicPr>
          <p:cNvPr id="3" name="Imagen 2">
            <a:extLst>
              <a:ext uri="{FF2B5EF4-FFF2-40B4-BE49-F238E27FC236}">
                <a16:creationId xmlns:a16="http://schemas.microsoft.com/office/drawing/2014/main" id="{E78DFEC9-1FC7-48DC-AF41-97C2B9853640}"/>
              </a:ext>
            </a:extLst>
          </p:cNvPr>
          <p:cNvPicPr>
            <a:picLocks noChangeAspect="1"/>
          </p:cNvPicPr>
          <p:nvPr/>
        </p:nvPicPr>
        <p:blipFill>
          <a:blip r:embed="rId3"/>
          <a:stretch>
            <a:fillRect/>
          </a:stretch>
        </p:blipFill>
        <p:spPr>
          <a:xfrm>
            <a:off x="5102198" y="1406999"/>
            <a:ext cx="3149377" cy="3186806"/>
          </a:xfrm>
          <a:prstGeom prst="rect">
            <a:avLst/>
          </a:prstGeom>
        </p:spPr>
      </p:pic>
      <p:graphicFrame>
        <p:nvGraphicFramePr>
          <p:cNvPr id="4" name="Tabla 4">
            <a:extLst>
              <a:ext uri="{FF2B5EF4-FFF2-40B4-BE49-F238E27FC236}">
                <a16:creationId xmlns:a16="http://schemas.microsoft.com/office/drawing/2014/main" id="{494F18D8-77DF-47E0-9283-6158B405C42D}"/>
              </a:ext>
            </a:extLst>
          </p:cNvPr>
          <p:cNvGraphicFramePr>
            <a:graphicFrameLocks noGrp="1"/>
          </p:cNvGraphicFramePr>
          <p:nvPr>
            <p:extLst>
              <p:ext uri="{D42A27DB-BD31-4B8C-83A1-F6EECF244321}">
                <p14:modId xmlns:p14="http://schemas.microsoft.com/office/powerpoint/2010/main" val="2111582023"/>
              </p:ext>
            </p:extLst>
          </p:nvPr>
        </p:nvGraphicFramePr>
        <p:xfrm>
          <a:off x="892425" y="2330659"/>
          <a:ext cx="3679575" cy="2225040"/>
        </p:xfrm>
        <a:graphic>
          <a:graphicData uri="http://schemas.openxmlformats.org/drawingml/2006/table">
            <a:tbl>
              <a:tblPr firstRow="1" bandRow="1">
                <a:tableStyleId>{1FECB4D8-DB02-4DC6-A0A2-4F2EBAE1DC90}</a:tableStyleId>
              </a:tblPr>
              <a:tblGrid>
                <a:gridCol w="1466568">
                  <a:extLst>
                    <a:ext uri="{9D8B030D-6E8A-4147-A177-3AD203B41FA5}">
                      <a16:colId xmlns:a16="http://schemas.microsoft.com/office/drawing/2014/main" val="508343243"/>
                    </a:ext>
                  </a:extLst>
                </a:gridCol>
                <a:gridCol w="2213007">
                  <a:extLst>
                    <a:ext uri="{9D8B030D-6E8A-4147-A177-3AD203B41FA5}">
                      <a16:colId xmlns:a16="http://schemas.microsoft.com/office/drawing/2014/main" val="485493825"/>
                    </a:ext>
                  </a:extLst>
                </a:gridCol>
              </a:tblGrid>
              <a:tr h="370840">
                <a:tc gridSpan="2">
                  <a:txBody>
                    <a:bodyPr/>
                    <a:lstStyle/>
                    <a:p>
                      <a:pPr algn="ctr"/>
                      <a:r>
                        <a:rPr lang="en-US" i="1" noProof="0" dirty="0">
                          <a:solidFill>
                            <a:schemeClr val="tx1"/>
                          </a:solidFill>
                          <a:effectLst/>
                        </a:rPr>
                        <a:t>Average losses per deliver per month</a:t>
                      </a:r>
                      <a:endParaRPr lang="en-US" noProof="0" dirty="0">
                        <a:solidFill>
                          <a:schemeClr val="tx1"/>
                        </a:solidFill>
                      </a:endParaRPr>
                    </a:p>
                  </a:txBody>
                  <a:tcPr/>
                </a:tc>
                <a:tc hMerge="1">
                  <a:txBody>
                    <a:bodyPr/>
                    <a:lstStyle/>
                    <a:p>
                      <a:pPr algn="ctr"/>
                      <a:endParaRPr lang="es-CO" dirty="0"/>
                    </a:p>
                  </a:txBody>
                  <a:tcPr/>
                </a:tc>
                <a:extLst>
                  <a:ext uri="{0D108BD9-81ED-4DB2-BD59-A6C34878D82A}">
                    <a16:rowId xmlns:a16="http://schemas.microsoft.com/office/drawing/2014/main" val="1480236877"/>
                  </a:ext>
                </a:extLst>
              </a:tr>
              <a:tr h="370840">
                <a:tc>
                  <a:txBody>
                    <a:bodyPr/>
                    <a:lstStyle/>
                    <a:p>
                      <a:pPr algn="ctr"/>
                      <a:r>
                        <a:rPr lang="en-US" noProof="0" dirty="0"/>
                        <a:t>Month </a:t>
                      </a:r>
                    </a:p>
                  </a:txBody>
                  <a:tcPr/>
                </a:tc>
                <a:tc>
                  <a:txBody>
                    <a:bodyPr/>
                    <a:lstStyle/>
                    <a:p>
                      <a:pPr algn="ctr"/>
                      <a:r>
                        <a:rPr lang="en-US" noProof="0" dirty="0"/>
                        <a:t>Unit economics </a:t>
                      </a:r>
                    </a:p>
                  </a:txBody>
                  <a:tcPr/>
                </a:tc>
                <a:extLst>
                  <a:ext uri="{0D108BD9-81ED-4DB2-BD59-A6C34878D82A}">
                    <a16:rowId xmlns:a16="http://schemas.microsoft.com/office/drawing/2014/main" val="3916468517"/>
                  </a:ext>
                </a:extLst>
              </a:tr>
              <a:tr h="370840">
                <a:tc>
                  <a:txBody>
                    <a:bodyPr/>
                    <a:lstStyle/>
                    <a:p>
                      <a:pPr algn="ctr"/>
                      <a:r>
                        <a:rPr lang="es-CO" dirty="0"/>
                        <a:t>5 (May)</a:t>
                      </a:r>
                    </a:p>
                  </a:txBody>
                  <a:tcPr/>
                </a:tc>
                <a:tc>
                  <a:txBody>
                    <a:bodyPr/>
                    <a:lstStyle/>
                    <a:p>
                      <a:pPr algn="ctr"/>
                      <a:r>
                        <a:rPr lang="es-CO" dirty="0"/>
                        <a:t>-1.78</a:t>
                      </a:r>
                    </a:p>
                  </a:txBody>
                  <a:tcPr/>
                </a:tc>
                <a:extLst>
                  <a:ext uri="{0D108BD9-81ED-4DB2-BD59-A6C34878D82A}">
                    <a16:rowId xmlns:a16="http://schemas.microsoft.com/office/drawing/2014/main" val="478929873"/>
                  </a:ext>
                </a:extLst>
              </a:tr>
              <a:tr h="370840">
                <a:tc>
                  <a:txBody>
                    <a:bodyPr/>
                    <a:lstStyle/>
                    <a:p>
                      <a:pPr algn="ctr"/>
                      <a:r>
                        <a:rPr lang="es-CO" dirty="0"/>
                        <a:t>6 (June)</a:t>
                      </a:r>
                    </a:p>
                  </a:txBody>
                  <a:tcPr/>
                </a:tc>
                <a:tc>
                  <a:txBody>
                    <a:bodyPr/>
                    <a:lstStyle/>
                    <a:p>
                      <a:pPr algn="ctr"/>
                      <a:r>
                        <a:rPr lang="es-CO" dirty="0"/>
                        <a:t>-4.37</a:t>
                      </a:r>
                    </a:p>
                  </a:txBody>
                  <a:tcPr/>
                </a:tc>
                <a:extLst>
                  <a:ext uri="{0D108BD9-81ED-4DB2-BD59-A6C34878D82A}">
                    <a16:rowId xmlns:a16="http://schemas.microsoft.com/office/drawing/2014/main" val="3871515070"/>
                  </a:ext>
                </a:extLst>
              </a:tr>
              <a:tr h="370840">
                <a:tc>
                  <a:txBody>
                    <a:bodyPr/>
                    <a:lstStyle/>
                    <a:p>
                      <a:pPr algn="ctr"/>
                      <a:r>
                        <a:rPr lang="es-CO" dirty="0"/>
                        <a:t>8 (August)</a:t>
                      </a:r>
                    </a:p>
                  </a:txBody>
                  <a:tcPr/>
                </a:tc>
                <a:tc>
                  <a:txBody>
                    <a:bodyPr/>
                    <a:lstStyle/>
                    <a:p>
                      <a:pPr algn="ctr"/>
                      <a:r>
                        <a:rPr lang="es-CO" dirty="0"/>
                        <a:t>-6.67</a:t>
                      </a:r>
                    </a:p>
                  </a:txBody>
                  <a:tcPr/>
                </a:tc>
                <a:extLst>
                  <a:ext uri="{0D108BD9-81ED-4DB2-BD59-A6C34878D82A}">
                    <a16:rowId xmlns:a16="http://schemas.microsoft.com/office/drawing/2014/main" val="1993211170"/>
                  </a:ext>
                </a:extLst>
              </a:tr>
              <a:tr h="370840">
                <a:tc>
                  <a:txBody>
                    <a:bodyPr/>
                    <a:lstStyle/>
                    <a:p>
                      <a:pPr algn="ctr"/>
                      <a:r>
                        <a:rPr lang="es-CO" dirty="0"/>
                        <a:t>7 (</a:t>
                      </a:r>
                      <a:r>
                        <a:rPr lang="en" noProof="0" dirty="0"/>
                        <a:t>July</a:t>
                      </a:r>
                      <a:r>
                        <a:rPr lang="es-CO" dirty="0"/>
                        <a:t>)</a:t>
                      </a:r>
                    </a:p>
                  </a:txBody>
                  <a:tcPr/>
                </a:tc>
                <a:tc>
                  <a:txBody>
                    <a:bodyPr/>
                    <a:lstStyle/>
                    <a:p>
                      <a:pPr algn="ctr"/>
                      <a:r>
                        <a:rPr lang="es-CO" dirty="0"/>
                        <a:t>-7.34</a:t>
                      </a:r>
                    </a:p>
                  </a:txBody>
                  <a:tcPr/>
                </a:tc>
                <a:extLst>
                  <a:ext uri="{0D108BD9-81ED-4DB2-BD59-A6C34878D82A}">
                    <a16:rowId xmlns:a16="http://schemas.microsoft.com/office/drawing/2014/main" val="4021131834"/>
                  </a:ext>
                </a:extLst>
              </a:tr>
            </a:tbl>
          </a:graphicData>
        </a:graphic>
      </p:graphicFrame>
      <p:pic>
        <p:nvPicPr>
          <p:cNvPr id="6" name="Gráfico 5" descr="Gráfico de tendencia descendente contorno">
            <a:extLst>
              <a:ext uri="{FF2B5EF4-FFF2-40B4-BE49-F238E27FC236}">
                <a16:creationId xmlns:a16="http://schemas.microsoft.com/office/drawing/2014/main" id="{076F705B-EB67-4625-BBF6-2D1F256C5C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083" y="1283602"/>
            <a:ext cx="676102" cy="6761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p:nvPr/>
        </p:nvSpPr>
        <p:spPr>
          <a:xfrm>
            <a:off x="3548025" y="1104966"/>
            <a:ext cx="5138775" cy="3565732"/>
          </a:xfrm>
          <a:custGeom>
            <a:avLst/>
            <a:gdLst/>
            <a:ahLst/>
            <a:cxnLst/>
            <a:rect l="l" t="t" r="r" b="b"/>
            <a:pathLst>
              <a:path w="15000" h="63439" fill="none" extrusionOk="0">
                <a:moveTo>
                  <a:pt x="180" y="41795"/>
                </a:moveTo>
                <a:lnTo>
                  <a:pt x="180" y="61628"/>
                </a:lnTo>
                <a:cubicBezTo>
                  <a:pt x="160" y="61907"/>
                  <a:pt x="140" y="62265"/>
                  <a:pt x="120" y="62722"/>
                </a:cubicBezTo>
                <a:cubicBezTo>
                  <a:pt x="100" y="63021"/>
                  <a:pt x="80" y="63180"/>
                  <a:pt x="180" y="63279"/>
                </a:cubicBezTo>
                <a:cubicBezTo>
                  <a:pt x="339" y="63438"/>
                  <a:pt x="597" y="63379"/>
                  <a:pt x="1015" y="63339"/>
                </a:cubicBezTo>
                <a:cubicBezTo>
                  <a:pt x="1393" y="63299"/>
                  <a:pt x="1791" y="63359"/>
                  <a:pt x="2189" y="63339"/>
                </a:cubicBezTo>
                <a:cubicBezTo>
                  <a:pt x="2766" y="63319"/>
                  <a:pt x="5730" y="63299"/>
                  <a:pt x="13508" y="63339"/>
                </a:cubicBezTo>
                <a:cubicBezTo>
                  <a:pt x="13806" y="63339"/>
                  <a:pt x="14065" y="63339"/>
                  <a:pt x="14284" y="63339"/>
                </a:cubicBezTo>
                <a:cubicBezTo>
                  <a:pt x="14661" y="63339"/>
                  <a:pt x="14781" y="63339"/>
                  <a:pt x="14860" y="63259"/>
                </a:cubicBezTo>
                <a:cubicBezTo>
                  <a:pt x="15000" y="63100"/>
                  <a:pt x="14900" y="62822"/>
                  <a:pt x="14860" y="62523"/>
                </a:cubicBezTo>
                <a:cubicBezTo>
                  <a:pt x="14781" y="62086"/>
                  <a:pt x="14860" y="61628"/>
                  <a:pt x="14860" y="61171"/>
                </a:cubicBezTo>
                <a:lnTo>
                  <a:pt x="14860" y="1870"/>
                </a:lnTo>
                <a:cubicBezTo>
                  <a:pt x="14801" y="1433"/>
                  <a:pt x="14821" y="1095"/>
                  <a:pt x="14860" y="836"/>
                </a:cubicBezTo>
                <a:cubicBezTo>
                  <a:pt x="14900" y="498"/>
                  <a:pt x="14960" y="319"/>
                  <a:pt x="14860" y="179"/>
                </a:cubicBezTo>
                <a:cubicBezTo>
                  <a:pt x="14701" y="0"/>
                  <a:pt x="14343" y="80"/>
                  <a:pt x="14124" y="120"/>
                </a:cubicBezTo>
                <a:cubicBezTo>
                  <a:pt x="13508" y="219"/>
                  <a:pt x="12851" y="100"/>
                  <a:pt x="12215" y="179"/>
                </a:cubicBezTo>
                <a:cubicBezTo>
                  <a:pt x="11538" y="259"/>
                  <a:pt x="9092" y="299"/>
                  <a:pt x="1811" y="179"/>
                </a:cubicBezTo>
                <a:cubicBezTo>
                  <a:pt x="1373" y="199"/>
                  <a:pt x="1015" y="179"/>
                  <a:pt x="776" y="179"/>
                </a:cubicBezTo>
                <a:cubicBezTo>
                  <a:pt x="418" y="160"/>
                  <a:pt x="279" y="140"/>
                  <a:pt x="180" y="239"/>
                </a:cubicBezTo>
                <a:cubicBezTo>
                  <a:pt x="1" y="418"/>
                  <a:pt x="120" y="756"/>
                  <a:pt x="180" y="1174"/>
                </a:cubicBezTo>
                <a:cubicBezTo>
                  <a:pt x="279" y="1870"/>
                  <a:pt x="160" y="2248"/>
                  <a:pt x="160" y="2626"/>
                </a:cubicBezTo>
                <a:cubicBezTo>
                  <a:pt x="120" y="3362"/>
                  <a:pt x="140" y="14264"/>
                  <a:pt x="180" y="41795"/>
                </a:cubicBezTo>
                <a:close/>
              </a:path>
            </a:pathLst>
          </a:custGeom>
          <a:noFill/>
          <a:ln w="19050" cap="flat" cmpd="sng">
            <a:solidFill>
              <a:srgbClr val="040707"/>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1: Delivery economics</a:t>
            </a:r>
            <a:endParaRPr dirty="0"/>
          </a:p>
        </p:txBody>
      </p:sp>
      <p:grpSp>
        <p:nvGrpSpPr>
          <p:cNvPr id="456" name="Google Shape;456;p35"/>
          <p:cNvGrpSpPr/>
          <p:nvPr/>
        </p:nvGrpSpPr>
        <p:grpSpPr>
          <a:xfrm>
            <a:off x="679346" y="1460061"/>
            <a:ext cx="2782956" cy="859501"/>
            <a:chOff x="-871150" y="2906975"/>
            <a:chExt cx="1518900" cy="859501"/>
          </a:xfrm>
        </p:grpSpPr>
        <p:sp>
          <p:nvSpPr>
            <p:cNvPr id="457" name="Google Shape;457;p35"/>
            <p:cNvSpPr txBox="1"/>
            <p:nvPr/>
          </p:nvSpPr>
          <p:spPr>
            <a:xfrm>
              <a:off x="-871150" y="3249276"/>
              <a:ext cx="1518900" cy="5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Increase with the other variables</a:t>
              </a:r>
            </a:p>
          </p:txBody>
        </p:sp>
        <p:sp>
          <p:nvSpPr>
            <p:cNvPr id="458" name="Google Shape;458;p35"/>
            <p:cNvSpPr txBox="1"/>
            <p:nvPr/>
          </p:nvSpPr>
          <p:spPr>
            <a:xfrm>
              <a:off x="-871150" y="2906975"/>
              <a:ext cx="1518900" cy="34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Delivery and Gross Booking</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469" name="Google Shape;469;p35"/>
          <p:cNvGrpSpPr/>
          <p:nvPr/>
        </p:nvGrpSpPr>
        <p:grpSpPr>
          <a:xfrm>
            <a:off x="736748" y="2675497"/>
            <a:ext cx="2714633" cy="1116977"/>
            <a:chOff x="5699069" y="3204863"/>
            <a:chExt cx="2714633" cy="1116977"/>
          </a:xfrm>
        </p:grpSpPr>
        <p:grpSp>
          <p:nvGrpSpPr>
            <p:cNvPr id="470" name="Google Shape;470;p35"/>
            <p:cNvGrpSpPr/>
            <p:nvPr/>
          </p:nvGrpSpPr>
          <p:grpSpPr>
            <a:xfrm>
              <a:off x="5699069" y="3462340"/>
              <a:ext cx="2714633" cy="859500"/>
              <a:chOff x="5430481" y="2409826"/>
              <a:chExt cx="2384394" cy="859500"/>
            </a:xfrm>
          </p:grpSpPr>
          <p:sp>
            <p:nvSpPr>
              <p:cNvPr id="471" name="Google Shape;471;p35"/>
              <p:cNvSpPr txBox="1"/>
              <p:nvPr/>
            </p:nvSpPr>
            <p:spPr>
              <a:xfrm>
                <a:off x="5467065" y="2752126"/>
                <a:ext cx="2347810" cy="51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latin typeface="Roboto"/>
                    <a:ea typeface="Roboto"/>
                    <a:cs typeface="Roboto"/>
                    <a:sym typeface="Roboto"/>
                  </a:rPr>
                  <a:t>It´s being affected by several variables but specially </a:t>
                </a:r>
                <a:r>
                  <a:rPr lang="en-US" dirty="0">
                    <a:solidFill>
                      <a:schemeClr val="dk1"/>
                    </a:solidFill>
                    <a:latin typeface="Roboto"/>
                    <a:ea typeface="Roboto"/>
                    <a:cs typeface="Roboto"/>
                    <a:sym typeface="Roboto"/>
                  </a:rPr>
                  <a:t>Eater Other Promotions / Discounts", "Eater Referral Promotions"</a:t>
                </a:r>
                <a:endParaRPr dirty="0">
                  <a:solidFill>
                    <a:schemeClr val="dk1"/>
                  </a:solidFill>
                  <a:latin typeface="Roboto"/>
                  <a:ea typeface="Roboto"/>
                  <a:cs typeface="Roboto"/>
                  <a:sym typeface="Roboto"/>
                </a:endParaRPr>
              </a:p>
            </p:txBody>
          </p:sp>
          <p:sp>
            <p:nvSpPr>
              <p:cNvPr id="472" name="Google Shape;472;p35"/>
              <p:cNvSpPr txBox="1"/>
              <p:nvPr/>
            </p:nvSpPr>
            <p:spPr>
              <a:xfrm>
                <a:off x="5430481" y="2409826"/>
                <a:ext cx="1518900" cy="34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Unit economics</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473" name="Google Shape;473;p35"/>
            <p:cNvGrpSpPr/>
            <p:nvPr/>
          </p:nvGrpSpPr>
          <p:grpSpPr>
            <a:xfrm rot="1818974">
              <a:off x="5790192" y="3204863"/>
              <a:ext cx="242242" cy="225527"/>
              <a:chOff x="3951292" y="4332391"/>
              <a:chExt cx="242229" cy="225515"/>
            </a:xfrm>
          </p:grpSpPr>
          <p:sp>
            <p:nvSpPr>
              <p:cNvPr id="474" name="Google Shape;474;p35"/>
              <p:cNvSpPr/>
              <p:nvPr/>
            </p:nvSpPr>
            <p:spPr>
              <a:xfrm>
                <a:off x="3960943" y="4344584"/>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5" name="Google Shape;475;p35"/>
              <p:cNvSpPr/>
              <p:nvPr/>
            </p:nvSpPr>
            <p:spPr>
              <a:xfrm rot="20350776">
                <a:off x="3951292" y="4332391"/>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grpSp>
      <p:pic>
        <p:nvPicPr>
          <p:cNvPr id="3" name="Imagen 2">
            <a:extLst>
              <a:ext uri="{FF2B5EF4-FFF2-40B4-BE49-F238E27FC236}">
                <a16:creationId xmlns:a16="http://schemas.microsoft.com/office/drawing/2014/main" id="{D9D7239C-3055-4C1A-B933-2CE2BA3A1742}"/>
              </a:ext>
            </a:extLst>
          </p:cNvPr>
          <p:cNvPicPr>
            <a:picLocks noChangeAspect="1"/>
          </p:cNvPicPr>
          <p:nvPr/>
        </p:nvPicPr>
        <p:blipFill rotWithShape="1">
          <a:blip r:embed="rId3"/>
          <a:srcRect l="4148"/>
          <a:stretch/>
        </p:blipFill>
        <p:spPr>
          <a:xfrm>
            <a:off x="3859600" y="1318346"/>
            <a:ext cx="4741477" cy="2945824"/>
          </a:xfrm>
          <a:prstGeom prst="rect">
            <a:avLst/>
          </a:prstGeom>
        </p:spPr>
      </p:pic>
      <p:sp>
        <p:nvSpPr>
          <p:cNvPr id="54" name="Google Shape;474;p35">
            <a:extLst>
              <a:ext uri="{FF2B5EF4-FFF2-40B4-BE49-F238E27FC236}">
                <a16:creationId xmlns:a16="http://schemas.microsoft.com/office/drawing/2014/main" id="{90A9BC4A-68B6-4AEF-B487-5514FFF49B05}"/>
              </a:ext>
            </a:extLst>
          </p:cNvPr>
          <p:cNvSpPr/>
          <p:nvPr/>
        </p:nvSpPr>
        <p:spPr>
          <a:xfrm rot="1818974">
            <a:off x="817612" y="1098951"/>
            <a:ext cx="213990" cy="213334"/>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6" name="Google Shape;475;p35">
            <a:extLst>
              <a:ext uri="{FF2B5EF4-FFF2-40B4-BE49-F238E27FC236}">
                <a16:creationId xmlns:a16="http://schemas.microsoft.com/office/drawing/2014/main" id="{861819FA-0A0E-460B-9AF8-3A3BDA56AF60}"/>
              </a:ext>
            </a:extLst>
          </p:cNvPr>
          <p:cNvSpPr/>
          <p:nvPr/>
        </p:nvSpPr>
        <p:spPr>
          <a:xfrm rot="569750">
            <a:off x="812211" y="1094328"/>
            <a:ext cx="242242" cy="218463"/>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 name="Elipse 3">
            <a:extLst>
              <a:ext uri="{FF2B5EF4-FFF2-40B4-BE49-F238E27FC236}">
                <a16:creationId xmlns:a16="http://schemas.microsoft.com/office/drawing/2014/main" id="{E0094A7F-B670-4AC3-BDBB-6E19B9A93689}"/>
              </a:ext>
            </a:extLst>
          </p:cNvPr>
          <p:cNvSpPr/>
          <p:nvPr/>
        </p:nvSpPr>
        <p:spPr>
          <a:xfrm>
            <a:off x="6722983" y="3056451"/>
            <a:ext cx="918221" cy="111545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9396A486-3A59-4095-B36D-4C4806555813}"/>
              </a:ext>
            </a:extLst>
          </p:cNvPr>
          <p:cNvSpPr/>
          <p:nvPr/>
        </p:nvSpPr>
        <p:spPr>
          <a:xfrm>
            <a:off x="7641204" y="3056451"/>
            <a:ext cx="918222" cy="1115453"/>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43"/>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1: Delivery economics</a:t>
            </a:r>
            <a:endParaRPr dirty="0"/>
          </a:p>
        </p:txBody>
      </p:sp>
      <p:sp>
        <p:nvSpPr>
          <p:cNvPr id="823" name="Google Shape;823;p43"/>
          <p:cNvSpPr txBox="1"/>
          <p:nvPr/>
        </p:nvSpPr>
        <p:spPr>
          <a:xfrm>
            <a:off x="584807" y="3185372"/>
            <a:ext cx="1748406" cy="8062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Eater Other Promotions/ Discounts</a:t>
            </a:r>
          </a:p>
        </p:txBody>
      </p:sp>
      <p:sp>
        <p:nvSpPr>
          <p:cNvPr id="829" name="Google Shape;829;p43"/>
          <p:cNvSpPr txBox="1"/>
          <p:nvPr/>
        </p:nvSpPr>
        <p:spPr>
          <a:xfrm>
            <a:off x="7082008" y="2987620"/>
            <a:ext cx="1748406" cy="51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dk1"/>
                </a:solidFill>
                <a:latin typeface="Roboto"/>
                <a:ea typeface="Roboto"/>
                <a:cs typeface="Roboto"/>
                <a:sym typeface="Roboto"/>
              </a:rPr>
              <a:t>Eater Referral Promotions</a:t>
            </a:r>
          </a:p>
        </p:txBody>
      </p:sp>
      <p:sp>
        <p:nvSpPr>
          <p:cNvPr id="855" name="Google Shape;855;p43"/>
          <p:cNvSpPr txBox="1"/>
          <p:nvPr/>
        </p:nvSpPr>
        <p:spPr>
          <a:xfrm>
            <a:off x="601763" y="2813320"/>
            <a:ext cx="1068000" cy="43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dk1"/>
                </a:solidFill>
                <a:latin typeface="Fira Sans Condensed SemiBold"/>
                <a:ea typeface="Fira Sans Condensed SemiBold"/>
                <a:cs typeface="Fira Sans Condensed SemiBold"/>
                <a:sym typeface="Fira Sans Condensed SemiBold"/>
              </a:rPr>
              <a:t>-0.85</a:t>
            </a:r>
            <a:endParaRPr sz="2500" dirty="0">
              <a:solidFill>
                <a:schemeClr val="dk1"/>
              </a:solidFill>
              <a:latin typeface="Fira Sans Condensed SemiBold"/>
              <a:ea typeface="Fira Sans Condensed SemiBold"/>
              <a:cs typeface="Fira Sans Condensed SemiBold"/>
              <a:sym typeface="Fira Sans Condensed SemiBold"/>
            </a:endParaRPr>
          </a:p>
        </p:txBody>
      </p:sp>
      <p:sp>
        <p:nvSpPr>
          <p:cNvPr id="858" name="Google Shape;858;p43"/>
          <p:cNvSpPr txBox="1"/>
          <p:nvPr/>
        </p:nvSpPr>
        <p:spPr>
          <a:xfrm>
            <a:off x="7355698" y="2638570"/>
            <a:ext cx="1068000" cy="432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dk1"/>
                </a:solidFill>
                <a:latin typeface="Fira Sans Condensed SemiBold"/>
                <a:ea typeface="Fira Sans Condensed SemiBold"/>
                <a:cs typeface="Fira Sans Condensed SemiBold"/>
                <a:sym typeface="Fira Sans Condensed SemiBold"/>
              </a:rPr>
              <a:t>-0.8</a:t>
            </a:r>
            <a:endParaRPr sz="2500" dirty="0">
              <a:solidFill>
                <a:schemeClr val="dk1"/>
              </a:solidFill>
              <a:latin typeface="Fira Sans Condensed SemiBold"/>
              <a:ea typeface="Fira Sans Condensed SemiBold"/>
              <a:cs typeface="Fira Sans Condensed SemiBold"/>
              <a:sym typeface="Fira Sans Condensed SemiBold"/>
            </a:endParaRPr>
          </a:p>
        </p:txBody>
      </p:sp>
      <p:sp>
        <p:nvSpPr>
          <p:cNvPr id="862" name="Google Shape;862;p43"/>
          <p:cNvSpPr/>
          <p:nvPr/>
        </p:nvSpPr>
        <p:spPr>
          <a:xfrm>
            <a:off x="3380293" y="2020734"/>
            <a:ext cx="485700" cy="48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5667592" y="2291523"/>
            <a:ext cx="485700" cy="48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5732354" y="2958273"/>
            <a:ext cx="485700" cy="48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3380280" y="2712522"/>
            <a:ext cx="485700" cy="485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1512608" y="2490579"/>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noFill/>
          <a:ln w="19050" cap="flat" cmpd="sng">
            <a:solidFill>
              <a:schemeClr val="dk1"/>
            </a:solidFill>
            <a:prstDash val="solid"/>
            <a:round/>
            <a:headEnd type="none" w="med" len="med"/>
            <a:tailEnd type="none" w="med" len="med"/>
          </a:ln>
        </p:spPr>
      </p:sp>
      <p:sp>
        <p:nvSpPr>
          <p:cNvPr id="873" name="Google Shape;873;p43"/>
          <p:cNvSpPr/>
          <p:nvPr/>
        </p:nvSpPr>
        <p:spPr>
          <a:xfrm>
            <a:off x="6787039" y="2614695"/>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noFill/>
          <a:ln w="19050" cap="flat" cmpd="sng">
            <a:solidFill>
              <a:schemeClr val="dk1"/>
            </a:solidFill>
            <a:prstDash val="solid"/>
            <a:round/>
            <a:headEnd type="none" w="med" len="med"/>
            <a:tailEnd type="none" w="med" len="med"/>
          </a:ln>
        </p:spPr>
      </p:sp>
      <p:pic>
        <p:nvPicPr>
          <p:cNvPr id="3" name="Imagen 2">
            <a:extLst>
              <a:ext uri="{FF2B5EF4-FFF2-40B4-BE49-F238E27FC236}">
                <a16:creationId xmlns:a16="http://schemas.microsoft.com/office/drawing/2014/main" id="{8F348DF7-F10B-4E80-8452-CB216E46AD21}"/>
              </a:ext>
            </a:extLst>
          </p:cNvPr>
          <p:cNvPicPr>
            <a:picLocks noChangeAspect="1"/>
          </p:cNvPicPr>
          <p:nvPr/>
        </p:nvPicPr>
        <p:blipFill rotWithShape="1">
          <a:blip r:embed="rId3"/>
          <a:srcRect l="8542" t="3136" b="3044"/>
          <a:stretch/>
        </p:blipFill>
        <p:spPr>
          <a:xfrm>
            <a:off x="2664450" y="1634140"/>
            <a:ext cx="3815099" cy="2990335"/>
          </a:xfrm>
          <a:prstGeom prst="rect">
            <a:avLst/>
          </a:prstGeom>
          <a:ln w="28575">
            <a:solidFill>
              <a:schemeClr val="tx1"/>
            </a:solidFill>
          </a:ln>
        </p:spPr>
      </p:pic>
      <p:cxnSp>
        <p:nvCxnSpPr>
          <p:cNvPr id="867" name="Google Shape;867;p43"/>
          <p:cNvCxnSpPr>
            <a:cxnSpLocks/>
            <a:stCxn id="68" idx="4"/>
            <a:endCxn id="21" idx="2"/>
          </p:cNvCxnSpPr>
          <p:nvPr/>
        </p:nvCxnSpPr>
        <p:spPr>
          <a:xfrm rot="16200000" flipH="1">
            <a:off x="6227448" y="2478555"/>
            <a:ext cx="191779" cy="1728060"/>
          </a:xfrm>
          <a:prstGeom prst="curvedConnector3">
            <a:avLst>
              <a:gd name="adj1" fmla="val 219200"/>
            </a:avLst>
          </a:prstGeom>
          <a:noFill/>
          <a:ln w="19050" cap="flat" cmpd="sng">
            <a:solidFill>
              <a:schemeClr val="dk1"/>
            </a:solidFill>
            <a:prstDash val="solid"/>
            <a:round/>
            <a:headEnd type="none" w="med" len="med"/>
            <a:tailEnd type="none" w="med" len="med"/>
          </a:ln>
        </p:spPr>
      </p:cxnSp>
      <p:cxnSp>
        <p:nvCxnSpPr>
          <p:cNvPr id="863" name="Google Shape;863;p43"/>
          <p:cNvCxnSpPr>
            <a:cxnSpLocks/>
            <a:stCxn id="10" idx="4"/>
          </p:cNvCxnSpPr>
          <p:nvPr/>
        </p:nvCxnSpPr>
        <p:spPr>
          <a:xfrm rot="5400000" flipH="1">
            <a:off x="3550195" y="1641933"/>
            <a:ext cx="359183" cy="2825595"/>
          </a:xfrm>
          <a:prstGeom prst="curvedConnector4">
            <a:avLst>
              <a:gd name="adj1" fmla="val -63644"/>
              <a:gd name="adj2" fmla="val 52439"/>
            </a:avLst>
          </a:prstGeom>
          <a:noFill/>
          <a:ln w="19050" cap="flat" cmpd="sng">
            <a:solidFill>
              <a:schemeClr val="dk1"/>
            </a:solidFill>
            <a:prstDash val="solid"/>
            <a:round/>
            <a:headEnd type="none" w="med" len="med"/>
            <a:tailEnd type="none" w="med" len="med"/>
          </a:ln>
        </p:spPr>
      </p:cxnSp>
      <p:sp>
        <p:nvSpPr>
          <p:cNvPr id="10" name="Elipse 9">
            <a:extLst>
              <a:ext uri="{FF2B5EF4-FFF2-40B4-BE49-F238E27FC236}">
                <a16:creationId xmlns:a16="http://schemas.microsoft.com/office/drawing/2014/main" id="{25413627-F98B-44DD-9277-821EF7678707}"/>
              </a:ext>
            </a:extLst>
          </p:cNvPr>
          <p:cNvSpPr/>
          <p:nvPr/>
        </p:nvSpPr>
        <p:spPr>
          <a:xfrm>
            <a:off x="5004758" y="2955372"/>
            <a:ext cx="275651" cy="278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Elipse 67">
            <a:extLst>
              <a:ext uri="{FF2B5EF4-FFF2-40B4-BE49-F238E27FC236}">
                <a16:creationId xmlns:a16="http://schemas.microsoft.com/office/drawing/2014/main" id="{BE5974DA-6789-49F4-907C-1423FA3CA74D}"/>
              </a:ext>
            </a:extLst>
          </p:cNvPr>
          <p:cNvSpPr/>
          <p:nvPr/>
        </p:nvSpPr>
        <p:spPr>
          <a:xfrm>
            <a:off x="5321481" y="2967747"/>
            <a:ext cx="275651" cy="2789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Google Shape;855;p43">
            <a:extLst>
              <a:ext uri="{FF2B5EF4-FFF2-40B4-BE49-F238E27FC236}">
                <a16:creationId xmlns:a16="http://schemas.microsoft.com/office/drawing/2014/main" id="{3DDBB6D3-A66D-4BA5-8984-99208FE6EB40}"/>
              </a:ext>
            </a:extLst>
          </p:cNvPr>
          <p:cNvSpPr txBox="1"/>
          <p:nvPr/>
        </p:nvSpPr>
        <p:spPr>
          <a:xfrm>
            <a:off x="3159201" y="900173"/>
            <a:ext cx="2825595" cy="11391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1"/>
                </a:solidFill>
                <a:latin typeface="Fira Sans Condensed SemiBold"/>
                <a:ea typeface="Fira Sans Condensed SemiBold"/>
                <a:cs typeface="Fira Sans Condensed SemiBold"/>
                <a:sym typeface="Fira Sans Condensed SemiBold"/>
              </a:rPr>
              <a:t>Pearson correlation </a:t>
            </a:r>
            <a:r>
              <a:rPr lang="en-US" sz="1600" dirty="0">
                <a:solidFill>
                  <a:schemeClr val="dk1"/>
                </a:solidFill>
                <a:latin typeface="Fira Sans Condensed SemiBold"/>
                <a:ea typeface="Fira Sans Condensed SemiBold"/>
                <a:cs typeface="Fira Sans Condensed SemiBold"/>
                <a:sym typeface="Fira Sans Condensed SemiBold"/>
              </a:rPr>
              <a:t>coefficient</a:t>
            </a:r>
          </a:p>
        </p:txBody>
      </p:sp>
      <p:pic>
        <p:nvPicPr>
          <p:cNvPr id="19" name="Gráfico 18" descr="Hipoteca con relleno sólido">
            <a:extLst>
              <a:ext uri="{FF2B5EF4-FFF2-40B4-BE49-F238E27FC236}">
                <a16:creationId xmlns:a16="http://schemas.microsoft.com/office/drawing/2014/main" id="{D7716DE2-9B90-4123-9204-347D63EA9F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5190" y="2483754"/>
            <a:ext cx="723430" cy="723430"/>
          </a:xfrm>
          <a:prstGeom prst="rect">
            <a:avLst/>
          </a:prstGeom>
        </p:spPr>
      </p:pic>
      <p:pic>
        <p:nvPicPr>
          <p:cNvPr id="21" name="Gráfico 20" descr="Niños contorno">
            <a:extLst>
              <a:ext uri="{FF2B5EF4-FFF2-40B4-BE49-F238E27FC236}">
                <a16:creationId xmlns:a16="http://schemas.microsoft.com/office/drawing/2014/main" id="{38281094-84A1-47AA-8188-BF1BC7954E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66714" y="2597169"/>
            <a:ext cx="841306" cy="8413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6" name="Google Shape;666;p40"/>
          <p:cNvSpPr/>
          <p:nvPr/>
        </p:nvSpPr>
        <p:spPr>
          <a:xfrm>
            <a:off x="7058976" y="1474976"/>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noFill/>
          <a:ln w="19050" cap="flat" cmpd="sng">
            <a:solidFill>
              <a:schemeClr val="dk1"/>
            </a:solidFill>
            <a:prstDash val="solid"/>
            <a:round/>
            <a:headEnd type="none" w="med" len="med"/>
            <a:tailEnd type="none" w="med" len="med"/>
          </a:ln>
        </p:spPr>
      </p:sp>
      <p:sp>
        <p:nvSpPr>
          <p:cNvPr id="667" name="Google Shape;667;p40"/>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1: Delivery economics</a:t>
            </a:r>
            <a:endParaRPr dirty="0"/>
          </a:p>
        </p:txBody>
      </p:sp>
      <p:sp>
        <p:nvSpPr>
          <p:cNvPr id="670" name="Google Shape;670;p40"/>
          <p:cNvSpPr txBox="1"/>
          <p:nvPr/>
        </p:nvSpPr>
        <p:spPr>
          <a:xfrm>
            <a:off x="1327940" y="1621144"/>
            <a:ext cx="1801871" cy="34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Reduce the % of discount for every referral</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672" name="Google Shape;672;p40"/>
          <p:cNvSpPr/>
          <p:nvPr/>
        </p:nvSpPr>
        <p:spPr>
          <a:xfrm>
            <a:off x="1141850" y="1122275"/>
            <a:ext cx="3323513" cy="1535224"/>
          </a:xfrm>
          <a:custGeom>
            <a:avLst/>
            <a:gdLst/>
            <a:ahLst/>
            <a:cxnLst/>
            <a:rect l="l" t="t" r="r" b="b"/>
            <a:pathLst>
              <a:path w="15000" h="63439" fill="none" extrusionOk="0">
                <a:moveTo>
                  <a:pt x="180" y="41795"/>
                </a:moveTo>
                <a:lnTo>
                  <a:pt x="180" y="61628"/>
                </a:lnTo>
                <a:cubicBezTo>
                  <a:pt x="160" y="61907"/>
                  <a:pt x="140" y="62265"/>
                  <a:pt x="120" y="62722"/>
                </a:cubicBezTo>
                <a:cubicBezTo>
                  <a:pt x="100" y="63021"/>
                  <a:pt x="80" y="63180"/>
                  <a:pt x="180" y="63279"/>
                </a:cubicBezTo>
                <a:cubicBezTo>
                  <a:pt x="339" y="63438"/>
                  <a:pt x="597" y="63379"/>
                  <a:pt x="1015" y="63339"/>
                </a:cubicBezTo>
                <a:cubicBezTo>
                  <a:pt x="1393" y="63299"/>
                  <a:pt x="1791" y="63359"/>
                  <a:pt x="2189" y="63339"/>
                </a:cubicBezTo>
                <a:cubicBezTo>
                  <a:pt x="2766" y="63319"/>
                  <a:pt x="5730" y="63299"/>
                  <a:pt x="13508" y="63339"/>
                </a:cubicBezTo>
                <a:cubicBezTo>
                  <a:pt x="13806" y="63339"/>
                  <a:pt x="14065" y="63339"/>
                  <a:pt x="14284" y="63339"/>
                </a:cubicBezTo>
                <a:cubicBezTo>
                  <a:pt x="14661" y="63339"/>
                  <a:pt x="14781" y="63339"/>
                  <a:pt x="14860" y="63259"/>
                </a:cubicBezTo>
                <a:cubicBezTo>
                  <a:pt x="15000" y="63100"/>
                  <a:pt x="14900" y="62822"/>
                  <a:pt x="14860" y="62523"/>
                </a:cubicBezTo>
                <a:cubicBezTo>
                  <a:pt x="14781" y="62086"/>
                  <a:pt x="14860" y="61628"/>
                  <a:pt x="14860" y="61171"/>
                </a:cubicBezTo>
                <a:lnTo>
                  <a:pt x="14860" y="1870"/>
                </a:lnTo>
                <a:cubicBezTo>
                  <a:pt x="14801" y="1433"/>
                  <a:pt x="14821" y="1095"/>
                  <a:pt x="14860" y="836"/>
                </a:cubicBezTo>
                <a:cubicBezTo>
                  <a:pt x="14900" y="498"/>
                  <a:pt x="14960" y="319"/>
                  <a:pt x="14860" y="179"/>
                </a:cubicBezTo>
                <a:cubicBezTo>
                  <a:pt x="14701" y="0"/>
                  <a:pt x="14343" y="80"/>
                  <a:pt x="14124" y="120"/>
                </a:cubicBezTo>
                <a:cubicBezTo>
                  <a:pt x="13508" y="219"/>
                  <a:pt x="12851" y="100"/>
                  <a:pt x="12215" y="179"/>
                </a:cubicBezTo>
                <a:cubicBezTo>
                  <a:pt x="11538" y="259"/>
                  <a:pt x="9092" y="299"/>
                  <a:pt x="1811" y="179"/>
                </a:cubicBezTo>
                <a:cubicBezTo>
                  <a:pt x="1373" y="199"/>
                  <a:pt x="1015" y="179"/>
                  <a:pt x="776" y="179"/>
                </a:cubicBezTo>
                <a:cubicBezTo>
                  <a:pt x="418" y="160"/>
                  <a:pt x="279" y="140"/>
                  <a:pt x="180" y="239"/>
                </a:cubicBezTo>
                <a:cubicBezTo>
                  <a:pt x="1" y="418"/>
                  <a:pt x="120" y="756"/>
                  <a:pt x="180" y="1174"/>
                </a:cubicBezTo>
                <a:cubicBezTo>
                  <a:pt x="279" y="1870"/>
                  <a:pt x="160" y="2248"/>
                  <a:pt x="160" y="2626"/>
                </a:cubicBezTo>
                <a:cubicBezTo>
                  <a:pt x="120" y="3362"/>
                  <a:pt x="140" y="14264"/>
                  <a:pt x="180" y="41795"/>
                </a:cubicBezTo>
                <a:close/>
              </a:path>
            </a:pathLst>
          </a:custGeom>
          <a:noFill/>
          <a:ln w="19050" cap="flat" cmpd="sng">
            <a:solidFill>
              <a:srgbClr val="040707"/>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3223576" y="1490669"/>
            <a:ext cx="807700" cy="806275"/>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noFill/>
          <a:ln w="19050" cap="flat" cmpd="sng">
            <a:solidFill>
              <a:schemeClr val="dk1"/>
            </a:solidFill>
            <a:prstDash val="solid"/>
            <a:round/>
            <a:headEnd type="none" w="med" len="med"/>
            <a:tailEnd type="none" w="med" len="med"/>
          </a:ln>
        </p:spPr>
      </p:sp>
      <p:grpSp>
        <p:nvGrpSpPr>
          <p:cNvPr id="675" name="Google Shape;675;p40"/>
          <p:cNvGrpSpPr/>
          <p:nvPr/>
        </p:nvGrpSpPr>
        <p:grpSpPr>
          <a:xfrm>
            <a:off x="4977252" y="1666081"/>
            <a:ext cx="2194836" cy="839845"/>
            <a:chOff x="2522238" y="2139218"/>
            <a:chExt cx="1601438" cy="839845"/>
          </a:xfrm>
        </p:grpSpPr>
        <p:sp>
          <p:nvSpPr>
            <p:cNvPr id="676" name="Google Shape;676;p40"/>
            <p:cNvSpPr txBox="1"/>
            <p:nvPr/>
          </p:nvSpPr>
          <p:spPr>
            <a:xfrm>
              <a:off x="2522238" y="2461863"/>
              <a:ext cx="1518900" cy="5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Roboto"/>
                <a:ea typeface="Roboto"/>
                <a:cs typeface="Roboto"/>
                <a:sym typeface="Roboto"/>
              </a:endParaRPr>
            </a:p>
          </p:txBody>
        </p:sp>
        <p:sp>
          <p:nvSpPr>
            <p:cNvPr id="677" name="Google Shape;677;p40"/>
            <p:cNvSpPr txBox="1"/>
            <p:nvPr/>
          </p:nvSpPr>
          <p:spPr>
            <a:xfrm>
              <a:off x="2604776" y="2139218"/>
              <a:ext cx="1518900" cy="34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Promote codes of discount after certain meal order</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679" name="Google Shape;679;p40"/>
          <p:cNvSpPr/>
          <p:nvPr/>
        </p:nvSpPr>
        <p:spPr>
          <a:xfrm>
            <a:off x="4977252" y="1124119"/>
            <a:ext cx="3323513" cy="1535224"/>
          </a:xfrm>
          <a:custGeom>
            <a:avLst/>
            <a:gdLst/>
            <a:ahLst/>
            <a:cxnLst/>
            <a:rect l="l" t="t" r="r" b="b"/>
            <a:pathLst>
              <a:path w="15000" h="63439" fill="none" extrusionOk="0">
                <a:moveTo>
                  <a:pt x="180" y="41795"/>
                </a:moveTo>
                <a:lnTo>
                  <a:pt x="180" y="61628"/>
                </a:lnTo>
                <a:cubicBezTo>
                  <a:pt x="160" y="61907"/>
                  <a:pt x="140" y="62265"/>
                  <a:pt x="120" y="62722"/>
                </a:cubicBezTo>
                <a:cubicBezTo>
                  <a:pt x="100" y="63021"/>
                  <a:pt x="80" y="63180"/>
                  <a:pt x="180" y="63279"/>
                </a:cubicBezTo>
                <a:cubicBezTo>
                  <a:pt x="339" y="63438"/>
                  <a:pt x="597" y="63379"/>
                  <a:pt x="1015" y="63339"/>
                </a:cubicBezTo>
                <a:cubicBezTo>
                  <a:pt x="1393" y="63299"/>
                  <a:pt x="1791" y="63359"/>
                  <a:pt x="2189" y="63339"/>
                </a:cubicBezTo>
                <a:cubicBezTo>
                  <a:pt x="2766" y="63319"/>
                  <a:pt x="5730" y="63299"/>
                  <a:pt x="13508" y="63339"/>
                </a:cubicBezTo>
                <a:cubicBezTo>
                  <a:pt x="13806" y="63339"/>
                  <a:pt x="14065" y="63339"/>
                  <a:pt x="14284" y="63339"/>
                </a:cubicBezTo>
                <a:cubicBezTo>
                  <a:pt x="14661" y="63339"/>
                  <a:pt x="14781" y="63339"/>
                  <a:pt x="14860" y="63259"/>
                </a:cubicBezTo>
                <a:cubicBezTo>
                  <a:pt x="15000" y="63100"/>
                  <a:pt x="14900" y="62822"/>
                  <a:pt x="14860" y="62523"/>
                </a:cubicBezTo>
                <a:cubicBezTo>
                  <a:pt x="14781" y="62086"/>
                  <a:pt x="14860" y="61628"/>
                  <a:pt x="14860" y="61171"/>
                </a:cubicBezTo>
                <a:lnTo>
                  <a:pt x="14860" y="1870"/>
                </a:lnTo>
                <a:cubicBezTo>
                  <a:pt x="14801" y="1433"/>
                  <a:pt x="14821" y="1095"/>
                  <a:pt x="14860" y="836"/>
                </a:cubicBezTo>
                <a:cubicBezTo>
                  <a:pt x="14900" y="498"/>
                  <a:pt x="14960" y="319"/>
                  <a:pt x="14860" y="179"/>
                </a:cubicBezTo>
                <a:cubicBezTo>
                  <a:pt x="14701" y="0"/>
                  <a:pt x="14343" y="80"/>
                  <a:pt x="14124" y="120"/>
                </a:cubicBezTo>
                <a:cubicBezTo>
                  <a:pt x="13508" y="219"/>
                  <a:pt x="12851" y="100"/>
                  <a:pt x="12215" y="179"/>
                </a:cubicBezTo>
                <a:cubicBezTo>
                  <a:pt x="11538" y="259"/>
                  <a:pt x="9092" y="299"/>
                  <a:pt x="1811" y="179"/>
                </a:cubicBezTo>
                <a:cubicBezTo>
                  <a:pt x="1373" y="199"/>
                  <a:pt x="1015" y="179"/>
                  <a:pt x="776" y="179"/>
                </a:cubicBezTo>
                <a:cubicBezTo>
                  <a:pt x="418" y="160"/>
                  <a:pt x="279" y="140"/>
                  <a:pt x="180" y="239"/>
                </a:cubicBezTo>
                <a:cubicBezTo>
                  <a:pt x="1" y="418"/>
                  <a:pt x="120" y="756"/>
                  <a:pt x="180" y="1174"/>
                </a:cubicBezTo>
                <a:cubicBezTo>
                  <a:pt x="279" y="1870"/>
                  <a:pt x="160" y="2248"/>
                  <a:pt x="160" y="2626"/>
                </a:cubicBezTo>
                <a:cubicBezTo>
                  <a:pt x="120" y="3362"/>
                  <a:pt x="140" y="14264"/>
                  <a:pt x="180" y="41795"/>
                </a:cubicBezTo>
                <a:close/>
              </a:path>
            </a:pathLst>
          </a:custGeom>
          <a:noFill/>
          <a:ln w="19050" cap="flat" cmpd="sng">
            <a:solidFill>
              <a:srgbClr val="040707"/>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áfico 2" descr="Reparto de comida con relleno sólido">
            <a:extLst>
              <a:ext uri="{FF2B5EF4-FFF2-40B4-BE49-F238E27FC236}">
                <a16:creationId xmlns:a16="http://schemas.microsoft.com/office/drawing/2014/main" id="{A349CAC3-772F-4F48-B35E-B2D4DB6792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3156" y="1474976"/>
            <a:ext cx="740004" cy="740004"/>
          </a:xfrm>
          <a:prstGeom prst="rect">
            <a:avLst/>
          </a:prstGeom>
        </p:spPr>
      </p:pic>
      <p:pic>
        <p:nvPicPr>
          <p:cNvPr id="5" name="Gráfico 4" descr="Usuarios con relleno sólido">
            <a:extLst>
              <a:ext uri="{FF2B5EF4-FFF2-40B4-BE49-F238E27FC236}">
                <a16:creationId xmlns:a16="http://schemas.microsoft.com/office/drawing/2014/main" id="{3A5AA84F-D6B9-4043-8B41-5223738B24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70226" y="1432687"/>
            <a:ext cx="914400" cy="914400"/>
          </a:xfrm>
          <a:prstGeom prst="rect">
            <a:avLst/>
          </a:prstGeom>
        </p:spPr>
      </p:pic>
      <p:pic>
        <p:nvPicPr>
          <p:cNvPr id="7" name="Imagen 6">
            <a:extLst>
              <a:ext uri="{FF2B5EF4-FFF2-40B4-BE49-F238E27FC236}">
                <a16:creationId xmlns:a16="http://schemas.microsoft.com/office/drawing/2014/main" id="{6B2FA5D9-7E0B-4C73-9552-2649DB9EC2E9}"/>
              </a:ext>
            </a:extLst>
          </p:cNvPr>
          <p:cNvPicPr>
            <a:picLocks noChangeAspect="1"/>
          </p:cNvPicPr>
          <p:nvPr/>
        </p:nvPicPr>
        <p:blipFill rotWithShape="1">
          <a:blip r:embed="rId7"/>
          <a:srcRect l="8810"/>
          <a:stretch/>
        </p:blipFill>
        <p:spPr>
          <a:xfrm>
            <a:off x="1327940" y="2795599"/>
            <a:ext cx="3045450" cy="2061976"/>
          </a:xfrm>
          <a:prstGeom prst="rect">
            <a:avLst/>
          </a:prstGeom>
          <a:ln>
            <a:solidFill>
              <a:schemeClr val="tx1"/>
            </a:solidFill>
          </a:ln>
        </p:spPr>
      </p:pic>
      <p:graphicFrame>
        <p:nvGraphicFramePr>
          <p:cNvPr id="8" name="Tabla 8">
            <a:extLst>
              <a:ext uri="{FF2B5EF4-FFF2-40B4-BE49-F238E27FC236}">
                <a16:creationId xmlns:a16="http://schemas.microsoft.com/office/drawing/2014/main" id="{3395DDB5-0938-415B-8515-2B4C32472BAB}"/>
              </a:ext>
            </a:extLst>
          </p:cNvPr>
          <p:cNvGraphicFramePr>
            <a:graphicFrameLocks noGrp="1"/>
          </p:cNvGraphicFramePr>
          <p:nvPr>
            <p:extLst>
              <p:ext uri="{D42A27DB-BD31-4B8C-83A1-F6EECF244321}">
                <p14:modId xmlns:p14="http://schemas.microsoft.com/office/powerpoint/2010/main" val="1655913498"/>
              </p:ext>
            </p:extLst>
          </p:nvPr>
        </p:nvGraphicFramePr>
        <p:xfrm>
          <a:off x="5093116" y="2840737"/>
          <a:ext cx="2773560" cy="1972599"/>
        </p:xfrm>
        <a:graphic>
          <a:graphicData uri="http://schemas.openxmlformats.org/drawingml/2006/table">
            <a:tbl>
              <a:tblPr firstRow="1" bandRow="1">
                <a:tableStyleId>{69012ECD-51FC-41F1-AA8D-1B2483CD663E}</a:tableStyleId>
              </a:tblPr>
              <a:tblGrid>
                <a:gridCol w="1386780">
                  <a:extLst>
                    <a:ext uri="{9D8B030D-6E8A-4147-A177-3AD203B41FA5}">
                      <a16:colId xmlns:a16="http://schemas.microsoft.com/office/drawing/2014/main" val="1538669420"/>
                    </a:ext>
                  </a:extLst>
                </a:gridCol>
                <a:gridCol w="1386780">
                  <a:extLst>
                    <a:ext uri="{9D8B030D-6E8A-4147-A177-3AD203B41FA5}">
                      <a16:colId xmlns:a16="http://schemas.microsoft.com/office/drawing/2014/main" val="2511185705"/>
                    </a:ext>
                  </a:extLst>
                </a:gridCol>
              </a:tblGrid>
              <a:tr h="0">
                <a:tc>
                  <a:txBody>
                    <a:bodyPr/>
                    <a:lstStyle/>
                    <a:p>
                      <a:pPr algn="ctr" fontAlgn="ctr"/>
                      <a:r>
                        <a:rPr lang="es-CO" b="1" dirty="0" err="1">
                          <a:effectLst/>
                        </a:rPr>
                        <a:t>Month</a:t>
                      </a:r>
                      <a:endParaRPr lang="es-CO" b="1" dirty="0">
                        <a:effectLst/>
                      </a:endParaRPr>
                    </a:p>
                  </a:txBody>
                  <a:tcPr anchor="ctr"/>
                </a:tc>
                <a:tc>
                  <a:txBody>
                    <a:bodyPr/>
                    <a:lstStyle/>
                    <a:p>
                      <a:pPr algn="ctr" fontAlgn="ctr"/>
                      <a:r>
                        <a:rPr lang="es-CO" b="1">
                          <a:effectLst/>
                        </a:rPr>
                        <a:t>New Unit Economics</a:t>
                      </a:r>
                    </a:p>
                  </a:txBody>
                  <a:tcPr anchor="ctr"/>
                </a:tc>
                <a:extLst>
                  <a:ext uri="{0D108BD9-81ED-4DB2-BD59-A6C34878D82A}">
                    <a16:rowId xmlns:a16="http://schemas.microsoft.com/office/drawing/2014/main" val="2481051033"/>
                  </a:ext>
                </a:extLst>
              </a:tr>
              <a:tr h="341919">
                <a:tc>
                  <a:txBody>
                    <a:bodyPr/>
                    <a:lstStyle/>
                    <a:p>
                      <a:pPr algn="ctr" fontAlgn="ctr"/>
                      <a:r>
                        <a:rPr lang="es-CO" dirty="0">
                          <a:effectLst/>
                        </a:rPr>
                        <a:t>5 (May)</a:t>
                      </a:r>
                    </a:p>
                  </a:txBody>
                  <a:tcPr anchor="ctr"/>
                </a:tc>
                <a:tc>
                  <a:txBody>
                    <a:bodyPr/>
                    <a:lstStyle/>
                    <a:p>
                      <a:pPr algn="ctr" fontAlgn="ctr"/>
                      <a:r>
                        <a:rPr lang="es-CO" dirty="0">
                          <a:effectLst/>
                        </a:rPr>
                        <a:t>1.37</a:t>
                      </a:r>
                    </a:p>
                  </a:txBody>
                  <a:tcPr anchor="ctr"/>
                </a:tc>
                <a:extLst>
                  <a:ext uri="{0D108BD9-81ED-4DB2-BD59-A6C34878D82A}">
                    <a16:rowId xmlns:a16="http://schemas.microsoft.com/office/drawing/2014/main" val="1355553224"/>
                  </a:ext>
                </a:extLst>
              </a:tr>
              <a:tr h="370840">
                <a:tc>
                  <a:txBody>
                    <a:bodyPr/>
                    <a:lstStyle/>
                    <a:p>
                      <a:pPr algn="ctr" fontAlgn="ctr"/>
                      <a:r>
                        <a:rPr lang="es-CO" dirty="0">
                          <a:effectLst/>
                        </a:rPr>
                        <a:t>6 (June)</a:t>
                      </a:r>
                    </a:p>
                  </a:txBody>
                  <a:tcPr anchor="ctr"/>
                </a:tc>
                <a:tc>
                  <a:txBody>
                    <a:bodyPr/>
                    <a:lstStyle/>
                    <a:p>
                      <a:pPr algn="ctr" fontAlgn="ctr"/>
                      <a:r>
                        <a:rPr lang="es-CO" dirty="0">
                          <a:effectLst/>
                        </a:rPr>
                        <a:t>-0.31</a:t>
                      </a:r>
                    </a:p>
                  </a:txBody>
                  <a:tcPr anchor="ctr"/>
                </a:tc>
                <a:extLst>
                  <a:ext uri="{0D108BD9-81ED-4DB2-BD59-A6C34878D82A}">
                    <a16:rowId xmlns:a16="http://schemas.microsoft.com/office/drawing/2014/main" val="3206930712"/>
                  </a:ext>
                </a:extLst>
              </a:tr>
              <a:tr h="370840">
                <a:tc>
                  <a:txBody>
                    <a:bodyPr/>
                    <a:lstStyle/>
                    <a:p>
                      <a:pPr algn="ctr" fontAlgn="ctr"/>
                      <a:r>
                        <a:rPr lang="es-CO" dirty="0">
                          <a:effectLst/>
                        </a:rPr>
                        <a:t>8 (August)</a:t>
                      </a:r>
                    </a:p>
                  </a:txBody>
                  <a:tcPr anchor="ctr"/>
                </a:tc>
                <a:tc>
                  <a:txBody>
                    <a:bodyPr/>
                    <a:lstStyle/>
                    <a:p>
                      <a:pPr algn="ctr" fontAlgn="ctr"/>
                      <a:r>
                        <a:rPr lang="es-CO" dirty="0">
                          <a:effectLst/>
                        </a:rPr>
                        <a:t>-2.47</a:t>
                      </a:r>
                    </a:p>
                  </a:txBody>
                  <a:tcPr anchor="ctr"/>
                </a:tc>
                <a:extLst>
                  <a:ext uri="{0D108BD9-81ED-4DB2-BD59-A6C34878D82A}">
                    <a16:rowId xmlns:a16="http://schemas.microsoft.com/office/drawing/2014/main" val="1385505217"/>
                  </a:ext>
                </a:extLst>
              </a:tr>
              <a:tr h="370840">
                <a:tc>
                  <a:txBody>
                    <a:bodyPr/>
                    <a:lstStyle/>
                    <a:p>
                      <a:pPr algn="ctr" fontAlgn="ctr"/>
                      <a:r>
                        <a:rPr lang="es-CO" dirty="0">
                          <a:effectLst/>
                        </a:rPr>
                        <a:t>7 (</a:t>
                      </a:r>
                      <a:r>
                        <a:rPr lang="es-CO" dirty="0" err="1">
                          <a:effectLst/>
                        </a:rPr>
                        <a:t>July</a:t>
                      </a:r>
                      <a:r>
                        <a:rPr lang="es-CO" dirty="0">
                          <a:effectLst/>
                        </a:rPr>
                        <a:t>)</a:t>
                      </a:r>
                    </a:p>
                  </a:txBody>
                  <a:tcPr anchor="ctr"/>
                </a:tc>
                <a:tc>
                  <a:txBody>
                    <a:bodyPr/>
                    <a:lstStyle/>
                    <a:p>
                      <a:pPr algn="ctr" fontAlgn="ctr"/>
                      <a:r>
                        <a:rPr lang="es-CO" dirty="0">
                          <a:effectLst/>
                        </a:rPr>
                        <a:t>-3.07</a:t>
                      </a:r>
                    </a:p>
                  </a:txBody>
                  <a:tcPr anchor="ctr"/>
                </a:tc>
                <a:extLst>
                  <a:ext uri="{0D108BD9-81ED-4DB2-BD59-A6C34878D82A}">
                    <a16:rowId xmlns:a16="http://schemas.microsoft.com/office/drawing/2014/main" val="381920348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4" name="Google Shape;904;p45"/>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1: Delivery economics</a:t>
            </a:r>
            <a:endParaRPr dirty="0"/>
          </a:p>
        </p:txBody>
      </p:sp>
      <p:sp>
        <p:nvSpPr>
          <p:cNvPr id="910" name="Google Shape;910;p45"/>
          <p:cNvSpPr txBox="1"/>
          <p:nvPr/>
        </p:nvSpPr>
        <p:spPr>
          <a:xfrm>
            <a:off x="2846895" y="1891500"/>
            <a:ext cx="4073711" cy="82584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Fira Sans Extra Condensed SemiBold"/>
                <a:ea typeface="Fira Sans Extra Condensed SemiBold"/>
                <a:cs typeface="Fira Sans Extra Condensed SemiBold"/>
                <a:sym typeface="Fira Sans Extra Condensed SemiBold"/>
              </a:rPr>
              <a:t>1. Bring food where the competition can´t</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914" name="Google Shape;914;p45"/>
          <p:cNvSpPr/>
          <p:nvPr/>
        </p:nvSpPr>
        <p:spPr>
          <a:xfrm rot="-1626556">
            <a:off x="391551" y="2200069"/>
            <a:ext cx="2556761" cy="1352805"/>
          </a:xfrm>
          <a:custGeom>
            <a:avLst/>
            <a:gdLst/>
            <a:ahLst/>
            <a:cxnLst/>
            <a:rect l="l" t="t" r="r" b="b"/>
            <a:pathLst>
              <a:path w="39421" h="20858" extrusionOk="0">
                <a:moveTo>
                  <a:pt x="38614" y="463"/>
                </a:moveTo>
                <a:cubicBezTo>
                  <a:pt x="38700" y="463"/>
                  <a:pt x="38762" y="475"/>
                  <a:pt x="38793" y="502"/>
                </a:cubicBezTo>
                <a:cubicBezTo>
                  <a:pt x="39421" y="1004"/>
                  <a:pt x="38144" y="3662"/>
                  <a:pt x="37935" y="4269"/>
                </a:cubicBezTo>
                <a:cubicBezTo>
                  <a:pt x="37433" y="5691"/>
                  <a:pt x="36931" y="7093"/>
                  <a:pt x="36408" y="8537"/>
                </a:cubicBezTo>
                <a:cubicBezTo>
                  <a:pt x="35654" y="7846"/>
                  <a:pt x="34985" y="7156"/>
                  <a:pt x="34315" y="6361"/>
                </a:cubicBezTo>
                <a:cubicBezTo>
                  <a:pt x="34294" y="6319"/>
                  <a:pt x="34253" y="6319"/>
                  <a:pt x="34211" y="6319"/>
                </a:cubicBezTo>
                <a:cubicBezTo>
                  <a:pt x="34190" y="6277"/>
                  <a:pt x="34148" y="6256"/>
                  <a:pt x="34106" y="6235"/>
                </a:cubicBezTo>
                <a:cubicBezTo>
                  <a:pt x="34074" y="6216"/>
                  <a:pt x="34042" y="6208"/>
                  <a:pt x="34011" y="6208"/>
                </a:cubicBezTo>
                <a:cubicBezTo>
                  <a:pt x="33842" y="6208"/>
                  <a:pt x="33720" y="6464"/>
                  <a:pt x="33897" y="6570"/>
                </a:cubicBezTo>
                <a:cubicBezTo>
                  <a:pt x="33939" y="6591"/>
                  <a:pt x="30005" y="10336"/>
                  <a:pt x="29649" y="10671"/>
                </a:cubicBezTo>
                <a:cubicBezTo>
                  <a:pt x="28247" y="11906"/>
                  <a:pt x="26867" y="13077"/>
                  <a:pt x="25423" y="14249"/>
                </a:cubicBezTo>
                <a:cubicBezTo>
                  <a:pt x="24753" y="14814"/>
                  <a:pt x="24063" y="15358"/>
                  <a:pt x="23372" y="15902"/>
                </a:cubicBezTo>
                <a:cubicBezTo>
                  <a:pt x="22837" y="16303"/>
                  <a:pt x="21638" y="17613"/>
                  <a:pt x="20829" y="17613"/>
                </a:cubicBezTo>
                <a:cubicBezTo>
                  <a:pt x="20752" y="17613"/>
                  <a:pt x="20679" y="17601"/>
                  <a:pt x="20610" y="17576"/>
                </a:cubicBezTo>
                <a:cubicBezTo>
                  <a:pt x="20359" y="17513"/>
                  <a:pt x="19773" y="16718"/>
                  <a:pt x="19606" y="16509"/>
                </a:cubicBezTo>
                <a:lnTo>
                  <a:pt x="16530" y="13287"/>
                </a:lnTo>
                <a:cubicBezTo>
                  <a:pt x="16499" y="13245"/>
                  <a:pt x="16447" y="13224"/>
                  <a:pt x="16394" y="13224"/>
                </a:cubicBezTo>
                <a:cubicBezTo>
                  <a:pt x="16342" y="13224"/>
                  <a:pt x="16290" y="13245"/>
                  <a:pt x="16258" y="13287"/>
                </a:cubicBezTo>
                <a:lnTo>
                  <a:pt x="11781" y="17994"/>
                </a:lnTo>
                <a:cubicBezTo>
                  <a:pt x="11273" y="18543"/>
                  <a:pt x="10409" y="19881"/>
                  <a:pt x="9632" y="19881"/>
                </a:cubicBezTo>
                <a:cubicBezTo>
                  <a:pt x="9609" y="19881"/>
                  <a:pt x="9586" y="19880"/>
                  <a:pt x="9563" y="19878"/>
                </a:cubicBezTo>
                <a:cubicBezTo>
                  <a:pt x="9249" y="19857"/>
                  <a:pt x="8726" y="19271"/>
                  <a:pt x="8433" y="19103"/>
                </a:cubicBezTo>
                <a:cubicBezTo>
                  <a:pt x="7826" y="18664"/>
                  <a:pt x="7219" y="18183"/>
                  <a:pt x="6654" y="17743"/>
                </a:cubicBezTo>
                <a:cubicBezTo>
                  <a:pt x="6612" y="17701"/>
                  <a:pt x="6565" y="17681"/>
                  <a:pt x="6516" y="17681"/>
                </a:cubicBezTo>
                <a:cubicBezTo>
                  <a:pt x="6466" y="17681"/>
                  <a:pt x="6414" y="17701"/>
                  <a:pt x="6361" y="17743"/>
                </a:cubicBezTo>
                <a:cubicBezTo>
                  <a:pt x="5922" y="18141"/>
                  <a:pt x="5504" y="18518"/>
                  <a:pt x="5085" y="18936"/>
                </a:cubicBezTo>
                <a:cubicBezTo>
                  <a:pt x="4792" y="19208"/>
                  <a:pt x="4206" y="20129"/>
                  <a:pt x="3851" y="20233"/>
                </a:cubicBezTo>
                <a:cubicBezTo>
                  <a:pt x="3789" y="20253"/>
                  <a:pt x="3726" y="20262"/>
                  <a:pt x="3661" y="20262"/>
                </a:cubicBezTo>
                <a:cubicBezTo>
                  <a:pt x="3040" y="20262"/>
                  <a:pt x="2282" y="19427"/>
                  <a:pt x="1884" y="19124"/>
                </a:cubicBezTo>
                <a:lnTo>
                  <a:pt x="482" y="17953"/>
                </a:lnTo>
                <a:cubicBezTo>
                  <a:pt x="1884" y="16718"/>
                  <a:pt x="3223" y="15442"/>
                  <a:pt x="4499" y="14061"/>
                </a:cubicBezTo>
                <a:cubicBezTo>
                  <a:pt x="4793" y="13728"/>
                  <a:pt x="4995" y="13322"/>
                  <a:pt x="5447" y="13322"/>
                </a:cubicBezTo>
                <a:cubicBezTo>
                  <a:pt x="5479" y="13322"/>
                  <a:pt x="5511" y="13324"/>
                  <a:pt x="5545" y="13328"/>
                </a:cubicBezTo>
                <a:cubicBezTo>
                  <a:pt x="5859" y="13349"/>
                  <a:pt x="6487" y="14082"/>
                  <a:pt x="6717" y="14249"/>
                </a:cubicBezTo>
                <a:lnTo>
                  <a:pt x="9081" y="16132"/>
                </a:lnTo>
                <a:cubicBezTo>
                  <a:pt x="9123" y="16174"/>
                  <a:pt x="9170" y="16195"/>
                  <a:pt x="9220" y="16195"/>
                </a:cubicBezTo>
                <a:cubicBezTo>
                  <a:pt x="9270" y="16195"/>
                  <a:pt x="9322" y="16174"/>
                  <a:pt x="9374" y="16132"/>
                </a:cubicBezTo>
                <a:lnTo>
                  <a:pt x="14856" y="10734"/>
                </a:lnTo>
                <a:cubicBezTo>
                  <a:pt x="15212" y="10378"/>
                  <a:pt x="15672" y="9709"/>
                  <a:pt x="16091" y="9499"/>
                </a:cubicBezTo>
                <a:cubicBezTo>
                  <a:pt x="16336" y="9384"/>
                  <a:pt x="16555" y="9335"/>
                  <a:pt x="16755" y="9335"/>
                </a:cubicBezTo>
                <a:cubicBezTo>
                  <a:pt x="17457" y="9335"/>
                  <a:pt x="17922" y="9943"/>
                  <a:pt x="18476" y="10399"/>
                </a:cubicBezTo>
                <a:lnTo>
                  <a:pt x="21447" y="12910"/>
                </a:lnTo>
                <a:cubicBezTo>
                  <a:pt x="21485" y="12948"/>
                  <a:pt x="21528" y="12964"/>
                  <a:pt x="21571" y="12964"/>
                </a:cubicBezTo>
                <a:cubicBezTo>
                  <a:pt x="21647" y="12964"/>
                  <a:pt x="21721" y="12914"/>
                  <a:pt x="21761" y="12847"/>
                </a:cubicBezTo>
                <a:cubicBezTo>
                  <a:pt x="21787" y="12856"/>
                  <a:pt x="21817" y="12861"/>
                  <a:pt x="21847" y="12861"/>
                </a:cubicBezTo>
                <a:cubicBezTo>
                  <a:pt x="21890" y="12861"/>
                  <a:pt x="21934" y="12851"/>
                  <a:pt x="21970" y="12826"/>
                </a:cubicBezTo>
                <a:cubicBezTo>
                  <a:pt x="25486" y="10023"/>
                  <a:pt x="28854" y="7072"/>
                  <a:pt x="32118" y="3976"/>
                </a:cubicBezTo>
                <a:cubicBezTo>
                  <a:pt x="32202" y="3913"/>
                  <a:pt x="32202" y="3829"/>
                  <a:pt x="32160" y="3766"/>
                </a:cubicBezTo>
                <a:cubicBezTo>
                  <a:pt x="32160" y="3725"/>
                  <a:pt x="32118" y="3662"/>
                  <a:pt x="32056" y="3620"/>
                </a:cubicBezTo>
                <a:cubicBezTo>
                  <a:pt x="31365" y="3285"/>
                  <a:pt x="30758" y="2867"/>
                  <a:pt x="30193" y="2364"/>
                </a:cubicBezTo>
                <a:cubicBezTo>
                  <a:pt x="31553" y="2051"/>
                  <a:pt x="32913" y="1737"/>
                  <a:pt x="34294" y="1423"/>
                </a:cubicBezTo>
                <a:cubicBezTo>
                  <a:pt x="35027" y="1256"/>
                  <a:pt x="35780" y="1109"/>
                  <a:pt x="36554" y="942"/>
                </a:cubicBezTo>
                <a:cubicBezTo>
                  <a:pt x="36822" y="870"/>
                  <a:pt x="38113" y="463"/>
                  <a:pt x="38614" y="463"/>
                </a:cubicBezTo>
                <a:close/>
                <a:moveTo>
                  <a:pt x="39170" y="0"/>
                </a:moveTo>
                <a:cubicBezTo>
                  <a:pt x="35989" y="628"/>
                  <a:pt x="32851" y="1318"/>
                  <a:pt x="29712" y="2051"/>
                </a:cubicBezTo>
                <a:cubicBezTo>
                  <a:pt x="29587" y="2072"/>
                  <a:pt x="29545" y="2281"/>
                  <a:pt x="29628" y="2385"/>
                </a:cubicBezTo>
                <a:cubicBezTo>
                  <a:pt x="30256" y="2992"/>
                  <a:pt x="30926" y="3453"/>
                  <a:pt x="31679" y="3850"/>
                </a:cubicBezTo>
                <a:cubicBezTo>
                  <a:pt x="28457" y="6884"/>
                  <a:pt x="25130" y="9792"/>
                  <a:pt x="21698" y="12554"/>
                </a:cubicBezTo>
                <a:lnTo>
                  <a:pt x="21657" y="12596"/>
                </a:lnTo>
                <a:cubicBezTo>
                  <a:pt x="20882" y="11906"/>
                  <a:pt x="20087" y="11257"/>
                  <a:pt x="19313" y="10608"/>
                </a:cubicBezTo>
                <a:cubicBezTo>
                  <a:pt x="18644" y="10043"/>
                  <a:pt x="17953" y="9290"/>
                  <a:pt x="17221" y="8872"/>
                </a:cubicBezTo>
                <a:cubicBezTo>
                  <a:pt x="17026" y="8763"/>
                  <a:pt x="16845" y="8716"/>
                  <a:pt x="16675" y="8716"/>
                </a:cubicBezTo>
                <a:cubicBezTo>
                  <a:pt x="15892" y="8716"/>
                  <a:pt x="15332" y="9710"/>
                  <a:pt x="14731" y="10295"/>
                </a:cubicBezTo>
                <a:lnTo>
                  <a:pt x="10462" y="14479"/>
                </a:lnTo>
                <a:cubicBezTo>
                  <a:pt x="10232" y="14688"/>
                  <a:pt x="9730" y="15442"/>
                  <a:pt x="9395" y="15525"/>
                </a:cubicBezTo>
                <a:cubicBezTo>
                  <a:pt x="9313" y="15546"/>
                  <a:pt x="9237" y="15556"/>
                  <a:pt x="9166" y="15556"/>
                </a:cubicBezTo>
                <a:cubicBezTo>
                  <a:pt x="8735" y="15556"/>
                  <a:pt x="8499" y="15206"/>
                  <a:pt x="8140" y="14919"/>
                </a:cubicBezTo>
                <a:lnTo>
                  <a:pt x="5399" y="12722"/>
                </a:lnTo>
                <a:cubicBezTo>
                  <a:pt x="5354" y="12688"/>
                  <a:pt x="5297" y="12666"/>
                  <a:pt x="5241" y="12666"/>
                </a:cubicBezTo>
                <a:cubicBezTo>
                  <a:pt x="5193" y="12666"/>
                  <a:pt x="5145" y="12683"/>
                  <a:pt x="5106" y="12722"/>
                </a:cubicBezTo>
                <a:cubicBezTo>
                  <a:pt x="3537" y="14479"/>
                  <a:pt x="1884" y="16111"/>
                  <a:pt x="126" y="17660"/>
                </a:cubicBezTo>
                <a:cubicBezTo>
                  <a:pt x="63" y="17743"/>
                  <a:pt x="63" y="17827"/>
                  <a:pt x="105" y="17869"/>
                </a:cubicBezTo>
                <a:cubicBezTo>
                  <a:pt x="22" y="17953"/>
                  <a:pt x="1" y="18057"/>
                  <a:pt x="105" y="18141"/>
                </a:cubicBezTo>
                <a:cubicBezTo>
                  <a:pt x="1214" y="19103"/>
                  <a:pt x="2365" y="19982"/>
                  <a:pt x="3558" y="20819"/>
                </a:cubicBezTo>
                <a:cubicBezTo>
                  <a:pt x="3593" y="20845"/>
                  <a:pt x="3631" y="20857"/>
                  <a:pt x="3668" y="20857"/>
                </a:cubicBezTo>
                <a:cubicBezTo>
                  <a:pt x="3718" y="20857"/>
                  <a:pt x="3763" y="20835"/>
                  <a:pt x="3788" y="20798"/>
                </a:cubicBezTo>
                <a:cubicBezTo>
                  <a:pt x="4289" y="20257"/>
                  <a:pt x="5692" y="18276"/>
                  <a:pt x="6564" y="18276"/>
                </a:cubicBezTo>
                <a:cubicBezTo>
                  <a:pt x="6602" y="18276"/>
                  <a:pt x="6639" y="18279"/>
                  <a:pt x="6675" y="18287"/>
                </a:cubicBezTo>
                <a:cubicBezTo>
                  <a:pt x="6989" y="18350"/>
                  <a:pt x="7554" y="18999"/>
                  <a:pt x="7805" y="19145"/>
                </a:cubicBezTo>
                <a:cubicBezTo>
                  <a:pt x="8391" y="19626"/>
                  <a:pt x="9019" y="20045"/>
                  <a:pt x="9688" y="20484"/>
                </a:cubicBezTo>
                <a:cubicBezTo>
                  <a:pt x="9711" y="20507"/>
                  <a:pt x="9740" y="20516"/>
                  <a:pt x="9770" y="20516"/>
                </a:cubicBezTo>
                <a:cubicBezTo>
                  <a:pt x="9822" y="20516"/>
                  <a:pt x="9879" y="20490"/>
                  <a:pt x="9918" y="20463"/>
                </a:cubicBezTo>
                <a:cubicBezTo>
                  <a:pt x="11697" y="18580"/>
                  <a:pt x="13475" y="16718"/>
                  <a:pt x="15254" y="14835"/>
                </a:cubicBezTo>
                <a:cubicBezTo>
                  <a:pt x="15584" y="14505"/>
                  <a:pt x="15879" y="13903"/>
                  <a:pt x="16405" y="13903"/>
                </a:cubicBezTo>
                <a:cubicBezTo>
                  <a:pt x="16445" y="13903"/>
                  <a:pt x="16487" y="13907"/>
                  <a:pt x="16530" y="13914"/>
                </a:cubicBezTo>
                <a:cubicBezTo>
                  <a:pt x="16865" y="13977"/>
                  <a:pt x="17639" y="15065"/>
                  <a:pt x="17890" y="15358"/>
                </a:cubicBezTo>
                <a:lnTo>
                  <a:pt x="20610" y="18204"/>
                </a:lnTo>
                <a:cubicBezTo>
                  <a:pt x="20651" y="18244"/>
                  <a:pt x="20709" y="18267"/>
                  <a:pt x="20762" y="18267"/>
                </a:cubicBezTo>
                <a:cubicBezTo>
                  <a:pt x="20791" y="18267"/>
                  <a:pt x="20818" y="18260"/>
                  <a:pt x="20841" y="18246"/>
                </a:cubicBezTo>
                <a:cubicBezTo>
                  <a:pt x="23435" y="16321"/>
                  <a:pt x="25946" y="14312"/>
                  <a:pt x="28373" y="12220"/>
                </a:cubicBezTo>
                <a:cubicBezTo>
                  <a:pt x="29587" y="11173"/>
                  <a:pt x="30779" y="10106"/>
                  <a:pt x="31972" y="9039"/>
                </a:cubicBezTo>
                <a:cubicBezTo>
                  <a:pt x="32558" y="8474"/>
                  <a:pt x="33792" y="7721"/>
                  <a:pt x="34169" y="6863"/>
                </a:cubicBezTo>
                <a:cubicBezTo>
                  <a:pt x="34817" y="7637"/>
                  <a:pt x="35529" y="8349"/>
                  <a:pt x="36303" y="8997"/>
                </a:cubicBezTo>
                <a:cubicBezTo>
                  <a:pt x="36344" y="9038"/>
                  <a:pt x="36397" y="9057"/>
                  <a:pt x="36450" y="9057"/>
                </a:cubicBezTo>
                <a:cubicBezTo>
                  <a:pt x="36532" y="9057"/>
                  <a:pt x="36612" y="9011"/>
                  <a:pt x="36638" y="8935"/>
                </a:cubicBezTo>
                <a:cubicBezTo>
                  <a:pt x="37642" y="6110"/>
                  <a:pt x="39023" y="3201"/>
                  <a:pt x="39358" y="209"/>
                </a:cubicBezTo>
                <a:cubicBezTo>
                  <a:pt x="39421" y="63"/>
                  <a:pt x="39295" y="0"/>
                  <a:pt x="391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915;p45"/>
          <p:cNvGrpSpPr/>
          <p:nvPr/>
        </p:nvGrpSpPr>
        <p:grpSpPr>
          <a:xfrm>
            <a:off x="2168998" y="1691846"/>
            <a:ext cx="304060" cy="290283"/>
            <a:chOff x="5856861" y="3059709"/>
            <a:chExt cx="304060" cy="290283"/>
          </a:xfrm>
        </p:grpSpPr>
        <p:sp>
          <p:nvSpPr>
            <p:cNvPr id="916" name="Google Shape;916;p45"/>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rot="-1249224">
              <a:off x="5887777" y="309562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45"/>
          <p:cNvGrpSpPr/>
          <p:nvPr/>
        </p:nvGrpSpPr>
        <p:grpSpPr>
          <a:xfrm rot="1436877">
            <a:off x="740251" y="3342464"/>
            <a:ext cx="304056" cy="290278"/>
            <a:chOff x="5856861" y="3059709"/>
            <a:chExt cx="304060" cy="290283"/>
          </a:xfrm>
        </p:grpSpPr>
        <p:sp>
          <p:nvSpPr>
            <p:cNvPr id="919" name="Google Shape;919;p45"/>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rot="-1249224">
              <a:off x="5887777" y="309562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45"/>
          <p:cNvGrpSpPr/>
          <p:nvPr/>
        </p:nvGrpSpPr>
        <p:grpSpPr>
          <a:xfrm rot="2185173">
            <a:off x="1319879" y="2740896"/>
            <a:ext cx="304064" cy="290286"/>
            <a:chOff x="5856861" y="3059709"/>
            <a:chExt cx="304060" cy="290283"/>
          </a:xfrm>
        </p:grpSpPr>
        <p:sp>
          <p:nvSpPr>
            <p:cNvPr id="922" name="Google Shape;922;p45"/>
            <p:cNvSpPr/>
            <p:nvPr/>
          </p:nvSpPr>
          <p:spPr>
            <a:xfrm>
              <a:off x="5905500" y="3103750"/>
              <a:ext cx="213978" cy="213322"/>
            </a:xfrm>
            <a:custGeom>
              <a:avLst/>
              <a:gdLst/>
              <a:ahLst/>
              <a:cxnLst/>
              <a:rect l="l" t="t" r="r" b="b"/>
              <a:pathLst>
                <a:path w="3875" h="3627" extrusionOk="0">
                  <a:moveTo>
                    <a:pt x="1324" y="0"/>
                  </a:moveTo>
                  <a:cubicBezTo>
                    <a:pt x="1059" y="0"/>
                    <a:pt x="1056" y="946"/>
                    <a:pt x="969" y="1186"/>
                  </a:cubicBezTo>
                  <a:cubicBezTo>
                    <a:pt x="890" y="1434"/>
                    <a:pt x="0" y="1997"/>
                    <a:pt x="23" y="2155"/>
                  </a:cubicBezTo>
                  <a:cubicBezTo>
                    <a:pt x="62" y="2420"/>
                    <a:pt x="947" y="2437"/>
                    <a:pt x="1175" y="2437"/>
                  </a:cubicBezTo>
                  <a:cubicBezTo>
                    <a:pt x="1209" y="2437"/>
                    <a:pt x="1228" y="2436"/>
                    <a:pt x="1228" y="2436"/>
                  </a:cubicBezTo>
                  <a:cubicBezTo>
                    <a:pt x="1228" y="2436"/>
                    <a:pt x="1284" y="3428"/>
                    <a:pt x="1431" y="3608"/>
                  </a:cubicBezTo>
                  <a:cubicBezTo>
                    <a:pt x="1442" y="3620"/>
                    <a:pt x="1455" y="3626"/>
                    <a:pt x="1471" y="3626"/>
                  </a:cubicBezTo>
                  <a:cubicBezTo>
                    <a:pt x="1685" y="3626"/>
                    <a:pt x="2309" y="2583"/>
                    <a:pt x="2309" y="2583"/>
                  </a:cubicBezTo>
                  <a:cubicBezTo>
                    <a:pt x="2309" y="2583"/>
                    <a:pt x="2852" y="2810"/>
                    <a:pt x="3273" y="2810"/>
                  </a:cubicBezTo>
                  <a:cubicBezTo>
                    <a:pt x="3330" y="2810"/>
                    <a:pt x="3385" y="2806"/>
                    <a:pt x="3436" y="2797"/>
                  </a:cubicBezTo>
                  <a:cubicBezTo>
                    <a:pt x="3875" y="2718"/>
                    <a:pt x="3143" y="1749"/>
                    <a:pt x="3008" y="1524"/>
                  </a:cubicBezTo>
                  <a:cubicBezTo>
                    <a:pt x="2895" y="1299"/>
                    <a:pt x="3447" y="905"/>
                    <a:pt x="3391" y="679"/>
                  </a:cubicBezTo>
                  <a:cubicBezTo>
                    <a:pt x="3376" y="622"/>
                    <a:pt x="3324" y="601"/>
                    <a:pt x="3247" y="601"/>
                  </a:cubicBezTo>
                  <a:cubicBezTo>
                    <a:pt x="3019" y="601"/>
                    <a:pt x="2582" y="792"/>
                    <a:pt x="2321" y="826"/>
                  </a:cubicBezTo>
                  <a:cubicBezTo>
                    <a:pt x="2313" y="826"/>
                    <a:pt x="2306" y="827"/>
                    <a:pt x="2299" y="827"/>
                  </a:cubicBezTo>
                  <a:cubicBezTo>
                    <a:pt x="1958" y="827"/>
                    <a:pt x="1639" y="70"/>
                    <a:pt x="1352" y="3"/>
                  </a:cubicBezTo>
                  <a:cubicBezTo>
                    <a:pt x="1342" y="1"/>
                    <a:pt x="1333" y="0"/>
                    <a:pt x="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rot="-1249224">
              <a:off x="5887777" y="3095625"/>
              <a:ext cx="242229" cy="218451"/>
            </a:xfrm>
            <a:custGeom>
              <a:avLst/>
              <a:gdLst/>
              <a:ahLst/>
              <a:cxnLst/>
              <a:rect l="l" t="t" r="r" b="b"/>
              <a:pathLst>
                <a:path w="3730" h="3064" extrusionOk="0">
                  <a:moveTo>
                    <a:pt x="1848" y="293"/>
                  </a:moveTo>
                  <a:cubicBezTo>
                    <a:pt x="1904" y="394"/>
                    <a:pt x="1983" y="530"/>
                    <a:pt x="1995" y="563"/>
                  </a:cubicBezTo>
                  <a:cubicBezTo>
                    <a:pt x="2017" y="586"/>
                    <a:pt x="2040" y="631"/>
                    <a:pt x="2051" y="676"/>
                  </a:cubicBezTo>
                  <a:cubicBezTo>
                    <a:pt x="2130" y="856"/>
                    <a:pt x="2242" y="1082"/>
                    <a:pt x="2423" y="1138"/>
                  </a:cubicBezTo>
                  <a:cubicBezTo>
                    <a:pt x="2614" y="1205"/>
                    <a:pt x="2817" y="1217"/>
                    <a:pt x="3008" y="1217"/>
                  </a:cubicBezTo>
                  <a:cubicBezTo>
                    <a:pt x="3155" y="1217"/>
                    <a:pt x="3279" y="1217"/>
                    <a:pt x="3402" y="1250"/>
                  </a:cubicBezTo>
                  <a:cubicBezTo>
                    <a:pt x="3369" y="1296"/>
                    <a:pt x="3290" y="1352"/>
                    <a:pt x="3233" y="1386"/>
                  </a:cubicBezTo>
                  <a:cubicBezTo>
                    <a:pt x="3211" y="1408"/>
                    <a:pt x="3200" y="1431"/>
                    <a:pt x="3166" y="1442"/>
                  </a:cubicBezTo>
                  <a:cubicBezTo>
                    <a:pt x="3087" y="1521"/>
                    <a:pt x="2997" y="1577"/>
                    <a:pt x="2918" y="1645"/>
                  </a:cubicBezTo>
                  <a:lnTo>
                    <a:pt x="2749" y="1769"/>
                  </a:lnTo>
                  <a:cubicBezTo>
                    <a:pt x="2715" y="1780"/>
                    <a:pt x="2693" y="1814"/>
                    <a:pt x="2659" y="1859"/>
                  </a:cubicBezTo>
                  <a:cubicBezTo>
                    <a:pt x="2591" y="1971"/>
                    <a:pt x="2648" y="2163"/>
                    <a:pt x="2715" y="2422"/>
                  </a:cubicBezTo>
                  <a:cubicBezTo>
                    <a:pt x="2727" y="2478"/>
                    <a:pt x="2749" y="2512"/>
                    <a:pt x="2760" y="2557"/>
                  </a:cubicBezTo>
                  <a:cubicBezTo>
                    <a:pt x="2772" y="2568"/>
                    <a:pt x="2772" y="2602"/>
                    <a:pt x="2772" y="2625"/>
                  </a:cubicBezTo>
                  <a:cubicBezTo>
                    <a:pt x="2772" y="2670"/>
                    <a:pt x="2783" y="2715"/>
                    <a:pt x="2783" y="2760"/>
                  </a:cubicBezTo>
                  <a:lnTo>
                    <a:pt x="2085" y="2433"/>
                  </a:lnTo>
                  <a:cubicBezTo>
                    <a:pt x="2012" y="2402"/>
                    <a:pt x="1941" y="2389"/>
                    <a:pt x="1871" y="2389"/>
                  </a:cubicBezTo>
                  <a:cubicBezTo>
                    <a:pt x="1690" y="2389"/>
                    <a:pt x="1518" y="2476"/>
                    <a:pt x="1364" y="2557"/>
                  </a:cubicBezTo>
                  <a:cubicBezTo>
                    <a:pt x="1319" y="2591"/>
                    <a:pt x="1274" y="2613"/>
                    <a:pt x="1240" y="2625"/>
                  </a:cubicBezTo>
                  <a:cubicBezTo>
                    <a:pt x="1195" y="2647"/>
                    <a:pt x="1139" y="2670"/>
                    <a:pt x="1082" y="2703"/>
                  </a:cubicBezTo>
                  <a:cubicBezTo>
                    <a:pt x="1015" y="2726"/>
                    <a:pt x="958" y="2760"/>
                    <a:pt x="902" y="2782"/>
                  </a:cubicBezTo>
                  <a:cubicBezTo>
                    <a:pt x="913" y="2715"/>
                    <a:pt x="925" y="2625"/>
                    <a:pt x="958" y="2546"/>
                  </a:cubicBezTo>
                  <a:cubicBezTo>
                    <a:pt x="970" y="2489"/>
                    <a:pt x="981" y="2422"/>
                    <a:pt x="1003" y="2366"/>
                  </a:cubicBezTo>
                  <a:cubicBezTo>
                    <a:pt x="1015" y="2309"/>
                    <a:pt x="1026" y="2264"/>
                    <a:pt x="1037" y="2219"/>
                  </a:cubicBezTo>
                  <a:cubicBezTo>
                    <a:pt x="1060" y="2163"/>
                    <a:pt x="1071" y="2118"/>
                    <a:pt x="1082" y="2061"/>
                  </a:cubicBezTo>
                  <a:cubicBezTo>
                    <a:pt x="1127" y="1836"/>
                    <a:pt x="902" y="1690"/>
                    <a:pt x="733" y="1555"/>
                  </a:cubicBezTo>
                  <a:cubicBezTo>
                    <a:pt x="688" y="1532"/>
                    <a:pt x="643" y="1498"/>
                    <a:pt x="620" y="1476"/>
                  </a:cubicBezTo>
                  <a:lnTo>
                    <a:pt x="350" y="1250"/>
                  </a:lnTo>
                  <a:cubicBezTo>
                    <a:pt x="406" y="1250"/>
                    <a:pt x="463" y="1228"/>
                    <a:pt x="508" y="1217"/>
                  </a:cubicBezTo>
                  <a:cubicBezTo>
                    <a:pt x="553" y="1217"/>
                    <a:pt x="575" y="1205"/>
                    <a:pt x="587" y="1205"/>
                  </a:cubicBezTo>
                  <a:cubicBezTo>
                    <a:pt x="632" y="1194"/>
                    <a:pt x="699" y="1194"/>
                    <a:pt x="778" y="1194"/>
                  </a:cubicBezTo>
                  <a:cubicBezTo>
                    <a:pt x="1060" y="1183"/>
                    <a:pt x="1262" y="1160"/>
                    <a:pt x="1375" y="1082"/>
                  </a:cubicBezTo>
                  <a:cubicBezTo>
                    <a:pt x="1476" y="991"/>
                    <a:pt x="1533" y="868"/>
                    <a:pt x="1589" y="755"/>
                  </a:cubicBezTo>
                  <a:cubicBezTo>
                    <a:pt x="1600" y="710"/>
                    <a:pt x="1634" y="676"/>
                    <a:pt x="1645" y="642"/>
                  </a:cubicBezTo>
                  <a:cubicBezTo>
                    <a:pt x="1679" y="597"/>
                    <a:pt x="1702" y="541"/>
                    <a:pt x="1735" y="485"/>
                  </a:cubicBezTo>
                  <a:cubicBezTo>
                    <a:pt x="1769" y="417"/>
                    <a:pt x="1803" y="349"/>
                    <a:pt x="1848" y="293"/>
                  </a:cubicBezTo>
                  <a:close/>
                  <a:moveTo>
                    <a:pt x="1814" y="0"/>
                  </a:moveTo>
                  <a:lnTo>
                    <a:pt x="1769" y="34"/>
                  </a:lnTo>
                  <a:cubicBezTo>
                    <a:pt x="1657" y="135"/>
                    <a:pt x="1589" y="293"/>
                    <a:pt x="1533" y="417"/>
                  </a:cubicBezTo>
                  <a:cubicBezTo>
                    <a:pt x="1499" y="462"/>
                    <a:pt x="1488" y="518"/>
                    <a:pt x="1465" y="563"/>
                  </a:cubicBezTo>
                  <a:cubicBezTo>
                    <a:pt x="1431" y="586"/>
                    <a:pt x="1420" y="642"/>
                    <a:pt x="1386" y="687"/>
                  </a:cubicBezTo>
                  <a:cubicBezTo>
                    <a:pt x="1353" y="777"/>
                    <a:pt x="1296" y="901"/>
                    <a:pt x="1240" y="935"/>
                  </a:cubicBezTo>
                  <a:cubicBezTo>
                    <a:pt x="1184" y="991"/>
                    <a:pt x="913" y="991"/>
                    <a:pt x="778" y="1003"/>
                  </a:cubicBezTo>
                  <a:cubicBezTo>
                    <a:pt x="699" y="1003"/>
                    <a:pt x="632" y="1025"/>
                    <a:pt x="575" y="1025"/>
                  </a:cubicBezTo>
                  <a:cubicBezTo>
                    <a:pt x="542" y="1025"/>
                    <a:pt x="519" y="1025"/>
                    <a:pt x="463" y="1036"/>
                  </a:cubicBezTo>
                  <a:cubicBezTo>
                    <a:pt x="384" y="1048"/>
                    <a:pt x="170" y="1093"/>
                    <a:pt x="114" y="1093"/>
                  </a:cubicBezTo>
                  <a:cubicBezTo>
                    <a:pt x="114" y="1093"/>
                    <a:pt x="136" y="1093"/>
                    <a:pt x="147" y="1104"/>
                  </a:cubicBezTo>
                  <a:lnTo>
                    <a:pt x="1" y="1250"/>
                  </a:lnTo>
                  <a:lnTo>
                    <a:pt x="451" y="1611"/>
                  </a:lnTo>
                  <a:cubicBezTo>
                    <a:pt x="497" y="1656"/>
                    <a:pt x="530" y="1690"/>
                    <a:pt x="575" y="1712"/>
                  </a:cubicBezTo>
                  <a:cubicBezTo>
                    <a:pt x="722" y="1814"/>
                    <a:pt x="891" y="1926"/>
                    <a:pt x="857" y="2039"/>
                  </a:cubicBezTo>
                  <a:cubicBezTo>
                    <a:pt x="846" y="2073"/>
                    <a:pt x="834" y="2140"/>
                    <a:pt x="812" y="2174"/>
                  </a:cubicBezTo>
                  <a:cubicBezTo>
                    <a:pt x="801" y="2230"/>
                    <a:pt x="789" y="2275"/>
                    <a:pt x="778" y="2332"/>
                  </a:cubicBezTo>
                  <a:lnTo>
                    <a:pt x="733" y="2501"/>
                  </a:lnTo>
                  <a:cubicBezTo>
                    <a:pt x="688" y="2647"/>
                    <a:pt x="643" y="2782"/>
                    <a:pt x="665" y="2940"/>
                  </a:cubicBezTo>
                  <a:lnTo>
                    <a:pt x="677" y="3053"/>
                  </a:lnTo>
                  <a:lnTo>
                    <a:pt x="801" y="3053"/>
                  </a:lnTo>
                  <a:cubicBezTo>
                    <a:pt x="925" y="3019"/>
                    <a:pt x="1060" y="2951"/>
                    <a:pt x="1184" y="2895"/>
                  </a:cubicBezTo>
                  <a:cubicBezTo>
                    <a:pt x="1229" y="2872"/>
                    <a:pt x="1285" y="2850"/>
                    <a:pt x="1319" y="2827"/>
                  </a:cubicBezTo>
                  <a:cubicBezTo>
                    <a:pt x="1364" y="2816"/>
                    <a:pt x="1420" y="2782"/>
                    <a:pt x="1465" y="2760"/>
                  </a:cubicBezTo>
                  <a:cubicBezTo>
                    <a:pt x="1609" y="2684"/>
                    <a:pt x="1733" y="2627"/>
                    <a:pt x="1848" y="2627"/>
                  </a:cubicBezTo>
                  <a:cubicBezTo>
                    <a:pt x="1887" y="2627"/>
                    <a:pt x="1924" y="2633"/>
                    <a:pt x="1961" y="2647"/>
                  </a:cubicBezTo>
                  <a:lnTo>
                    <a:pt x="2884" y="3064"/>
                  </a:lnTo>
                  <a:lnTo>
                    <a:pt x="2986" y="2895"/>
                  </a:lnTo>
                  <a:cubicBezTo>
                    <a:pt x="3008" y="2906"/>
                    <a:pt x="3031" y="2929"/>
                    <a:pt x="3031" y="2929"/>
                  </a:cubicBezTo>
                  <a:cubicBezTo>
                    <a:pt x="3008" y="2884"/>
                    <a:pt x="2986" y="2703"/>
                    <a:pt x="2986" y="2647"/>
                  </a:cubicBezTo>
                  <a:cubicBezTo>
                    <a:pt x="2974" y="2602"/>
                    <a:pt x="2974" y="2568"/>
                    <a:pt x="2974" y="2557"/>
                  </a:cubicBezTo>
                  <a:cubicBezTo>
                    <a:pt x="2974" y="2534"/>
                    <a:pt x="2941" y="2478"/>
                    <a:pt x="2929" y="2399"/>
                  </a:cubicBezTo>
                  <a:cubicBezTo>
                    <a:pt x="2896" y="2275"/>
                    <a:pt x="2817" y="2039"/>
                    <a:pt x="2862" y="1971"/>
                  </a:cubicBezTo>
                  <a:cubicBezTo>
                    <a:pt x="2873" y="1971"/>
                    <a:pt x="2884" y="1949"/>
                    <a:pt x="2896" y="1938"/>
                  </a:cubicBezTo>
                  <a:lnTo>
                    <a:pt x="3065" y="1814"/>
                  </a:lnTo>
                  <a:cubicBezTo>
                    <a:pt x="3166" y="1746"/>
                    <a:pt x="3256" y="1667"/>
                    <a:pt x="3335" y="1600"/>
                  </a:cubicBezTo>
                  <a:cubicBezTo>
                    <a:pt x="3369" y="1588"/>
                    <a:pt x="3380" y="1555"/>
                    <a:pt x="3402" y="1543"/>
                  </a:cubicBezTo>
                  <a:cubicBezTo>
                    <a:pt x="3515" y="1442"/>
                    <a:pt x="3661" y="1352"/>
                    <a:pt x="3707" y="1217"/>
                  </a:cubicBezTo>
                  <a:lnTo>
                    <a:pt x="3729" y="1138"/>
                  </a:lnTo>
                  <a:lnTo>
                    <a:pt x="3628" y="1104"/>
                  </a:lnTo>
                  <a:cubicBezTo>
                    <a:pt x="3436" y="1036"/>
                    <a:pt x="3222" y="1025"/>
                    <a:pt x="3031" y="1025"/>
                  </a:cubicBezTo>
                  <a:cubicBezTo>
                    <a:pt x="2839" y="1003"/>
                    <a:pt x="2659" y="1003"/>
                    <a:pt x="2501" y="946"/>
                  </a:cubicBezTo>
                  <a:cubicBezTo>
                    <a:pt x="2411" y="924"/>
                    <a:pt x="2321" y="721"/>
                    <a:pt x="2265" y="597"/>
                  </a:cubicBezTo>
                  <a:cubicBezTo>
                    <a:pt x="2254" y="563"/>
                    <a:pt x="2220" y="507"/>
                    <a:pt x="2209" y="473"/>
                  </a:cubicBezTo>
                  <a:cubicBezTo>
                    <a:pt x="1972" y="23"/>
                    <a:pt x="1916" y="11"/>
                    <a:pt x="1871" y="11"/>
                  </a:cubicBezTo>
                  <a:lnTo>
                    <a:pt x="1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CuadroTexto 33">
            <a:extLst>
              <a:ext uri="{FF2B5EF4-FFF2-40B4-BE49-F238E27FC236}">
                <a16:creationId xmlns:a16="http://schemas.microsoft.com/office/drawing/2014/main" id="{0B9B4476-334E-4258-BE59-E3AEEE33C3EC}"/>
              </a:ext>
            </a:extLst>
          </p:cNvPr>
          <p:cNvSpPr txBox="1"/>
          <p:nvPr/>
        </p:nvSpPr>
        <p:spPr>
          <a:xfrm>
            <a:off x="2328898" y="875725"/>
            <a:ext cx="4572000" cy="307777"/>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dk1"/>
                </a:solidFill>
                <a:latin typeface="Fira Sans Extra Condensed SemiBold"/>
                <a:ea typeface="Fira Sans Extra Condensed SemiBold"/>
                <a:cs typeface="Fira Sans Extra Condensed SemiBold"/>
                <a:sym typeface="Fira Sans Extra Condensed SemiBold"/>
              </a:rPr>
              <a:t>Propos</a:t>
            </a:r>
            <a:r>
              <a:rPr lang="en-US" dirty="0">
                <a:solidFill>
                  <a:schemeClr val="dk1"/>
                </a:solidFill>
                <a:latin typeface="Fira Sans Extra Condensed SemiBold"/>
                <a:ea typeface="Fira Sans Extra Condensed SemiBold"/>
                <a:cs typeface="Fira Sans Extra Condensed SemiBold"/>
                <a:sym typeface="Fira Sans Extra Condensed SemiBold"/>
              </a:rPr>
              <a:t>al for </a:t>
            </a:r>
            <a:r>
              <a:rPr lang="en-US" sz="1400" dirty="0">
                <a:solidFill>
                  <a:schemeClr val="dk1"/>
                </a:solidFill>
                <a:latin typeface="Fira Sans Extra Condensed SemiBold"/>
                <a:ea typeface="Fira Sans Extra Condensed SemiBold"/>
                <a:cs typeface="Fira Sans Extra Condensed SemiBold"/>
                <a:sym typeface="Fira Sans Extra Condensed SemiBold"/>
              </a:rPr>
              <a:t>increasing revenue</a:t>
            </a:r>
          </a:p>
        </p:txBody>
      </p:sp>
      <p:sp>
        <p:nvSpPr>
          <p:cNvPr id="35" name="Google Shape;1304;p53">
            <a:extLst>
              <a:ext uri="{FF2B5EF4-FFF2-40B4-BE49-F238E27FC236}">
                <a16:creationId xmlns:a16="http://schemas.microsoft.com/office/drawing/2014/main" id="{07B4E1EE-559A-4CB5-BFDC-EB2E9B8AD44F}"/>
              </a:ext>
            </a:extLst>
          </p:cNvPr>
          <p:cNvSpPr/>
          <p:nvPr/>
        </p:nvSpPr>
        <p:spPr>
          <a:xfrm>
            <a:off x="7384175" y="2071332"/>
            <a:ext cx="704" cy="960"/>
          </a:xfrm>
          <a:custGeom>
            <a:avLst/>
            <a:gdLst/>
            <a:ahLst/>
            <a:cxnLst/>
            <a:rect l="l" t="t" r="r" b="b"/>
            <a:pathLst>
              <a:path w="11" h="15" extrusionOk="0">
                <a:moveTo>
                  <a:pt x="11" y="15"/>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05;p53">
            <a:extLst>
              <a:ext uri="{FF2B5EF4-FFF2-40B4-BE49-F238E27FC236}">
                <a16:creationId xmlns:a16="http://schemas.microsoft.com/office/drawing/2014/main" id="{3F1B7D00-B6B2-4572-9660-9421EB4E6842}"/>
              </a:ext>
            </a:extLst>
          </p:cNvPr>
          <p:cNvSpPr/>
          <p:nvPr/>
        </p:nvSpPr>
        <p:spPr>
          <a:xfrm>
            <a:off x="7387312" y="2077158"/>
            <a:ext cx="256" cy="768"/>
          </a:xfrm>
          <a:custGeom>
            <a:avLst/>
            <a:gdLst/>
            <a:ahLst/>
            <a:cxnLst/>
            <a:rect l="l" t="t" r="r" b="b"/>
            <a:pathLst>
              <a:path w="4" h="12" extrusionOk="0">
                <a:moveTo>
                  <a:pt x="0" y="1"/>
                </a:moveTo>
                <a:lnTo>
                  <a:pt x="0" y="1"/>
                </a:lnTo>
                <a:cubicBezTo>
                  <a:pt x="0" y="4"/>
                  <a:pt x="4" y="11"/>
                  <a:pt x="4" y="11"/>
                </a:cubicBezTo>
                <a:cubicBezTo>
                  <a:pt x="4" y="8"/>
                  <a:pt x="0" y="4"/>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06;p53">
            <a:extLst>
              <a:ext uri="{FF2B5EF4-FFF2-40B4-BE49-F238E27FC236}">
                <a16:creationId xmlns:a16="http://schemas.microsoft.com/office/drawing/2014/main" id="{EF231991-5CE6-4E5B-8418-D115A8A09BCB}"/>
              </a:ext>
            </a:extLst>
          </p:cNvPr>
          <p:cNvSpPr/>
          <p:nvPr/>
        </p:nvSpPr>
        <p:spPr>
          <a:xfrm>
            <a:off x="7385968" y="2074277"/>
            <a:ext cx="512" cy="960"/>
          </a:xfrm>
          <a:custGeom>
            <a:avLst/>
            <a:gdLst/>
            <a:ahLst/>
            <a:cxnLst/>
            <a:rect l="l" t="t" r="r" b="b"/>
            <a:pathLst>
              <a:path w="8" h="15" extrusionOk="0">
                <a:moveTo>
                  <a:pt x="7" y="14"/>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07;p53">
            <a:extLst>
              <a:ext uri="{FF2B5EF4-FFF2-40B4-BE49-F238E27FC236}">
                <a16:creationId xmlns:a16="http://schemas.microsoft.com/office/drawing/2014/main" id="{5654A3E1-4656-4B39-867C-5146117A2AC3}"/>
              </a:ext>
            </a:extLst>
          </p:cNvPr>
          <p:cNvSpPr/>
          <p:nvPr/>
        </p:nvSpPr>
        <p:spPr>
          <a:xfrm>
            <a:off x="7388208" y="2082984"/>
            <a:ext cx="64" cy="960"/>
          </a:xfrm>
          <a:custGeom>
            <a:avLst/>
            <a:gdLst/>
            <a:ahLst/>
            <a:cxnLst/>
            <a:rect l="l" t="t" r="r" b="b"/>
            <a:pathLst>
              <a:path w="1" h="15" extrusionOk="0">
                <a:moveTo>
                  <a:pt x="0" y="15"/>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08;p53">
            <a:extLst>
              <a:ext uri="{FF2B5EF4-FFF2-40B4-BE49-F238E27FC236}">
                <a16:creationId xmlns:a16="http://schemas.microsoft.com/office/drawing/2014/main" id="{EA4A0A11-F3E3-40EA-B1E4-4F1AA120EEEF}"/>
              </a:ext>
            </a:extLst>
          </p:cNvPr>
          <p:cNvSpPr/>
          <p:nvPr/>
        </p:nvSpPr>
        <p:spPr>
          <a:xfrm>
            <a:off x="7387312" y="2085481"/>
            <a:ext cx="256" cy="704"/>
          </a:xfrm>
          <a:custGeom>
            <a:avLst/>
            <a:gdLst/>
            <a:ahLst/>
            <a:cxnLst/>
            <a:rect l="l" t="t" r="r" b="b"/>
            <a:pathLst>
              <a:path w="4" h="11" extrusionOk="0">
                <a:moveTo>
                  <a:pt x="4" y="0"/>
                </a:moveTo>
                <a:lnTo>
                  <a:pt x="4" y="0"/>
                </a:lnTo>
                <a:cubicBezTo>
                  <a:pt x="4" y="4"/>
                  <a:pt x="0" y="7"/>
                  <a:pt x="0" y="11"/>
                </a:cubicBezTo>
                <a:cubicBezTo>
                  <a:pt x="4" y="7"/>
                  <a:pt x="4" y="4"/>
                  <a:pt x="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09;p53">
            <a:extLst>
              <a:ext uri="{FF2B5EF4-FFF2-40B4-BE49-F238E27FC236}">
                <a16:creationId xmlns:a16="http://schemas.microsoft.com/office/drawing/2014/main" id="{0E46AB3F-25AC-49D7-B485-C080E545E99E}"/>
              </a:ext>
            </a:extLst>
          </p:cNvPr>
          <p:cNvSpPr/>
          <p:nvPr/>
        </p:nvSpPr>
        <p:spPr>
          <a:xfrm>
            <a:off x="7388208" y="2080551"/>
            <a:ext cx="64" cy="704"/>
          </a:xfrm>
          <a:custGeom>
            <a:avLst/>
            <a:gdLst/>
            <a:ahLst/>
            <a:cxnLst/>
            <a:rect l="l" t="t" r="r" b="b"/>
            <a:pathLst>
              <a:path w="1" h="11" extrusionOk="0">
                <a:moveTo>
                  <a:pt x="0" y="0"/>
                </a:moveTo>
                <a:lnTo>
                  <a:pt x="0"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1310;p53">
            <a:extLst>
              <a:ext uri="{FF2B5EF4-FFF2-40B4-BE49-F238E27FC236}">
                <a16:creationId xmlns:a16="http://schemas.microsoft.com/office/drawing/2014/main" id="{91578626-AFAD-4355-9B22-164174DF086C}"/>
              </a:ext>
            </a:extLst>
          </p:cNvPr>
          <p:cNvGrpSpPr/>
          <p:nvPr/>
        </p:nvGrpSpPr>
        <p:grpSpPr>
          <a:xfrm>
            <a:off x="6928784" y="1324708"/>
            <a:ext cx="1877551" cy="3004217"/>
            <a:chOff x="6553199" y="1515625"/>
            <a:chExt cx="1877551" cy="3004217"/>
          </a:xfrm>
        </p:grpSpPr>
        <p:sp>
          <p:nvSpPr>
            <p:cNvPr id="42" name="Google Shape;1311;p53">
              <a:extLst>
                <a:ext uri="{FF2B5EF4-FFF2-40B4-BE49-F238E27FC236}">
                  <a16:creationId xmlns:a16="http://schemas.microsoft.com/office/drawing/2014/main" id="{5DD01EAB-D9FD-41CF-870E-14198ADF73AE}"/>
                </a:ext>
              </a:extLst>
            </p:cNvPr>
            <p:cNvSpPr/>
            <p:nvPr/>
          </p:nvSpPr>
          <p:spPr>
            <a:xfrm>
              <a:off x="7767043" y="2019515"/>
              <a:ext cx="18475" cy="25340"/>
            </a:xfrm>
            <a:custGeom>
              <a:avLst/>
              <a:gdLst/>
              <a:ahLst/>
              <a:cxnLst/>
              <a:rect l="l" t="t" r="r" b="b"/>
              <a:pathLst>
                <a:path w="253" h="347" extrusionOk="0">
                  <a:moveTo>
                    <a:pt x="253" y="0"/>
                  </a:moveTo>
                  <a:lnTo>
                    <a:pt x="253" y="0"/>
                  </a:lnTo>
                  <a:cubicBezTo>
                    <a:pt x="239" y="4"/>
                    <a:pt x="221" y="4"/>
                    <a:pt x="207" y="4"/>
                  </a:cubicBezTo>
                  <a:lnTo>
                    <a:pt x="200" y="4"/>
                  </a:lnTo>
                  <a:cubicBezTo>
                    <a:pt x="130" y="4"/>
                    <a:pt x="50" y="77"/>
                    <a:pt x="25" y="161"/>
                  </a:cubicBezTo>
                  <a:cubicBezTo>
                    <a:pt x="0" y="228"/>
                    <a:pt x="32" y="301"/>
                    <a:pt x="99" y="329"/>
                  </a:cubicBezTo>
                  <a:cubicBezTo>
                    <a:pt x="109" y="336"/>
                    <a:pt x="120" y="343"/>
                    <a:pt x="134" y="347"/>
                  </a:cubicBezTo>
                  <a:cubicBezTo>
                    <a:pt x="144" y="319"/>
                    <a:pt x="148" y="291"/>
                    <a:pt x="155" y="263"/>
                  </a:cubicBezTo>
                  <a:cubicBezTo>
                    <a:pt x="165" y="168"/>
                    <a:pt x="197" y="77"/>
                    <a:pt x="25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2;p53">
              <a:extLst>
                <a:ext uri="{FF2B5EF4-FFF2-40B4-BE49-F238E27FC236}">
                  <a16:creationId xmlns:a16="http://schemas.microsoft.com/office/drawing/2014/main" id="{2AF13453-8837-4E07-8CDC-ACDFBF768265}"/>
                </a:ext>
              </a:extLst>
            </p:cNvPr>
            <p:cNvSpPr/>
            <p:nvPr/>
          </p:nvSpPr>
          <p:spPr>
            <a:xfrm>
              <a:off x="6954333" y="4358511"/>
              <a:ext cx="62728" cy="83175"/>
            </a:xfrm>
            <a:custGeom>
              <a:avLst/>
              <a:gdLst/>
              <a:ahLst/>
              <a:cxnLst/>
              <a:rect l="l" t="t" r="r" b="b"/>
              <a:pathLst>
                <a:path w="859" h="1139" extrusionOk="0">
                  <a:moveTo>
                    <a:pt x="651" y="0"/>
                  </a:moveTo>
                  <a:cubicBezTo>
                    <a:pt x="630" y="4"/>
                    <a:pt x="609" y="7"/>
                    <a:pt x="588" y="14"/>
                  </a:cubicBezTo>
                  <a:cubicBezTo>
                    <a:pt x="224" y="140"/>
                    <a:pt x="98" y="267"/>
                    <a:pt x="147" y="459"/>
                  </a:cubicBezTo>
                  <a:cubicBezTo>
                    <a:pt x="189" y="610"/>
                    <a:pt x="140" y="774"/>
                    <a:pt x="21" y="872"/>
                  </a:cubicBezTo>
                  <a:lnTo>
                    <a:pt x="0" y="890"/>
                  </a:lnTo>
                  <a:cubicBezTo>
                    <a:pt x="28" y="900"/>
                    <a:pt x="53" y="918"/>
                    <a:pt x="70" y="939"/>
                  </a:cubicBezTo>
                  <a:cubicBezTo>
                    <a:pt x="116" y="991"/>
                    <a:pt x="168" y="1040"/>
                    <a:pt x="221" y="1086"/>
                  </a:cubicBezTo>
                  <a:cubicBezTo>
                    <a:pt x="130" y="862"/>
                    <a:pt x="186" y="757"/>
                    <a:pt x="228" y="715"/>
                  </a:cubicBezTo>
                  <a:cubicBezTo>
                    <a:pt x="259" y="683"/>
                    <a:pt x="301" y="666"/>
                    <a:pt x="347" y="666"/>
                  </a:cubicBezTo>
                  <a:cubicBezTo>
                    <a:pt x="371" y="666"/>
                    <a:pt x="399" y="669"/>
                    <a:pt x="424" y="680"/>
                  </a:cubicBezTo>
                  <a:cubicBezTo>
                    <a:pt x="511" y="715"/>
                    <a:pt x="525" y="830"/>
                    <a:pt x="539" y="956"/>
                  </a:cubicBezTo>
                  <a:cubicBezTo>
                    <a:pt x="546" y="1012"/>
                    <a:pt x="560" y="1121"/>
                    <a:pt x="585" y="1138"/>
                  </a:cubicBezTo>
                  <a:cubicBezTo>
                    <a:pt x="592" y="1135"/>
                    <a:pt x="599" y="1135"/>
                    <a:pt x="602" y="1131"/>
                  </a:cubicBezTo>
                  <a:cubicBezTo>
                    <a:pt x="630" y="1117"/>
                    <a:pt x="637" y="1107"/>
                    <a:pt x="641" y="1103"/>
                  </a:cubicBezTo>
                  <a:cubicBezTo>
                    <a:pt x="644" y="1086"/>
                    <a:pt x="616" y="1040"/>
                    <a:pt x="595" y="1012"/>
                  </a:cubicBezTo>
                  <a:cubicBezTo>
                    <a:pt x="557" y="946"/>
                    <a:pt x="504" y="862"/>
                    <a:pt x="546" y="774"/>
                  </a:cubicBezTo>
                  <a:cubicBezTo>
                    <a:pt x="585" y="687"/>
                    <a:pt x="690" y="655"/>
                    <a:pt x="781" y="627"/>
                  </a:cubicBezTo>
                  <a:cubicBezTo>
                    <a:pt x="806" y="620"/>
                    <a:pt x="837" y="610"/>
                    <a:pt x="858" y="599"/>
                  </a:cubicBezTo>
                  <a:cubicBezTo>
                    <a:pt x="846" y="590"/>
                    <a:pt x="833" y="586"/>
                    <a:pt x="817" y="586"/>
                  </a:cubicBezTo>
                  <a:cubicBezTo>
                    <a:pt x="791" y="586"/>
                    <a:pt x="758" y="597"/>
                    <a:pt x="707" y="617"/>
                  </a:cubicBezTo>
                  <a:cubicBezTo>
                    <a:pt x="657" y="635"/>
                    <a:pt x="597" y="656"/>
                    <a:pt x="535" y="656"/>
                  </a:cubicBezTo>
                  <a:cubicBezTo>
                    <a:pt x="478" y="656"/>
                    <a:pt x="419" y="637"/>
                    <a:pt x="364" y="578"/>
                  </a:cubicBezTo>
                  <a:cubicBezTo>
                    <a:pt x="294" y="505"/>
                    <a:pt x="231" y="424"/>
                    <a:pt x="252" y="340"/>
                  </a:cubicBezTo>
                  <a:cubicBezTo>
                    <a:pt x="270" y="253"/>
                    <a:pt x="350" y="207"/>
                    <a:pt x="469" y="158"/>
                  </a:cubicBezTo>
                  <a:cubicBezTo>
                    <a:pt x="546" y="126"/>
                    <a:pt x="609" y="70"/>
                    <a:pt x="65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53">
              <a:extLst>
                <a:ext uri="{FF2B5EF4-FFF2-40B4-BE49-F238E27FC236}">
                  <a16:creationId xmlns:a16="http://schemas.microsoft.com/office/drawing/2014/main" id="{24C80535-29A3-4D04-B92C-12D8C88D7B96}"/>
                </a:ext>
              </a:extLst>
            </p:cNvPr>
            <p:cNvSpPr/>
            <p:nvPr/>
          </p:nvSpPr>
          <p:spPr>
            <a:xfrm>
              <a:off x="6919572" y="4370488"/>
              <a:ext cx="26654" cy="14751"/>
            </a:xfrm>
            <a:custGeom>
              <a:avLst/>
              <a:gdLst/>
              <a:ahLst/>
              <a:cxnLst/>
              <a:rect l="l" t="t" r="r" b="b"/>
              <a:pathLst>
                <a:path w="365" h="202" extrusionOk="0">
                  <a:moveTo>
                    <a:pt x="323" y="1"/>
                  </a:moveTo>
                  <a:cubicBezTo>
                    <a:pt x="302" y="1"/>
                    <a:pt x="243" y="33"/>
                    <a:pt x="207" y="54"/>
                  </a:cubicBezTo>
                  <a:cubicBezTo>
                    <a:pt x="140" y="96"/>
                    <a:pt x="74" y="127"/>
                    <a:pt x="0" y="152"/>
                  </a:cubicBezTo>
                  <a:cubicBezTo>
                    <a:pt x="11" y="159"/>
                    <a:pt x="21" y="169"/>
                    <a:pt x="32" y="176"/>
                  </a:cubicBezTo>
                  <a:cubicBezTo>
                    <a:pt x="53" y="194"/>
                    <a:pt x="86" y="202"/>
                    <a:pt x="122" y="202"/>
                  </a:cubicBezTo>
                  <a:cubicBezTo>
                    <a:pt x="180" y="202"/>
                    <a:pt x="248" y="181"/>
                    <a:pt x="298" y="145"/>
                  </a:cubicBezTo>
                  <a:cubicBezTo>
                    <a:pt x="350" y="106"/>
                    <a:pt x="364" y="64"/>
                    <a:pt x="343" y="25"/>
                  </a:cubicBezTo>
                  <a:cubicBezTo>
                    <a:pt x="333" y="8"/>
                    <a:pt x="326" y="1"/>
                    <a:pt x="326" y="1"/>
                  </a:cubicBezTo>
                  <a:cubicBezTo>
                    <a:pt x="325" y="1"/>
                    <a:pt x="324" y="1"/>
                    <a:pt x="32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14;p53">
              <a:extLst>
                <a:ext uri="{FF2B5EF4-FFF2-40B4-BE49-F238E27FC236}">
                  <a16:creationId xmlns:a16="http://schemas.microsoft.com/office/drawing/2014/main" id="{64633424-6100-4AE9-9800-53D71C4D2457}"/>
                </a:ext>
              </a:extLst>
            </p:cNvPr>
            <p:cNvSpPr/>
            <p:nvPr/>
          </p:nvSpPr>
          <p:spPr>
            <a:xfrm>
              <a:off x="6849467" y="4105836"/>
              <a:ext cx="8544" cy="6280"/>
            </a:xfrm>
            <a:custGeom>
              <a:avLst/>
              <a:gdLst/>
              <a:ahLst/>
              <a:cxnLst/>
              <a:rect l="l" t="t" r="r" b="b"/>
              <a:pathLst>
                <a:path w="117" h="86" extrusionOk="0">
                  <a:moveTo>
                    <a:pt x="18" y="0"/>
                  </a:moveTo>
                  <a:cubicBezTo>
                    <a:pt x="12" y="0"/>
                    <a:pt x="7" y="1"/>
                    <a:pt x="1" y="2"/>
                  </a:cubicBezTo>
                  <a:cubicBezTo>
                    <a:pt x="43" y="26"/>
                    <a:pt x="78" y="54"/>
                    <a:pt x="113" y="86"/>
                  </a:cubicBezTo>
                  <a:cubicBezTo>
                    <a:pt x="116" y="75"/>
                    <a:pt x="113" y="61"/>
                    <a:pt x="109" y="51"/>
                  </a:cubicBezTo>
                  <a:cubicBezTo>
                    <a:pt x="102" y="30"/>
                    <a:pt x="88" y="12"/>
                    <a:pt x="67" y="9"/>
                  </a:cubicBezTo>
                  <a:cubicBezTo>
                    <a:pt x="52" y="3"/>
                    <a:pt x="35" y="0"/>
                    <a:pt x="1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15;p53">
              <a:extLst>
                <a:ext uri="{FF2B5EF4-FFF2-40B4-BE49-F238E27FC236}">
                  <a16:creationId xmlns:a16="http://schemas.microsoft.com/office/drawing/2014/main" id="{6CBCD8E2-26E8-4F75-A975-AD16B814583F}"/>
                </a:ext>
              </a:extLst>
            </p:cNvPr>
            <p:cNvSpPr/>
            <p:nvPr/>
          </p:nvSpPr>
          <p:spPr>
            <a:xfrm>
              <a:off x="6865095" y="4383633"/>
              <a:ext cx="37681" cy="23295"/>
            </a:xfrm>
            <a:custGeom>
              <a:avLst/>
              <a:gdLst/>
              <a:ahLst/>
              <a:cxnLst/>
              <a:rect l="l" t="t" r="r" b="b"/>
              <a:pathLst>
                <a:path w="516" h="319" extrusionOk="0">
                  <a:moveTo>
                    <a:pt x="479" y="0"/>
                  </a:moveTo>
                  <a:cubicBezTo>
                    <a:pt x="397" y="0"/>
                    <a:pt x="319" y="41"/>
                    <a:pt x="274" y="108"/>
                  </a:cubicBezTo>
                  <a:cubicBezTo>
                    <a:pt x="231" y="159"/>
                    <a:pt x="182" y="217"/>
                    <a:pt x="89" y="217"/>
                  </a:cubicBezTo>
                  <a:cubicBezTo>
                    <a:pt x="67" y="217"/>
                    <a:pt x="42" y="213"/>
                    <a:pt x="15" y="206"/>
                  </a:cubicBezTo>
                  <a:lnTo>
                    <a:pt x="1" y="203"/>
                  </a:lnTo>
                  <a:lnTo>
                    <a:pt x="1" y="203"/>
                  </a:lnTo>
                  <a:cubicBezTo>
                    <a:pt x="46" y="217"/>
                    <a:pt x="88" y="231"/>
                    <a:pt x="137" y="245"/>
                  </a:cubicBezTo>
                  <a:cubicBezTo>
                    <a:pt x="215" y="275"/>
                    <a:pt x="338" y="318"/>
                    <a:pt x="387" y="318"/>
                  </a:cubicBezTo>
                  <a:cubicBezTo>
                    <a:pt x="389" y="318"/>
                    <a:pt x="391" y="318"/>
                    <a:pt x="393" y="318"/>
                  </a:cubicBezTo>
                  <a:cubicBezTo>
                    <a:pt x="386" y="199"/>
                    <a:pt x="428" y="84"/>
                    <a:pt x="515" y="3"/>
                  </a:cubicBezTo>
                  <a:cubicBezTo>
                    <a:pt x="503" y="1"/>
                    <a:pt x="491" y="0"/>
                    <a:pt x="47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6;p53">
              <a:extLst>
                <a:ext uri="{FF2B5EF4-FFF2-40B4-BE49-F238E27FC236}">
                  <a16:creationId xmlns:a16="http://schemas.microsoft.com/office/drawing/2014/main" id="{2A5203A4-75D0-4BC8-8D62-FD9B0FC1CE30}"/>
                </a:ext>
              </a:extLst>
            </p:cNvPr>
            <p:cNvSpPr/>
            <p:nvPr/>
          </p:nvSpPr>
          <p:spPr>
            <a:xfrm>
              <a:off x="6853337" y="1810656"/>
              <a:ext cx="1577413" cy="1610858"/>
            </a:xfrm>
            <a:custGeom>
              <a:avLst/>
              <a:gdLst/>
              <a:ahLst/>
              <a:cxnLst/>
              <a:rect l="l" t="t" r="r" b="b"/>
              <a:pathLst>
                <a:path w="21601" h="22059" extrusionOk="0">
                  <a:moveTo>
                    <a:pt x="7492" y="0"/>
                  </a:moveTo>
                  <a:lnTo>
                    <a:pt x="7482" y="4"/>
                  </a:lnTo>
                  <a:lnTo>
                    <a:pt x="7475" y="7"/>
                  </a:lnTo>
                  <a:cubicBezTo>
                    <a:pt x="7471" y="7"/>
                    <a:pt x="7468" y="11"/>
                    <a:pt x="7464" y="11"/>
                  </a:cubicBezTo>
                  <a:cubicBezTo>
                    <a:pt x="7440" y="32"/>
                    <a:pt x="7419" y="56"/>
                    <a:pt x="7408" y="81"/>
                  </a:cubicBezTo>
                  <a:cubicBezTo>
                    <a:pt x="7398" y="98"/>
                    <a:pt x="7391" y="112"/>
                    <a:pt x="7384" y="130"/>
                  </a:cubicBezTo>
                  <a:cubicBezTo>
                    <a:pt x="7359" y="193"/>
                    <a:pt x="7317" y="249"/>
                    <a:pt x="7261" y="291"/>
                  </a:cubicBezTo>
                  <a:lnTo>
                    <a:pt x="7247" y="298"/>
                  </a:lnTo>
                  <a:cubicBezTo>
                    <a:pt x="7240" y="305"/>
                    <a:pt x="7230" y="308"/>
                    <a:pt x="7223" y="308"/>
                  </a:cubicBezTo>
                  <a:cubicBezTo>
                    <a:pt x="7177" y="329"/>
                    <a:pt x="7132" y="347"/>
                    <a:pt x="7090" y="371"/>
                  </a:cubicBezTo>
                  <a:lnTo>
                    <a:pt x="7034" y="399"/>
                  </a:lnTo>
                  <a:cubicBezTo>
                    <a:pt x="6876" y="483"/>
                    <a:pt x="6701" y="574"/>
                    <a:pt x="6568" y="578"/>
                  </a:cubicBezTo>
                  <a:cubicBezTo>
                    <a:pt x="6563" y="579"/>
                    <a:pt x="6558" y="579"/>
                    <a:pt x="6553" y="579"/>
                  </a:cubicBezTo>
                  <a:cubicBezTo>
                    <a:pt x="6540" y="579"/>
                    <a:pt x="6528" y="577"/>
                    <a:pt x="6516" y="574"/>
                  </a:cubicBezTo>
                  <a:cubicBezTo>
                    <a:pt x="6493" y="570"/>
                    <a:pt x="6471" y="568"/>
                    <a:pt x="6449" y="568"/>
                  </a:cubicBezTo>
                  <a:cubicBezTo>
                    <a:pt x="6383" y="568"/>
                    <a:pt x="6318" y="587"/>
                    <a:pt x="6263" y="623"/>
                  </a:cubicBezTo>
                  <a:cubicBezTo>
                    <a:pt x="6232" y="648"/>
                    <a:pt x="6214" y="686"/>
                    <a:pt x="6218" y="725"/>
                  </a:cubicBezTo>
                  <a:cubicBezTo>
                    <a:pt x="6218" y="847"/>
                    <a:pt x="6151" y="900"/>
                    <a:pt x="6085" y="907"/>
                  </a:cubicBezTo>
                  <a:cubicBezTo>
                    <a:pt x="6079" y="907"/>
                    <a:pt x="6074" y="908"/>
                    <a:pt x="6068" y="908"/>
                  </a:cubicBezTo>
                  <a:cubicBezTo>
                    <a:pt x="5980" y="908"/>
                    <a:pt x="5898" y="830"/>
                    <a:pt x="5871" y="721"/>
                  </a:cubicBezTo>
                  <a:cubicBezTo>
                    <a:pt x="5864" y="686"/>
                    <a:pt x="5759" y="679"/>
                    <a:pt x="5679" y="669"/>
                  </a:cubicBezTo>
                  <a:cubicBezTo>
                    <a:pt x="5581" y="662"/>
                    <a:pt x="5476" y="651"/>
                    <a:pt x="5413" y="592"/>
                  </a:cubicBezTo>
                  <a:cubicBezTo>
                    <a:pt x="5392" y="574"/>
                    <a:pt x="5367" y="567"/>
                    <a:pt x="5339" y="564"/>
                  </a:cubicBezTo>
                  <a:lnTo>
                    <a:pt x="5332" y="564"/>
                  </a:lnTo>
                  <a:cubicBezTo>
                    <a:pt x="5306" y="561"/>
                    <a:pt x="5279" y="559"/>
                    <a:pt x="5252" y="559"/>
                  </a:cubicBezTo>
                  <a:cubicBezTo>
                    <a:pt x="5219" y="559"/>
                    <a:pt x="5186" y="561"/>
                    <a:pt x="5154" y="567"/>
                  </a:cubicBezTo>
                  <a:cubicBezTo>
                    <a:pt x="5360" y="697"/>
                    <a:pt x="5378" y="837"/>
                    <a:pt x="5378" y="1022"/>
                  </a:cubicBezTo>
                  <a:cubicBezTo>
                    <a:pt x="5374" y="1064"/>
                    <a:pt x="5395" y="1103"/>
                    <a:pt x="5427" y="1131"/>
                  </a:cubicBezTo>
                  <a:cubicBezTo>
                    <a:pt x="5497" y="1190"/>
                    <a:pt x="5532" y="1278"/>
                    <a:pt x="5525" y="1365"/>
                  </a:cubicBezTo>
                  <a:cubicBezTo>
                    <a:pt x="5525" y="1383"/>
                    <a:pt x="5528" y="1400"/>
                    <a:pt x="5532" y="1414"/>
                  </a:cubicBezTo>
                  <a:cubicBezTo>
                    <a:pt x="5556" y="1411"/>
                    <a:pt x="5584" y="1404"/>
                    <a:pt x="5609" y="1397"/>
                  </a:cubicBezTo>
                  <a:cubicBezTo>
                    <a:pt x="5647" y="1379"/>
                    <a:pt x="5693" y="1369"/>
                    <a:pt x="5738" y="1365"/>
                  </a:cubicBezTo>
                  <a:cubicBezTo>
                    <a:pt x="5815" y="1365"/>
                    <a:pt x="5878" y="1425"/>
                    <a:pt x="5882" y="1502"/>
                  </a:cubicBezTo>
                  <a:cubicBezTo>
                    <a:pt x="5892" y="1593"/>
                    <a:pt x="5826" y="1701"/>
                    <a:pt x="5686" y="1726"/>
                  </a:cubicBezTo>
                  <a:cubicBezTo>
                    <a:pt x="5542" y="1750"/>
                    <a:pt x="5472" y="1820"/>
                    <a:pt x="5423" y="1975"/>
                  </a:cubicBezTo>
                  <a:cubicBezTo>
                    <a:pt x="5381" y="2108"/>
                    <a:pt x="5280" y="2118"/>
                    <a:pt x="5206" y="2125"/>
                  </a:cubicBezTo>
                  <a:cubicBezTo>
                    <a:pt x="5147" y="2129"/>
                    <a:pt x="5087" y="2150"/>
                    <a:pt x="5042" y="2188"/>
                  </a:cubicBezTo>
                  <a:lnTo>
                    <a:pt x="5007" y="2216"/>
                  </a:lnTo>
                  <a:cubicBezTo>
                    <a:pt x="4937" y="2290"/>
                    <a:pt x="4853" y="2353"/>
                    <a:pt x="4765" y="2398"/>
                  </a:cubicBezTo>
                  <a:cubicBezTo>
                    <a:pt x="4738" y="2412"/>
                    <a:pt x="4710" y="2419"/>
                    <a:pt x="4682" y="2419"/>
                  </a:cubicBezTo>
                  <a:cubicBezTo>
                    <a:pt x="4648" y="2419"/>
                    <a:pt x="4614" y="2409"/>
                    <a:pt x="4583" y="2388"/>
                  </a:cubicBezTo>
                  <a:cubicBezTo>
                    <a:pt x="4564" y="2375"/>
                    <a:pt x="4547" y="2368"/>
                    <a:pt x="4527" y="2368"/>
                  </a:cubicBezTo>
                  <a:cubicBezTo>
                    <a:pt x="4488" y="2368"/>
                    <a:pt x="4443" y="2393"/>
                    <a:pt x="4366" y="2437"/>
                  </a:cubicBezTo>
                  <a:lnTo>
                    <a:pt x="4359" y="2440"/>
                  </a:lnTo>
                  <a:cubicBezTo>
                    <a:pt x="4349" y="2447"/>
                    <a:pt x="4338" y="2451"/>
                    <a:pt x="4331" y="2454"/>
                  </a:cubicBezTo>
                  <a:lnTo>
                    <a:pt x="4321" y="2458"/>
                  </a:lnTo>
                  <a:lnTo>
                    <a:pt x="4303" y="2465"/>
                  </a:lnTo>
                  <a:lnTo>
                    <a:pt x="4293" y="2468"/>
                  </a:lnTo>
                  <a:lnTo>
                    <a:pt x="4275" y="2472"/>
                  </a:lnTo>
                  <a:lnTo>
                    <a:pt x="4212" y="2472"/>
                  </a:lnTo>
                  <a:lnTo>
                    <a:pt x="4191" y="2468"/>
                  </a:lnTo>
                  <a:lnTo>
                    <a:pt x="4184" y="2468"/>
                  </a:lnTo>
                  <a:cubicBezTo>
                    <a:pt x="4177" y="2465"/>
                    <a:pt x="4170" y="2461"/>
                    <a:pt x="4159" y="2458"/>
                  </a:cubicBezTo>
                  <a:lnTo>
                    <a:pt x="4156" y="2458"/>
                  </a:lnTo>
                  <a:lnTo>
                    <a:pt x="4135" y="2447"/>
                  </a:lnTo>
                  <a:lnTo>
                    <a:pt x="4128" y="2440"/>
                  </a:lnTo>
                  <a:lnTo>
                    <a:pt x="4107" y="2430"/>
                  </a:lnTo>
                  <a:lnTo>
                    <a:pt x="4103" y="2426"/>
                  </a:lnTo>
                  <a:lnTo>
                    <a:pt x="4079" y="2405"/>
                  </a:lnTo>
                  <a:lnTo>
                    <a:pt x="4072" y="2402"/>
                  </a:lnTo>
                  <a:lnTo>
                    <a:pt x="4051" y="2384"/>
                  </a:lnTo>
                  <a:lnTo>
                    <a:pt x="4044" y="2377"/>
                  </a:lnTo>
                  <a:lnTo>
                    <a:pt x="4016" y="2356"/>
                  </a:lnTo>
                  <a:lnTo>
                    <a:pt x="3956" y="2307"/>
                  </a:lnTo>
                  <a:cubicBezTo>
                    <a:pt x="3886" y="2244"/>
                    <a:pt x="3827" y="2167"/>
                    <a:pt x="3781" y="2083"/>
                  </a:cubicBezTo>
                  <a:lnTo>
                    <a:pt x="3757" y="2045"/>
                  </a:lnTo>
                  <a:lnTo>
                    <a:pt x="3750" y="2031"/>
                  </a:lnTo>
                  <a:lnTo>
                    <a:pt x="3736" y="2006"/>
                  </a:lnTo>
                  <a:lnTo>
                    <a:pt x="3722" y="1989"/>
                  </a:lnTo>
                  <a:lnTo>
                    <a:pt x="3708" y="1968"/>
                  </a:lnTo>
                  <a:lnTo>
                    <a:pt x="3697" y="1950"/>
                  </a:lnTo>
                  <a:lnTo>
                    <a:pt x="3680" y="1929"/>
                  </a:lnTo>
                  <a:lnTo>
                    <a:pt x="3669" y="1908"/>
                  </a:lnTo>
                  <a:lnTo>
                    <a:pt x="3652" y="1887"/>
                  </a:lnTo>
                  <a:lnTo>
                    <a:pt x="3638" y="1869"/>
                  </a:lnTo>
                  <a:lnTo>
                    <a:pt x="3620" y="1848"/>
                  </a:lnTo>
                  <a:lnTo>
                    <a:pt x="3603" y="1827"/>
                  </a:lnTo>
                  <a:lnTo>
                    <a:pt x="3585" y="1806"/>
                  </a:lnTo>
                  <a:lnTo>
                    <a:pt x="3568" y="1789"/>
                  </a:lnTo>
                  <a:lnTo>
                    <a:pt x="3564" y="1785"/>
                  </a:lnTo>
                  <a:cubicBezTo>
                    <a:pt x="3522" y="1806"/>
                    <a:pt x="3466" y="1824"/>
                    <a:pt x="3414" y="1841"/>
                  </a:cubicBezTo>
                  <a:cubicBezTo>
                    <a:pt x="3302" y="1887"/>
                    <a:pt x="3183" y="1915"/>
                    <a:pt x="3060" y="1926"/>
                  </a:cubicBezTo>
                  <a:lnTo>
                    <a:pt x="3043" y="1926"/>
                  </a:lnTo>
                  <a:cubicBezTo>
                    <a:pt x="3008" y="1926"/>
                    <a:pt x="2955" y="1926"/>
                    <a:pt x="2892" y="1922"/>
                  </a:cubicBezTo>
                  <a:cubicBezTo>
                    <a:pt x="2833" y="1921"/>
                    <a:pt x="2735" y="1918"/>
                    <a:pt x="2634" y="1918"/>
                  </a:cubicBezTo>
                  <a:cubicBezTo>
                    <a:pt x="2498" y="1918"/>
                    <a:pt x="2356" y="1923"/>
                    <a:pt x="2297" y="1943"/>
                  </a:cubicBezTo>
                  <a:cubicBezTo>
                    <a:pt x="2290" y="1943"/>
                    <a:pt x="2283" y="1947"/>
                    <a:pt x="2280" y="1950"/>
                  </a:cubicBezTo>
                  <a:cubicBezTo>
                    <a:pt x="2273" y="2003"/>
                    <a:pt x="2283" y="2052"/>
                    <a:pt x="2311" y="2097"/>
                  </a:cubicBezTo>
                  <a:cubicBezTo>
                    <a:pt x="2322" y="2125"/>
                    <a:pt x="2346" y="2146"/>
                    <a:pt x="2374" y="2157"/>
                  </a:cubicBezTo>
                  <a:cubicBezTo>
                    <a:pt x="2469" y="2178"/>
                    <a:pt x="2591" y="2220"/>
                    <a:pt x="2616" y="2314"/>
                  </a:cubicBezTo>
                  <a:cubicBezTo>
                    <a:pt x="2637" y="2412"/>
                    <a:pt x="2539" y="2479"/>
                    <a:pt x="2507" y="2500"/>
                  </a:cubicBezTo>
                  <a:cubicBezTo>
                    <a:pt x="2437" y="2549"/>
                    <a:pt x="2357" y="2573"/>
                    <a:pt x="2269" y="2577"/>
                  </a:cubicBezTo>
                  <a:cubicBezTo>
                    <a:pt x="2182" y="2584"/>
                    <a:pt x="2164" y="2587"/>
                    <a:pt x="2164" y="2741"/>
                  </a:cubicBezTo>
                  <a:cubicBezTo>
                    <a:pt x="2164" y="2776"/>
                    <a:pt x="2168" y="2811"/>
                    <a:pt x="2178" y="2843"/>
                  </a:cubicBezTo>
                  <a:cubicBezTo>
                    <a:pt x="2217" y="2948"/>
                    <a:pt x="2269" y="3046"/>
                    <a:pt x="2339" y="3130"/>
                  </a:cubicBezTo>
                  <a:cubicBezTo>
                    <a:pt x="2423" y="3245"/>
                    <a:pt x="2511" y="3368"/>
                    <a:pt x="2525" y="3504"/>
                  </a:cubicBezTo>
                  <a:cubicBezTo>
                    <a:pt x="2528" y="3550"/>
                    <a:pt x="2525" y="3599"/>
                    <a:pt x="2511" y="3648"/>
                  </a:cubicBezTo>
                  <a:cubicBezTo>
                    <a:pt x="2451" y="3886"/>
                    <a:pt x="2416" y="4128"/>
                    <a:pt x="2402" y="4376"/>
                  </a:cubicBezTo>
                  <a:cubicBezTo>
                    <a:pt x="2402" y="4383"/>
                    <a:pt x="2381" y="4996"/>
                    <a:pt x="2199" y="5150"/>
                  </a:cubicBezTo>
                  <a:lnTo>
                    <a:pt x="2220" y="5178"/>
                  </a:lnTo>
                  <a:lnTo>
                    <a:pt x="2129" y="5185"/>
                  </a:lnTo>
                  <a:cubicBezTo>
                    <a:pt x="2108" y="5188"/>
                    <a:pt x="2090" y="5188"/>
                    <a:pt x="2069" y="5188"/>
                  </a:cubicBezTo>
                  <a:lnTo>
                    <a:pt x="2066" y="5188"/>
                  </a:lnTo>
                  <a:cubicBezTo>
                    <a:pt x="2027" y="5185"/>
                    <a:pt x="1985" y="5178"/>
                    <a:pt x="1950" y="5164"/>
                  </a:cubicBezTo>
                  <a:cubicBezTo>
                    <a:pt x="1911" y="5153"/>
                    <a:pt x="1876" y="5143"/>
                    <a:pt x="1840" y="5143"/>
                  </a:cubicBezTo>
                  <a:cubicBezTo>
                    <a:pt x="1795" y="5143"/>
                    <a:pt x="1751" y="5158"/>
                    <a:pt x="1698" y="5202"/>
                  </a:cubicBezTo>
                  <a:cubicBezTo>
                    <a:pt x="1625" y="5262"/>
                    <a:pt x="1534" y="5300"/>
                    <a:pt x="1443" y="5314"/>
                  </a:cubicBezTo>
                  <a:cubicBezTo>
                    <a:pt x="1411" y="5321"/>
                    <a:pt x="1383" y="5325"/>
                    <a:pt x="1355" y="5328"/>
                  </a:cubicBezTo>
                  <a:cubicBezTo>
                    <a:pt x="1324" y="5335"/>
                    <a:pt x="1299" y="5339"/>
                    <a:pt x="1271" y="5346"/>
                  </a:cubicBezTo>
                  <a:cubicBezTo>
                    <a:pt x="1184" y="5356"/>
                    <a:pt x="1103" y="5391"/>
                    <a:pt x="1033" y="5444"/>
                  </a:cubicBezTo>
                  <a:cubicBezTo>
                    <a:pt x="956" y="5503"/>
                    <a:pt x="865" y="5549"/>
                    <a:pt x="774" y="5577"/>
                  </a:cubicBezTo>
                  <a:lnTo>
                    <a:pt x="739" y="5587"/>
                  </a:lnTo>
                  <a:cubicBezTo>
                    <a:pt x="620" y="5626"/>
                    <a:pt x="578" y="5643"/>
                    <a:pt x="575" y="5720"/>
                  </a:cubicBezTo>
                  <a:cubicBezTo>
                    <a:pt x="561" y="5818"/>
                    <a:pt x="522" y="5909"/>
                    <a:pt x="466" y="5990"/>
                  </a:cubicBezTo>
                  <a:cubicBezTo>
                    <a:pt x="410" y="6081"/>
                    <a:pt x="379" y="6141"/>
                    <a:pt x="393" y="6214"/>
                  </a:cubicBezTo>
                  <a:cubicBezTo>
                    <a:pt x="438" y="6389"/>
                    <a:pt x="347" y="6438"/>
                    <a:pt x="267" y="6477"/>
                  </a:cubicBezTo>
                  <a:cubicBezTo>
                    <a:pt x="218" y="6501"/>
                    <a:pt x="172" y="6533"/>
                    <a:pt x="134" y="6568"/>
                  </a:cubicBezTo>
                  <a:cubicBezTo>
                    <a:pt x="81" y="6624"/>
                    <a:pt x="88" y="6659"/>
                    <a:pt x="99" y="6715"/>
                  </a:cubicBezTo>
                  <a:cubicBezTo>
                    <a:pt x="120" y="6788"/>
                    <a:pt x="106" y="6865"/>
                    <a:pt x="56" y="6921"/>
                  </a:cubicBezTo>
                  <a:cubicBezTo>
                    <a:pt x="0" y="6988"/>
                    <a:pt x="92" y="7131"/>
                    <a:pt x="183" y="7268"/>
                  </a:cubicBezTo>
                  <a:lnTo>
                    <a:pt x="211" y="7313"/>
                  </a:lnTo>
                  <a:cubicBezTo>
                    <a:pt x="235" y="7352"/>
                    <a:pt x="260" y="7390"/>
                    <a:pt x="288" y="7425"/>
                  </a:cubicBezTo>
                  <a:cubicBezTo>
                    <a:pt x="375" y="7555"/>
                    <a:pt x="463" y="7674"/>
                    <a:pt x="445" y="7824"/>
                  </a:cubicBezTo>
                  <a:cubicBezTo>
                    <a:pt x="438" y="7859"/>
                    <a:pt x="449" y="7894"/>
                    <a:pt x="473" y="7922"/>
                  </a:cubicBezTo>
                  <a:cubicBezTo>
                    <a:pt x="499" y="7949"/>
                    <a:pt x="547" y="7963"/>
                    <a:pt x="609" y="7963"/>
                  </a:cubicBezTo>
                  <a:cubicBezTo>
                    <a:pt x="621" y="7963"/>
                    <a:pt x="635" y="7962"/>
                    <a:pt x="648" y="7961"/>
                  </a:cubicBezTo>
                  <a:cubicBezTo>
                    <a:pt x="654" y="7960"/>
                    <a:pt x="659" y="7960"/>
                    <a:pt x="665" y="7960"/>
                  </a:cubicBezTo>
                  <a:cubicBezTo>
                    <a:pt x="780" y="7960"/>
                    <a:pt x="806" y="8066"/>
                    <a:pt x="823" y="8133"/>
                  </a:cubicBezTo>
                  <a:cubicBezTo>
                    <a:pt x="848" y="8231"/>
                    <a:pt x="862" y="8269"/>
                    <a:pt x="946" y="8269"/>
                  </a:cubicBezTo>
                  <a:cubicBezTo>
                    <a:pt x="1012" y="8269"/>
                    <a:pt x="1079" y="8273"/>
                    <a:pt x="1138" y="8276"/>
                  </a:cubicBezTo>
                  <a:cubicBezTo>
                    <a:pt x="1191" y="8280"/>
                    <a:pt x="1242" y="8283"/>
                    <a:pt x="1289" y="8283"/>
                  </a:cubicBezTo>
                  <a:cubicBezTo>
                    <a:pt x="1379" y="8283"/>
                    <a:pt x="1450" y="8271"/>
                    <a:pt x="1471" y="8227"/>
                  </a:cubicBezTo>
                  <a:cubicBezTo>
                    <a:pt x="1516" y="8122"/>
                    <a:pt x="1613" y="8025"/>
                    <a:pt x="1707" y="8025"/>
                  </a:cubicBezTo>
                  <a:cubicBezTo>
                    <a:pt x="1716" y="8025"/>
                    <a:pt x="1725" y="8026"/>
                    <a:pt x="1733" y="8027"/>
                  </a:cubicBezTo>
                  <a:cubicBezTo>
                    <a:pt x="1772" y="8034"/>
                    <a:pt x="1838" y="8069"/>
                    <a:pt x="1838" y="8206"/>
                  </a:cubicBezTo>
                  <a:cubicBezTo>
                    <a:pt x="1838" y="8238"/>
                    <a:pt x="1838" y="8280"/>
                    <a:pt x="1835" y="8329"/>
                  </a:cubicBezTo>
                  <a:cubicBezTo>
                    <a:pt x="1831" y="8448"/>
                    <a:pt x="1821" y="8805"/>
                    <a:pt x="1877" y="8857"/>
                  </a:cubicBezTo>
                  <a:cubicBezTo>
                    <a:pt x="1898" y="8850"/>
                    <a:pt x="1915" y="8843"/>
                    <a:pt x="1933" y="8840"/>
                  </a:cubicBezTo>
                  <a:lnTo>
                    <a:pt x="1943" y="8840"/>
                  </a:lnTo>
                  <a:cubicBezTo>
                    <a:pt x="2027" y="8821"/>
                    <a:pt x="2113" y="8812"/>
                    <a:pt x="2199" y="8812"/>
                  </a:cubicBezTo>
                  <a:cubicBezTo>
                    <a:pt x="2242" y="8812"/>
                    <a:pt x="2285" y="8814"/>
                    <a:pt x="2329" y="8819"/>
                  </a:cubicBezTo>
                  <a:lnTo>
                    <a:pt x="2329" y="8815"/>
                  </a:lnTo>
                  <a:lnTo>
                    <a:pt x="2395" y="8822"/>
                  </a:lnTo>
                  <a:cubicBezTo>
                    <a:pt x="2444" y="8829"/>
                    <a:pt x="2497" y="8836"/>
                    <a:pt x="2546" y="8847"/>
                  </a:cubicBezTo>
                  <a:lnTo>
                    <a:pt x="2549" y="8847"/>
                  </a:lnTo>
                  <a:lnTo>
                    <a:pt x="2581" y="8857"/>
                  </a:lnTo>
                  <a:lnTo>
                    <a:pt x="2598" y="8861"/>
                  </a:lnTo>
                  <a:lnTo>
                    <a:pt x="2637" y="8871"/>
                  </a:lnTo>
                  <a:cubicBezTo>
                    <a:pt x="2677" y="8885"/>
                    <a:pt x="2719" y="8892"/>
                    <a:pt x="2761" y="8892"/>
                  </a:cubicBezTo>
                  <a:cubicBezTo>
                    <a:pt x="2863" y="8892"/>
                    <a:pt x="2964" y="8851"/>
                    <a:pt x="3036" y="8777"/>
                  </a:cubicBezTo>
                  <a:cubicBezTo>
                    <a:pt x="3106" y="8710"/>
                    <a:pt x="3190" y="8661"/>
                    <a:pt x="3281" y="8633"/>
                  </a:cubicBezTo>
                  <a:cubicBezTo>
                    <a:pt x="3365" y="8602"/>
                    <a:pt x="3442" y="8563"/>
                    <a:pt x="3519" y="8521"/>
                  </a:cubicBezTo>
                  <a:cubicBezTo>
                    <a:pt x="3564" y="8497"/>
                    <a:pt x="3610" y="8469"/>
                    <a:pt x="3655" y="8441"/>
                  </a:cubicBezTo>
                  <a:cubicBezTo>
                    <a:pt x="3841" y="8329"/>
                    <a:pt x="4012" y="8220"/>
                    <a:pt x="4198" y="8220"/>
                  </a:cubicBezTo>
                  <a:cubicBezTo>
                    <a:pt x="4272" y="8217"/>
                    <a:pt x="4345" y="8210"/>
                    <a:pt x="4419" y="8196"/>
                  </a:cubicBezTo>
                  <a:cubicBezTo>
                    <a:pt x="4494" y="8184"/>
                    <a:pt x="4563" y="8174"/>
                    <a:pt x="4620" y="8174"/>
                  </a:cubicBezTo>
                  <a:cubicBezTo>
                    <a:pt x="4682" y="8174"/>
                    <a:pt x="4731" y="8185"/>
                    <a:pt x="4762" y="8220"/>
                  </a:cubicBezTo>
                  <a:cubicBezTo>
                    <a:pt x="4790" y="8252"/>
                    <a:pt x="4797" y="8297"/>
                    <a:pt x="4779" y="8339"/>
                  </a:cubicBezTo>
                  <a:cubicBezTo>
                    <a:pt x="4737" y="8483"/>
                    <a:pt x="4706" y="9057"/>
                    <a:pt x="4944" y="9344"/>
                  </a:cubicBezTo>
                  <a:cubicBezTo>
                    <a:pt x="5180" y="9623"/>
                    <a:pt x="5301" y="9717"/>
                    <a:pt x="5461" y="9717"/>
                  </a:cubicBezTo>
                  <a:cubicBezTo>
                    <a:pt x="5484" y="9717"/>
                    <a:pt x="5507" y="9715"/>
                    <a:pt x="5532" y="9711"/>
                  </a:cubicBezTo>
                  <a:cubicBezTo>
                    <a:pt x="5563" y="9707"/>
                    <a:pt x="5591" y="9705"/>
                    <a:pt x="5615" y="9705"/>
                  </a:cubicBezTo>
                  <a:cubicBezTo>
                    <a:pt x="5714" y="9705"/>
                    <a:pt x="5763" y="9735"/>
                    <a:pt x="5805" y="9760"/>
                  </a:cubicBezTo>
                  <a:cubicBezTo>
                    <a:pt x="5836" y="9782"/>
                    <a:pt x="5872" y="9793"/>
                    <a:pt x="5908" y="9793"/>
                  </a:cubicBezTo>
                  <a:cubicBezTo>
                    <a:pt x="5913" y="9793"/>
                    <a:pt x="5919" y="9792"/>
                    <a:pt x="5924" y="9792"/>
                  </a:cubicBezTo>
                  <a:cubicBezTo>
                    <a:pt x="5933" y="9791"/>
                    <a:pt x="5942" y="9791"/>
                    <a:pt x="5950" y="9791"/>
                  </a:cubicBezTo>
                  <a:cubicBezTo>
                    <a:pt x="6074" y="9791"/>
                    <a:pt x="6100" y="9886"/>
                    <a:pt x="6113" y="9935"/>
                  </a:cubicBezTo>
                  <a:cubicBezTo>
                    <a:pt x="6127" y="9984"/>
                    <a:pt x="6130" y="9984"/>
                    <a:pt x="6158" y="9984"/>
                  </a:cubicBezTo>
                  <a:cubicBezTo>
                    <a:pt x="6481" y="9984"/>
                    <a:pt x="6677" y="10086"/>
                    <a:pt x="6677" y="10261"/>
                  </a:cubicBezTo>
                  <a:lnTo>
                    <a:pt x="6677" y="10268"/>
                  </a:lnTo>
                  <a:cubicBezTo>
                    <a:pt x="6695" y="10287"/>
                    <a:pt x="6759" y="10291"/>
                    <a:pt x="6825" y="10291"/>
                  </a:cubicBezTo>
                  <a:cubicBezTo>
                    <a:pt x="6859" y="10291"/>
                    <a:pt x="6892" y="10290"/>
                    <a:pt x="6922" y="10289"/>
                  </a:cubicBezTo>
                  <a:cubicBezTo>
                    <a:pt x="6949" y="10288"/>
                    <a:pt x="6977" y="10287"/>
                    <a:pt x="7004" y="10287"/>
                  </a:cubicBezTo>
                  <a:cubicBezTo>
                    <a:pt x="7043" y="10287"/>
                    <a:pt x="7082" y="10288"/>
                    <a:pt x="7121" y="10293"/>
                  </a:cubicBezTo>
                  <a:cubicBezTo>
                    <a:pt x="7167" y="10296"/>
                    <a:pt x="7212" y="10314"/>
                    <a:pt x="7251" y="10342"/>
                  </a:cubicBezTo>
                  <a:lnTo>
                    <a:pt x="7286" y="10370"/>
                  </a:lnTo>
                  <a:cubicBezTo>
                    <a:pt x="7387" y="10457"/>
                    <a:pt x="7517" y="10562"/>
                    <a:pt x="7482" y="10772"/>
                  </a:cubicBezTo>
                  <a:cubicBezTo>
                    <a:pt x="7471" y="10839"/>
                    <a:pt x="7513" y="10902"/>
                    <a:pt x="7552" y="10961"/>
                  </a:cubicBezTo>
                  <a:cubicBezTo>
                    <a:pt x="7590" y="11024"/>
                    <a:pt x="7629" y="11084"/>
                    <a:pt x="7611" y="11150"/>
                  </a:cubicBezTo>
                  <a:cubicBezTo>
                    <a:pt x="7597" y="11192"/>
                    <a:pt x="7566" y="11224"/>
                    <a:pt x="7527" y="11241"/>
                  </a:cubicBezTo>
                  <a:cubicBezTo>
                    <a:pt x="7499" y="11255"/>
                    <a:pt x="7489" y="11259"/>
                    <a:pt x="7534" y="11360"/>
                  </a:cubicBezTo>
                  <a:lnTo>
                    <a:pt x="7545" y="11381"/>
                  </a:lnTo>
                  <a:cubicBezTo>
                    <a:pt x="7587" y="11458"/>
                    <a:pt x="7615" y="11542"/>
                    <a:pt x="7629" y="11630"/>
                  </a:cubicBezTo>
                  <a:cubicBezTo>
                    <a:pt x="7639" y="11801"/>
                    <a:pt x="7860" y="11847"/>
                    <a:pt x="8070" y="11847"/>
                  </a:cubicBezTo>
                  <a:lnTo>
                    <a:pt x="8157" y="11847"/>
                  </a:lnTo>
                  <a:cubicBezTo>
                    <a:pt x="8204" y="11845"/>
                    <a:pt x="8246" y="11843"/>
                    <a:pt x="8285" y="11843"/>
                  </a:cubicBezTo>
                  <a:cubicBezTo>
                    <a:pt x="8436" y="11843"/>
                    <a:pt x="8531" y="11863"/>
                    <a:pt x="8595" y="11924"/>
                  </a:cubicBezTo>
                  <a:cubicBezTo>
                    <a:pt x="8669" y="11990"/>
                    <a:pt x="8679" y="12095"/>
                    <a:pt x="8679" y="12186"/>
                  </a:cubicBezTo>
                  <a:cubicBezTo>
                    <a:pt x="8679" y="12302"/>
                    <a:pt x="8739" y="12362"/>
                    <a:pt x="8812" y="12435"/>
                  </a:cubicBezTo>
                  <a:cubicBezTo>
                    <a:pt x="8840" y="12460"/>
                    <a:pt x="8865" y="12484"/>
                    <a:pt x="8889" y="12516"/>
                  </a:cubicBezTo>
                  <a:cubicBezTo>
                    <a:pt x="8938" y="12568"/>
                    <a:pt x="8973" y="12631"/>
                    <a:pt x="8998" y="12698"/>
                  </a:cubicBezTo>
                  <a:cubicBezTo>
                    <a:pt x="9050" y="12855"/>
                    <a:pt x="9008" y="13016"/>
                    <a:pt x="8973" y="13160"/>
                  </a:cubicBezTo>
                  <a:cubicBezTo>
                    <a:pt x="8945" y="13258"/>
                    <a:pt x="8924" y="13349"/>
                    <a:pt x="8935" y="13419"/>
                  </a:cubicBezTo>
                  <a:cubicBezTo>
                    <a:pt x="8938" y="13436"/>
                    <a:pt x="8938" y="13454"/>
                    <a:pt x="8938" y="13471"/>
                  </a:cubicBezTo>
                  <a:lnTo>
                    <a:pt x="8938" y="13496"/>
                  </a:lnTo>
                  <a:lnTo>
                    <a:pt x="8938" y="13520"/>
                  </a:lnTo>
                  <a:cubicBezTo>
                    <a:pt x="8938" y="13527"/>
                    <a:pt x="8938" y="13541"/>
                    <a:pt x="8935" y="13552"/>
                  </a:cubicBezTo>
                  <a:lnTo>
                    <a:pt x="8931" y="13566"/>
                  </a:lnTo>
                  <a:cubicBezTo>
                    <a:pt x="8931" y="13580"/>
                    <a:pt x="8928" y="13590"/>
                    <a:pt x="8924" y="13601"/>
                  </a:cubicBezTo>
                  <a:cubicBezTo>
                    <a:pt x="8921" y="13615"/>
                    <a:pt x="8921" y="13611"/>
                    <a:pt x="8917" y="13618"/>
                  </a:cubicBezTo>
                  <a:cubicBezTo>
                    <a:pt x="8917" y="13622"/>
                    <a:pt x="8910" y="13639"/>
                    <a:pt x="8907" y="13650"/>
                  </a:cubicBezTo>
                  <a:cubicBezTo>
                    <a:pt x="8903" y="13660"/>
                    <a:pt x="8900" y="13667"/>
                    <a:pt x="8896" y="13678"/>
                  </a:cubicBezTo>
                  <a:cubicBezTo>
                    <a:pt x="8889" y="13685"/>
                    <a:pt x="8889" y="13688"/>
                    <a:pt x="8886" y="13692"/>
                  </a:cubicBezTo>
                  <a:cubicBezTo>
                    <a:pt x="8872" y="13723"/>
                    <a:pt x="8851" y="13755"/>
                    <a:pt x="8826" y="13779"/>
                  </a:cubicBezTo>
                  <a:cubicBezTo>
                    <a:pt x="8819" y="13793"/>
                    <a:pt x="8809" y="13804"/>
                    <a:pt x="8798" y="13814"/>
                  </a:cubicBezTo>
                  <a:lnTo>
                    <a:pt x="8805" y="13825"/>
                  </a:lnTo>
                  <a:lnTo>
                    <a:pt x="8812" y="13835"/>
                  </a:lnTo>
                  <a:cubicBezTo>
                    <a:pt x="8819" y="13846"/>
                    <a:pt x="8823" y="13853"/>
                    <a:pt x="8826" y="13860"/>
                  </a:cubicBezTo>
                  <a:lnTo>
                    <a:pt x="8833" y="13867"/>
                  </a:lnTo>
                  <a:cubicBezTo>
                    <a:pt x="8837" y="13877"/>
                    <a:pt x="8844" y="13888"/>
                    <a:pt x="8847" y="13898"/>
                  </a:cubicBezTo>
                  <a:lnTo>
                    <a:pt x="8851" y="13905"/>
                  </a:lnTo>
                  <a:cubicBezTo>
                    <a:pt x="8854" y="13912"/>
                    <a:pt x="8858" y="13919"/>
                    <a:pt x="8861" y="13926"/>
                  </a:cubicBezTo>
                  <a:lnTo>
                    <a:pt x="8865" y="13937"/>
                  </a:lnTo>
                  <a:cubicBezTo>
                    <a:pt x="8865" y="13944"/>
                    <a:pt x="8868" y="13951"/>
                    <a:pt x="8868" y="13958"/>
                  </a:cubicBezTo>
                  <a:cubicBezTo>
                    <a:pt x="8868" y="13965"/>
                    <a:pt x="8868" y="13965"/>
                    <a:pt x="8868" y="13968"/>
                  </a:cubicBezTo>
                  <a:cubicBezTo>
                    <a:pt x="8868" y="13975"/>
                    <a:pt x="8868" y="13982"/>
                    <a:pt x="8868" y="13986"/>
                  </a:cubicBezTo>
                  <a:lnTo>
                    <a:pt x="8868" y="13996"/>
                  </a:lnTo>
                  <a:cubicBezTo>
                    <a:pt x="8868" y="14007"/>
                    <a:pt x="8868" y="14014"/>
                    <a:pt x="8865" y="14024"/>
                  </a:cubicBezTo>
                  <a:cubicBezTo>
                    <a:pt x="8851" y="14080"/>
                    <a:pt x="8809" y="14126"/>
                    <a:pt x="8756" y="14150"/>
                  </a:cubicBezTo>
                  <a:cubicBezTo>
                    <a:pt x="8756" y="14150"/>
                    <a:pt x="8753" y="14154"/>
                    <a:pt x="8753" y="14154"/>
                  </a:cubicBezTo>
                  <a:cubicBezTo>
                    <a:pt x="8760" y="14196"/>
                    <a:pt x="8774" y="14234"/>
                    <a:pt x="8795" y="14269"/>
                  </a:cubicBezTo>
                  <a:cubicBezTo>
                    <a:pt x="8851" y="14389"/>
                    <a:pt x="8935" y="14564"/>
                    <a:pt x="8886" y="14781"/>
                  </a:cubicBezTo>
                  <a:lnTo>
                    <a:pt x="8886" y="14784"/>
                  </a:lnTo>
                  <a:cubicBezTo>
                    <a:pt x="8851" y="14942"/>
                    <a:pt x="8826" y="15057"/>
                    <a:pt x="8851" y="15092"/>
                  </a:cubicBezTo>
                  <a:cubicBezTo>
                    <a:pt x="8872" y="15110"/>
                    <a:pt x="8893" y="15120"/>
                    <a:pt x="8917" y="15124"/>
                  </a:cubicBezTo>
                  <a:cubicBezTo>
                    <a:pt x="8980" y="15134"/>
                    <a:pt x="9043" y="15141"/>
                    <a:pt x="9106" y="15145"/>
                  </a:cubicBezTo>
                  <a:cubicBezTo>
                    <a:pt x="9204" y="15145"/>
                    <a:pt x="9306" y="15162"/>
                    <a:pt x="9404" y="15190"/>
                  </a:cubicBezTo>
                  <a:cubicBezTo>
                    <a:pt x="9421" y="15197"/>
                    <a:pt x="9439" y="15204"/>
                    <a:pt x="9453" y="15208"/>
                  </a:cubicBezTo>
                  <a:cubicBezTo>
                    <a:pt x="9477" y="15216"/>
                    <a:pt x="9490" y="15220"/>
                    <a:pt x="9501" y="15220"/>
                  </a:cubicBezTo>
                  <a:cubicBezTo>
                    <a:pt x="9513" y="15220"/>
                    <a:pt x="9523" y="15214"/>
                    <a:pt x="9544" y="15201"/>
                  </a:cubicBezTo>
                  <a:cubicBezTo>
                    <a:pt x="9561" y="15190"/>
                    <a:pt x="9586" y="15183"/>
                    <a:pt x="9610" y="15180"/>
                  </a:cubicBezTo>
                  <a:cubicBezTo>
                    <a:pt x="9624" y="15180"/>
                    <a:pt x="9642" y="15183"/>
                    <a:pt x="9659" y="15187"/>
                  </a:cubicBezTo>
                  <a:cubicBezTo>
                    <a:pt x="9666" y="15187"/>
                    <a:pt x="9673" y="15190"/>
                    <a:pt x="9680" y="15194"/>
                  </a:cubicBezTo>
                  <a:cubicBezTo>
                    <a:pt x="9789" y="15236"/>
                    <a:pt x="9890" y="15393"/>
                    <a:pt x="9957" y="15533"/>
                  </a:cubicBezTo>
                  <a:cubicBezTo>
                    <a:pt x="9981" y="15586"/>
                    <a:pt x="10002" y="15642"/>
                    <a:pt x="10020" y="15701"/>
                  </a:cubicBezTo>
                  <a:cubicBezTo>
                    <a:pt x="10072" y="15897"/>
                    <a:pt x="10181" y="16181"/>
                    <a:pt x="10233" y="16254"/>
                  </a:cubicBezTo>
                  <a:lnTo>
                    <a:pt x="10275" y="16230"/>
                  </a:lnTo>
                  <a:cubicBezTo>
                    <a:pt x="10346" y="16190"/>
                    <a:pt x="10447" y="16132"/>
                    <a:pt x="10561" y="16132"/>
                  </a:cubicBezTo>
                  <a:cubicBezTo>
                    <a:pt x="10588" y="16132"/>
                    <a:pt x="10615" y="16135"/>
                    <a:pt x="10643" y="16142"/>
                  </a:cubicBezTo>
                  <a:cubicBezTo>
                    <a:pt x="10664" y="16149"/>
                    <a:pt x="10689" y="16156"/>
                    <a:pt x="10706" y="16167"/>
                  </a:cubicBezTo>
                  <a:cubicBezTo>
                    <a:pt x="10713" y="16170"/>
                    <a:pt x="10720" y="16174"/>
                    <a:pt x="10724" y="16177"/>
                  </a:cubicBezTo>
                  <a:cubicBezTo>
                    <a:pt x="10755" y="16202"/>
                    <a:pt x="10780" y="16230"/>
                    <a:pt x="10794" y="16265"/>
                  </a:cubicBezTo>
                  <a:cubicBezTo>
                    <a:pt x="10843" y="16401"/>
                    <a:pt x="10797" y="16629"/>
                    <a:pt x="10748" y="16867"/>
                  </a:cubicBezTo>
                  <a:cubicBezTo>
                    <a:pt x="10727" y="16965"/>
                    <a:pt x="10706" y="17060"/>
                    <a:pt x="10699" y="17137"/>
                  </a:cubicBezTo>
                  <a:lnTo>
                    <a:pt x="10738" y="17137"/>
                  </a:lnTo>
                  <a:cubicBezTo>
                    <a:pt x="10752" y="17136"/>
                    <a:pt x="10767" y="17136"/>
                    <a:pt x="10781" y="17136"/>
                  </a:cubicBezTo>
                  <a:cubicBezTo>
                    <a:pt x="10853" y="17136"/>
                    <a:pt x="10923" y="17143"/>
                    <a:pt x="10993" y="17158"/>
                  </a:cubicBezTo>
                  <a:lnTo>
                    <a:pt x="11000" y="17161"/>
                  </a:lnTo>
                  <a:lnTo>
                    <a:pt x="11007" y="17165"/>
                  </a:lnTo>
                  <a:lnTo>
                    <a:pt x="11014" y="17168"/>
                  </a:lnTo>
                  <a:cubicBezTo>
                    <a:pt x="11158" y="17238"/>
                    <a:pt x="11189" y="17875"/>
                    <a:pt x="11154" y="18057"/>
                  </a:cubicBezTo>
                  <a:lnTo>
                    <a:pt x="11154" y="18061"/>
                  </a:lnTo>
                  <a:cubicBezTo>
                    <a:pt x="11151" y="18071"/>
                    <a:pt x="11147" y="18078"/>
                    <a:pt x="11147" y="18085"/>
                  </a:cubicBezTo>
                  <a:cubicBezTo>
                    <a:pt x="11109" y="18180"/>
                    <a:pt x="10972" y="18243"/>
                    <a:pt x="10755" y="18341"/>
                  </a:cubicBezTo>
                  <a:cubicBezTo>
                    <a:pt x="10650" y="18379"/>
                    <a:pt x="10552" y="18428"/>
                    <a:pt x="10457" y="18484"/>
                  </a:cubicBezTo>
                  <a:cubicBezTo>
                    <a:pt x="10265" y="18611"/>
                    <a:pt x="9768" y="19076"/>
                    <a:pt x="9530" y="19461"/>
                  </a:cubicBezTo>
                  <a:cubicBezTo>
                    <a:pt x="9502" y="19503"/>
                    <a:pt x="9474" y="19549"/>
                    <a:pt x="9442" y="19591"/>
                  </a:cubicBezTo>
                  <a:cubicBezTo>
                    <a:pt x="9358" y="19703"/>
                    <a:pt x="9267" y="19808"/>
                    <a:pt x="9169" y="19909"/>
                  </a:cubicBezTo>
                  <a:lnTo>
                    <a:pt x="9155" y="19923"/>
                  </a:lnTo>
                  <a:lnTo>
                    <a:pt x="9162" y="19923"/>
                  </a:lnTo>
                  <a:lnTo>
                    <a:pt x="9173" y="19920"/>
                  </a:lnTo>
                  <a:lnTo>
                    <a:pt x="9180" y="19916"/>
                  </a:lnTo>
                  <a:lnTo>
                    <a:pt x="9197" y="19913"/>
                  </a:lnTo>
                  <a:lnTo>
                    <a:pt x="9204" y="19913"/>
                  </a:lnTo>
                  <a:lnTo>
                    <a:pt x="9222" y="19909"/>
                  </a:lnTo>
                  <a:lnTo>
                    <a:pt x="9225" y="19909"/>
                  </a:lnTo>
                  <a:cubicBezTo>
                    <a:pt x="9243" y="19907"/>
                    <a:pt x="9260" y="19904"/>
                    <a:pt x="9277" y="19904"/>
                  </a:cubicBezTo>
                  <a:cubicBezTo>
                    <a:pt x="9284" y="19904"/>
                    <a:pt x="9292" y="19905"/>
                    <a:pt x="9299" y="19906"/>
                  </a:cubicBezTo>
                  <a:lnTo>
                    <a:pt x="9341" y="19906"/>
                  </a:lnTo>
                  <a:lnTo>
                    <a:pt x="9358" y="19913"/>
                  </a:lnTo>
                  <a:lnTo>
                    <a:pt x="9376" y="19916"/>
                  </a:lnTo>
                  <a:lnTo>
                    <a:pt x="9393" y="19920"/>
                  </a:lnTo>
                  <a:lnTo>
                    <a:pt x="9411" y="19927"/>
                  </a:lnTo>
                  <a:lnTo>
                    <a:pt x="9432" y="19934"/>
                  </a:lnTo>
                  <a:lnTo>
                    <a:pt x="9449" y="19941"/>
                  </a:lnTo>
                  <a:lnTo>
                    <a:pt x="9470" y="19951"/>
                  </a:lnTo>
                  <a:lnTo>
                    <a:pt x="9488" y="19962"/>
                  </a:lnTo>
                  <a:lnTo>
                    <a:pt x="9509" y="19972"/>
                  </a:lnTo>
                  <a:lnTo>
                    <a:pt x="9530" y="19990"/>
                  </a:lnTo>
                  <a:lnTo>
                    <a:pt x="9551" y="20000"/>
                  </a:lnTo>
                  <a:lnTo>
                    <a:pt x="9572" y="20021"/>
                  </a:lnTo>
                  <a:lnTo>
                    <a:pt x="9589" y="20035"/>
                  </a:lnTo>
                  <a:cubicBezTo>
                    <a:pt x="9600" y="20042"/>
                    <a:pt x="9607" y="20053"/>
                    <a:pt x="9617" y="20063"/>
                  </a:cubicBezTo>
                  <a:lnTo>
                    <a:pt x="9631" y="20077"/>
                  </a:lnTo>
                  <a:cubicBezTo>
                    <a:pt x="9645" y="20091"/>
                    <a:pt x="9659" y="20105"/>
                    <a:pt x="9677" y="20123"/>
                  </a:cubicBezTo>
                  <a:cubicBezTo>
                    <a:pt x="9750" y="20214"/>
                    <a:pt x="9810" y="20315"/>
                    <a:pt x="9852" y="20424"/>
                  </a:cubicBezTo>
                  <a:cubicBezTo>
                    <a:pt x="9859" y="20438"/>
                    <a:pt x="9866" y="20455"/>
                    <a:pt x="9869" y="20466"/>
                  </a:cubicBezTo>
                  <a:cubicBezTo>
                    <a:pt x="9880" y="20459"/>
                    <a:pt x="9887" y="20448"/>
                    <a:pt x="9894" y="20438"/>
                  </a:cubicBezTo>
                  <a:cubicBezTo>
                    <a:pt x="9936" y="20389"/>
                    <a:pt x="9992" y="20319"/>
                    <a:pt x="10072" y="20319"/>
                  </a:cubicBezTo>
                  <a:lnTo>
                    <a:pt x="10076" y="20319"/>
                  </a:lnTo>
                  <a:cubicBezTo>
                    <a:pt x="10132" y="20319"/>
                    <a:pt x="10184" y="20354"/>
                    <a:pt x="10230" y="20424"/>
                  </a:cubicBezTo>
                  <a:cubicBezTo>
                    <a:pt x="10314" y="20539"/>
                    <a:pt x="10489" y="20648"/>
                    <a:pt x="10626" y="20732"/>
                  </a:cubicBezTo>
                  <a:cubicBezTo>
                    <a:pt x="10703" y="20774"/>
                    <a:pt x="10776" y="20827"/>
                    <a:pt x="10839" y="20886"/>
                  </a:cubicBezTo>
                  <a:cubicBezTo>
                    <a:pt x="10871" y="20914"/>
                    <a:pt x="10902" y="20935"/>
                    <a:pt x="10937" y="20956"/>
                  </a:cubicBezTo>
                  <a:cubicBezTo>
                    <a:pt x="11060" y="21033"/>
                    <a:pt x="11224" y="21138"/>
                    <a:pt x="11224" y="21359"/>
                  </a:cubicBezTo>
                  <a:cubicBezTo>
                    <a:pt x="11224" y="21404"/>
                    <a:pt x="11217" y="21460"/>
                    <a:pt x="11214" y="21523"/>
                  </a:cubicBezTo>
                  <a:cubicBezTo>
                    <a:pt x="11214" y="21541"/>
                    <a:pt x="11210" y="21558"/>
                    <a:pt x="11207" y="21576"/>
                  </a:cubicBezTo>
                  <a:lnTo>
                    <a:pt x="11207" y="21586"/>
                  </a:lnTo>
                  <a:cubicBezTo>
                    <a:pt x="11207" y="21604"/>
                    <a:pt x="11207" y="21625"/>
                    <a:pt x="11203" y="21642"/>
                  </a:cubicBezTo>
                  <a:lnTo>
                    <a:pt x="11203" y="21653"/>
                  </a:lnTo>
                  <a:cubicBezTo>
                    <a:pt x="11203" y="21674"/>
                    <a:pt x="11200" y="21695"/>
                    <a:pt x="11200" y="21716"/>
                  </a:cubicBezTo>
                  <a:lnTo>
                    <a:pt x="11200" y="21719"/>
                  </a:lnTo>
                  <a:lnTo>
                    <a:pt x="11200" y="21775"/>
                  </a:lnTo>
                  <a:lnTo>
                    <a:pt x="11200" y="21786"/>
                  </a:lnTo>
                  <a:lnTo>
                    <a:pt x="11200" y="21845"/>
                  </a:lnTo>
                  <a:lnTo>
                    <a:pt x="11200" y="21859"/>
                  </a:lnTo>
                  <a:cubicBezTo>
                    <a:pt x="11200" y="21880"/>
                    <a:pt x="11203" y="21901"/>
                    <a:pt x="11207" y="21919"/>
                  </a:cubicBezTo>
                  <a:lnTo>
                    <a:pt x="11207" y="21929"/>
                  </a:lnTo>
                  <a:cubicBezTo>
                    <a:pt x="11210" y="21947"/>
                    <a:pt x="11214" y="21964"/>
                    <a:pt x="11217" y="21985"/>
                  </a:cubicBezTo>
                  <a:lnTo>
                    <a:pt x="11217" y="21996"/>
                  </a:lnTo>
                  <a:cubicBezTo>
                    <a:pt x="11221" y="22013"/>
                    <a:pt x="11224" y="22034"/>
                    <a:pt x="11231" y="22055"/>
                  </a:cubicBezTo>
                  <a:lnTo>
                    <a:pt x="11231" y="22059"/>
                  </a:lnTo>
                  <a:cubicBezTo>
                    <a:pt x="11291" y="21992"/>
                    <a:pt x="11357" y="21933"/>
                    <a:pt x="11427" y="21884"/>
                  </a:cubicBezTo>
                  <a:cubicBezTo>
                    <a:pt x="11637" y="21733"/>
                    <a:pt x="11669" y="21632"/>
                    <a:pt x="11714" y="21488"/>
                  </a:cubicBezTo>
                  <a:cubicBezTo>
                    <a:pt x="11742" y="21397"/>
                    <a:pt x="11777" y="21310"/>
                    <a:pt x="11819" y="21226"/>
                  </a:cubicBezTo>
                  <a:cubicBezTo>
                    <a:pt x="11865" y="21142"/>
                    <a:pt x="11896" y="21047"/>
                    <a:pt x="11907" y="20953"/>
                  </a:cubicBezTo>
                  <a:cubicBezTo>
                    <a:pt x="11924" y="20795"/>
                    <a:pt x="12001" y="20648"/>
                    <a:pt x="12124" y="20543"/>
                  </a:cubicBezTo>
                  <a:cubicBezTo>
                    <a:pt x="12229" y="20441"/>
                    <a:pt x="12225" y="20368"/>
                    <a:pt x="12222" y="20280"/>
                  </a:cubicBezTo>
                  <a:cubicBezTo>
                    <a:pt x="12218" y="20172"/>
                    <a:pt x="12215" y="20049"/>
                    <a:pt x="12432" y="19948"/>
                  </a:cubicBezTo>
                  <a:cubicBezTo>
                    <a:pt x="12503" y="19915"/>
                    <a:pt x="12563" y="19898"/>
                    <a:pt x="12613" y="19898"/>
                  </a:cubicBezTo>
                  <a:cubicBezTo>
                    <a:pt x="12665" y="19898"/>
                    <a:pt x="12705" y="19916"/>
                    <a:pt x="12733" y="19951"/>
                  </a:cubicBezTo>
                  <a:cubicBezTo>
                    <a:pt x="12852" y="20105"/>
                    <a:pt x="12604" y="20445"/>
                    <a:pt x="12523" y="20546"/>
                  </a:cubicBezTo>
                  <a:cubicBezTo>
                    <a:pt x="12491" y="20589"/>
                    <a:pt x="12460" y="20624"/>
                    <a:pt x="12435" y="20659"/>
                  </a:cubicBezTo>
                  <a:lnTo>
                    <a:pt x="12470" y="20634"/>
                  </a:lnTo>
                  <a:cubicBezTo>
                    <a:pt x="12768" y="20413"/>
                    <a:pt x="12905" y="20119"/>
                    <a:pt x="13066" y="19780"/>
                  </a:cubicBezTo>
                  <a:cubicBezTo>
                    <a:pt x="13094" y="19717"/>
                    <a:pt x="13125" y="19654"/>
                    <a:pt x="13153" y="19591"/>
                  </a:cubicBezTo>
                  <a:cubicBezTo>
                    <a:pt x="13353" y="19181"/>
                    <a:pt x="13524" y="19003"/>
                    <a:pt x="13748" y="18971"/>
                  </a:cubicBezTo>
                  <a:cubicBezTo>
                    <a:pt x="13825" y="18961"/>
                    <a:pt x="13888" y="18737"/>
                    <a:pt x="13850" y="18253"/>
                  </a:cubicBezTo>
                  <a:cubicBezTo>
                    <a:pt x="13843" y="18173"/>
                    <a:pt x="13832" y="18096"/>
                    <a:pt x="13822" y="18019"/>
                  </a:cubicBezTo>
                  <a:cubicBezTo>
                    <a:pt x="13790" y="17791"/>
                    <a:pt x="13759" y="17574"/>
                    <a:pt x="13871" y="17399"/>
                  </a:cubicBezTo>
                  <a:cubicBezTo>
                    <a:pt x="13913" y="17333"/>
                    <a:pt x="13934" y="17252"/>
                    <a:pt x="13934" y="17175"/>
                  </a:cubicBezTo>
                  <a:cubicBezTo>
                    <a:pt x="13937" y="17091"/>
                    <a:pt x="13944" y="16969"/>
                    <a:pt x="14098" y="16969"/>
                  </a:cubicBezTo>
                  <a:cubicBezTo>
                    <a:pt x="14238" y="16969"/>
                    <a:pt x="14508" y="16703"/>
                    <a:pt x="14743" y="16468"/>
                  </a:cubicBezTo>
                  <a:cubicBezTo>
                    <a:pt x="15023" y="16188"/>
                    <a:pt x="15212" y="16156"/>
                    <a:pt x="15499" y="16132"/>
                  </a:cubicBezTo>
                  <a:cubicBezTo>
                    <a:pt x="15618" y="16121"/>
                    <a:pt x="15628" y="16104"/>
                    <a:pt x="15639" y="16079"/>
                  </a:cubicBezTo>
                  <a:cubicBezTo>
                    <a:pt x="15667" y="16020"/>
                    <a:pt x="15723" y="15974"/>
                    <a:pt x="15789" y="15964"/>
                  </a:cubicBezTo>
                  <a:cubicBezTo>
                    <a:pt x="15908" y="15932"/>
                    <a:pt x="16003" y="15838"/>
                    <a:pt x="16094" y="15747"/>
                  </a:cubicBezTo>
                  <a:cubicBezTo>
                    <a:pt x="16125" y="15715"/>
                    <a:pt x="16157" y="15684"/>
                    <a:pt x="16188" y="15656"/>
                  </a:cubicBezTo>
                  <a:cubicBezTo>
                    <a:pt x="16241" y="15607"/>
                    <a:pt x="16329" y="15591"/>
                    <a:pt x="16439" y="15591"/>
                  </a:cubicBezTo>
                  <a:cubicBezTo>
                    <a:pt x="16544" y="15591"/>
                    <a:pt x="16668" y="15605"/>
                    <a:pt x="16801" y="15621"/>
                  </a:cubicBezTo>
                  <a:cubicBezTo>
                    <a:pt x="16913" y="15635"/>
                    <a:pt x="17029" y="15645"/>
                    <a:pt x="17141" y="15649"/>
                  </a:cubicBezTo>
                  <a:lnTo>
                    <a:pt x="17235" y="15649"/>
                  </a:lnTo>
                  <a:cubicBezTo>
                    <a:pt x="17257" y="15649"/>
                    <a:pt x="17279" y="15649"/>
                    <a:pt x="17300" y="15649"/>
                  </a:cubicBezTo>
                  <a:cubicBezTo>
                    <a:pt x="17415" y="15649"/>
                    <a:pt x="17511" y="15646"/>
                    <a:pt x="17543" y="15614"/>
                  </a:cubicBezTo>
                  <a:cubicBezTo>
                    <a:pt x="17557" y="15596"/>
                    <a:pt x="17564" y="15579"/>
                    <a:pt x="17561" y="15558"/>
                  </a:cubicBezTo>
                  <a:cubicBezTo>
                    <a:pt x="17561" y="15337"/>
                    <a:pt x="17722" y="15162"/>
                    <a:pt x="17928" y="15162"/>
                  </a:cubicBezTo>
                  <a:cubicBezTo>
                    <a:pt x="18051" y="15162"/>
                    <a:pt x="18103" y="15155"/>
                    <a:pt x="18103" y="14938"/>
                  </a:cubicBezTo>
                  <a:cubicBezTo>
                    <a:pt x="18103" y="14686"/>
                    <a:pt x="18180" y="14515"/>
                    <a:pt x="18348" y="14389"/>
                  </a:cubicBezTo>
                  <a:cubicBezTo>
                    <a:pt x="18443" y="14318"/>
                    <a:pt x="18481" y="14168"/>
                    <a:pt x="18513" y="14031"/>
                  </a:cubicBezTo>
                  <a:cubicBezTo>
                    <a:pt x="18523" y="13989"/>
                    <a:pt x="18530" y="13951"/>
                    <a:pt x="18544" y="13912"/>
                  </a:cubicBezTo>
                  <a:cubicBezTo>
                    <a:pt x="18562" y="13842"/>
                    <a:pt x="18614" y="13790"/>
                    <a:pt x="18681" y="13765"/>
                  </a:cubicBezTo>
                  <a:cubicBezTo>
                    <a:pt x="18726" y="13741"/>
                    <a:pt x="18747" y="13730"/>
                    <a:pt x="18747" y="13639"/>
                  </a:cubicBezTo>
                  <a:cubicBezTo>
                    <a:pt x="18751" y="13510"/>
                    <a:pt x="18768" y="13384"/>
                    <a:pt x="18793" y="13258"/>
                  </a:cubicBezTo>
                  <a:cubicBezTo>
                    <a:pt x="18814" y="13163"/>
                    <a:pt x="18828" y="13069"/>
                    <a:pt x="18832" y="12974"/>
                  </a:cubicBezTo>
                  <a:cubicBezTo>
                    <a:pt x="18832" y="12827"/>
                    <a:pt x="18933" y="12775"/>
                    <a:pt x="19007" y="12733"/>
                  </a:cubicBezTo>
                  <a:cubicBezTo>
                    <a:pt x="19052" y="12715"/>
                    <a:pt x="19091" y="12684"/>
                    <a:pt x="19122" y="12645"/>
                  </a:cubicBezTo>
                  <a:cubicBezTo>
                    <a:pt x="19143" y="12610"/>
                    <a:pt x="19140" y="12568"/>
                    <a:pt x="19129" y="12484"/>
                  </a:cubicBezTo>
                  <a:cubicBezTo>
                    <a:pt x="19101" y="12316"/>
                    <a:pt x="19115" y="12141"/>
                    <a:pt x="19175" y="11980"/>
                  </a:cubicBezTo>
                  <a:cubicBezTo>
                    <a:pt x="19259" y="11742"/>
                    <a:pt x="19231" y="11507"/>
                    <a:pt x="19203" y="11280"/>
                  </a:cubicBezTo>
                  <a:cubicBezTo>
                    <a:pt x="19185" y="11164"/>
                    <a:pt x="19175" y="11049"/>
                    <a:pt x="19171" y="10933"/>
                  </a:cubicBezTo>
                  <a:cubicBezTo>
                    <a:pt x="19171" y="10562"/>
                    <a:pt x="19171" y="10212"/>
                    <a:pt x="19315" y="10082"/>
                  </a:cubicBezTo>
                  <a:cubicBezTo>
                    <a:pt x="19353" y="10047"/>
                    <a:pt x="19360" y="10026"/>
                    <a:pt x="19360" y="10023"/>
                  </a:cubicBezTo>
                  <a:cubicBezTo>
                    <a:pt x="19357" y="10019"/>
                    <a:pt x="19357" y="10005"/>
                    <a:pt x="19290" y="9974"/>
                  </a:cubicBezTo>
                  <a:cubicBezTo>
                    <a:pt x="19227" y="9946"/>
                    <a:pt x="19199" y="9872"/>
                    <a:pt x="19227" y="9809"/>
                  </a:cubicBezTo>
                  <a:cubicBezTo>
                    <a:pt x="19254" y="9737"/>
                    <a:pt x="19323" y="9690"/>
                    <a:pt x="19400" y="9690"/>
                  </a:cubicBezTo>
                  <a:cubicBezTo>
                    <a:pt x="19412" y="9690"/>
                    <a:pt x="19425" y="9692"/>
                    <a:pt x="19437" y="9694"/>
                  </a:cubicBezTo>
                  <a:cubicBezTo>
                    <a:pt x="19476" y="9708"/>
                    <a:pt x="19511" y="9732"/>
                    <a:pt x="19542" y="9760"/>
                  </a:cubicBezTo>
                  <a:cubicBezTo>
                    <a:pt x="19594" y="9803"/>
                    <a:pt x="19630" y="9828"/>
                    <a:pt x="19667" y="9828"/>
                  </a:cubicBezTo>
                  <a:cubicBezTo>
                    <a:pt x="19685" y="9828"/>
                    <a:pt x="19704" y="9822"/>
                    <a:pt x="19724" y="9809"/>
                  </a:cubicBezTo>
                  <a:cubicBezTo>
                    <a:pt x="19843" y="9736"/>
                    <a:pt x="19980" y="9386"/>
                    <a:pt x="20088" y="9106"/>
                  </a:cubicBezTo>
                  <a:lnTo>
                    <a:pt x="20134" y="8994"/>
                  </a:lnTo>
                  <a:cubicBezTo>
                    <a:pt x="20249" y="8696"/>
                    <a:pt x="20435" y="8637"/>
                    <a:pt x="20585" y="8591"/>
                  </a:cubicBezTo>
                  <a:cubicBezTo>
                    <a:pt x="20620" y="8581"/>
                    <a:pt x="20655" y="8570"/>
                    <a:pt x="20690" y="8556"/>
                  </a:cubicBezTo>
                  <a:cubicBezTo>
                    <a:pt x="20820" y="8500"/>
                    <a:pt x="21181" y="8126"/>
                    <a:pt x="21419" y="7513"/>
                  </a:cubicBezTo>
                  <a:cubicBezTo>
                    <a:pt x="21601" y="7040"/>
                    <a:pt x="21471" y="6571"/>
                    <a:pt x="21366" y="6193"/>
                  </a:cubicBezTo>
                  <a:cubicBezTo>
                    <a:pt x="21345" y="6113"/>
                    <a:pt x="21324" y="6035"/>
                    <a:pt x="21307" y="5965"/>
                  </a:cubicBezTo>
                  <a:cubicBezTo>
                    <a:pt x="21250" y="5726"/>
                    <a:pt x="21198" y="5684"/>
                    <a:pt x="21091" y="5684"/>
                  </a:cubicBezTo>
                  <a:cubicBezTo>
                    <a:pt x="21065" y="5684"/>
                    <a:pt x="21035" y="5686"/>
                    <a:pt x="21002" y="5689"/>
                  </a:cubicBezTo>
                  <a:cubicBezTo>
                    <a:pt x="20971" y="5692"/>
                    <a:pt x="20939" y="5696"/>
                    <a:pt x="20901" y="5699"/>
                  </a:cubicBezTo>
                  <a:cubicBezTo>
                    <a:pt x="20883" y="5700"/>
                    <a:pt x="20866" y="5701"/>
                    <a:pt x="20849" y="5701"/>
                  </a:cubicBezTo>
                  <a:cubicBezTo>
                    <a:pt x="20427" y="5701"/>
                    <a:pt x="19986" y="5456"/>
                    <a:pt x="19539" y="4975"/>
                  </a:cubicBezTo>
                  <a:cubicBezTo>
                    <a:pt x="19146" y="4547"/>
                    <a:pt x="18764" y="4431"/>
                    <a:pt x="18442" y="4431"/>
                  </a:cubicBezTo>
                  <a:cubicBezTo>
                    <a:pt x="18279" y="4431"/>
                    <a:pt x="18131" y="4461"/>
                    <a:pt x="18005" y="4495"/>
                  </a:cubicBezTo>
                  <a:cubicBezTo>
                    <a:pt x="17940" y="4513"/>
                    <a:pt x="17874" y="4520"/>
                    <a:pt x="17809" y="4520"/>
                  </a:cubicBezTo>
                  <a:cubicBezTo>
                    <a:pt x="17576" y="4520"/>
                    <a:pt x="17351" y="4423"/>
                    <a:pt x="17165" y="4341"/>
                  </a:cubicBezTo>
                  <a:cubicBezTo>
                    <a:pt x="17078" y="4303"/>
                    <a:pt x="16987" y="4268"/>
                    <a:pt x="16892" y="4243"/>
                  </a:cubicBezTo>
                  <a:cubicBezTo>
                    <a:pt x="16875" y="4239"/>
                    <a:pt x="16858" y="4237"/>
                    <a:pt x="16840" y="4237"/>
                  </a:cubicBezTo>
                  <a:cubicBezTo>
                    <a:pt x="16712" y="4237"/>
                    <a:pt x="16578" y="4343"/>
                    <a:pt x="16454" y="4436"/>
                  </a:cubicBezTo>
                  <a:cubicBezTo>
                    <a:pt x="16384" y="4499"/>
                    <a:pt x="16304" y="4551"/>
                    <a:pt x="16216" y="4590"/>
                  </a:cubicBezTo>
                  <a:cubicBezTo>
                    <a:pt x="16192" y="4600"/>
                    <a:pt x="16171" y="4604"/>
                    <a:pt x="16152" y="4604"/>
                  </a:cubicBezTo>
                  <a:cubicBezTo>
                    <a:pt x="16124" y="4604"/>
                    <a:pt x="16102" y="4594"/>
                    <a:pt x="16083" y="4576"/>
                  </a:cubicBezTo>
                  <a:cubicBezTo>
                    <a:pt x="16034" y="4520"/>
                    <a:pt x="16069" y="4443"/>
                    <a:pt x="16132" y="4310"/>
                  </a:cubicBezTo>
                  <a:cubicBezTo>
                    <a:pt x="16174" y="4212"/>
                    <a:pt x="16230" y="4089"/>
                    <a:pt x="16237" y="4002"/>
                  </a:cubicBezTo>
                  <a:cubicBezTo>
                    <a:pt x="16237" y="3949"/>
                    <a:pt x="16157" y="3746"/>
                    <a:pt x="14991" y="3291"/>
                  </a:cubicBezTo>
                  <a:cubicBezTo>
                    <a:pt x="14809" y="3219"/>
                    <a:pt x="14657" y="3183"/>
                    <a:pt x="14543" y="3183"/>
                  </a:cubicBezTo>
                  <a:cubicBezTo>
                    <a:pt x="14473" y="3183"/>
                    <a:pt x="14416" y="3196"/>
                    <a:pt x="14375" y="3224"/>
                  </a:cubicBezTo>
                  <a:cubicBezTo>
                    <a:pt x="14312" y="3266"/>
                    <a:pt x="14280" y="3350"/>
                    <a:pt x="14280" y="3473"/>
                  </a:cubicBezTo>
                  <a:cubicBezTo>
                    <a:pt x="14280" y="3546"/>
                    <a:pt x="14273" y="3623"/>
                    <a:pt x="14221" y="3658"/>
                  </a:cubicBezTo>
                  <a:cubicBezTo>
                    <a:pt x="14200" y="3675"/>
                    <a:pt x="14179" y="3680"/>
                    <a:pt x="14158" y="3680"/>
                  </a:cubicBezTo>
                  <a:cubicBezTo>
                    <a:pt x="14129" y="3680"/>
                    <a:pt x="14102" y="3670"/>
                    <a:pt x="14077" y="3662"/>
                  </a:cubicBezTo>
                  <a:cubicBezTo>
                    <a:pt x="14052" y="3654"/>
                    <a:pt x="14029" y="3646"/>
                    <a:pt x="14008" y="3646"/>
                  </a:cubicBezTo>
                  <a:cubicBezTo>
                    <a:pt x="13967" y="3646"/>
                    <a:pt x="13930" y="3673"/>
                    <a:pt x="13888" y="3767"/>
                  </a:cubicBezTo>
                  <a:cubicBezTo>
                    <a:pt x="13791" y="3983"/>
                    <a:pt x="13656" y="4006"/>
                    <a:pt x="13595" y="4006"/>
                  </a:cubicBezTo>
                  <a:cubicBezTo>
                    <a:pt x="13588" y="4006"/>
                    <a:pt x="13582" y="4005"/>
                    <a:pt x="13577" y="4005"/>
                  </a:cubicBezTo>
                  <a:cubicBezTo>
                    <a:pt x="13500" y="3998"/>
                    <a:pt x="13437" y="3949"/>
                    <a:pt x="13419" y="3875"/>
                  </a:cubicBezTo>
                  <a:cubicBezTo>
                    <a:pt x="13405" y="3805"/>
                    <a:pt x="13440" y="3739"/>
                    <a:pt x="13517" y="3693"/>
                  </a:cubicBezTo>
                  <a:cubicBezTo>
                    <a:pt x="13696" y="3588"/>
                    <a:pt x="13885" y="3333"/>
                    <a:pt x="13958" y="3102"/>
                  </a:cubicBezTo>
                  <a:cubicBezTo>
                    <a:pt x="13965" y="3088"/>
                    <a:pt x="13955" y="3070"/>
                    <a:pt x="13934" y="3049"/>
                  </a:cubicBezTo>
                  <a:cubicBezTo>
                    <a:pt x="13813" y="2936"/>
                    <a:pt x="13454" y="2855"/>
                    <a:pt x="13184" y="2855"/>
                  </a:cubicBezTo>
                  <a:cubicBezTo>
                    <a:pt x="13088" y="2855"/>
                    <a:pt x="13002" y="2865"/>
                    <a:pt x="12943" y="2888"/>
                  </a:cubicBezTo>
                  <a:cubicBezTo>
                    <a:pt x="12831" y="2934"/>
                    <a:pt x="12807" y="3028"/>
                    <a:pt x="12782" y="3151"/>
                  </a:cubicBezTo>
                  <a:cubicBezTo>
                    <a:pt x="12768" y="3228"/>
                    <a:pt x="12758" y="3301"/>
                    <a:pt x="12691" y="3333"/>
                  </a:cubicBezTo>
                  <a:cubicBezTo>
                    <a:pt x="12672" y="3339"/>
                    <a:pt x="12653" y="3342"/>
                    <a:pt x="12634" y="3342"/>
                  </a:cubicBezTo>
                  <a:cubicBezTo>
                    <a:pt x="12599" y="3342"/>
                    <a:pt x="12565" y="3332"/>
                    <a:pt x="12533" y="3312"/>
                  </a:cubicBezTo>
                  <a:cubicBezTo>
                    <a:pt x="12414" y="3252"/>
                    <a:pt x="12358" y="3116"/>
                    <a:pt x="12400" y="2990"/>
                  </a:cubicBezTo>
                  <a:cubicBezTo>
                    <a:pt x="12438" y="2865"/>
                    <a:pt x="12559" y="2737"/>
                    <a:pt x="12699" y="2737"/>
                  </a:cubicBezTo>
                  <a:cubicBezTo>
                    <a:pt x="12705" y="2737"/>
                    <a:pt x="12710" y="2737"/>
                    <a:pt x="12716" y="2738"/>
                  </a:cubicBezTo>
                  <a:cubicBezTo>
                    <a:pt x="12717" y="2738"/>
                    <a:pt x="12719" y="2738"/>
                    <a:pt x="12721" y="2738"/>
                  </a:cubicBezTo>
                  <a:cubicBezTo>
                    <a:pt x="12772" y="2738"/>
                    <a:pt x="12932" y="2682"/>
                    <a:pt x="13199" y="2097"/>
                  </a:cubicBezTo>
                  <a:cubicBezTo>
                    <a:pt x="13258" y="1968"/>
                    <a:pt x="13202" y="1915"/>
                    <a:pt x="13017" y="1792"/>
                  </a:cubicBezTo>
                  <a:cubicBezTo>
                    <a:pt x="12922" y="1733"/>
                    <a:pt x="12838" y="1663"/>
                    <a:pt x="12761" y="1586"/>
                  </a:cubicBezTo>
                  <a:cubicBezTo>
                    <a:pt x="12646" y="1456"/>
                    <a:pt x="12600" y="1229"/>
                    <a:pt x="12555" y="1008"/>
                  </a:cubicBezTo>
                  <a:cubicBezTo>
                    <a:pt x="12523" y="840"/>
                    <a:pt x="12484" y="655"/>
                    <a:pt x="12421" y="578"/>
                  </a:cubicBezTo>
                  <a:lnTo>
                    <a:pt x="12418" y="581"/>
                  </a:lnTo>
                  <a:lnTo>
                    <a:pt x="12393" y="606"/>
                  </a:lnTo>
                  <a:lnTo>
                    <a:pt x="12372" y="630"/>
                  </a:lnTo>
                  <a:lnTo>
                    <a:pt x="12348" y="655"/>
                  </a:lnTo>
                  <a:lnTo>
                    <a:pt x="12323" y="679"/>
                  </a:lnTo>
                  <a:lnTo>
                    <a:pt x="12302" y="704"/>
                  </a:lnTo>
                  <a:lnTo>
                    <a:pt x="12278" y="732"/>
                  </a:lnTo>
                  <a:lnTo>
                    <a:pt x="12257" y="756"/>
                  </a:lnTo>
                  <a:lnTo>
                    <a:pt x="12229" y="784"/>
                  </a:lnTo>
                  <a:lnTo>
                    <a:pt x="12208" y="809"/>
                  </a:lnTo>
                  <a:lnTo>
                    <a:pt x="12183" y="837"/>
                  </a:lnTo>
                  <a:lnTo>
                    <a:pt x="12162" y="861"/>
                  </a:lnTo>
                  <a:lnTo>
                    <a:pt x="12138" y="893"/>
                  </a:lnTo>
                  <a:lnTo>
                    <a:pt x="12120" y="917"/>
                  </a:lnTo>
                  <a:lnTo>
                    <a:pt x="12096" y="945"/>
                  </a:lnTo>
                  <a:lnTo>
                    <a:pt x="12075" y="973"/>
                  </a:lnTo>
                  <a:lnTo>
                    <a:pt x="12054" y="1001"/>
                  </a:lnTo>
                  <a:lnTo>
                    <a:pt x="12036" y="1026"/>
                  </a:lnTo>
                  <a:lnTo>
                    <a:pt x="12015" y="1057"/>
                  </a:lnTo>
                  <a:lnTo>
                    <a:pt x="11998" y="1082"/>
                  </a:lnTo>
                  <a:lnTo>
                    <a:pt x="11977" y="1110"/>
                  </a:lnTo>
                  <a:lnTo>
                    <a:pt x="11959" y="1134"/>
                  </a:lnTo>
                  <a:lnTo>
                    <a:pt x="11942" y="1162"/>
                  </a:lnTo>
                  <a:lnTo>
                    <a:pt x="11928" y="1187"/>
                  </a:lnTo>
                  <a:lnTo>
                    <a:pt x="11910" y="1215"/>
                  </a:lnTo>
                  <a:lnTo>
                    <a:pt x="11900" y="1239"/>
                  </a:lnTo>
                  <a:cubicBezTo>
                    <a:pt x="11893" y="1250"/>
                    <a:pt x="11889" y="1257"/>
                    <a:pt x="11882" y="1267"/>
                  </a:cubicBezTo>
                  <a:lnTo>
                    <a:pt x="11872" y="1288"/>
                  </a:lnTo>
                  <a:cubicBezTo>
                    <a:pt x="11868" y="1299"/>
                    <a:pt x="11861" y="1309"/>
                    <a:pt x="11858" y="1320"/>
                  </a:cubicBezTo>
                  <a:lnTo>
                    <a:pt x="11851" y="1337"/>
                  </a:lnTo>
                  <a:cubicBezTo>
                    <a:pt x="11844" y="1351"/>
                    <a:pt x="11840" y="1369"/>
                    <a:pt x="11833" y="1383"/>
                  </a:cubicBezTo>
                  <a:cubicBezTo>
                    <a:pt x="11750" y="1639"/>
                    <a:pt x="11626" y="1645"/>
                    <a:pt x="11493" y="1645"/>
                  </a:cubicBezTo>
                  <a:cubicBezTo>
                    <a:pt x="11487" y="1645"/>
                    <a:pt x="11480" y="1645"/>
                    <a:pt x="11473" y="1645"/>
                  </a:cubicBezTo>
                  <a:lnTo>
                    <a:pt x="11417" y="1645"/>
                  </a:lnTo>
                  <a:cubicBezTo>
                    <a:pt x="11347" y="1645"/>
                    <a:pt x="11280" y="1652"/>
                    <a:pt x="11217" y="1673"/>
                  </a:cubicBezTo>
                  <a:cubicBezTo>
                    <a:pt x="11196" y="1680"/>
                    <a:pt x="11179" y="1684"/>
                    <a:pt x="11161" y="1691"/>
                  </a:cubicBezTo>
                  <a:lnTo>
                    <a:pt x="11151" y="1691"/>
                  </a:lnTo>
                  <a:cubicBezTo>
                    <a:pt x="11133" y="1694"/>
                    <a:pt x="11119" y="1698"/>
                    <a:pt x="11105" y="1701"/>
                  </a:cubicBezTo>
                  <a:lnTo>
                    <a:pt x="11095" y="1701"/>
                  </a:lnTo>
                  <a:cubicBezTo>
                    <a:pt x="11081" y="1705"/>
                    <a:pt x="11067" y="1705"/>
                    <a:pt x="11049" y="1705"/>
                  </a:cubicBezTo>
                  <a:lnTo>
                    <a:pt x="10990" y="1705"/>
                  </a:lnTo>
                  <a:cubicBezTo>
                    <a:pt x="10895" y="1705"/>
                    <a:pt x="10804" y="1673"/>
                    <a:pt x="10727" y="1614"/>
                  </a:cubicBezTo>
                  <a:lnTo>
                    <a:pt x="10724" y="1621"/>
                  </a:lnTo>
                  <a:lnTo>
                    <a:pt x="10682" y="1568"/>
                  </a:lnTo>
                  <a:cubicBezTo>
                    <a:pt x="10671" y="1558"/>
                    <a:pt x="10661" y="1547"/>
                    <a:pt x="10650" y="1537"/>
                  </a:cubicBezTo>
                  <a:lnTo>
                    <a:pt x="10636" y="1516"/>
                  </a:lnTo>
                  <a:cubicBezTo>
                    <a:pt x="10626" y="1505"/>
                    <a:pt x="10619" y="1491"/>
                    <a:pt x="10608" y="1481"/>
                  </a:cubicBezTo>
                  <a:cubicBezTo>
                    <a:pt x="10595" y="1458"/>
                    <a:pt x="10558" y="1451"/>
                    <a:pt x="10511" y="1451"/>
                  </a:cubicBezTo>
                  <a:cubicBezTo>
                    <a:pt x="10457" y="1451"/>
                    <a:pt x="10388" y="1461"/>
                    <a:pt x="10328" y="1470"/>
                  </a:cubicBezTo>
                  <a:cubicBezTo>
                    <a:pt x="10252" y="1485"/>
                    <a:pt x="10174" y="1492"/>
                    <a:pt x="10097" y="1492"/>
                  </a:cubicBezTo>
                  <a:cubicBezTo>
                    <a:pt x="10082" y="1492"/>
                    <a:pt x="10067" y="1492"/>
                    <a:pt x="10051" y="1491"/>
                  </a:cubicBezTo>
                  <a:cubicBezTo>
                    <a:pt x="10045" y="1491"/>
                    <a:pt x="10039" y="1491"/>
                    <a:pt x="10034" y="1491"/>
                  </a:cubicBezTo>
                  <a:cubicBezTo>
                    <a:pt x="10000" y="1491"/>
                    <a:pt x="9990" y="1506"/>
                    <a:pt x="9978" y="1600"/>
                  </a:cubicBezTo>
                  <a:cubicBezTo>
                    <a:pt x="9967" y="1673"/>
                    <a:pt x="9953" y="1778"/>
                    <a:pt x="9859" y="1831"/>
                  </a:cubicBezTo>
                  <a:cubicBezTo>
                    <a:pt x="9848" y="1834"/>
                    <a:pt x="9838" y="1838"/>
                    <a:pt x="9827" y="1841"/>
                  </a:cubicBezTo>
                  <a:lnTo>
                    <a:pt x="9817" y="1845"/>
                  </a:lnTo>
                  <a:lnTo>
                    <a:pt x="9796" y="1852"/>
                  </a:lnTo>
                  <a:lnTo>
                    <a:pt x="9754" y="1852"/>
                  </a:lnTo>
                  <a:cubicBezTo>
                    <a:pt x="9733" y="1852"/>
                    <a:pt x="9715" y="1848"/>
                    <a:pt x="9698" y="1848"/>
                  </a:cubicBezTo>
                  <a:lnTo>
                    <a:pt x="9684" y="1848"/>
                  </a:lnTo>
                  <a:lnTo>
                    <a:pt x="9687" y="1855"/>
                  </a:lnTo>
                  <a:lnTo>
                    <a:pt x="9568" y="1824"/>
                  </a:lnTo>
                  <a:lnTo>
                    <a:pt x="9516" y="1810"/>
                  </a:lnTo>
                  <a:cubicBezTo>
                    <a:pt x="9440" y="1792"/>
                    <a:pt x="9358" y="1771"/>
                    <a:pt x="9298" y="1771"/>
                  </a:cubicBezTo>
                  <a:cubicBezTo>
                    <a:pt x="9263" y="1771"/>
                    <a:pt x="9235" y="1778"/>
                    <a:pt x="9218" y="1796"/>
                  </a:cubicBezTo>
                  <a:cubicBezTo>
                    <a:pt x="9170" y="1857"/>
                    <a:pt x="9099" y="1891"/>
                    <a:pt x="9022" y="1891"/>
                  </a:cubicBezTo>
                  <a:cubicBezTo>
                    <a:pt x="9015" y="1891"/>
                    <a:pt x="9008" y="1891"/>
                    <a:pt x="9001" y="1891"/>
                  </a:cubicBezTo>
                  <a:cubicBezTo>
                    <a:pt x="8963" y="1891"/>
                    <a:pt x="8963" y="1891"/>
                    <a:pt x="8952" y="1915"/>
                  </a:cubicBezTo>
                  <a:cubicBezTo>
                    <a:pt x="8896" y="2024"/>
                    <a:pt x="8777" y="2031"/>
                    <a:pt x="8690" y="2038"/>
                  </a:cubicBezTo>
                  <a:cubicBezTo>
                    <a:pt x="8651" y="2041"/>
                    <a:pt x="8592" y="2045"/>
                    <a:pt x="8581" y="2059"/>
                  </a:cubicBezTo>
                  <a:cubicBezTo>
                    <a:pt x="8532" y="2115"/>
                    <a:pt x="8462" y="2143"/>
                    <a:pt x="8388" y="2143"/>
                  </a:cubicBezTo>
                  <a:lnTo>
                    <a:pt x="8315" y="2143"/>
                  </a:lnTo>
                  <a:lnTo>
                    <a:pt x="8301" y="2139"/>
                  </a:lnTo>
                  <a:lnTo>
                    <a:pt x="8290" y="2139"/>
                  </a:lnTo>
                  <a:lnTo>
                    <a:pt x="8276" y="2136"/>
                  </a:lnTo>
                  <a:lnTo>
                    <a:pt x="8262" y="2132"/>
                  </a:lnTo>
                  <a:lnTo>
                    <a:pt x="8248" y="2125"/>
                  </a:lnTo>
                  <a:lnTo>
                    <a:pt x="8234" y="2122"/>
                  </a:lnTo>
                  <a:lnTo>
                    <a:pt x="8220" y="2115"/>
                  </a:lnTo>
                  <a:lnTo>
                    <a:pt x="8206" y="2111"/>
                  </a:lnTo>
                  <a:lnTo>
                    <a:pt x="8192" y="2104"/>
                  </a:lnTo>
                  <a:lnTo>
                    <a:pt x="8175" y="2097"/>
                  </a:lnTo>
                  <a:lnTo>
                    <a:pt x="8161" y="2090"/>
                  </a:lnTo>
                  <a:lnTo>
                    <a:pt x="8143" y="2080"/>
                  </a:lnTo>
                  <a:lnTo>
                    <a:pt x="8129" y="2069"/>
                  </a:lnTo>
                  <a:lnTo>
                    <a:pt x="8108" y="2059"/>
                  </a:lnTo>
                  <a:lnTo>
                    <a:pt x="8094" y="2048"/>
                  </a:lnTo>
                  <a:lnTo>
                    <a:pt x="8077" y="2038"/>
                  </a:lnTo>
                  <a:lnTo>
                    <a:pt x="8059" y="2024"/>
                  </a:lnTo>
                  <a:lnTo>
                    <a:pt x="8042" y="2010"/>
                  </a:lnTo>
                  <a:lnTo>
                    <a:pt x="8024" y="1996"/>
                  </a:lnTo>
                  <a:lnTo>
                    <a:pt x="8003" y="1982"/>
                  </a:lnTo>
                  <a:lnTo>
                    <a:pt x="7986" y="1961"/>
                  </a:lnTo>
                  <a:lnTo>
                    <a:pt x="7968" y="1947"/>
                  </a:lnTo>
                  <a:lnTo>
                    <a:pt x="7944" y="1922"/>
                  </a:lnTo>
                  <a:lnTo>
                    <a:pt x="7930" y="1908"/>
                  </a:lnTo>
                  <a:cubicBezTo>
                    <a:pt x="7916" y="1898"/>
                    <a:pt x="7905" y="1883"/>
                    <a:pt x="7891" y="1869"/>
                  </a:cubicBezTo>
                  <a:cubicBezTo>
                    <a:pt x="7688" y="1642"/>
                    <a:pt x="7639" y="1330"/>
                    <a:pt x="7660" y="1113"/>
                  </a:cubicBezTo>
                  <a:cubicBezTo>
                    <a:pt x="7674" y="963"/>
                    <a:pt x="7720" y="851"/>
                    <a:pt x="7786" y="802"/>
                  </a:cubicBezTo>
                  <a:cubicBezTo>
                    <a:pt x="7839" y="756"/>
                    <a:pt x="7863" y="683"/>
                    <a:pt x="7849" y="613"/>
                  </a:cubicBezTo>
                  <a:cubicBezTo>
                    <a:pt x="7846" y="546"/>
                    <a:pt x="7807" y="487"/>
                    <a:pt x="7748" y="455"/>
                  </a:cubicBezTo>
                  <a:cubicBezTo>
                    <a:pt x="7629" y="403"/>
                    <a:pt x="7622" y="273"/>
                    <a:pt x="7615" y="172"/>
                  </a:cubicBezTo>
                  <a:cubicBezTo>
                    <a:pt x="7608" y="46"/>
                    <a:pt x="7597" y="11"/>
                    <a:pt x="7538" y="0"/>
                  </a:cubicBezTo>
                  <a:close/>
                </a:path>
              </a:pathLst>
            </a:cu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17;p53">
              <a:extLst>
                <a:ext uri="{FF2B5EF4-FFF2-40B4-BE49-F238E27FC236}">
                  <a16:creationId xmlns:a16="http://schemas.microsoft.com/office/drawing/2014/main" id="{E8EF376D-AAB0-4615-A15A-3BD84E3EDD47}"/>
                </a:ext>
              </a:extLst>
            </p:cNvPr>
            <p:cNvSpPr/>
            <p:nvPr/>
          </p:nvSpPr>
          <p:spPr>
            <a:xfrm>
              <a:off x="7478151" y="3272958"/>
              <a:ext cx="189281" cy="201184"/>
            </a:xfrm>
            <a:custGeom>
              <a:avLst/>
              <a:gdLst/>
              <a:ahLst/>
              <a:cxnLst/>
              <a:rect l="l" t="t" r="r" b="b"/>
              <a:pathLst>
                <a:path w="2592" h="2755" extrusionOk="0">
                  <a:moveTo>
                    <a:pt x="725" y="1"/>
                  </a:moveTo>
                  <a:cubicBezTo>
                    <a:pt x="692" y="1"/>
                    <a:pt x="659" y="8"/>
                    <a:pt x="627" y="22"/>
                  </a:cubicBezTo>
                  <a:cubicBezTo>
                    <a:pt x="617" y="25"/>
                    <a:pt x="603" y="29"/>
                    <a:pt x="592" y="32"/>
                  </a:cubicBezTo>
                  <a:lnTo>
                    <a:pt x="575" y="36"/>
                  </a:lnTo>
                  <a:cubicBezTo>
                    <a:pt x="568" y="36"/>
                    <a:pt x="557" y="39"/>
                    <a:pt x="547" y="39"/>
                  </a:cubicBezTo>
                  <a:lnTo>
                    <a:pt x="466" y="39"/>
                  </a:lnTo>
                  <a:cubicBezTo>
                    <a:pt x="417" y="92"/>
                    <a:pt x="375" y="155"/>
                    <a:pt x="347" y="221"/>
                  </a:cubicBezTo>
                  <a:lnTo>
                    <a:pt x="347" y="225"/>
                  </a:lnTo>
                  <a:cubicBezTo>
                    <a:pt x="344" y="232"/>
                    <a:pt x="344" y="242"/>
                    <a:pt x="340" y="249"/>
                  </a:cubicBezTo>
                  <a:lnTo>
                    <a:pt x="340" y="256"/>
                  </a:lnTo>
                  <a:cubicBezTo>
                    <a:pt x="340" y="263"/>
                    <a:pt x="337" y="270"/>
                    <a:pt x="337" y="281"/>
                  </a:cubicBezTo>
                  <a:lnTo>
                    <a:pt x="337" y="323"/>
                  </a:lnTo>
                  <a:cubicBezTo>
                    <a:pt x="326" y="428"/>
                    <a:pt x="302" y="529"/>
                    <a:pt x="267" y="628"/>
                  </a:cubicBezTo>
                  <a:lnTo>
                    <a:pt x="249" y="691"/>
                  </a:lnTo>
                  <a:cubicBezTo>
                    <a:pt x="235" y="733"/>
                    <a:pt x="225" y="778"/>
                    <a:pt x="211" y="820"/>
                  </a:cubicBezTo>
                  <a:cubicBezTo>
                    <a:pt x="179" y="950"/>
                    <a:pt x="158" y="1083"/>
                    <a:pt x="155" y="1216"/>
                  </a:cubicBezTo>
                  <a:cubicBezTo>
                    <a:pt x="155" y="1331"/>
                    <a:pt x="137" y="1447"/>
                    <a:pt x="106" y="1559"/>
                  </a:cubicBezTo>
                  <a:cubicBezTo>
                    <a:pt x="92" y="1594"/>
                    <a:pt x="81" y="1622"/>
                    <a:pt x="71" y="1646"/>
                  </a:cubicBezTo>
                  <a:cubicBezTo>
                    <a:pt x="29" y="1734"/>
                    <a:pt x="8" y="1832"/>
                    <a:pt x="8" y="1926"/>
                  </a:cubicBezTo>
                  <a:cubicBezTo>
                    <a:pt x="1" y="2143"/>
                    <a:pt x="43" y="2161"/>
                    <a:pt x="81" y="2171"/>
                  </a:cubicBezTo>
                  <a:cubicBezTo>
                    <a:pt x="106" y="2178"/>
                    <a:pt x="127" y="2192"/>
                    <a:pt x="148" y="2210"/>
                  </a:cubicBezTo>
                  <a:cubicBezTo>
                    <a:pt x="155" y="2217"/>
                    <a:pt x="158" y="2224"/>
                    <a:pt x="162" y="2227"/>
                  </a:cubicBezTo>
                  <a:cubicBezTo>
                    <a:pt x="162" y="2227"/>
                    <a:pt x="162" y="2234"/>
                    <a:pt x="165" y="2234"/>
                  </a:cubicBezTo>
                  <a:cubicBezTo>
                    <a:pt x="169" y="2241"/>
                    <a:pt x="169" y="2245"/>
                    <a:pt x="172" y="2252"/>
                  </a:cubicBezTo>
                  <a:lnTo>
                    <a:pt x="172" y="2259"/>
                  </a:lnTo>
                  <a:cubicBezTo>
                    <a:pt x="172" y="2266"/>
                    <a:pt x="172" y="2273"/>
                    <a:pt x="172" y="2276"/>
                  </a:cubicBezTo>
                  <a:lnTo>
                    <a:pt x="172" y="2290"/>
                  </a:lnTo>
                  <a:lnTo>
                    <a:pt x="172" y="2308"/>
                  </a:lnTo>
                  <a:lnTo>
                    <a:pt x="172" y="2322"/>
                  </a:lnTo>
                  <a:cubicBezTo>
                    <a:pt x="172" y="2329"/>
                    <a:pt x="172" y="2336"/>
                    <a:pt x="172" y="2343"/>
                  </a:cubicBezTo>
                  <a:cubicBezTo>
                    <a:pt x="169" y="2350"/>
                    <a:pt x="169" y="2357"/>
                    <a:pt x="169" y="2360"/>
                  </a:cubicBezTo>
                  <a:cubicBezTo>
                    <a:pt x="165" y="2367"/>
                    <a:pt x="165" y="2378"/>
                    <a:pt x="162" y="2385"/>
                  </a:cubicBezTo>
                  <a:lnTo>
                    <a:pt x="155" y="2406"/>
                  </a:lnTo>
                  <a:cubicBezTo>
                    <a:pt x="155" y="2416"/>
                    <a:pt x="151" y="2427"/>
                    <a:pt x="148" y="2434"/>
                  </a:cubicBezTo>
                  <a:lnTo>
                    <a:pt x="137" y="2458"/>
                  </a:lnTo>
                  <a:lnTo>
                    <a:pt x="137" y="2469"/>
                  </a:lnTo>
                  <a:cubicBezTo>
                    <a:pt x="174" y="2503"/>
                    <a:pt x="203" y="2526"/>
                    <a:pt x="248" y="2526"/>
                  </a:cubicBezTo>
                  <a:cubicBezTo>
                    <a:pt x="254" y="2526"/>
                    <a:pt x="260" y="2526"/>
                    <a:pt x="267" y="2525"/>
                  </a:cubicBezTo>
                  <a:cubicBezTo>
                    <a:pt x="295" y="2525"/>
                    <a:pt x="323" y="2521"/>
                    <a:pt x="351" y="2521"/>
                  </a:cubicBezTo>
                  <a:cubicBezTo>
                    <a:pt x="564" y="2521"/>
                    <a:pt x="774" y="2609"/>
                    <a:pt x="1005" y="2714"/>
                  </a:cubicBezTo>
                  <a:cubicBezTo>
                    <a:pt x="1074" y="2744"/>
                    <a:pt x="1110" y="2755"/>
                    <a:pt x="1135" y="2755"/>
                  </a:cubicBezTo>
                  <a:cubicBezTo>
                    <a:pt x="1153" y="2755"/>
                    <a:pt x="1166" y="2749"/>
                    <a:pt x="1180" y="2742"/>
                  </a:cubicBezTo>
                  <a:cubicBezTo>
                    <a:pt x="1231" y="2716"/>
                    <a:pt x="1285" y="2702"/>
                    <a:pt x="1340" y="2702"/>
                  </a:cubicBezTo>
                  <a:cubicBezTo>
                    <a:pt x="1365" y="2702"/>
                    <a:pt x="1390" y="2705"/>
                    <a:pt x="1415" y="2711"/>
                  </a:cubicBezTo>
                  <a:cubicBezTo>
                    <a:pt x="1508" y="2723"/>
                    <a:pt x="1607" y="2734"/>
                    <a:pt x="1709" y="2734"/>
                  </a:cubicBezTo>
                  <a:cubicBezTo>
                    <a:pt x="1870" y="2734"/>
                    <a:pt x="2037" y="2706"/>
                    <a:pt x="2196" y="2609"/>
                  </a:cubicBezTo>
                  <a:cubicBezTo>
                    <a:pt x="2322" y="2532"/>
                    <a:pt x="2402" y="2413"/>
                    <a:pt x="2497" y="2276"/>
                  </a:cubicBezTo>
                  <a:cubicBezTo>
                    <a:pt x="2528" y="2234"/>
                    <a:pt x="2556" y="2189"/>
                    <a:pt x="2591" y="2147"/>
                  </a:cubicBezTo>
                  <a:lnTo>
                    <a:pt x="2591" y="2140"/>
                  </a:lnTo>
                  <a:cubicBezTo>
                    <a:pt x="2588" y="2133"/>
                    <a:pt x="2584" y="2126"/>
                    <a:pt x="2581" y="2119"/>
                  </a:cubicBezTo>
                  <a:cubicBezTo>
                    <a:pt x="2581" y="2112"/>
                    <a:pt x="2577" y="2105"/>
                    <a:pt x="2574" y="2098"/>
                  </a:cubicBezTo>
                  <a:cubicBezTo>
                    <a:pt x="2570" y="2087"/>
                    <a:pt x="2567" y="2084"/>
                    <a:pt x="2567" y="2077"/>
                  </a:cubicBezTo>
                  <a:cubicBezTo>
                    <a:pt x="2563" y="2070"/>
                    <a:pt x="2560" y="2059"/>
                    <a:pt x="2560" y="2052"/>
                  </a:cubicBezTo>
                  <a:cubicBezTo>
                    <a:pt x="2556" y="2042"/>
                    <a:pt x="2553" y="2038"/>
                    <a:pt x="2553" y="2031"/>
                  </a:cubicBezTo>
                  <a:cubicBezTo>
                    <a:pt x="2549" y="2024"/>
                    <a:pt x="2549" y="2014"/>
                    <a:pt x="2546" y="2007"/>
                  </a:cubicBezTo>
                  <a:cubicBezTo>
                    <a:pt x="2546" y="1996"/>
                    <a:pt x="2542" y="1993"/>
                    <a:pt x="2542" y="1986"/>
                  </a:cubicBezTo>
                  <a:cubicBezTo>
                    <a:pt x="2542" y="1979"/>
                    <a:pt x="2539" y="1968"/>
                    <a:pt x="2539" y="1961"/>
                  </a:cubicBezTo>
                  <a:cubicBezTo>
                    <a:pt x="2535" y="1951"/>
                    <a:pt x="2535" y="1947"/>
                    <a:pt x="2535" y="1940"/>
                  </a:cubicBezTo>
                  <a:cubicBezTo>
                    <a:pt x="2532" y="1933"/>
                    <a:pt x="2532" y="1923"/>
                    <a:pt x="2532" y="1916"/>
                  </a:cubicBezTo>
                  <a:cubicBezTo>
                    <a:pt x="2528" y="1905"/>
                    <a:pt x="2532" y="1902"/>
                    <a:pt x="2528" y="1895"/>
                  </a:cubicBezTo>
                  <a:cubicBezTo>
                    <a:pt x="2525" y="1888"/>
                    <a:pt x="2528" y="1877"/>
                    <a:pt x="2525" y="1870"/>
                  </a:cubicBezTo>
                  <a:cubicBezTo>
                    <a:pt x="2521" y="1860"/>
                    <a:pt x="2525" y="1856"/>
                    <a:pt x="2525" y="1849"/>
                  </a:cubicBezTo>
                  <a:lnTo>
                    <a:pt x="2525" y="1825"/>
                  </a:lnTo>
                  <a:lnTo>
                    <a:pt x="2525" y="1804"/>
                  </a:lnTo>
                  <a:lnTo>
                    <a:pt x="2525" y="1779"/>
                  </a:lnTo>
                  <a:lnTo>
                    <a:pt x="2525" y="1758"/>
                  </a:lnTo>
                  <a:lnTo>
                    <a:pt x="2525" y="1734"/>
                  </a:lnTo>
                  <a:lnTo>
                    <a:pt x="2525" y="1716"/>
                  </a:lnTo>
                  <a:lnTo>
                    <a:pt x="2525" y="1692"/>
                  </a:lnTo>
                  <a:lnTo>
                    <a:pt x="2525" y="1674"/>
                  </a:lnTo>
                  <a:lnTo>
                    <a:pt x="2525" y="1650"/>
                  </a:lnTo>
                  <a:lnTo>
                    <a:pt x="2525" y="1632"/>
                  </a:lnTo>
                  <a:lnTo>
                    <a:pt x="2525" y="1608"/>
                  </a:lnTo>
                  <a:lnTo>
                    <a:pt x="2525" y="1590"/>
                  </a:lnTo>
                  <a:lnTo>
                    <a:pt x="2525" y="1569"/>
                  </a:lnTo>
                  <a:lnTo>
                    <a:pt x="2525" y="1552"/>
                  </a:lnTo>
                  <a:lnTo>
                    <a:pt x="2525" y="1527"/>
                  </a:lnTo>
                  <a:lnTo>
                    <a:pt x="2525" y="1513"/>
                  </a:lnTo>
                  <a:lnTo>
                    <a:pt x="2528" y="1478"/>
                  </a:lnTo>
                  <a:cubicBezTo>
                    <a:pt x="2535" y="1419"/>
                    <a:pt x="2539" y="1366"/>
                    <a:pt x="2539" y="1324"/>
                  </a:cubicBezTo>
                  <a:cubicBezTo>
                    <a:pt x="2539" y="1177"/>
                    <a:pt x="2423" y="1104"/>
                    <a:pt x="2315" y="1034"/>
                  </a:cubicBezTo>
                  <a:cubicBezTo>
                    <a:pt x="2269" y="1009"/>
                    <a:pt x="2224" y="974"/>
                    <a:pt x="2185" y="939"/>
                  </a:cubicBezTo>
                  <a:cubicBezTo>
                    <a:pt x="2129" y="890"/>
                    <a:pt x="2070" y="848"/>
                    <a:pt x="2003" y="810"/>
                  </a:cubicBezTo>
                  <a:cubicBezTo>
                    <a:pt x="1852" y="719"/>
                    <a:pt x="1667" y="607"/>
                    <a:pt x="1569" y="466"/>
                  </a:cubicBezTo>
                  <a:cubicBezTo>
                    <a:pt x="1541" y="428"/>
                    <a:pt x="1523" y="417"/>
                    <a:pt x="1516" y="417"/>
                  </a:cubicBezTo>
                  <a:cubicBezTo>
                    <a:pt x="1495" y="417"/>
                    <a:pt x="1460" y="463"/>
                    <a:pt x="1439" y="487"/>
                  </a:cubicBezTo>
                  <a:cubicBezTo>
                    <a:pt x="1404" y="533"/>
                    <a:pt x="1373" y="572"/>
                    <a:pt x="1324" y="579"/>
                  </a:cubicBezTo>
                  <a:cubicBezTo>
                    <a:pt x="1317" y="580"/>
                    <a:pt x="1311" y="580"/>
                    <a:pt x="1305" y="580"/>
                  </a:cubicBezTo>
                  <a:cubicBezTo>
                    <a:pt x="1231" y="580"/>
                    <a:pt x="1203" y="507"/>
                    <a:pt x="1177" y="442"/>
                  </a:cubicBezTo>
                  <a:cubicBezTo>
                    <a:pt x="1138" y="347"/>
                    <a:pt x="1086" y="256"/>
                    <a:pt x="1019" y="176"/>
                  </a:cubicBezTo>
                  <a:cubicBezTo>
                    <a:pt x="923" y="61"/>
                    <a:pt x="822" y="1"/>
                    <a:pt x="725" y="1"/>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18;p53">
              <a:extLst>
                <a:ext uri="{FF2B5EF4-FFF2-40B4-BE49-F238E27FC236}">
                  <a16:creationId xmlns:a16="http://schemas.microsoft.com/office/drawing/2014/main" id="{5E34D628-9874-44AD-A34B-6C61353F2208}"/>
                </a:ext>
              </a:extLst>
            </p:cNvPr>
            <p:cNvSpPr/>
            <p:nvPr/>
          </p:nvSpPr>
          <p:spPr>
            <a:xfrm>
              <a:off x="7662250" y="3411272"/>
              <a:ext cx="292" cy="1607"/>
            </a:xfrm>
            <a:custGeom>
              <a:avLst/>
              <a:gdLst/>
              <a:ahLst/>
              <a:cxnLst/>
              <a:rect l="l" t="t" r="r" b="b"/>
              <a:pathLst>
                <a:path w="4" h="22" extrusionOk="0">
                  <a:moveTo>
                    <a:pt x="0" y="1"/>
                  </a:moveTo>
                  <a:cubicBezTo>
                    <a:pt x="0" y="8"/>
                    <a:pt x="0" y="15"/>
                    <a:pt x="4" y="22"/>
                  </a:cubicBez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19;p53">
              <a:extLst>
                <a:ext uri="{FF2B5EF4-FFF2-40B4-BE49-F238E27FC236}">
                  <a16:creationId xmlns:a16="http://schemas.microsoft.com/office/drawing/2014/main" id="{C38F9E95-40A7-470E-93C1-0DA3EEB8F248}"/>
                </a:ext>
              </a:extLst>
            </p:cNvPr>
            <p:cNvSpPr/>
            <p:nvPr/>
          </p:nvSpPr>
          <p:spPr>
            <a:xfrm>
              <a:off x="7661739" y="3392139"/>
              <a:ext cx="292" cy="1314"/>
            </a:xfrm>
            <a:custGeom>
              <a:avLst/>
              <a:gdLst/>
              <a:ahLst/>
              <a:cxnLst/>
              <a:rect l="l" t="t" r="r" b="b"/>
              <a:pathLst>
                <a:path w="4" h="18" extrusionOk="0">
                  <a:moveTo>
                    <a:pt x="4" y="0"/>
                  </a:moveTo>
                  <a:cubicBezTo>
                    <a:pt x="4" y="7"/>
                    <a:pt x="0" y="11"/>
                    <a:pt x="4" y="18"/>
                  </a:cubicBezTo>
                  <a:lnTo>
                    <a:pt x="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0;p53">
              <a:extLst>
                <a:ext uri="{FF2B5EF4-FFF2-40B4-BE49-F238E27FC236}">
                  <a16:creationId xmlns:a16="http://schemas.microsoft.com/office/drawing/2014/main" id="{21023095-76AB-4D9D-A24C-96045C5CC5E1}"/>
                </a:ext>
              </a:extLst>
            </p:cNvPr>
            <p:cNvSpPr/>
            <p:nvPr/>
          </p:nvSpPr>
          <p:spPr>
            <a:xfrm>
              <a:off x="7662761" y="3414631"/>
              <a:ext cx="292" cy="1607"/>
            </a:xfrm>
            <a:custGeom>
              <a:avLst/>
              <a:gdLst/>
              <a:ahLst/>
              <a:cxnLst/>
              <a:rect l="l" t="t" r="r" b="b"/>
              <a:pathLst>
                <a:path w="4" h="22" extrusionOk="0">
                  <a:moveTo>
                    <a:pt x="0" y="0"/>
                  </a:moveTo>
                  <a:cubicBezTo>
                    <a:pt x="0" y="7"/>
                    <a:pt x="4" y="14"/>
                    <a:pt x="4" y="21"/>
                  </a:cubicBezTo>
                  <a:cubicBezTo>
                    <a:pt x="4" y="14"/>
                    <a:pt x="0" y="7"/>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1;p53">
              <a:extLst>
                <a:ext uri="{FF2B5EF4-FFF2-40B4-BE49-F238E27FC236}">
                  <a16:creationId xmlns:a16="http://schemas.microsoft.com/office/drawing/2014/main" id="{65A36A3A-1E03-4D68-8D9C-C224D0ACD367}"/>
                </a:ext>
              </a:extLst>
            </p:cNvPr>
            <p:cNvSpPr/>
            <p:nvPr/>
          </p:nvSpPr>
          <p:spPr>
            <a:xfrm>
              <a:off x="7661958" y="3407986"/>
              <a:ext cx="73" cy="1607"/>
            </a:xfrm>
            <a:custGeom>
              <a:avLst/>
              <a:gdLst/>
              <a:ahLst/>
              <a:cxnLst/>
              <a:rect l="l" t="t" r="r" b="b"/>
              <a:pathLst>
                <a:path w="1" h="22" extrusionOk="0">
                  <a:moveTo>
                    <a:pt x="1" y="0"/>
                  </a:moveTo>
                  <a:lnTo>
                    <a:pt x="1" y="21"/>
                  </a:lnTo>
                  <a:cubicBezTo>
                    <a:pt x="1" y="14"/>
                    <a:pt x="1" y="7"/>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2;p53">
              <a:extLst>
                <a:ext uri="{FF2B5EF4-FFF2-40B4-BE49-F238E27FC236}">
                  <a16:creationId xmlns:a16="http://schemas.microsoft.com/office/drawing/2014/main" id="{2412CD88-42C5-4DB8-BD4E-8606AC3F2565}"/>
                </a:ext>
              </a:extLst>
            </p:cNvPr>
            <p:cNvSpPr/>
            <p:nvPr/>
          </p:nvSpPr>
          <p:spPr>
            <a:xfrm>
              <a:off x="7663273" y="3417917"/>
              <a:ext cx="584" cy="1607"/>
            </a:xfrm>
            <a:custGeom>
              <a:avLst/>
              <a:gdLst/>
              <a:ahLst/>
              <a:cxnLst/>
              <a:rect l="l" t="t" r="r" b="b"/>
              <a:pathLst>
                <a:path w="8" h="22" extrusionOk="0">
                  <a:moveTo>
                    <a:pt x="0" y="1"/>
                  </a:moveTo>
                  <a:cubicBezTo>
                    <a:pt x="0" y="8"/>
                    <a:pt x="4" y="15"/>
                    <a:pt x="7" y="22"/>
                  </a:cubicBezTo>
                  <a:cubicBezTo>
                    <a:pt x="4" y="15"/>
                    <a:pt x="4" y="8"/>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23;p53">
              <a:extLst>
                <a:ext uri="{FF2B5EF4-FFF2-40B4-BE49-F238E27FC236}">
                  <a16:creationId xmlns:a16="http://schemas.microsoft.com/office/drawing/2014/main" id="{8789BF67-1210-4394-8FD3-4FC7DA7C51F7}"/>
                </a:ext>
              </a:extLst>
            </p:cNvPr>
            <p:cNvSpPr/>
            <p:nvPr/>
          </p:nvSpPr>
          <p:spPr>
            <a:xfrm>
              <a:off x="7661739" y="3401340"/>
              <a:ext cx="73" cy="1607"/>
            </a:xfrm>
            <a:custGeom>
              <a:avLst/>
              <a:gdLst/>
              <a:ahLst/>
              <a:cxnLst/>
              <a:rect l="l" t="t" r="r" b="b"/>
              <a:pathLst>
                <a:path w="1" h="22" extrusionOk="0">
                  <a:moveTo>
                    <a:pt x="0" y="0"/>
                  </a:moveTo>
                  <a:lnTo>
                    <a:pt x="0" y="2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24;p53">
              <a:extLst>
                <a:ext uri="{FF2B5EF4-FFF2-40B4-BE49-F238E27FC236}">
                  <a16:creationId xmlns:a16="http://schemas.microsoft.com/office/drawing/2014/main" id="{2DA935DC-740F-471F-8FDB-FBDD8B644BC2}"/>
                </a:ext>
              </a:extLst>
            </p:cNvPr>
            <p:cNvSpPr/>
            <p:nvPr/>
          </p:nvSpPr>
          <p:spPr>
            <a:xfrm>
              <a:off x="7661739" y="3404626"/>
              <a:ext cx="73" cy="1607"/>
            </a:xfrm>
            <a:custGeom>
              <a:avLst/>
              <a:gdLst/>
              <a:ahLst/>
              <a:cxnLst/>
              <a:rect l="l" t="t" r="r" b="b"/>
              <a:pathLst>
                <a:path w="1" h="22" extrusionOk="0">
                  <a:moveTo>
                    <a:pt x="0" y="1"/>
                  </a:moveTo>
                  <a:lnTo>
                    <a:pt x="0" y="22"/>
                  </a:lnTo>
                  <a:cubicBezTo>
                    <a:pt x="0" y="15"/>
                    <a:pt x="0" y="8"/>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25;p53">
              <a:extLst>
                <a:ext uri="{FF2B5EF4-FFF2-40B4-BE49-F238E27FC236}">
                  <a16:creationId xmlns:a16="http://schemas.microsoft.com/office/drawing/2014/main" id="{5B859527-7AA3-4706-B19A-9B195F23DCDF}"/>
                </a:ext>
              </a:extLst>
            </p:cNvPr>
            <p:cNvSpPr/>
            <p:nvPr/>
          </p:nvSpPr>
          <p:spPr>
            <a:xfrm>
              <a:off x="7661739" y="3395206"/>
              <a:ext cx="73" cy="1314"/>
            </a:xfrm>
            <a:custGeom>
              <a:avLst/>
              <a:gdLst/>
              <a:ahLst/>
              <a:cxnLst/>
              <a:rect l="l" t="t" r="r" b="b"/>
              <a:pathLst>
                <a:path w="1" h="18" extrusionOk="0">
                  <a:moveTo>
                    <a:pt x="0" y="0"/>
                  </a:moveTo>
                  <a:lnTo>
                    <a:pt x="0" y="18"/>
                  </a:lnTo>
                  <a:cubicBezTo>
                    <a:pt x="0" y="11"/>
                    <a:pt x="0" y="7"/>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26;p53">
              <a:extLst>
                <a:ext uri="{FF2B5EF4-FFF2-40B4-BE49-F238E27FC236}">
                  <a16:creationId xmlns:a16="http://schemas.microsoft.com/office/drawing/2014/main" id="{D18EFAF2-2E8F-4ED1-8C16-601E6558D8CD}"/>
                </a:ext>
              </a:extLst>
            </p:cNvPr>
            <p:cNvSpPr/>
            <p:nvPr/>
          </p:nvSpPr>
          <p:spPr>
            <a:xfrm>
              <a:off x="7666340" y="3427922"/>
              <a:ext cx="584" cy="1607"/>
            </a:xfrm>
            <a:custGeom>
              <a:avLst/>
              <a:gdLst/>
              <a:ahLst/>
              <a:cxnLst/>
              <a:rect l="l" t="t" r="r" b="b"/>
              <a:pathLst>
                <a:path w="8" h="22" extrusionOk="0">
                  <a:moveTo>
                    <a:pt x="0" y="0"/>
                  </a:moveTo>
                  <a:cubicBezTo>
                    <a:pt x="4" y="7"/>
                    <a:pt x="4" y="14"/>
                    <a:pt x="7" y="21"/>
                  </a:cubicBezTo>
                  <a:cubicBezTo>
                    <a:pt x="4" y="14"/>
                    <a:pt x="4" y="7"/>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27;p53">
              <a:extLst>
                <a:ext uri="{FF2B5EF4-FFF2-40B4-BE49-F238E27FC236}">
                  <a16:creationId xmlns:a16="http://schemas.microsoft.com/office/drawing/2014/main" id="{99BC0487-8ACB-4808-9F2B-758825B50F8E}"/>
                </a:ext>
              </a:extLst>
            </p:cNvPr>
            <p:cNvSpPr/>
            <p:nvPr/>
          </p:nvSpPr>
          <p:spPr>
            <a:xfrm>
              <a:off x="7665025" y="3424563"/>
              <a:ext cx="584" cy="1607"/>
            </a:xfrm>
            <a:custGeom>
              <a:avLst/>
              <a:gdLst/>
              <a:ahLst/>
              <a:cxnLst/>
              <a:rect l="l" t="t" r="r" b="b"/>
              <a:pathLst>
                <a:path w="8" h="22" extrusionOk="0">
                  <a:moveTo>
                    <a:pt x="1" y="1"/>
                  </a:moveTo>
                  <a:cubicBezTo>
                    <a:pt x="4" y="8"/>
                    <a:pt x="4" y="15"/>
                    <a:pt x="8" y="22"/>
                  </a:cubicBezTo>
                  <a:cubicBezTo>
                    <a:pt x="8" y="15"/>
                    <a:pt x="4" y="8"/>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28;p53">
              <a:extLst>
                <a:ext uri="{FF2B5EF4-FFF2-40B4-BE49-F238E27FC236}">
                  <a16:creationId xmlns:a16="http://schemas.microsoft.com/office/drawing/2014/main" id="{15F66734-6402-479B-8B40-B47931F675BE}"/>
                </a:ext>
              </a:extLst>
            </p:cNvPr>
            <p:cNvSpPr/>
            <p:nvPr/>
          </p:nvSpPr>
          <p:spPr>
            <a:xfrm>
              <a:off x="7664003" y="3421277"/>
              <a:ext cx="584" cy="1607"/>
            </a:xfrm>
            <a:custGeom>
              <a:avLst/>
              <a:gdLst/>
              <a:ahLst/>
              <a:cxnLst/>
              <a:rect l="l" t="t" r="r" b="b"/>
              <a:pathLst>
                <a:path w="8" h="22" extrusionOk="0">
                  <a:moveTo>
                    <a:pt x="1" y="0"/>
                  </a:moveTo>
                  <a:cubicBezTo>
                    <a:pt x="1" y="7"/>
                    <a:pt x="4" y="14"/>
                    <a:pt x="8" y="21"/>
                  </a:cubicBezTo>
                  <a:cubicBezTo>
                    <a:pt x="8" y="14"/>
                    <a:pt x="4" y="7"/>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29;p53">
              <a:extLst>
                <a:ext uri="{FF2B5EF4-FFF2-40B4-BE49-F238E27FC236}">
                  <a16:creationId xmlns:a16="http://schemas.microsoft.com/office/drawing/2014/main" id="{28F6D625-396E-43B3-B336-33CD814EA196}"/>
                </a:ext>
              </a:extLst>
            </p:cNvPr>
            <p:cNvSpPr/>
            <p:nvPr/>
          </p:nvSpPr>
          <p:spPr>
            <a:xfrm>
              <a:off x="7512911" y="3276025"/>
              <a:ext cx="1607" cy="73"/>
            </a:xfrm>
            <a:custGeom>
              <a:avLst/>
              <a:gdLst/>
              <a:ahLst/>
              <a:cxnLst/>
              <a:rect l="l" t="t" r="r" b="b"/>
              <a:pathLst>
                <a:path w="22" h="1" extrusionOk="0">
                  <a:moveTo>
                    <a:pt x="22" y="1"/>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30;p53">
              <a:extLst>
                <a:ext uri="{FF2B5EF4-FFF2-40B4-BE49-F238E27FC236}">
                  <a16:creationId xmlns:a16="http://schemas.microsoft.com/office/drawing/2014/main" id="{DD5841EA-8799-4DCA-A923-44D475523FF9}"/>
                </a:ext>
              </a:extLst>
            </p:cNvPr>
            <p:cNvSpPr/>
            <p:nvPr/>
          </p:nvSpPr>
          <p:spPr>
            <a:xfrm>
              <a:off x="7516782" y="3275806"/>
              <a:ext cx="1314" cy="73"/>
            </a:xfrm>
            <a:custGeom>
              <a:avLst/>
              <a:gdLst/>
              <a:ahLst/>
              <a:cxnLst/>
              <a:rect l="l" t="t" r="r" b="b"/>
              <a:pathLst>
                <a:path w="18" h="1" extrusionOk="0">
                  <a:moveTo>
                    <a:pt x="0" y="0"/>
                  </a:moveTo>
                  <a:lnTo>
                    <a:pt x="18"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1;p53">
              <a:extLst>
                <a:ext uri="{FF2B5EF4-FFF2-40B4-BE49-F238E27FC236}">
                  <a16:creationId xmlns:a16="http://schemas.microsoft.com/office/drawing/2014/main" id="{DC3B553E-FA44-4850-9EBC-AB7673A5E20D}"/>
                </a:ext>
              </a:extLst>
            </p:cNvPr>
            <p:cNvSpPr/>
            <p:nvPr/>
          </p:nvSpPr>
          <p:spPr>
            <a:xfrm>
              <a:off x="7661958" y="3389072"/>
              <a:ext cx="73" cy="1314"/>
            </a:xfrm>
            <a:custGeom>
              <a:avLst/>
              <a:gdLst/>
              <a:ahLst/>
              <a:cxnLst/>
              <a:rect l="l" t="t" r="r" b="b"/>
              <a:pathLst>
                <a:path w="1" h="18" extrusionOk="0">
                  <a:moveTo>
                    <a:pt x="1" y="0"/>
                  </a:moveTo>
                  <a:lnTo>
                    <a:pt x="1" y="1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32;p53">
              <a:extLst>
                <a:ext uri="{FF2B5EF4-FFF2-40B4-BE49-F238E27FC236}">
                  <a16:creationId xmlns:a16="http://schemas.microsoft.com/office/drawing/2014/main" id="{4BAE57EF-8572-4220-871B-FE6F91677B68}"/>
                </a:ext>
              </a:extLst>
            </p:cNvPr>
            <p:cNvSpPr/>
            <p:nvPr/>
          </p:nvSpPr>
          <p:spPr>
            <a:xfrm>
              <a:off x="7662250" y="3386223"/>
              <a:ext cx="73" cy="1387"/>
            </a:xfrm>
            <a:custGeom>
              <a:avLst/>
              <a:gdLst/>
              <a:ahLst/>
              <a:cxnLst/>
              <a:rect l="l" t="t" r="r" b="b"/>
              <a:pathLst>
                <a:path w="1" h="19" extrusionOk="0">
                  <a:moveTo>
                    <a:pt x="0" y="1"/>
                  </a:moveTo>
                  <a:lnTo>
                    <a:pt x="0" y="18"/>
                  </a:lnTo>
                  <a:cubicBezTo>
                    <a:pt x="0" y="11"/>
                    <a:pt x="0" y="4"/>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33;p53">
              <a:extLst>
                <a:ext uri="{FF2B5EF4-FFF2-40B4-BE49-F238E27FC236}">
                  <a16:creationId xmlns:a16="http://schemas.microsoft.com/office/drawing/2014/main" id="{2FD30692-522D-43EC-BE98-A0F7609E5E1D}"/>
                </a:ext>
              </a:extLst>
            </p:cNvPr>
            <p:cNvSpPr/>
            <p:nvPr/>
          </p:nvSpPr>
          <p:spPr>
            <a:xfrm>
              <a:off x="7661739" y="3398273"/>
              <a:ext cx="73" cy="1607"/>
            </a:xfrm>
            <a:custGeom>
              <a:avLst/>
              <a:gdLst/>
              <a:ahLst/>
              <a:cxnLst/>
              <a:rect l="l" t="t" r="r" b="b"/>
              <a:pathLst>
                <a:path w="1" h="22" extrusionOk="0">
                  <a:moveTo>
                    <a:pt x="0" y="21"/>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34;p53">
              <a:extLst>
                <a:ext uri="{FF2B5EF4-FFF2-40B4-BE49-F238E27FC236}">
                  <a16:creationId xmlns:a16="http://schemas.microsoft.com/office/drawing/2014/main" id="{99180E6C-8440-4D45-AC55-4C15DAC45DCB}"/>
                </a:ext>
              </a:extLst>
            </p:cNvPr>
            <p:cNvSpPr/>
            <p:nvPr/>
          </p:nvSpPr>
          <p:spPr>
            <a:xfrm>
              <a:off x="7662469" y="3383448"/>
              <a:ext cx="73" cy="1314"/>
            </a:xfrm>
            <a:custGeom>
              <a:avLst/>
              <a:gdLst/>
              <a:ahLst/>
              <a:cxnLst/>
              <a:rect l="l" t="t" r="r" b="b"/>
              <a:pathLst>
                <a:path w="1" h="18" extrusionOk="0">
                  <a:moveTo>
                    <a:pt x="1" y="0"/>
                  </a:moveTo>
                  <a:lnTo>
                    <a:pt x="1" y="1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35;p53">
              <a:extLst>
                <a:ext uri="{FF2B5EF4-FFF2-40B4-BE49-F238E27FC236}">
                  <a16:creationId xmlns:a16="http://schemas.microsoft.com/office/drawing/2014/main" id="{B9B871C3-6987-49CE-934C-55D4E050DBA5}"/>
                </a:ext>
              </a:extLst>
            </p:cNvPr>
            <p:cNvSpPr/>
            <p:nvPr/>
          </p:nvSpPr>
          <p:spPr>
            <a:xfrm>
              <a:off x="7520360" y="3275295"/>
              <a:ext cx="1095" cy="292"/>
            </a:xfrm>
            <a:custGeom>
              <a:avLst/>
              <a:gdLst/>
              <a:ahLst/>
              <a:cxnLst/>
              <a:rect l="l" t="t" r="r" b="b"/>
              <a:pathLst>
                <a:path w="15" h="4" extrusionOk="0">
                  <a:moveTo>
                    <a:pt x="0" y="4"/>
                  </a:moveTo>
                  <a:lnTo>
                    <a:pt x="1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36;p53">
              <a:extLst>
                <a:ext uri="{FF2B5EF4-FFF2-40B4-BE49-F238E27FC236}">
                  <a16:creationId xmlns:a16="http://schemas.microsoft.com/office/drawing/2014/main" id="{DC0E66DB-F8E0-4D78-8699-FF153C39ADC3}"/>
                </a:ext>
              </a:extLst>
            </p:cNvPr>
            <p:cNvSpPr/>
            <p:nvPr/>
          </p:nvSpPr>
          <p:spPr>
            <a:xfrm>
              <a:off x="7059929" y="4364645"/>
              <a:ext cx="8471" cy="16212"/>
            </a:xfrm>
            <a:custGeom>
              <a:avLst/>
              <a:gdLst/>
              <a:ahLst/>
              <a:cxnLst/>
              <a:rect l="l" t="t" r="r" b="b"/>
              <a:pathLst>
                <a:path w="116" h="222" extrusionOk="0">
                  <a:moveTo>
                    <a:pt x="11" y="0"/>
                  </a:moveTo>
                  <a:cubicBezTo>
                    <a:pt x="7" y="74"/>
                    <a:pt x="4" y="151"/>
                    <a:pt x="0" y="221"/>
                  </a:cubicBezTo>
                  <a:cubicBezTo>
                    <a:pt x="32" y="190"/>
                    <a:pt x="70" y="162"/>
                    <a:pt x="112" y="137"/>
                  </a:cubicBezTo>
                  <a:cubicBezTo>
                    <a:pt x="116" y="137"/>
                    <a:pt x="116" y="120"/>
                    <a:pt x="98" y="91"/>
                  </a:cubicBezTo>
                  <a:cubicBezTo>
                    <a:pt x="77" y="53"/>
                    <a:pt x="46" y="25"/>
                    <a:pt x="1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37;p53">
              <a:extLst>
                <a:ext uri="{FF2B5EF4-FFF2-40B4-BE49-F238E27FC236}">
                  <a16:creationId xmlns:a16="http://schemas.microsoft.com/office/drawing/2014/main" id="{EE5E7BBF-51F6-433F-9022-8EB673F8DD86}"/>
                </a:ext>
              </a:extLst>
            </p:cNvPr>
            <p:cNvSpPr/>
            <p:nvPr/>
          </p:nvSpPr>
          <p:spPr>
            <a:xfrm>
              <a:off x="6865095" y="2916292"/>
              <a:ext cx="795169" cy="1420263"/>
            </a:xfrm>
            <a:custGeom>
              <a:avLst/>
              <a:gdLst/>
              <a:ahLst/>
              <a:cxnLst/>
              <a:rect l="l" t="t" r="r" b="b"/>
              <a:pathLst>
                <a:path w="10889" h="19449" extrusionOk="0">
                  <a:moveTo>
                    <a:pt x="4099" y="0"/>
                  </a:moveTo>
                  <a:cubicBezTo>
                    <a:pt x="4066" y="0"/>
                    <a:pt x="4027" y="28"/>
                    <a:pt x="3949" y="110"/>
                  </a:cubicBezTo>
                  <a:cubicBezTo>
                    <a:pt x="3855" y="208"/>
                    <a:pt x="3753" y="299"/>
                    <a:pt x="3641" y="376"/>
                  </a:cubicBezTo>
                  <a:cubicBezTo>
                    <a:pt x="3617" y="397"/>
                    <a:pt x="3589" y="414"/>
                    <a:pt x="3561" y="435"/>
                  </a:cubicBezTo>
                  <a:lnTo>
                    <a:pt x="3561" y="442"/>
                  </a:lnTo>
                  <a:lnTo>
                    <a:pt x="3561" y="463"/>
                  </a:lnTo>
                  <a:lnTo>
                    <a:pt x="3561" y="488"/>
                  </a:lnTo>
                  <a:lnTo>
                    <a:pt x="3561" y="509"/>
                  </a:lnTo>
                  <a:lnTo>
                    <a:pt x="3561" y="537"/>
                  </a:lnTo>
                  <a:lnTo>
                    <a:pt x="3561" y="558"/>
                  </a:lnTo>
                  <a:lnTo>
                    <a:pt x="3557" y="586"/>
                  </a:lnTo>
                  <a:lnTo>
                    <a:pt x="3557" y="607"/>
                  </a:lnTo>
                  <a:lnTo>
                    <a:pt x="3554" y="635"/>
                  </a:lnTo>
                  <a:lnTo>
                    <a:pt x="3550" y="656"/>
                  </a:lnTo>
                  <a:lnTo>
                    <a:pt x="3547" y="684"/>
                  </a:lnTo>
                  <a:lnTo>
                    <a:pt x="3543" y="705"/>
                  </a:lnTo>
                  <a:lnTo>
                    <a:pt x="3540" y="733"/>
                  </a:lnTo>
                  <a:lnTo>
                    <a:pt x="3536" y="750"/>
                  </a:lnTo>
                  <a:lnTo>
                    <a:pt x="3533" y="778"/>
                  </a:lnTo>
                  <a:lnTo>
                    <a:pt x="3529" y="796"/>
                  </a:lnTo>
                  <a:lnTo>
                    <a:pt x="3526" y="824"/>
                  </a:lnTo>
                  <a:lnTo>
                    <a:pt x="3522" y="841"/>
                  </a:lnTo>
                  <a:lnTo>
                    <a:pt x="3515" y="866"/>
                  </a:lnTo>
                  <a:lnTo>
                    <a:pt x="3512" y="883"/>
                  </a:lnTo>
                  <a:lnTo>
                    <a:pt x="3508" y="904"/>
                  </a:lnTo>
                  <a:lnTo>
                    <a:pt x="3505" y="922"/>
                  </a:lnTo>
                  <a:lnTo>
                    <a:pt x="3498" y="943"/>
                  </a:lnTo>
                  <a:lnTo>
                    <a:pt x="3494" y="960"/>
                  </a:lnTo>
                  <a:lnTo>
                    <a:pt x="3491" y="978"/>
                  </a:lnTo>
                  <a:lnTo>
                    <a:pt x="3484" y="995"/>
                  </a:lnTo>
                  <a:lnTo>
                    <a:pt x="3480" y="1009"/>
                  </a:lnTo>
                  <a:lnTo>
                    <a:pt x="3473" y="1023"/>
                  </a:lnTo>
                  <a:cubicBezTo>
                    <a:pt x="3473" y="1030"/>
                    <a:pt x="3470" y="1034"/>
                    <a:pt x="3470" y="1037"/>
                  </a:cubicBezTo>
                  <a:lnTo>
                    <a:pt x="3466" y="1048"/>
                  </a:lnTo>
                  <a:cubicBezTo>
                    <a:pt x="3463" y="1055"/>
                    <a:pt x="3459" y="1062"/>
                    <a:pt x="3456" y="1069"/>
                  </a:cubicBezTo>
                  <a:cubicBezTo>
                    <a:pt x="3421" y="1132"/>
                    <a:pt x="3319" y="1198"/>
                    <a:pt x="3155" y="1300"/>
                  </a:cubicBezTo>
                  <a:cubicBezTo>
                    <a:pt x="3050" y="1367"/>
                    <a:pt x="2854" y="1489"/>
                    <a:pt x="2840" y="1538"/>
                  </a:cubicBezTo>
                  <a:cubicBezTo>
                    <a:pt x="2836" y="1584"/>
                    <a:pt x="2840" y="1629"/>
                    <a:pt x="2847" y="1675"/>
                  </a:cubicBezTo>
                  <a:cubicBezTo>
                    <a:pt x="2850" y="1713"/>
                    <a:pt x="2854" y="1752"/>
                    <a:pt x="2857" y="1794"/>
                  </a:cubicBezTo>
                  <a:cubicBezTo>
                    <a:pt x="2857" y="1846"/>
                    <a:pt x="2843" y="1895"/>
                    <a:pt x="2815" y="1941"/>
                  </a:cubicBezTo>
                  <a:cubicBezTo>
                    <a:pt x="2808" y="1951"/>
                    <a:pt x="2798" y="1962"/>
                    <a:pt x="2787" y="1969"/>
                  </a:cubicBezTo>
                  <a:cubicBezTo>
                    <a:pt x="2798" y="2028"/>
                    <a:pt x="2812" y="2088"/>
                    <a:pt x="2840" y="2140"/>
                  </a:cubicBezTo>
                  <a:cubicBezTo>
                    <a:pt x="2896" y="2287"/>
                    <a:pt x="2973" y="2490"/>
                    <a:pt x="2822" y="2571"/>
                  </a:cubicBezTo>
                  <a:cubicBezTo>
                    <a:pt x="2805" y="2581"/>
                    <a:pt x="2798" y="2588"/>
                    <a:pt x="2798" y="2592"/>
                  </a:cubicBezTo>
                  <a:cubicBezTo>
                    <a:pt x="2794" y="2606"/>
                    <a:pt x="2822" y="2651"/>
                    <a:pt x="2840" y="2676"/>
                  </a:cubicBezTo>
                  <a:cubicBezTo>
                    <a:pt x="2878" y="2739"/>
                    <a:pt x="2945" y="2844"/>
                    <a:pt x="2850" y="2928"/>
                  </a:cubicBezTo>
                  <a:cubicBezTo>
                    <a:pt x="2798" y="2966"/>
                    <a:pt x="2745" y="2998"/>
                    <a:pt x="2689" y="3026"/>
                  </a:cubicBezTo>
                  <a:cubicBezTo>
                    <a:pt x="2623" y="3061"/>
                    <a:pt x="2542" y="3106"/>
                    <a:pt x="2542" y="3138"/>
                  </a:cubicBezTo>
                  <a:cubicBezTo>
                    <a:pt x="2542" y="3299"/>
                    <a:pt x="2518" y="3579"/>
                    <a:pt x="2339" y="3660"/>
                  </a:cubicBezTo>
                  <a:cubicBezTo>
                    <a:pt x="2220" y="3712"/>
                    <a:pt x="2133" y="3929"/>
                    <a:pt x="2133" y="4090"/>
                  </a:cubicBezTo>
                  <a:cubicBezTo>
                    <a:pt x="2133" y="4118"/>
                    <a:pt x="2129" y="4143"/>
                    <a:pt x="2119" y="4167"/>
                  </a:cubicBezTo>
                  <a:cubicBezTo>
                    <a:pt x="2098" y="4216"/>
                    <a:pt x="2056" y="4255"/>
                    <a:pt x="2003" y="4272"/>
                  </a:cubicBezTo>
                  <a:cubicBezTo>
                    <a:pt x="1971" y="4290"/>
                    <a:pt x="1961" y="4293"/>
                    <a:pt x="1968" y="4325"/>
                  </a:cubicBezTo>
                  <a:cubicBezTo>
                    <a:pt x="1971" y="4335"/>
                    <a:pt x="1975" y="4346"/>
                    <a:pt x="1982" y="4363"/>
                  </a:cubicBezTo>
                  <a:cubicBezTo>
                    <a:pt x="2049" y="4559"/>
                    <a:pt x="2129" y="4780"/>
                    <a:pt x="2059" y="4913"/>
                  </a:cubicBezTo>
                  <a:cubicBezTo>
                    <a:pt x="2035" y="4962"/>
                    <a:pt x="1989" y="4997"/>
                    <a:pt x="1936" y="5007"/>
                  </a:cubicBezTo>
                  <a:cubicBezTo>
                    <a:pt x="1873" y="5025"/>
                    <a:pt x="1849" y="5140"/>
                    <a:pt x="1828" y="5231"/>
                  </a:cubicBezTo>
                  <a:cubicBezTo>
                    <a:pt x="1810" y="5322"/>
                    <a:pt x="1786" y="5431"/>
                    <a:pt x="1698" y="5438"/>
                  </a:cubicBezTo>
                  <a:cubicBezTo>
                    <a:pt x="1656" y="5487"/>
                    <a:pt x="1625" y="5771"/>
                    <a:pt x="1740" y="5925"/>
                  </a:cubicBezTo>
                  <a:cubicBezTo>
                    <a:pt x="1873" y="6089"/>
                    <a:pt x="1940" y="6296"/>
                    <a:pt x="1936" y="6506"/>
                  </a:cubicBezTo>
                  <a:cubicBezTo>
                    <a:pt x="1940" y="6565"/>
                    <a:pt x="1964" y="6625"/>
                    <a:pt x="1999" y="6674"/>
                  </a:cubicBezTo>
                  <a:cubicBezTo>
                    <a:pt x="2049" y="6758"/>
                    <a:pt x="2112" y="6863"/>
                    <a:pt x="2063" y="7003"/>
                  </a:cubicBezTo>
                  <a:cubicBezTo>
                    <a:pt x="2042" y="7066"/>
                    <a:pt x="2028" y="7132"/>
                    <a:pt x="2021" y="7199"/>
                  </a:cubicBezTo>
                  <a:cubicBezTo>
                    <a:pt x="2003" y="7314"/>
                    <a:pt x="1985" y="7426"/>
                    <a:pt x="1887" y="7493"/>
                  </a:cubicBezTo>
                  <a:cubicBezTo>
                    <a:pt x="1859" y="7514"/>
                    <a:pt x="1852" y="7574"/>
                    <a:pt x="1849" y="7633"/>
                  </a:cubicBezTo>
                  <a:cubicBezTo>
                    <a:pt x="1838" y="7728"/>
                    <a:pt x="1828" y="7843"/>
                    <a:pt x="1712" y="7896"/>
                  </a:cubicBezTo>
                  <a:cubicBezTo>
                    <a:pt x="1688" y="7924"/>
                    <a:pt x="1723" y="8092"/>
                    <a:pt x="1740" y="8172"/>
                  </a:cubicBezTo>
                  <a:lnTo>
                    <a:pt x="1747" y="8207"/>
                  </a:lnTo>
                  <a:cubicBezTo>
                    <a:pt x="1782" y="8368"/>
                    <a:pt x="1807" y="8508"/>
                    <a:pt x="1730" y="8575"/>
                  </a:cubicBezTo>
                  <a:cubicBezTo>
                    <a:pt x="1695" y="8603"/>
                    <a:pt x="1660" y="8624"/>
                    <a:pt x="1625" y="8645"/>
                  </a:cubicBezTo>
                  <a:cubicBezTo>
                    <a:pt x="1492" y="8729"/>
                    <a:pt x="1341" y="8820"/>
                    <a:pt x="1341" y="9068"/>
                  </a:cubicBezTo>
                  <a:cubicBezTo>
                    <a:pt x="1341" y="9219"/>
                    <a:pt x="1352" y="9341"/>
                    <a:pt x="1359" y="9450"/>
                  </a:cubicBezTo>
                  <a:cubicBezTo>
                    <a:pt x="1373" y="9594"/>
                    <a:pt x="1380" y="9706"/>
                    <a:pt x="1355" y="9807"/>
                  </a:cubicBezTo>
                  <a:cubicBezTo>
                    <a:pt x="1352" y="9821"/>
                    <a:pt x="1352" y="9825"/>
                    <a:pt x="1387" y="9853"/>
                  </a:cubicBezTo>
                  <a:cubicBezTo>
                    <a:pt x="1471" y="9912"/>
                    <a:pt x="1509" y="10014"/>
                    <a:pt x="1488" y="10112"/>
                  </a:cubicBezTo>
                  <a:cubicBezTo>
                    <a:pt x="1460" y="10280"/>
                    <a:pt x="1324" y="10297"/>
                    <a:pt x="1243" y="10308"/>
                  </a:cubicBezTo>
                  <a:cubicBezTo>
                    <a:pt x="1219" y="10308"/>
                    <a:pt x="1198" y="10315"/>
                    <a:pt x="1177" y="10322"/>
                  </a:cubicBezTo>
                  <a:cubicBezTo>
                    <a:pt x="1173" y="10374"/>
                    <a:pt x="1177" y="10427"/>
                    <a:pt x="1184" y="10479"/>
                  </a:cubicBezTo>
                  <a:cubicBezTo>
                    <a:pt x="1198" y="10616"/>
                    <a:pt x="1215" y="10770"/>
                    <a:pt x="1089" y="10791"/>
                  </a:cubicBezTo>
                  <a:cubicBezTo>
                    <a:pt x="1065" y="10794"/>
                    <a:pt x="995" y="10805"/>
                    <a:pt x="995" y="11071"/>
                  </a:cubicBezTo>
                  <a:cubicBezTo>
                    <a:pt x="998" y="11179"/>
                    <a:pt x="963" y="11288"/>
                    <a:pt x="893" y="11372"/>
                  </a:cubicBezTo>
                  <a:cubicBezTo>
                    <a:pt x="872" y="11396"/>
                    <a:pt x="855" y="11424"/>
                    <a:pt x="848" y="11456"/>
                  </a:cubicBezTo>
                  <a:cubicBezTo>
                    <a:pt x="844" y="11498"/>
                    <a:pt x="869" y="11550"/>
                    <a:pt x="897" y="11606"/>
                  </a:cubicBezTo>
                  <a:cubicBezTo>
                    <a:pt x="935" y="11677"/>
                    <a:pt x="960" y="11750"/>
                    <a:pt x="963" y="11827"/>
                  </a:cubicBezTo>
                  <a:cubicBezTo>
                    <a:pt x="963" y="11855"/>
                    <a:pt x="970" y="11911"/>
                    <a:pt x="974" y="11967"/>
                  </a:cubicBezTo>
                  <a:lnTo>
                    <a:pt x="981" y="12009"/>
                  </a:lnTo>
                  <a:cubicBezTo>
                    <a:pt x="988" y="12086"/>
                    <a:pt x="991" y="12160"/>
                    <a:pt x="991" y="12230"/>
                  </a:cubicBezTo>
                  <a:cubicBezTo>
                    <a:pt x="991" y="12363"/>
                    <a:pt x="970" y="12464"/>
                    <a:pt x="879" y="12482"/>
                  </a:cubicBezTo>
                  <a:cubicBezTo>
                    <a:pt x="862" y="12496"/>
                    <a:pt x="827" y="12573"/>
                    <a:pt x="809" y="12702"/>
                  </a:cubicBezTo>
                  <a:cubicBezTo>
                    <a:pt x="806" y="12734"/>
                    <a:pt x="802" y="12765"/>
                    <a:pt x="802" y="12797"/>
                  </a:cubicBezTo>
                  <a:cubicBezTo>
                    <a:pt x="795" y="12846"/>
                    <a:pt x="802" y="12895"/>
                    <a:pt x="823" y="12940"/>
                  </a:cubicBezTo>
                  <a:cubicBezTo>
                    <a:pt x="904" y="12996"/>
                    <a:pt x="942" y="13094"/>
                    <a:pt x="928" y="13189"/>
                  </a:cubicBezTo>
                  <a:cubicBezTo>
                    <a:pt x="928" y="13206"/>
                    <a:pt x="925" y="13224"/>
                    <a:pt x="921" y="13241"/>
                  </a:cubicBezTo>
                  <a:cubicBezTo>
                    <a:pt x="914" y="13266"/>
                    <a:pt x="904" y="13290"/>
                    <a:pt x="893" y="13315"/>
                  </a:cubicBezTo>
                  <a:cubicBezTo>
                    <a:pt x="907" y="13336"/>
                    <a:pt x="921" y="13353"/>
                    <a:pt x="939" y="13371"/>
                  </a:cubicBezTo>
                  <a:cubicBezTo>
                    <a:pt x="988" y="13427"/>
                    <a:pt x="1093" y="13549"/>
                    <a:pt x="963" y="13679"/>
                  </a:cubicBezTo>
                  <a:cubicBezTo>
                    <a:pt x="939" y="13703"/>
                    <a:pt x="921" y="13732"/>
                    <a:pt x="914" y="13767"/>
                  </a:cubicBezTo>
                  <a:cubicBezTo>
                    <a:pt x="914" y="13784"/>
                    <a:pt x="918" y="13802"/>
                    <a:pt x="925" y="13816"/>
                  </a:cubicBezTo>
                  <a:cubicBezTo>
                    <a:pt x="940" y="13838"/>
                    <a:pt x="967" y="13857"/>
                    <a:pt x="1007" y="13857"/>
                  </a:cubicBezTo>
                  <a:cubicBezTo>
                    <a:pt x="1023" y="13857"/>
                    <a:pt x="1041" y="13854"/>
                    <a:pt x="1061" y="13847"/>
                  </a:cubicBezTo>
                  <a:cubicBezTo>
                    <a:pt x="1078" y="13842"/>
                    <a:pt x="1096" y="13840"/>
                    <a:pt x="1114" y="13840"/>
                  </a:cubicBezTo>
                  <a:cubicBezTo>
                    <a:pt x="1157" y="13840"/>
                    <a:pt x="1200" y="13855"/>
                    <a:pt x="1233" y="13882"/>
                  </a:cubicBezTo>
                  <a:cubicBezTo>
                    <a:pt x="1310" y="13942"/>
                    <a:pt x="1341" y="14043"/>
                    <a:pt x="1310" y="14134"/>
                  </a:cubicBezTo>
                  <a:cubicBezTo>
                    <a:pt x="1287" y="14189"/>
                    <a:pt x="1236" y="14223"/>
                    <a:pt x="1179" y="14223"/>
                  </a:cubicBezTo>
                  <a:cubicBezTo>
                    <a:pt x="1173" y="14223"/>
                    <a:pt x="1168" y="14222"/>
                    <a:pt x="1163" y="14222"/>
                  </a:cubicBezTo>
                  <a:cubicBezTo>
                    <a:pt x="1114" y="14222"/>
                    <a:pt x="1047" y="14222"/>
                    <a:pt x="998" y="14229"/>
                  </a:cubicBezTo>
                  <a:cubicBezTo>
                    <a:pt x="1149" y="14348"/>
                    <a:pt x="1215" y="14449"/>
                    <a:pt x="1201" y="14544"/>
                  </a:cubicBezTo>
                  <a:cubicBezTo>
                    <a:pt x="1191" y="14610"/>
                    <a:pt x="1142" y="14663"/>
                    <a:pt x="1054" y="14694"/>
                  </a:cubicBezTo>
                  <a:cubicBezTo>
                    <a:pt x="977" y="14726"/>
                    <a:pt x="981" y="14743"/>
                    <a:pt x="1002" y="14841"/>
                  </a:cubicBezTo>
                  <a:cubicBezTo>
                    <a:pt x="1026" y="14918"/>
                    <a:pt x="1030" y="14999"/>
                    <a:pt x="1012" y="15076"/>
                  </a:cubicBezTo>
                  <a:cubicBezTo>
                    <a:pt x="1002" y="15139"/>
                    <a:pt x="1009" y="15198"/>
                    <a:pt x="1030" y="15258"/>
                  </a:cubicBezTo>
                  <a:lnTo>
                    <a:pt x="1037" y="15282"/>
                  </a:lnTo>
                  <a:cubicBezTo>
                    <a:pt x="1061" y="15352"/>
                    <a:pt x="1082" y="15419"/>
                    <a:pt x="1051" y="15478"/>
                  </a:cubicBezTo>
                  <a:cubicBezTo>
                    <a:pt x="1044" y="15485"/>
                    <a:pt x="1040" y="15496"/>
                    <a:pt x="1033" y="15503"/>
                  </a:cubicBezTo>
                  <a:cubicBezTo>
                    <a:pt x="1012" y="15527"/>
                    <a:pt x="984" y="15541"/>
                    <a:pt x="953" y="15552"/>
                  </a:cubicBezTo>
                  <a:cubicBezTo>
                    <a:pt x="942" y="15555"/>
                    <a:pt x="935" y="15559"/>
                    <a:pt x="935" y="15583"/>
                  </a:cubicBezTo>
                  <a:cubicBezTo>
                    <a:pt x="935" y="15597"/>
                    <a:pt x="935" y="15611"/>
                    <a:pt x="935" y="15625"/>
                  </a:cubicBezTo>
                  <a:cubicBezTo>
                    <a:pt x="935" y="15636"/>
                    <a:pt x="935" y="15643"/>
                    <a:pt x="939" y="15657"/>
                  </a:cubicBezTo>
                  <a:cubicBezTo>
                    <a:pt x="946" y="15744"/>
                    <a:pt x="963" y="15902"/>
                    <a:pt x="778" y="15930"/>
                  </a:cubicBezTo>
                  <a:cubicBezTo>
                    <a:pt x="697" y="15941"/>
                    <a:pt x="694" y="15969"/>
                    <a:pt x="683" y="16053"/>
                  </a:cubicBezTo>
                  <a:cubicBezTo>
                    <a:pt x="676" y="16119"/>
                    <a:pt x="662" y="16210"/>
                    <a:pt x="578" y="16277"/>
                  </a:cubicBezTo>
                  <a:cubicBezTo>
                    <a:pt x="561" y="16294"/>
                    <a:pt x="557" y="16308"/>
                    <a:pt x="610" y="16399"/>
                  </a:cubicBezTo>
                  <a:cubicBezTo>
                    <a:pt x="655" y="16473"/>
                    <a:pt x="736" y="16616"/>
                    <a:pt x="589" y="16707"/>
                  </a:cubicBezTo>
                  <a:cubicBezTo>
                    <a:pt x="526" y="16749"/>
                    <a:pt x="515" y="16816"/>
                    <a:pt x="505" y="16889"/>
                  </a:cubicBezTo>
                  <a:cubicBezTo>
                    <a:pt x="491" y="16970"/>
                    <a:pt x="473" y="17096"/>
                    <a:pt x="323" y="17096"/>
                  </a:cubicBezTo>
                  <a:cubicBezTo>
                    <a:pt x="193" y="17096"/>
                    <a:pt x="109" y="17299"/>
                    <a:pt x="95" y="17404"/>
                  </a:cubicBezTo>
                  <a:cubicBezTo>
                    <a:pt x="88" y="17435"/>
                    <a:pt x="81" y="17467"/>
                    <a:pt x="71" y="17498"/>
                  </a:cubicBezTo>
                  <a:cubicBezTo>
                    <a:pt x="39" y="17614"/>
                    <a:pt x="1" y="17757"/>
                    <a:pt x="95" y="17859"/>
                  </a:cubicBezTo>
                  <a:cubicBezTo>
                    <a:pt x="99" y="17866"/>
                    <a:pt x="106" y="17873"/>
                    <a:pt x="113" y="17880"/>
                  </a:cubicBezTo>
                  <a:cubicBezTo>
                    <a:pt x="120" y="17891"/>
                    <a:pt x="130" y="17905"/>
                    <a:pt x="137" y="17919"/>
                  </a:cubicBezTo>
                  <a:cubicBezTo>
                    <a:pt x="141" y="17926"/>
                    <a:pt x="144" y="17933"/>
                    <a:pt x="148" y="17940"/>
                  </a:cubicBezTo>
                  <a:cubicBezTo>
                    <a:pt x="176" y="18003"/>
                    <a:pt x="179" y="18073"/>
                    <a:pt x="165" y="18139"/>
                  </a:cubicBezTo>
                  <a:cubicBezTo>
                    <a:pt x="158" y="18181"/>
                    <a:pt x="155" y="18192"/>
                    <a:pt x="165" y="18199"/>
                  </a:cubicBezTo>
                  <a:cubicBezTo>
                    <a:pt x="165" y="18202"/>
                    <a:pt x="169" y="18202"/>
                    <a:pt x="172" y="18206"/>
                  </a:cubicBezTo>
                  <a:cubicBezTo>
                    <a:pt x="227" y="18220"/>
                    <a:pt x="283" y="18227"/>
                    <a:pt x="336" y="18227"/>
                  </a:cubicBezTo>
                  <a:cubicBezTo>
                    <a:pt x="347" y="18227"/>
                    <a:pt x="358" y="18227"/>
                    <a:pt x="368" y="18227"/>
                  </a:cubicBezTo>
                  <a:cubicBezTo>
                    <a:pt x="512" y="18230"/>
                    <a:pt x="645" y="18234"/>
                    <a:pt x="701" y="18314"/>
                  </a:cubicBezTo>
                  <a:cubicBezTo>
                    <a:pt x="729" y="18353"/>
                    <a:pt x="732" y="18402"/>
                    <a:pt x="715" y="18444"/>
                  </a:cubicBezTo>
                  <a:cubicBezTo>
                    <a:pt x="708" y="18468"/>
                    <a:pt x="701" y="18489"/>
                    <a:pt x="697" y="18514"/>
                  </a:cubicBezTo>
                  <a:cubicBezTo>
                    <a:pt x="683" y="18594"/>
                    <a:pt x="676" y="18671"/>
                    <a:pt x="680" y="18752"/>
                  </a:cubicBezTo>
                  <a:cubicBezTo>
                    <a:pt x="676" y="18832"/>
                    <a:pt x="687" y="18909"/>
                    <a:pt x="708" y="18986"/>
                  </a:cubicBezTo>
                  <a:cubicBezTo>
                    <a:pt x="767" y="18997"/>
                    <a:pt x="802" y="19053"/>
                    <a:pt x="841" y="19109"/>
                  </a:cubicBezTo>
                  <a:cubicBezTo>
                    <a:pt x="875" y="19163"/>
                    <a:pt x="905" y="19214"/>
                    <a:pt x="939" y="19214"/>
                  </a:cubicBezTo>
                  <a:cubicBezTo>
                    <a:pt x="940" y="19214"/>
                    <a:pt x="941" y="19214"/>
                    <a:pt x="942" y="19214"/>
                  </a:cubicBezTo>
                  <a:cubicBezTo>
                    <a:pt x="993" y="19207"/>
                    <a:pt x="1309" y="19168"/>
                    <a:pt x="1593" y="19168"/>
                  </a:cubicBezTo>
                  <a:cubicBezTo>
                    <a:pt x="1725" y="19168"/>
                    <a:pt x="1849" y="19177"/>
                    <a:pt x="1936" y="19200"/>
                  </a:cubicBezTo>
                  <a:cubicBezTo>
                    <a:pt x="1947" y="19203"/>
                    <a:pt x="1961" y="19207"/>
                    <a:pt x="1975" y="19210"/>
                  </a:cubicBezTo>
                  <a:lnTo>
                    <a:pt x="1989" y="19217"/>
                  </a:lnTo>
                  <a:lnTo>
                    <a:pt x="2014" y="19224"/>
                  </a:lnTo>
                  <a:lnTo>
                    <a:pt x="2031" y="19231"/>
                  </a:lnTo>
                  <a:lnTo>
                    <a:pt x="2056" y="19242"/>
                  </a:lnTo>
                  <a:lnTo>
                    <a:pt x="2070" y="19252"/>
                  </a:lnTo>
                  <a:lnTo>
                    <a:pt x="2094" y="19263"/>
                  </a:lnTo>
                  <a:lnTo>
                    <a:pt x="2112" y="19273"/>
                  </a:lnTo>
                  <a:lnTo>
                    <a:pt x="2133" y="19287"/>
                  </a:lnTo>
                  <a:lnTo>
                    <a:pt x="2150" y="19298"/>
                  </a:lnTo>
                  <a:lnTo>
                    <a:pt x="2171" y="19312"/>
                  </a:lnTo>
                  <a:lnTo>
                    <a:pt x="2185" y="19326"/>
                  </a:lnTo>
                  <a:lnTo>
                    <a:pt x="2206" y="19340"/>
                  </a:lnTo>
                  <a:lnTo>
                    <a:pt x="2224" y="19354"/>
                  </a:lnTo>
                  <a:lnTo>
                    <a:pt x="2231" y="19357"/>
                  </a:lnTo>
                  <a:cubicBezTo>
                    <a:pt x="2245" y="19357"/>
                    <a:pt x="2262" y="19354"/>
                    <a:pt x="2280" y="19354"/>
                  </a:cubicBezTo>
                  <a:cubicBezTo>
                    <a:pt x="2367" y="19361"/>
                    <a:pt x="2451" y="19378"/>
                    <a:pt x="2532" y="19410"/>
                  </a:cubicBezTo>
                  <a:cubicBezTo>
                    <a:pt x="2577" y="19427"/>
                    <a:pt x="2623" y="19441"/>
                    <a:pt x="2672" y="19448"/>
                  </a:cubicBezTo>
                  <a:cubicBezTo>
                    <a:pt x="2633" y="19385"/>
                    <a:pt x="2588" y="19322"/>
                    <a:pt x="2535" y="19266"/>
                  </a:cubicBezTo>
                  <a:cubicBezTo>
                    <a:pt x="2430" y="19140"/>
                    <a:pt x="2367" y="19056"/>
                    <a:pt x="2374" y="18986"/>
                  </a:cubicBezTo>
                  <a:cubicBezTo>
                    <a:pt x="2374" y="18920"/>
                    <a:pt x="2364" y="18853"/>
                    <a:pt x="2346" y="18787"/>
                  </a:cubicBezTo>
                  <a:cubicBezTo>
                    <a:pt x="2329" y="18720"/>
                    <a:pt x="2318" y="18650"/>
                    <a:pt x="2315" y="18580"/>
                  </a:cubicBezTo>
                  <a:cubicBezTo>
                    <a:pt x="2315" y="18559"/>
                    <a:pt x="2315" y="18535"/>
                    <a:pt x="2311" y="18503"/>
                  </a:cubicBezTo>
                  <a:cubicBezTo>
                    <a:pt x="2297" y="18356"/>
                    <a:pt x="2283" y="18136"/>
                    <a:pt x="2451" y="18017"/>
                  </a:cubicBezTo>
                  <a:cubicBezTo>
                    <a:pt x="2500" y="17978"/>
                    <a:pt x="2546" y="17936"/>
                    <a:pt x="2588" y="17884"/>
                  </a:cubicBezTo>
                  <a:cubicBezTo>
                    <a:pt x="2633" y="17832"/>
                    <a:pt x="2678" y="17781"/>
                    <a:pt x="2754" y="17781"/>
                  </a:cubicBezTo>
                  <a:cubicBezTo>
                    <a:pt x="2767" y="17781"/>
                    <a:pt x="2780" y="17783"/>
                    <a:pt x="2794" y="17785"/>
                  </a:cubicBezTo>
                  <a:cubicBezTo>
                    <a:pt x="2799" y="17786"/>
                    <a:pt x="2803" y="17786"/>
                    <a:pt x="2808" y="17786"/>
                  </a:cubicBezTo>
                  <a:cubicBezTo>
                    <a:pt x="2849" y="17786"/>
                    <a:pt x="2892" y="17772"/>
                    <a:pt x="2924" y="17743"/>
                  </a:cubicBezTo>
                  <a:cubicBezTo>
                    <a:pt x="3008" y="17673"/>
                    <a:pt x="3057" y="17568"/>
                    <a:pt x="3053" y="17460"/>
                  </a:cubicBezTo>
                  <a:cubicBezTo>
                    <a:pt x="3067" y="17145"/>
                    <a:pt x="3214" y="17022"/>
                    <a:pt x="3456" y="16816"/>
                  </a:cubicBezTo>
                  <a:lnTo>
                    <a:pt x="3466" y="16805"/>
                  </a:lnTo>
                  <a:cubicBezTo>
                    <a:pt x="3575" y="16718"/>
                    <a:pt x="3687" y="16637"/>
                    <a:pt x="3802" y="16564"/>
                  </a:cubicBezTo>
                  <a:cubicBezTo>
                    <a:pt x="3914" y="16490"/>
                    <a:pt x="4061" y="16392"/>
                    <a:pt x="4090" y="16343"/>
                  </a:cubicBezTo>
                  <a:cubicBezTo>
                    <a:pt x="4047" y="16256"/>
                    <a:pt x="4090" y="16119"/>
                    <a:pt x="4135" y="15976"/>
                  </a:cubicBezTo>
                  <a:cubicBezTo>
                    <a:pt x="4156" y="15916"/>
                    <a:pt x="4170" y="15857"/>
                    <a:pt x="4181" y="15793"/>
                  </a:cubicBezTo>
                  <a:cubicBezTo>
                    <a:pt x="4149" y="15765"/>
                    <a:pt x="3991" y="15751"/>
                    <a:pt x="3907" y="15741"/>
                  </a:cubicBezTo>
                  <a:cubicBezTo>
                    <a:pt x="3830" y="15737"/>
                    <a:pt x="3753" y="15723"/>
                    <a:pt x="3680" y="15702"/>
                  </a:cubicBezTo>
                  <a:cubicBezTo>
                    <a:pt x="3578" y="15667"/>
                    <a:pt x="3326" y="15503"/>
                    <a:pt x="3228" y="15251"/>
                  </a:cubicBezTo>
                  <a:cubicBezTo>
                    <a:pt x="3169" y="15093"/>
                    <a:pt x="3183" y="14918"/>
                    <a:pt x="3267" y="14775"/>
                  </a:cubicBezTo>
                  <a:cubicBezTo>
                    <a:pt x="3389" y="14551"/>
                    <a:pt x="3652" y="14278"/>
                    <a:pt x="4219" y="14229"/>
                  </a:cubicBezTo>
                  <a:lnTo>
                    <a:pt x="4230" y="14229"/>
                  </a:lnTo>
                  <a:cubicBezTo>
                    <a:pt x="4233" y="14208"/>
                    <a:pt x="4233" y="14187"/>
                    <a:pt x="4233" y="14166"/>
                  </a:cubicBezTo>
                  <a:cubicBezTo>
                    <a:pt x="4233" y="14099"/>
                    <a:pt x="4233" y="14001"/>
                    <a:pt x="4321" y="13949"/>
                  </a:cubicBezTo>
                  <a:cubicBezTo>
                    <a:pt x="4408" y="13896"/>
                    <a:pt x="4436" y="13816"/>
                    <a:pt x="4436" y="13630"/>
                  </a:cubicBezTo>
                  <a:cubicBezTo>
                    <a:pt x="4436" y="13406"/>
                    <a:pt x="4436" y="13035"/>
                    <a:pt x="4713" y="13007"/>
                  </a:cubicBezTo>
                  <a:cubicBezTo>
                    <a:pt x="4765" y="13003"/>
                    <a:pt x="4814" y="12986"/>
                    <a:pt x="4860" y="12958"/>
                  </a:cubicBezTo>
                  <a:lnTo>
                    <a:pt x="4846" y="12951"/>
                  </a:lnTo>
                  <a:cubicBezTo>
                    <a:pt x="4744" y="12923"/>
                    <a:pt x="4671" y="12839"/>
                    <a:pt x="4678" y="12758"/>
                  </a:cubicBezTo>
                  <a:cubicBezTo>
                    <a:pt x="4681" y="12716"/>
                    <a:pt x="4709" y="12625"/>
                    <a:pt x="4881" y="12604"/>
                  </a:cubicBezTo>
                  <a:cubicBezTo>
                    <a:pt x="4895" y="12601"/>
                    <a:pt x="4909" y="12600"/>
                    <a:pt x="4924" y="12600"/>
                  </a:cubicBezTo>
                  <a:cubicBezTo>
                    <a:pt x="5011" y="12600"/>
                    <a:pt x="5093" y="12653"/>
                    <a:pt x="5129" y="12734"/>
                  </a:cubicBezTo>
                  <a:cubicBezTo>
                    <a:pt x="5154" y="12776"/>
                    <a:pt x="5161" y="12786"/>
                    <a:pt x="5192" y="12786"/>
                  </a:cubicBezTo>
                  <a:cubicBezTo>
                    <a:pt x="5262" y="12786"/>
                    <a:pt x="5381" y="12699"/>
                    <a:pt x="5409" y="12608"/>
                  </a:cubicBezTo>
                  <a:cubicBezTo>
                    <a:pt x="5430" y="12559"/>
                    <a:pt x="5409" y="12506"/>
                    <a:pt x="5367" y="12482"/>
                  </a:cubicBezTo>
                  <a:cubicBezTo>
                    <a:pt x="5329" y="12452"/>
                    <a:pt x="5300" y="12439"/>
                    <a:pt x="5275" y="12439"/>
                  </a:cubicBezTo>
                  <a:cubicBezTo>
                    <a:pt x="5240" y="12439"/>
                    <a:pt x="5212" y="12465"/>
                    <a:pt x="5175" y="12503"/>
                  </a:cubicBezTo>
                  <a:cubicBezTo>
                    <a:pt x="5140" y="12545"/>
                    <a:pt x="5094" y="12576"/>
                    <a:pt x="5045" y="12590"/>
                  </a:cubicBezTo>
                  <a:cubicBezTo>
                    <a:pt x="5033" y="12593"/>
                    <a:pt x="5021" y="12595"/>
                    <a:pt x="5009" y="12595"/>
                  </a:cubicBezTo>
                  <a:cubicBezTo>
                    <a:pt x="4937" y="12595"/>
                    <a:pt x="4876" y="12545"/>
                    <a:pt x="4828" y="12506"/>
                  </a:cubicBezTo>
                  <a:cubicBezTo>
                    <a:pt x="4793" y="12478"/>
                    <a:pt x="4755" y="12447"/>
                    <a:pt x="4727" y="12447"/>
                  </a:cubicBezTo>
                  <a:cubicBezTo>
                    <a:pt x="4699" y="12447"/>
                    <a:pt x="4629" y="12436"/>
                    <a:pt x="4608" y="12324"/>
                  </a:cubicBezTo>
                  <a:cubicBezTo>
                    <a:pt x="4597" y="12272"/>
                    <a:pt x="4594" y="12216"/>
                    <a:pt x="4597" y="12160"/>
                  </a:cubicBezTo>
                  <a:cubicBezTo>
                    <a:pt x="4601" y="12107"/>
                    <a:pt x="4594" y="12051"/>
                    <a:pt x="4583" y="11995"/>
                  </a:cubicBezTo>
                  <a:cubicBezTo>
                    <a:pt x="4538" y="11894"/>
                    <a:pt x="4443" y="11589"/>
                    <a:pt x="4566" y="11421"/>
                  </a:cubicBezTo>
                  <a:cubicBezTo>
                    <a:pt x="4596" y="11380"/>
                    <a:pt x="4638" y="11363"/>
                    <a:pt x="4688" y="11363"/>
                  </a:cubicBezTo>
                  <a:cubicBezTo>
                    <a:pt x="4774" y="11363"/>
                    <a:pt x="4885" y="11412"/>
                    <a:pt x="5014" y="11470"/>
                  </a:cubicBezTo>
                  <a:cubicBezTo>
                    <a:pt x="5164" y="11536"/>
                    <a:pt x="5336" y="11613"/>
                    <a:pt x="5497" y="11624"/>
                  </a:cubicBezTo>
                  <a:cubicBezTo>
                    <a:pt x="5519" y="11626"/>
                    <a:pt x="5542" y="11627"/>
                    <a:pt x="5564" y="11627"/>
                  </a:cubicBezTo>
                  <a:cubicBezTo>
                    <a:pt x="5720" y="11627"/>
                    <a:pt x="5872" y="11574"/>
                    <a:pt x="5994" y="11473"/>
                  </a:cubicBezTo>
                  <a:cubicBezTo>
                    <a:pt x="6025" y="11449"/>
                    <a:pt x="6050" y="11414"/>
                    <a:pt x="6057" y="11375"/>
                  </a:cubicBezTo>
                  <a:cubicBezTo>
                    <a:pt x="6053" y="11337"/>
                    <a:pt x="6043" y="11298"/>
                    <a:pt x="6032" y="11260"/>
                  </a:cubicBezTo>
                  <a:cubicBezTo>
                    <a:pt x="5994" y="11130"/>
                    <a:pt x="5938" y="10931"/>
                    <a:pt x="6134" y="10798"/>
                  </a:cubicBezTo>
                  <a:cubicBezTo>
                    <a:pt x="6201" y="10756"/>
                    <a:pt x="6208" y="10731"/>
                    <a:pt x="6211" y="10728"/>
                  </a:cubicBezTo>
                  <a:cubicBezTo>
                    <a:pt x="6211" y="10714"/>
                    <a:pt x="6190" y="10682"/>
                    <a:pt x="6169" y="10651"/>
                  </a:cubicBezTo>
                  <a:cubicBezTo>
                    <a:pt x="6134" y="10602"/>
                    <a:pt x="6102" y="10546"/>
                    <a:pt x="6081" y="10486"/>
                  </a:cubicBezTo>
                  <a:cubicBezTo>
                    <a:pt x="6036" y="10336"/>
                    <a:pt x="6095" y="10220"/>
                    <a:pt x="6173" y="10175"/>
                  </a:cubicBezTo>
                  <a:cubicBezTo>
                    <a:pt x="6201" y="10156"/>
                    <a:pt x="6232" y="10148"/>
                    <a:pt x="6262" y="10148"/>
                  </a:cubicBezTo>
                  <a:cubicBezTo>
                    <a:pt x="6308" y="10148"/>
                    <a:pt x="6353" y="10167"/>
                    <a:pt x="6386" y="10203"/>
                  </a:cubicBezTo>
                  <a:cubicBezTo>
                    <a:pt x="6409" y="10220"/>
                    <a:pt x="6491" y="10230"/>
                    <a:pt x="6615" y="10230"/>
                  </a:cubicBezTo>
                  <a:cubicBezTo>
                    <a:pt x="6863" y="10230"/>
                    <a:pt x="7279" y="10191"/>
                    <a:pt x="7734" y="10098"/>
                  </a:cubicBezTo>
                  <a:cubicBezTo>
                    <a:pt x="8371" y="9968"/>
                    <a:pt x="8704" y="9748"/>
                    <a:pt x="8725" y="9639"/>
                  </a:cubicBezTo>
                  <a:cubicBezTo>
                    <a:pt x="8749" y="9523"/>
                    <a:pt x="8879" y="9355"/>
                    <a:pt x="9061" y="9131"/>
                  </a:cubicBezTo>
                  <a:cubicBezTo>
                    <a:pt x="9120" y="9058"/>
                    <a:pt x="9176" y="8984"/>
                    <a:pt x="9229" y="8904"/>
                  </a:cubicBezTo>
                  <a:cubicBezTo>
                    <a:pt x="9257" y="8858"/>
                    <a:pt x="9264" y="8802"/>
                    <a:pt x="9239" y="8753"/>
                  </a:cubicBezTo>
                  <a:cubicBezTo>
                    <a:pt x="9211" y="8694"/>
                    <a:pt x="9141" y="8652"/>
                    <a:pt x="9047" y="8638"/>
                  </a:cubicBezTo>
                  <a:cubicBezTo>
                    <a:pt x="8945" y="8627"/>
                    <a:pt x="8854" y="8561"/>
                    <a:pt x="8819" y="8463"/>
                  </a:cubicBezTo>
                  <a:cubicBezTo>
                    <a:pt x="8774" y="8340"/>
                    <a:pt x="8809" y="8172"/>
                    <a:pt x="8910" y="8057"/>
                  </a:cubicBezTo>
                  <a:cubicBezTo>
                    <a:pt x="8942" y="8018"/>
                    <a:pt x="8938" y="7994"/>
                    <a:pt x="8931" y="7976"/>
                  </a:cubicBezTo>
                  <a:cubicBezTo>
                    <a:pt x="8903" y="7910"/>
                    <a:pt x="8784" y="7850"/>
                    <a:pt x="8648" y="7836"/>
                  </a:cubicBezTo>
                  <a:cubicBezTo>
                    <a:pt x="8487" y="7819"/>
                    <a:pt x="8206" y="7731"/>
                    <a:pt x="8150" y="7567"/>
                  </a:cubicBezTo>
                  <a:cubicBezTo>
                    <a:pt x="8133" y="7514"/>
                    <a:pt x="8129" y="7437"/>
                    <a:pt x="8224" y="7349"/>
                  </a:cubicBezTo>
                  <a:cubicBezTo>
                    <a:pt x="8282" y="7291"/>
                    <a:pt x="8336" y="7264"/>
                    <a:pt x="8388" y="7264"/>
                  </a:cubicBezTo>
                  <a:cubicBezTo>
                    <a:pt x="8401" y="7264"/>
                    <a:pt x="8414" y="7265"/>
                    <a:pt x="8427" y="7269"/>
                  </a:cubicBezTo>
                  <a:lnTo>
                    <a:pt x="8427" y="7262"/>
                  </a:lnTo>
                  <a:lnTo>
                    <a:pt x="8434" y="7241"/>
                  </a:lnTo>
                  <a:lnTo>
                    <a:pt x="8434" y="7234"/>
                  </a:lnTo>
                  <a:cubicBezTo>
                    <a:pt x="8438" y="7223"/>
                    <a:pt x="8438" y="7216"/>
                    <a:pt x="8441" y="7209"/>
                  </a:cubicBezTo>
                  <a:lnTo>
                    <a:pt x="8441" y="7206"/>
                  </a:lnTo>
                  <a:cubicBezTo>
                    <a:pt x="8441" y="7202"/>
                    <a:pt x="8441" y="7195"/>
                    <a:pt x="8445" y="7192"/>
                  </a:cubicBezTo>
                  <a:lnTo>
                    <a:pt x="8445" y="7188"/>
                  </a:lnTo>
                  <a:lnTo>
                    <a:pt x="8445" y="7178"/>
                  </a:lnTo>
                  <a:lnTo>
                    <a:pt x="8434" y="7174"/>
                  </a:lnTo>
                  <a:cubicBezTo>
                    <a:pt x="8329" y="7136"/>
                    <a:pt x="8266" y="7059"/>
                    <a:pt x="8273" y="6800"/>
                  </a:cubicBezTo>
                  <a:cubicBezTo>
                    <a:pt x="8273" y="6688"/>
                    <a:pt x="8298" y="6576"/>
                    <a:pt x="8347" y="6474"/>
                  </a:cubicBezTo>
                  <a:cubicBezTo>
                    <a:pt x="8382" y="6394"/>
                    <a:pt x="8417" y="6313"/>
                    <a:pt x="8420" y="6089"/>
                  </a:cubicBezTo>
                  <a:cubicBezTo>
                    <a:pt x="8431" y="5876"/>
                    <a:pt x="8469" y="5666"/>
                    <a:pt x="8539" y="5466"/>
                  </a:cubicBezTo>
                  <a:cubicBezTo>
                    <a:pt x="8574" y="5368"/>
                    <a:pt x="8599" y="5263"/>
                    <a:pt x="8606" y="5158"/>
                  </a:cubicBezTo>
                  <a:cubicBezTo>
                    <a:pt x="8606" y="5140"/>
                    <a:pt x="8606" y="5126"/>
                    <a:pt x="8609" y="5112"/>
                  </a:cubicBezTo>
                  <a:lnTo>
                    <a:pt x="8609" y="5105"/>
                  </a:lnTo>
                  <a:cubicBezTo>
                    <a:pt x="8613" y="5074"/>
                    <a:pt x="8623" y="5046"/>
                    <a:pt x="8637" y="5018"/>
                  </a:cubicBezTo>
                  <a:cubicBezTo>
                    <a:pt x="8658" y="4972"/>
                    <a:pt x="8683" y="4934"/>
                    <a:pt x="8711" y="4895"/>
                  </a:cubicBezTo>
                  <a:lnTo>
                    <a:pt x="8711" y="4895"/>
                  </a:lnTo>
                  <a:lnTo>
                    <a:pt x="8704" y="4902"/>
                  </a:lnTo>
                  <a:lnTo>
                    <a:pt x="8756" y="4843"/>
                  </a:lnTo>
                  <a:cubicBezTo>
                    <a:pt x="8802" y="4787"/>
                    <a:pt x="8858" y="4731"/>
                    <a:pt x="8914" y="4668"/>
                  </a:cubicBezTo>
                  <a:cubicBezTo>
                    <a:pt x="8987" y="4591"/>
                    <a:pt x="9064" y="4503"/>
                    <a:pt x="9138" y="4412"/>
                  </a:cubicBezTo>
                  <a:cubicBezTo>
                    <a:pt x="9183" y="4360"/>
                    <a:pt x="9222" y="4300"/>
                    <a:pt x="9260" y="4241"/>
                  </a:cubicBezTo>
                  <a:cubicBezTo>
                    <a:pt x="9446" y="3936"/>
                    <a:pt x="9817" y="3555"/>
                    <a:pt x="10072" y="3344"/>
                  </a:cubicBezTo>
                  <a:cubicBezTo>
                    <a:pt x="10121" y="3302"/>
                    <a:pt x="10174" y="3264"/>
                    <a:pt x="10226" y="3225"/>
                  </a:cubicBezTo>
                  <a:cubicBezTo>
                    <a:pt x="10314" y="3173"/>
                    <a:pt x="10405" y="3127"/>
                    <a:pt x="10503" y="3089"/>
                  </a:cubicBezTo>
                  <a:lnTo>
                    <a:pt x="10545" y="3068"/>
                  </a:lnTo>
                  <a:cubicBezTo>
                    <a:pt x="10671" y="3015"/>
                    <a:pt x="10846" y="2938"/>
                    <a:pt x="10867" y="2889"/>
                  </a:cubicBezTo>
                  <a:cubicBezTo>
                    <a:pt x="10867" y="2886"/>
                    <a:pt x="10871" y="2882"/>
                    <a:pt x="10871" y="2875"/>
                  </a:cubicBezTo>
                  <a:cubicBezTo>
                    <a:pt x="10885" y="2791"/>
                    <a:pt x="10888" y="2704"/>
                    <a:pt x="10881" y="2616"/>
                  </a:cubicBezTo>
                  <a:cubicBezTo>
                    <a:pt x="10881" y="2592"/>
                    <a:pt x="10878" y="2564"/>
                    <a:pt x="10874" y="2536"/>
                  </a:cubicBezTo>
                  <a:lnTo>
                    <a:pt x="10874" y="2529"/>
                  </a:lnTo>
                  <a:cubicBezTo>
                    <a:pt x="10871" y="2501"/>
                    <a:pt x="10867" y="2469"/>
                    <a:pt x="10864" y="2441"/>
                  </a:cubicBezTo>
                  <a:lnTo>
                    <a:pt x="10864" y="2431"/>
                  </a:lnTo>
                  <a:cubicBezTo>
                    <a:pt x="10864" y="2413"/>
                    <a:pt x="10860" y="2396"/>
                    <a:pt x="10857" y="2378"/>
                  </a:cubicBezTo>
                  <a:cubicBezTo>
                    <a:pt x="10857" y="2361"/>
                    <a:pt x="10853" y="2354"/>
                    <a:pt x="10853" y="2343"/>
                  </a:cubicBezTo>
                  <a:cubicBezTo>
                    <a:pt x="10839" y="2242"/>
                    <a:pt x="10818" y="2161"/>
                    <a:pt x="10797" y="2137"/>
                  </a:cubicBezTo>
                  <a:cubicBezTo>
                    <a:pt x="10782" y="2130"/>
                    <a:pt x="10735" y="2119"/>
                    <a:pt x="10609" y="2119"/>
                  </a:cubicBezTo>
                  <a:cubicBezTo>
                    <a:pt x="10593" y="2119"/>
                    <a:pt x="10577" y="2119"/>
                    <a:pt x="10559" y="2119"/>
                  </a:cubicBezTo>
                  <a:lnTo>
                    <a:pt x="10542" y="2119"/>
                  </a:lnTo>
                  <a:lnTo>
                    <a:pt x="10542" y="2130"/>
                  </a:lnTo>
                  <a:lnTo>
                    <a:pt x="10542" y="2151"/>
                  </a:lnTo>
                  <a:lnTo>
                    <a:pt x="10542" y="2175"/>
                  </a:lnTo>
                  <a:lnTo>
                    <a:pt x="10542" y="2196"/>
                  </a:lnTo>
                  <a:lnTo>
                    <a:pt x="10542" y="2224"/>
                  </a:lnTo>
                  <a:lnTo>
                    <a:pt x="10542" y="2245"/>
                  </a:lnTo>
                  <a:cubicBezTo>
                    <a:pt x="10542" y="2252"/>
                    <a:pt x="10542" y="2266"/>
                    <a:pt x="10538" y="2277"/>
                  </a:cubicBezTo>
                  <a:cubicBezTo>
                    <a:pt x="10535" y="2287"/>
                    <a:pt x="10538" y="2291"/>
                    <a:pt x="10538" y="2298"/>
                  </a:cubicBezTo>
                  <a:cubicBezTo>
                    <a:pt x="10538" y="2305"/>
                    <a:pt x="10535" y="2319"/>
                    <a:pt x="10535" y="2333"/>
                  </a:cubicBezTo>
                  <a:cubicBezTo>
                    <a:pt x="10535" y="2343"/>
                    <a:pt x="10535" y="2347"/>
                    <a:pt x="10531" y="2354"/>
                  </a:cubicBezTo>
                  <a:cubicBezTo>
                    <a:pt x="10528" y="2361"/>
                    <a:pt x="10528" y="2378"/>
                    <a:pt x="10528" y="2389"/>
                  </a:cubicBezTo>
                  <a:cubicBezTo>
                    <a:pt x="10524" y="2399"/>
                    <a:pt x="10524" y="2403"/>
                    <a:pt x="10524" y="2413"/>
                  </a:cubicBezTo>
                  <a:cubicBezTo>
                    <a:pt x="10521" y="2420"/>
                    <a:pt x="10517" y="2434"/>
                    <a:pt x="10517" y="2448"/>
                  </a:cubicBezTo>
                  <a:lnTo>
                    <a:pt x="10510" y="2473"/>
                  </a:lnTo>
                  <a:cubicBezTo>
                    <a:pt x="10510" y="2483"/>
                    <a:pt x="10507" y="2494"/>
                    <a:pt x="10503" y="2508"/>
                  </a:cubicBezTo>
                  <a:lnTo>
                    <a:pt x="10500" y="2532"/>
                  </a:lnTo>
                  <a:cubicBezTo>
                    <a:pt x="10496" y="2543"/>
                    <a:pt x="10493" y="2557"/>
                    <a:pt x="10489" y="2567"/>
                  </a:cubicBezTo>
                  <a:lnTo>
                    <a:pt x="10482" y="2592"/>
                  </a:lnTo>
                  <a:cubicBezTo>
                    <a:pt x="10479" y="2602"/>
                    <a:pt x="10475" y="2613"/>
                    <a:pt x="10472" y="2623"/>
                  </a:cubicBezTo>
                  <a:cubicBezTo>
                    <a:pt x="10468" y="2637"/>
                    <a:pt x="10468" y="2641"/>
                    <a:pt x="10465" y="2648"/>
                  </a:cubicBezTo>
                  <a:cubicBezTo>
                    <a:pt x="10461" y="2658"/>
                    <a:pt x="10458" y="2669"/>
                    <a:pt x="10454" y="2683"/>
                  </a:cubicBezTo>
                  <a:cubicBezTo>
                    <a:pt x="10451" y="2693"/>
                    <a:pt x="10447" y="2697"/>
                    <a:pt x="10444" y="2704"/>
                  </a:cubicBezTo>
                  <a:cubicBezTo>
                    <a:pt x="10444" y="2714"/>
                    <a:pt x="10437" y="2725"/>
                    <a:pt x="10433" y="2735"/>
                  </a:cubicBezTo>
                  <a:cubicBezTo>
                    <a:pt x="10430" y="2746"/>
                    <a:pt x="10426" y="2749"/>
                    <a:pt x="10423" y="2756"/>
                  </a:cubicBezTo>
                  <a:cubicBezTo>
                    <a:pt x="10419" y="2763"/>
                    <a:pt x="10416" y="2777"/>
                    <a:pt x="10412" y="2784"/>
                  </a:cubicBezTo>
                  <a:cubicBezTo>
                    <a:pt x="10405" y="2795"/>
                    <a:pt x="10405" y="2798"/>
                    <a:pt x="10402" y="2805"/>
                  </a:cubicBezTo>
                  <a:cubicBezTo>
                    <a:pt x="10398" y="2812"/>
                    <a:pt x="10391" y="2823"/>
                    <a:pt x="10388" y="2833"/>
                  </a:cubicBezTo>
                  <a:cubicBezTo>
                    <a:pt x="10381" y="2840"/>
                    <a:pt x="10381" y="2844"/>
                    <a:pt x="10377" y="2851"/>
                  </a:cubicBezTo>
                  <a:cubicBezTo>
                    <a:pt x="10374" y="2854"/>
                    <a:pt x="10367" y="2868"/>
                    <a:pt x="10360" y="2875"/>
                  </a:cubicBezTo>
                  <a:lnTo>
                    <a:pt x="10353" y="2889"/>
                  </a:lnTo>
                  <a:cubicBezTo>
                    <a:pt x="10342" y="2900"/>
                    <a:pt x="10335" y="2910"/>
                    <a:pt x="10325" y="2921"/>
                  </a:cubicBezTo>
                  <a:cubicBezTo>
                    <a:pt x="10295" y="2960"/>
                    <a:pt x="10248" y="2981"/>
                    <a:pt x="10199" y="2981"/>
                  </a:cubicBezTo>
                  <a:cubicBezTo>
                    <a:pt x="10196" y="2981"/>
                    <a:pt x="10192" y="2981"/>
                    <a:pt x="10188" y="2980"/>
                  </a:cubicBezTo>
                  <a:cubicBezTo>
                    <a:pt x="10186" y="2980"/>
                    <a:pt x="10185" y="2980"/>
                    <a:pt x="10183" y="2980"/>
                  </a:cubicBezTo>
                  <a:cubicBezTo>
                    <a:pt x="10131" y="2980"/>
                    <a:pt x="10067" y="3031"/>
                    <a:pt x="10009" y="3082"/>
                  </a:cubicBezTo>
                  <a:cubicBezTo>
                    <a:pt x="9944" y="3139"/>
                    <a:pt x="9875" y="3196"/>
                    <a:pt x="9795" y="3196"/>
                  </a:cubicBezTo>
                  <a:cubicBezTo>
                    <a:pt x="9782" y="3196"/>
                    <a:pt x="9768" y="3194"/>
                    <a:pt x="9754" y="3190"/>
                  </a:cubicBezTo>
                  <a:cubicBezTo>
                    <a:pt x="9751" y="3190"/>
                    <a:pt x="9748" y="3189"/>
                    <a:pt x="9744" y="3189"/>
                  </a:cubicBezTo>
                  <a:cubicBezTo>
                    <a:pt x="9712" y="3189"/>
                    <a:pt x="9661" y="3218"/>
                    <a:pt x="9610" y="3243"/>
                  </a:cubicBezTo>
                  <a:lnTo>
                    <a:pt x="9589" y="3253"/>
                  </a:lnTo>
                  <a:lnTo>
                    <a:pt x="9582" y="3257"/>
                  </a:lnTo>
                  <a:lnTo>
                    <a:pt x="9561" y="3267"/>
                  </a:lnTo>
                  <a:lnTo>
                    <a:pt x="9558" y="3267"/>
                  </a:lnTo>
                  <a:cubicBezTo>
                    <a:pt x="9540" y="3278"/>
                    <a:pt x="9523" y="3285"/>
                    <a:pt x="9505" y="3292"/>
                  </a:cubicBezTo>
                  <a:lnTo>
                    <a:pt x="9498" y="3292"/>
                  </a:lnTo>
                  <a:lnTo>
                    <a:pt x="9477" y="3302"/>
                  </a:lnTo>
                  <a:lnTo>
                    <a:pt x="9470" y="3302"/>
                  </a:lnTo>
                  <a:lnTo>
                    <a:pt x="9442" y="3309"/>
                  </a:lnTo>
                  <a:lnTo>
                    <a:pt x="9418" y="3313"/>
                  </a:lnTo>
                  <a:lnTo>
                    <a:pt x="9351" y="3313"/>
                  </a:lnTo>
                  <a:cubicBezTo>
                    <a:pt x="9344" y="3313"/>
                    <a:pt x="9334" y="3309"/>
                    <a:pt x="9327" y="3306"/>
                  </a:cubicBezTo>
                  <a:lnTo>
                    <a:pt x="9320" y="3306"/>
                  </a:lnTo>
                  <a:lnTo>
                    <a:pt x="9299" y="3299"/>
                  </a:lnTo>
                  <a:lnTo>
                    <a:pt x="9288" y="3295"/>
                  </a:lnTo>
                  <a:cubicBezTo>
                    <a:pt x="9281" y="3292"/>
                    <a:pt x="9271" y="3285"/>
                    <a:pt x="9260" y="3281"/>
                  </a:cubicBezTo>
                  <a:cubicBezTo>
                    <a:pt x="9223" y="3258"/>
                    <a:pt x="9180" y="3251"/>
                    <a:pt x="9134" y="3251"/>
                  </a:cubicBezTo>
                  <a:cubicBezTo>
                    <a:pt x="9096" y="3251"/>
                    <a:pt x="9056" y="3256"/>
                    <a:pt x="9015" y="3260"/>
                  </a:cubicBezTo>
                  <a:cubicBezTo>
                    <a:pt x="8978" y="3265"/>
                    <a:pt x="8939" y="3269"/>
                    <a:pt x="8899" y="3269"/>
                  </a:cubicBezTo>
                  <a:cubicBezTo>
                    <a:pt x="8842" y="3269"/>
                    <a:pt x="8785" y="3260"/>
                    <a:pt x="8735" y="3229"/>
                  </a:cubicBezTo>
                  <a:cubicBezTo>
                    <a:pt x="8721" y="3222"/>
                    <a:pt x="8707" y="3215"/>
                    <a:pt x="8690" y="3211"/>
                  </a:cubicBezTo>
                  <a:cubicBezTo>
                    <a:pt x="8623" y="3201"/>
                    <a:pt x="8557" y="3194"/>
                    <a:pt x="8487" y="3190"/>
                  </a:cubicBezTo>
                  <a:cubicBezTo>
                    <a:pt x="8392" y="3187"/>
                    <a:pt x="8305" y="3180"/>
                    <a:pt x="8249" y="3148"/>
                  </a:cubicBezTo>
                  <a:cubicBezTo>
                    <a:pt x="8238" y="3145"/>
                    <a:pt x="8227" y="3138"/>
                    <a:pt x="8220" y="3127"/>
                  </a:cubicBezTo>
                  <a:cubicBezTo>
                    <a:pt x="8203" y="3110"/>
                    <a:pt x="8196" y="3085"/>
                    <a:pt x="8196" y="3061"/>
                  </a:cubicBezTo>
                  <a:cubicBezTo>
                    <a:pt x="8199" y="3005"/>
                    <a:pt x="8231" y="2956"/>
                    <a:pt x="8277" y="2928"/>
                  </a:cubicBezTo>
                  <a:cubicBezTo>
                    <a:pt x="8326" y="2893"/>
                    <a:pt x="8378" y="2854"/>
                    <a:pt x="8378" y="2697"/>
                  </a:cubicBezTo>
                  <a:cubicBezTo>
                    <a:pt x="8378" y="2508"/>
                    <a:pt x="8539" y="2322"/>
                    <a:pt x="8669" y="2172"/>
                  </a:cubicBezTo>
                  <a:cubicBezTo>
                    <a:pt x="8725" y="2109"/>
                    <a:pt x="8798" y="2021"/>
                    <a:pt x="8809" y="1986"/>
                  </a:cubicBezTo>
                  <a:cubicBezTo>
                    <a:pt x="8767" y="1941"/>
                    <a:pt x="8543" y="1853"/>
                    <a:pt x="8378" y="1783"/>
                  </a:cubicBezTo>
                  <a:cubicBezTo>
                    <a:pt x="8059" y="1657"/>
                    <a:pt x="7863" y="1573"/>
                    <a:pt x="7800" y="1489"/>
                  </a:cubicBezTo>
                  <a:cubicBezTo>
                    <a:pt x="7702" y="1363"/>
                    <a:pt x="7562" y="1233"/>
                    <a:pt x="7237" y="1202"/>
                  </a:cubicBezTo>
                  <a:cubicBezTo>
                    <a:pt x="7097" y="1195"/>
                    <a:pt x="6964" y="1135"/>
                    <a:pt x="6866" y="1034"/>
                  </a:cubicBezTo>
                  <a:lnTo>
                    <a:pt x="6831" y="999"/>
                  </a:lnTo>
                  <a:cubicBezTo>
                    <a:pt x="6761" y="929"/>
                    <a:pt x="6687" y="866"/>
                    <a:pt x="6603" y="813"/>
                  </a:cubicBezTo>
                  <a:cubicBezTo>
                    <a:pt x="6586" y="803"/>
                    <a:pt x="6568" y="792"/>
                    <a:pt x="6551" y="782"/>
                  </a:cubicBezTo>
                  <a:lnTo>
                    <a:pt x="6533" y="768"/>
                  </a:lnTo>
                  <a:lnTo>
                    <a:pt x="6502" y="743"/>
                  </a:lnTo>
                  <a:lnTo>
                    <a:pt x="6477" y="726"/>
                  </a:lnTo>
                  <a:lnTo>
                    <a:pt x="6446" y="701"/>
                  </a:lnTo>
                  <a:lnTo>
                    <a:pt x="6421" y="684"/>
                  </a:lnTo>
                  <a:lnTo>
                    <a:pt x="6390" y="656"/>
                  </a:lnTo>
                  <a:lnTo>
                    <a:pt x="6365" y="635"/>
                  </a:lnTo>
                  <a:lnTo>
                    <a:pt x="6334" y="607"/>
                  </a:lnTo>
                  <a:lnTo>
                    <a:pt x="6309" y="582"/>
                  </a:lnTo>
                  <a:lnTo>
                    <a:pt x="6278" y="554"/>
                  </a:lnTo>
                  <a:lnTo>
                    <a:pt x="6253" y="530"/>
                  </a:lnTo>
                  <a:lnTo>
                    <a:pt x="6222" y="502"/>
                  </a:lnTo>
                  <a:lnTo>
                    <a:pt x="6197" y="477"/>
                  </a:lnTo>
                  <a:lnTo>
                    <a:pt x="6169" y="446"/>
                  </a:lnTo>
                  <a:lnTo>
                    <a:pt x="6144" y="421"/>
                  </a:lnTo>
                  <a:lnTo>
                    <a:pt x="6116" y="390"/>
                  </a:lnTo>
                  <a:lnTo>
                    <a:pt x="6092" y="365"/>
                  </a:lnTo>
                  <a:lnTo>
                    <a:pt x="6064" y="334"/>
                  </a:lnTo>
                  <a:lnTo>
                    <a:pt x="6043" y="309"/>
                  </a:lnTo>
                  <a:lnTo>
                    <a:pt x="6015" y="278"/>
                  </a:lnTo>
                  <a:lnTo>
                    <a:pt x="5994" y="253"/>
                  </a:lnTo>
                  <a:lnTo>
                    <a:pt x="5969" y="222"/>
                  </a:lnTo>
                  <a:lnTo>
                    <a:pt x="5952" y="197"/>
                  </a:lnTo>
                  <a:lnTo>
                    <a:pt x="5927" y="169"/>
                  </a:lnTo>
                  <a:lnTo>
                    <a:pt x="5910" y="148"/>
                  </a:lnTo>
                  <a:lnTo>
                    <a:pt x="5889" y="120"/>
                  </a:lnTo>
                  <a:lnTo>
                    <a:pt x="5875" y="96"/>
                  </a:lnTo>
                  <a:lnTo>
                    <a:pt x="5857" y="71"/>
                  </a:lnTo>
                  <a:lnTo>
                    <a:pt x="5843" y="50"/>
                  </a:lnTo>
                  <a:lnTo>
                    <a:pt x="5836" y="43"/>
                  </a:lnTo>
                  <a:lnTo>
                    <a:pt x="5791" y="36"/>
                  </a:lnTo>
                  <a:cubicBezTo>
                    <a:pt x="5715" y="29"/>
                    <a:pt x="5582" y="15"/>
                    <a:pt x="5487" y="15"/>
                  </a:cubicBezTo>
                  <a:cubicBezTo>
                    <a:pt x="5439" y="15"/>
                    <a:pt x="5400" y="19"/>
                    <a:pt x="5385" y="29"/>
                  </a:cubicBezTo>
                  <a:cubicBezTo>
                    <a:pt x="5364" y="64"/>
                    <a:pt x="5343" y="99"/>
                    <a:pt x="5329" y="138"/>
                  </a:cubicBezTo>
                  <a:lnTo>
                    <a:pt x="5318" y="159"/>
                  </a:lnTo>
                  <a:cubicBezTo>
                    <a:pt x="5248" y="299"/>
                    <a:pt x="5185" y="435"/>
                    <a:pt x="5084" y="435"/>
                  </a:cubicBezTo>
                  <a:cubicBezTo>
                    <a:pt x="5031" y="435"/>
                    <a:pt x="4989" y="404"/>
                    <a:pt x="4958" y="337"/>
                  </a:cubicBezTo>
                  <a:cubicBezTo>
                    <a:pt x="4951" y="327"/>
                    <a:pt x="4947" y="316"/>
                    <a:pt x="4940" y="309"/>
                  </a:cubicBezTo>
                  <a:cubicBezTo>
                    <a:pt x="4849" y="169"/>
                    <a:pt x="4667" y="148"/>
                    <a:pt x="4475" y="127"/>
                  </a:cubicBezTo>
                  <a:lnTo>
                    <a:pt x="4377" y="113"/>
                  </a:lnTo>
                  <a:cubicBezTo>
                    <a:pt x="4300" y="103"/>
                    <a:pt x="4230" y="75"/>
                    <a:pt x="4167" y="29"/>
                  </a:cubicBezTo>
                  <a:cubicBezTo>
                    <a:pt x="4140" y="12"/>
                    <a:pt x="4121" y="0"/>
                    <a:pt x="4099" y="0"/>
                  </a:cubicBezTo>
                  <a:close/>
                </a:path>
              </a:pathLst>
            </a:cu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38;p53">
              <a:extLst>
                <a:ext uri="{FF2B5EF4-FFF2-40B4-BE49-F238E27FC236}">
                  <a16:creationId xmlns:a16="http://schemas.microsoft.com/office/drawing/2014/main" id="{F8F336F5-BD4E-45C9-B49A-94127C341A19}"/>
                </a:ext>
              </a:extLst>
            </p:cNvPr>
            <p:cNvSpPr/>
            <p:nvPr/>
          </p:nvSpPr>
          <p:spPr>
            <a:xfrm>
              <a:off x="7057884" y="4400210"/>
              <a:ext cx="132248" cy="90624"/>
            </a:xfrm>
            <a:custGeom>
              <a:avLst/>
              <a:gdLst/>
              <a:ahLst/>
              <a:cxnLst/>
              <a:rect l="l" t="t" r="r" b="b"/>
              <a:pathLst>
                <a:path w="1811" h="1241" extrusionOk="0">
                  <a:moveTo>
                    <a:pt x="182" y="0"/>
                  </a:moveTo>
                  <a:cubicBezTo>
                    <a:pt x="165" y="0"/>
                    <a:pt x="147" y="4"/>
                    <a:pt x="133" y="7"/>
                  </a:cubicBezTo>
                  <a:cubicBezTo>
                    <a:pt x="116" y="10"/>
                    <a:pt x="99" y="12"/>
                    <a:pt x="82" y="12"/>
                  </a:cubicBezTo>
                  <a:cubicBezTo>
                    <a:pt x="61" y="12"/>
                    <a:pt x="40" y="9"/>
                    <a:pt x="21" y="4"/>
                  </a:cubicBezTo>
                  <a:cubicBezTo>
                    <a:pt x="4" y="434"/>
                    <a:pt x="0" y="774"/>
                    <a:pt x="7" y="977"/>
                  </a:cubicBezTo>
                  <a:lnTo>
                    <a:pt x="7" y="984"/>
                  </a:lnTo>
                  <a:cubicBezTo>
                    <a:pt x="7" y="1001"/>
                    <a:pt x="11" y="1022"/>
                    <a:pt x="11" y="1036"/>
                  </a:cubicBezTo>
                  <a:lnTo>
                    <a:pt x="11" y="1043"/>
                  </a:lnTo>
                  <a:lnTo>
                    <a:pt x="11" y="1064"/>
                  </a:lnTo>
                  <a:lnTo>
                    <a:pt x="11" y="1078"/>
                  </a:lnTo>
                  <a:lnTo>
                    <a:pt x="11" y="1103"/>
                  </a:lnTo>
                  <a:lnTo>
                    <a:pt x="11" y="1120"/>
                  </a:lnTo>
                  <a:lnTo>
                    <a:pt x="11" y="1131"/>
                  </a:lnTo>
                  <a:cubicBezTo>
                    <a:pt x="11" y="1138"/>
                    <a:pt x="11" y="1141"/>
                    <a:pt x="14" y="1148"/>
                  </a:cubicBezTo>
                  <a:lnTo>
                    <a:pt x="14" y="1152"/>
                  </a:lnTo>
                  <a:cubicBezTo>
                    <a:pt x="46" y="1152"/>
                    <a:pt x="102" y="1148"/>
                    <a:pt x="151" y="1145"/>
                  </a:cubicBezTo>
                  <a:cubicBezTo>
                    <a:pt x="224" y="1141"/>
                    <a:pt x="301" y="1138"/>
                    <a:pt x="375" y="1134"/>
                  </a:cubicBezTo>
                  <a:lnTo>
                    <a:pt x="651" y="1134"/>
                  </a:lnTo>
                  <a:lnTo>
                    <a:pt x="676" y="1138"/>
                  </a:lnTo>
                  <a:lnTo>
                    <a:pt x="700" y="1138"/>
                  </a:lnTo>
                  <a:lnTo>
                    <a:pt x="721" y="1141"/>
                  </a:lnTo>
                  <a:lnTo>
                    <a:pt x="746" y="1141"/>
                  </a:lnTo>
                  <a:lnTo>
                    <a:pt x="767" y="1148"/>
                  </a:lnTo>
                  <a:lnTo>
                    <a:pt x="788" y="1152"/>
                  </a:lnTo>
                  <a:lnTo>
                    <a:pt x="809" y="1155"/>
                  </a:lnTo>
                  <a:lnTo>
                    <a:pt x="826" y="1159"/>
                  </a:lnTo>
                  <a:lnTo>
                    <a:pt x="847" y="1166"/>
                  </a:lnTo>
                  <a:lnTo>
                    <a:pt x="865" y="1173"/>
                  </a:lnTo>
                  <a:lnTo>
                    <a:pt x="879" y="1180"/>
                  </a:lnTo>
                  <a:lnTo>
                    <a:pt x="896" y="1187"/>
                  </a:lnTo>
                  <a:lnTo>
                    <a:pt x="910" y="1194"/>
                  </a:lnTo>
                  <a:lnTo>
                    <a:pt x="921" y="1197"/>
                  </a:lnTo>
                  <a:lnTo>
                    <a:pt x="963" y="1215"/>
                  </a:lnTo>
                  <a:cubicBezTo>
                    <a:pt x="1005" y="1232"/>
                    <a:pt x="1034" y="1240"/>
                    <a:pt x="1056" y="1240"/>
                  </a:cubicBezTo>
                  <a:cubicBezTo>
                    <a:pt x="1076" y="1240"/>
                    <a:pt x="1090" y="1233"/>
                    <a:pt x="1103" y="1218"/>
                  </a:cubicBezTo>
                  <a:cubicBezTo>
                    <a:pt x="1183" y="1131"/>
                    <a:pt x="1327" y="1113"/>
                    <a:pt x="1474" y="1099"/>
                  </a:cubicBezTo>
                  <a:cubicBezTo>
                    <a:pt x="1593" y="1089"/>
                    <a:pt x="1716" y="1075"/>
                    <a:pt x="1796" y="1026"/>
                  </a:cubicBezTo>
                  <a:lnTo>
                    <a:pt x="1810" y="1015"/>
                  </a:lnTo>
                  <a:cubicBezTo>
                    <a:pt x="1772" y="1001"/>
                    <a:pt x="1677" y="984"/>
                    <a:pt x="1464" y="977"/>
                  </a:cubicBezTo>
                  <a:cubicBezTo>
                    <a:pt x="1211" y="966"/>
                    <a:pt x="819" y="648"/>
                    <a:pt x="469" y="350"/>
                  </a:cubicBezTo>
                  <a:cubicBezTo>
                    <a:pt x="420" y="305"/>
                    <a:pt x="378" y="270"/>
                    <a:pt x="347" y="245"/>
                  </a:cubicBezTo>
                  <a:cubicBezTo>
                    <a:pt x="280" y="193"/>
                    <a:pt x="235" y="119"/>
                    <a:pt x="214" y="39"/>
                  </a:cubicBezTo>
                  <a:cubicBezTo>
                    <a:pt x="210" y="25"/>
                    <a:pt x="203" y="14"/>
                    <a:pt x="200" y="0"/>
                  </a:cubicBezTo>
                  <a:close/>
                </a:path>
              </a:pathLst>
            </a:cu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39;p53">
              <a:extLst>
                <a:ext uri="{FF2B5EF4-FFF2-40B4-BE49-F238E27FC236}">
                  <a16:creationId xmlns:a16="http://schemas.microsoft.com/office/drawing/2014/main" id="{271766A1-5767-49CA-9265-661CD7B8B7E2}"/>
                </a:ext>
              </a:extLst>
            </p:cNvPr>
            <p:cNvSpPr/>
            <p:nvPr/>
          </p:nvSpPr>
          <p:spPr>
            <a:xfrm>
              <a:off x="7635888" y="3071037"/>
              <a:ext cx="17453" cy="1314"/>
            </a:xfrm>
            <a:custGeom>
              <a:avLst/>
              <a:gdLst/>
              <a:ahLst/>
              <a:cxnLst/>
              <a:rect l="l" t="t" r="r" b="b"/>
              <a:pathLst>
                <a:path w="239" h="18" extrusionOk="0">
                  <a:moveTo>
                    <a:pt x="1" y="0"/>
                  </a:moveTo>
                  <a:lnTo>
                    <a:pt x="1" y="0"/>
                  </a:lnTo>
                  <a:cubicBezTo>
                    <a:pt x="165" y="0"/>
                    <a:pt x="221" y="11"/>
                    <a:pt x="239" y="18"/>
                  </a:cubicBezTo>
                  <a:cubicBezTo>
                    <a:pt x="221" y="11"/>
                    <a:pt x="169" y="0"/>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340;p53">
              <a:extLst>
                <a:ext uri="{FF2B5EF4-FFF2-40B4-BE49-F238E27FC236}">
                  <a16:creationId xmlns:a16="http://schemas.microsoft.com/office/drawing/2014/main" id="{F0B95468-7398-4E35-91F2-1537D685AD66}"/>
                </a:ext>
              </a:extLst>
            </p:cNvPr>
            <p:cNvSpPr/>
            <p:nvPr/>
          </p:nvSpPr>
          <p:spPr>
            <a:xfrm>
              <a:off x="7634646" y="3071037"/>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41;p53">
              <a:extLst>
                <a:ext uri="{FF2B5EF4-FFF2-40B4-BE49-F238E27FC236}">
                  <a16:creationId xmlns:a16="http://schemas.microsoft.com/office/drawing/2014/main" id="{C7763FC3-5974-41A7-8DB6-34D1364353AE}"/>
                </a:ext>
              </a:extLst>
            </p:cNvPr>
            <p:cNvSpPr/>
            <p:nvPr/>
          </p:nvSpPr>
          <p:spPr>
            <a:xfrm>
              <a:off x="7532336" y="3160496"/>
              <a:ext cx="68351" cy="78283"/>
            </a:xfrm>
            <a:custGeom>
              <a:avLst/>
              <a:gdLst/>
              <a:ahLst/>
              <a:cxnLst/>
              <a:rect l="l" t="t" r="r" b="b"/>
              <a:pathLst>
                <a:path w="936" h="1072" extrusionOk="0">
                  <a:moveTo>
                    <a:pt x="935" y="0"/>
                  </a:moveTo>
                  <a:cubicBezTo>
                    <a:pt x="680" y="214"/>
                    <a:pt x="309" y="596"/>
                    <a:pt x="123" y="900"/>
                  </a:cubicBezTo>
                  <a:cubicBezTo>
                    <a:pt x="85" y="960"/>
                    <a:pt x="46" y="1016"/>
                    <a:pt x="1" y="1072"/>
                  </a:cubicBezTo>
                  <a:cubicBezTo>
                    <a:pt x="46" y="1016"/>
                    <a:pt x="85" y="960"/>
                    <a:pt x="123" y="900"/>
                  </a:cubicBezTo>
                  <a:cubicBezTo>
                    <a:pt x="309" y="596"/>
                    <a:pt x="680" y="214"/>
                    <a:pt x="93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42;p53">
              <a:extLst>
                <a:ext uri="{FF2B5EF4-FFF2-40B4-BE49-F238E27FC236}">
                  <a16:creationId xmlns:a16="http://schemas.microsoft.com/office/drawing/2014/main" id="{9194931E-91CD-47A2-8997-123013717BA5}"/>
                </a:ext>
              </a:extLst>
            </p:cNvPr>
            <p:cNvSpPr/>
            <p:nvPr/>
          </p:nvSpPr>
          <p:spPr>
            <a:xfrm>
              <a:off x="7500643" y="3269891"/>
              <a:ext cx="3943" cy="4455"/>
            </a:xfrm>
            <a:custGeom>
              <a:avLst/>
              <a:gdLst/>
              <a:ahLst/>
              <a:cxnLst/>
              <a:rect l="l" t="t" r="r" b="b"/>
              <a:pathLst>
                <a:path w="54" h="61" extrusionOk="0">
                  <a:moveTo>
                    <a:pt x="53" y="1"/>
                  </a:moveTo>
                  <a:lnTo>
                    <a:pt x="1" y="60"/>
                  </a:lnTo>
                  <a:lnTo>
                    <a:pt x="8" y="60"/>
                  </a:lnTo>
                  <a:cubicBezTo>
                    <a:pt x="22" y="43"/>
                    <a:pt x="36" y="22"/>
                    <a:pt x="5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43;p53">
              <a:extLst>
                <a:ext uri="{FF2B5EF4-FFF2-40B4-BE49-F238E27FC236}">
                  <a16:creationId xmlns:a16="http://schemas.microsoft.com/office/drawing/2014/main" id="{C4B14F62-6806-4356-9B9F-391CA0E9BA64}"/>
                </a:ext>
              </a:extLst>
            </p:cNvPr>
            <p:cNvSpPr/>
            <p:nvPr/>
          </p:nvSpPr>
          <p:spPr>
            <a:xfrm>
              <a:off x="7658891" y="3101708"/>
              <a:ext cx="584" cy="5915"/>
            </a:xfrm>
            <a:custGeom>
              <a:avLst/>
              <a:gdLst/>
              <a:ahLst/>
              <a:cxnLst/>
              <a:rect l="l" t="t" r="r" b="b"/>
              <a:pathLst>
                <a:path w="8" h="81" extrusionOk="0">
                  <a:moveTo>
                    <a:pt x="8" y="81"/>
                  </a:moveTo>
                  <a:cubicBezTo>
                    <a:pt x="8" y="56"/>
                    <a:pt x="4" y="28"/>
                    <a:pt x="1" y="0"/>
                  </a:cubicBezTo>
                  <a:cubicBezTo>
                    <a:pt x="4" y="28"/>
                    <a:pt x="8" y="56"/>
                    <a:pt x="8" y="8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44;p53">
              <a:extLst>
                <a:ext uri="{FF2B5EF4-FFF2-40B4-BE49-F238E27FC236}">
                  <a16:creationId xmlns:a16="http://schemas.microsoft.com/office/drawing/2014/main" id="{6C0CCB67-C9C0-4F00-A75C-CCF3BAEED9BE}"/>
                </a:ext>
              </a:extLst>
            </p:cNvPr>
            <p:cNvSpPr/>
            <p:nvPr/>
          </p:nvSpPr>
          <p:spPr>
            <a:xfrm>
              <a:off x="7658380" y="3094771"/>
              <a:ext cx="584" cy="6499"/>
            </a:xfrm>
            <a:custGeom>
              <a:avLst/>
              <a:gdLst/>
              <a:ahLst/>
              <a:cxnLst/>
              <a:rect l="l" t="t" r="r" b="b"/>
              <a:pathLst>
                <a:path w="8" h="89" extrusionOk="0">
                  <a:moveTo>
                    <a:pt x="8" y="88"/>
                  </a:moveTo>
                  <a:cubicBezTo>
                    <a:pt x="8" y="57"/>
                    <a:pt x="4" y="29"/>
                    <a:pt x="1" y="1"/>
                  </a:cubicBezTo>
                  <a:cubicBezTo>
                    <a:pt x="4" y="29"/>
                    <a:pt x="8" y="57"/>
                    <a:pt x="8" y="8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45;p53">
              <a:extLst>
                <a:ext uri="{FF2B5EF4-FFF2-40B4-BE49-F238E27FC236}">
                  <a16:creationId xmlns:a16="http://schemas.microsoft.com/office/drawing/2014/main" id="{C9234387-7554-4FDB-8CEE-DD6DEE85B46F}"/>
                </a:ext>
              </a:extLst>
            </p:cNvPr>
            <p:cNvSpPr/>
            <p:nvPr/>
          </p:nvSpPr>
          <p:spPr>
            <a:xfrm>
              <a:off x="7657357" y="3087614"/>
              <a:ext cx="365" cy="2629"/>
            </a:xfrm>
            <a:custGeom>
              <a:avLst/>
              <a:gdLst/>
              <a:ahLst/>
              <a:cxnLst/>
              <a:rect l="l" t="t" r="r" b="b"/>
              <a:pathLst>
                <a:path w="5" h="36" extrusionOk="0">
                  <a:moveTo>
                    <a:pt x="1" y="1"/>
                  </a:moveTo>
                  <a:cubicBezTo>
                    <a:pt x="1" y="11"/>
                    <a:pt x="4" y="22"/>
                    <a:pt x="4" y="36"/>
                  </a:cubicBezTo>
                  <a:cubicBezTo>
                    <a:pt x="4" y="22"/>
                    <a:pt x="4" y="11"/>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46;p53">
              <a:extLst>
                <a:ext uri="{FF2B5EF4-FFF2-40B4-BE49-F238E27FC236}">
                  <a16:creationId xmlns:a16="http://schemas.microsoft.com/office/drawing/2014/main" id="{1A310056-2AC6-4B4A-BE76-BDB373265F48}"/>
                </a:ext>
              </a:extLst>
            </p:cNvPr>
            <p:cNvSpPr/>
            <p:nvPr/>
          </p:nvSpPr>
          <p:spPr>
            <a:xfrm>
              <a:off x="7658380" y="3094260"/>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47;p53">
              <a:extLst>
                <a:ext uri="{FF2B5EF4-FFF2-40B4-BE49-F238E27FC236}">
                  <a16:creationId xmlns:a16="http://schemas.microsoft.com/office/drawing/2014/main" id="{CD4AAAB8-F059-4BD3-BB96-BC68C8B3E700}"/>
                </a:ext>
              </a:extLst>
            </p:cNvPr>
            <p:cNvSpPr/>
            <p:nvPr/>
          </p:nvSpPr>
          <p:spPr>
            <a:xfrm>
              <a:off x="7611862" y="3141801"/>
              <a:ext cx="20009" cy="10297"/>
            </a:xfrm>
            <a:custGeom>
              <a:avLst/>
              <a:gdLst/>
              <a:ahLst/>
              <a:cxnLst/>
              <a:rect l="l" t="t" r="r" b="b"/>
              <a:pathLst>
                <a:path w="274" h="141" extrusionOk="0">
                  <a:moveTo>
                    <a:pt x="0" y="141"/>
                  </a:moveTo>
                  <a:cubicBezTo>
                    <a:pt x="88" y="88"/>
                    <a:pt x="179" y="43"/>
                    <a:pt x="274" y="1"/>
                  </a:cubicBezTo>
                  <a:cubicBezTo>
                    <a:pt x="179" y="43"/>
                    <a:pt x="88" y="88"/>
                    <a:pt x="0" y="14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48;p53">
              <a:extLst>
                <a:ext uri="{FF2B5EF4-FFF2-40B4-BE49-F238E27FC236}">
                  <a16:creationId xmlns:a16="http://schemas.microsoft.com/office/drawing/2014/main" id="{CE5CCD4E-48AE-46A1-AF09-8BA7442D10E8}"/>
                </a:ext>
              </a:extLst>
            </p:cNvPr>
            <p:cNvSpPr/>
            <p:nvPr/>
          </p:nvSpPr>
          <p:spPr>
            <a:xfrm>
              <a:off x="7495531" y="3283182"/>
              <a:ext cx="73" cy="365"/>
            </a:xfrm>
            <a:custGeom>
              <a:avLst/>
              <a:gdLst/>
              <a:ahLst/>
              <a:cxnLst/>
              <a:rect l="l" t="t" r="r" b="b"/>
              <a:pathLst>
                <a:path w="1" h="5" extrusionOk="0">
                  <a:moveTo>
                    <a:pt x="1" y="1"/>
                  </a:moveTo>
                  <a:lnTo>
                    <a:pt x="1"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49;p53">
              <a:extLst>
                <a:ext uri="{FF2B5EF4-FFF2-40B4-BE49-F238E27FC236}">
                  <a16:creationId xmlns:a16="http://schemas.microsoft.com/office/drawing/2014/main" id="{8E4F5BB8-AEEC-4A1B-863F-445A27BD1774}"/>
                </a:ext>
              </a:extLst>
            </p:cNvPr>
            <p:cNvSpPr/>
            <p:nvPr/>
          </p:nvSpPr>
          <p:spPr>
            <a:xfrm>
              <a:off x="7480488" y="3445011"/>
              <a:ext cx="73" cy="584"/>
            </a:xfrm>
            <a:custGeom>
              <a:avLst/>
              <a:gdLst/>
              <a:ahLst/>
              <a:cxnLst/>
              <a:rect l="l" t="t" r="r" b="b"/>
              <a:pathLst>
                <a:path w="1" h="8" extrusionOk="0">
                  <a:moveTo>
                    <a:pt x="0" y="1"/>
                  </a:moveTo>
                  <a:lnTo>
                    <a:pt x="0"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50;p53">
              <a:extLst>
                <a:ext uri="{FF2B5EF4-FFF2-40B4-BE49-F238E27FC236}">
                  <a16:creationId xmlns:a16="http://schemas.microsoft.com/office/drawing/2014/main" id="{499E01B5-A80D-4B5E-BB9F-6EA392549E8A}"/>
                </a:ext>
              </a:extLst>
            </p:cNvPr>
            <p:cNvSpPr/>
            <p:nvPr/>
          </p:nvSpPr>
          <p:spPr>
            <a:xfrm>
              <a:off x="7480999" y="3442966"/>
              <a:ext cx="73" cy="73"/>
            </a:xfrm>
            <a:custGeom>
              <a:avLst/>
              <a:gdLst/>
              <a:ahLst/>
              <a:cxnLst/>
              <a:rect l="l" t="t" r="r" b="b"/>
              <a:pathLst>
                <a:path w="1" h="1" extrusionOk="0">
                  <a:moveTo>
                    <a:pt x="0"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51;p53">
              <a:extLst>
                <a:ext uri="{FF2B5EF4-FFF2-40B4-BE49-F238E27FC236}">
                  <a16:creationId xmlns:a16="http://schemas.microsoft.com/office/drawing/2014/main" id="{47897FAE-F9AC-49E4-B612-69778C749F42}"/>
                </a:ext>
              </a:extLst>
            </p:cNvPr>
            <p:cNvSpPr/>
            <p:nvPr/>
          </p:nvSpPr>
          <p:spPr>
            <a:xfrm>
              <a:off x="7480999" y="3441724"/>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52;p53">
              <a:extLst>
                <a:ext uri="{FF2B5EF4-FFF2-40B4-BE49-F238E27FC236}">
                  <a16:creationId xmlns:a16="http://schemas.microsoft.com/office/drawing/2014/main" id="{A05EB19D-2A1B-4984-ACCE-C45F20CD4069}"/>
                </a:ext>
              </a:extLst>
            </p:cNvPr>
            <p:cNvSpPr/>
            <p:nvPr/>
          </p:nvSpPr>
          <p:spPr>
            <a:xfrm>
              <a:off x="7493486" y="3289608"/>
              <a:ext cx="73" cy="803"/>
            </a:xfrm>
            <a:custGeom>
              <a:avLst/>
              <a:gdLst/>
              <a:ahLst/>
              <a:cxnLst/>
              <a:rect l="l" t="t" r="r" b="b"/>
              <a:pathLst>
                <a:path w="1" h="11" extrusionOk="0">
                  <a:moveTo>
                    <a:pt x="1" y="0"/>
                  </a:moveTo>
                  <a:lnTo>
                    <a:pt x="1"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53;p53">
              <a:extLst>
                <a:ext uri="{FF2B5EF4-FFF2-40B4-BE49-F238E27FC236}">
                  <a16:creationId xmlns:a16="http://schemas.microsoft.com/office/drawing/2014/main" id="{986DC803-0311-421F-BB31-599CD1D73D58}"/>
                </a:ext>
              </a:extLst>
            </p:cNvPr>
            <p:cNvSpPr/>
            <p:nvPr/>
          </p:nvSpPr>
          <p:spPr>
            <a:xfrm>
              <a:off x="7479684" y="3447347"/>
              <a:ext cx="73" cy="292"/>
            </a:xfrm>
            <a:custGeom>
              <a:avLst/>
              <a:gdLst/>
              <a:ahLst/>
              <a:cxnLst/>
              <a:rect l="l" t="t" r="r" b="b"/>
              <a:pathLst>
                <a:path w="1" h="4" extrusionOk="0">
                  <a:moveTo>
                    <a:pt x="1" y="4"/>
                  </a:move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54;p53">
              <a:extLst>
                <a:ext uri="{FF2B5EF4-FFF2-40B4-BE49-F238E27FC236}">
                  <a16:creationId xmlns:a16="http://schemas.microsoft.com/office/drawing/2014/main" id="{E09DF95E-4716-4345-9D88-73655B512E82}"/>
                </a:ext>
              </a:extLst>
            </p:cNvPr>
            <p:cNvSpPr/>
            <p:nvPr/>
          </p:nvSpPr>
          <p:spPr>
            <a:xfrm>
              <a:off x="6783305" y="2736644"/>
              <a:ext cx="330584" cy="1783197"/>
            </a:xfrm>
            <a:custGeom>
              <a:avLst/>
              <a:gdLst/>
              <a:ahLst/>
              <a:cxnLst/>
              <a:rect l="l" t="t" r="r" b="b"/>
              <a:pathLst>
                <a:path w="4527" h="24419" extrusionOk="0">
                  <a:moveTo>
                    <a:pt x="3295" y="0"/>
                  </a:moveTo>
                  <a:lnTo>
                    <a:pt x="3288" y="28"/>
                  </a:lnTo>
                  <a:cubicBezTo>
                    <a:pt x="3253" y="151"/>
                    <a:pt x="3207" y="322"/>
                    <a:pt x="3067" y="389"/>
                  </a:cubicBezTo>
                  <a:lnTo>
                    <a:pt x="3056" y="396"/>
                  </a:lnTo>
                  <a:lnTo>
                    <a:pt x="3042" y="406"/>
                  </a:lnTo>
                  <a:lnTo>
                    <a:pt x="3039" y="406"/>
                  </a:lnTo>
                  <a:lnTo>
                    <a:pt x="3018" y="420"/>
                  </a:lnTo>
                  <a:lnTo>
                    <a:pt x="2990" y="445"/>
                  </a:lnTo>
                  <a:cubicBezTo>
                    <a:pt x="2990" y="480"/>
                    <a:pt x="2983" y="522"/>
                    <a:pt x="2979" y="564"/>
                  </a:cubicBezTo>
                  <a:cubicBezTo>
                    <a:pt x="2972" y="676"/>
                    <a:pt x="2958" y="802"/>
                    <a:pt x="2990" y="879"/>
                  </a:cubicBezTo>
                  <a:cubicBezTo>
                    <a:pt x="3067" y="1075"/>
                    <a:pt x="3105" y="1975"/>
                    <a:pt x="3028" y="2325"/>
                  </a:cubicBezTo>
                  <a:cubicBezTo>
                    <a:pt x="2972" y="2605"/>
                    <a:pt x="2899" y="2881"/>
                    <a:pt x="2811" y="3154"/>
                  </a:cubicBezTo>
                  <a:cubicBezTo>
                    <a:pt x="2787" y="3228"/>
                    <a:pt x="2811" y="3256"/>
                    <a:pt x="2853" y="3298"/>
                  </a:cubicBezTo>
                  <a:cubicBezTo>
                    <a:pt x="2881" y="3326"/>
                    <a:pt x="2958" y="3406"/>
                    <a:pt x="2867" y="3494"/>
                  </a:cubicBezTo>
                  <a:cubicBezTo>
                    <a:pt x="2815" y="3550"/>
                    <a:pt x="2818" y="3707"/>
                    <a:pt x="2825" y="3925"/>
                  </a:cubicBezTo>
                  <a:cubicBezTo>
                    <a:pt x="2825" y="4002"/>
                    <a:pt x="2829" y="4086"/>
                    <a:pt x="2829" y="4177"/>
                  </a:cubicBezTo>
                  <a:cubicBezTo>
                    <a:pt x="2829" y="4422"/>
                    <a:pt x="2741" y="4765"/>
                    <a:pt x="2671" y="5038"/>
                  </a:cubicBezTo>
                  <a:cubicBezTo>
                    <a:pt x="2633" y="5167"/>
                    <a:pt x="2605" y="5297"/>
                    <a:pt x="2584" y="5430"/>
                  </a:cubicBezTo>
                  <a:cubicBezTo>
                    <a:pt x="2577" y="5524"/>
                    <a:pt x="2549" y="5615"/>
                    <a:pt x="2507" y="5696"/>
                  </a:cubicBezTo>
                  <a:cubicBezTo>
                    <a:pt x="2465" y="5790"/>
                    <a:pt x="2426" y="5878"/>
                    <a:pt x="2440" y="5990"/>
                  </a:cubicBezTo>
                  <a:cubicBezTo>
                    <a:pt x="2465" y="6242"/>
                    <a:pt x="2328" y="6393"/>
                    <a:pt x="2174" y="6519"/>
                  </a:cubicBezTo>
                  <a:cubicBezTo>
                    <a:pt x="2143" y="6547"/>
                    <a:pt x="2227" y="6694"/>
                    <a:pt x="2272" y="6778"/>
                  </a:cubicBezTo>
                  <a:cubicBezTo>
                    <a:pt x="2339" y="6897"/>
                    <a:pt x="2409" y="7023"/>
                    <a:pt x="2402" y="7128"/>
                  </a:cubicBezTo>
                  <a:cubicBezTo>
                    <a:pt x="2395" y="7226"/>
                    <a:pt x="2346" y="7296"/>
                    <a:pt x="2293" y="7366"/>
                  </a:cubicBezTo>
                  <a:cubicBezTo>
                    <a:pt x="2227" y="7457"/>
                    <a:pt x="2164" y="7544"/>
                    <a:pt x="2195" y="7705"/>
                  </a:cubicBezTo>
                  <a:cubicBezTo>
                    <a:pt x="2255" y="8017"/>
                    <a:pt x="2223" y="8497"/>
                    <a:pt x="2206" y="8756"/>
                  </a:cubicBezTo>
                  <a:cubicBezTo>
                    <a:pt x="2199" y="8829"/>
                    <a:pt x="2195" y="8889"/>
                    <a:pt x="2195" y="8917"/>
                  </a:cubicBezTo>
                  <a:cubicBezTo>
                    <a:pt x="2195" y="8980"/>
                    <a:pt x="2171" y="9036"/>
                    <a:pt x="2129" y="9078"/>
                  </a:cubicBezTo>
                  <a:cubicBezTo>
                    <a:pt x="2090" y="9120"/>
                    <a:pt x="2055" y="9162"/>
                    <a:pt x="2076" y="9284"/>
                  </a:cubicBezTo>
                  <a:cubicBezTo>
                    <a:pt x="2097" y="9435"/>
                    <a:pt x="2045" y="9529"/>
                    <a:pt x="1996" y="9631"/>
                  </a:cubicBezTo>
                  <a:cubicBezTo>
                    <a:pt x="1933" y="9736"/>
                    <a:pt x="1894" y="9855"/>
                    <a:pt x="1880" y="9981"/>
                  </a:cubicBezTo>
                  <a:cubicBezTo>
                    <a:pt x="1852" y="10258"/>
                    <a:pt x="1695" y="10615"/>
                    <a:pt x="1565" y="10902"/>
                  </a:cubicBezTo>
                  <a:cubicBezTo>
                    <a:pt x="1520" y="11000"/>
                    <a:pt x="1481" y="11091"/>
                    <a:pt x="1453" y="11161"/>
                  </a:cubicBezTo>
                  <a:cubicBezTo>
                    <a:pt x="1425" y="11234"/>
                    <a:pt x="1404" y="11297"/>
                    <a:pt x="1387" y="11353"/>
                  </a:cubicBezTo>
                  <a:cubicBezTo>
                    <a:pt x="1334" y="11514"/>
                    <a:pt x="1292" y="11640"/>
                    <a:pt x="1135" y="11640"/>
                  </a:cubicBezTo>
                  <a:cubicBezTo>
                    <a:pt x="1132" y="11640"/>
                    <a:pt x="1129" y="11640"/>
                    <a:pt x="1126" y="11640"/>
                  </a:cubicBezTo>
                  <a:cubicBezTo>
                    <a:pt x="1108" y="11640"/>
                    <a:pt x="1091" y="11650"/>
                    <a:pt x="1082" y="11665"/>
                  </a:cubicBezTo>
                  <a:cubicBezTo>
                    <a:pt x="1058" y="11703"/>
                    <a:pt x="1054" y="11794"/>
                    <a:pt x="1124" y="11948"/>
                  </a:cubicBezTo>
                  <a:cubicBezTo>
                    <a:pt x="1184" y="12078"/>
                    <a:pt x="1170" y="12201"/>
                    <a:pt x="1156" y="12309"/>
                  </a:cubicBezTo>
                  <a:cubicBezTo>
                    <a:pt x="1142" y="12425"/>
                    <a:pt x="1128" y="12523"/>
                    <a:pt x="1194" y="12631"/>
                  </a:cubicBezTo>
                  <a:cubicBezTo>
                    <a:pt x="1341" y="12880"/>
                    <a:pt x="1306" y="12995"/>
                    <a:pt x="1243" y="13188"/>
                  </a:cubicBezTo>
                  <a:lnTo>
                    <a:pt x="1226" y="13244"/>
                  </a:lnTo>
                  <a:cubicBezTo>
                    <a:pt x="1201" y="13321"/>
                    <a:pt x="1166" y="13394"/>
                    <a:pt x="1124" y="13461"/>
                  </a:cubicBezTo>
                  <a:cubicBezTo>
                    <a:pt x="1079" y="13527"/>
                    <a:pt x="1054" y="13604"/>
                    <a:pt x="1058" y="13685"/>
                  </a:cubicBezTo>
                  <a:cubicBezTo>
                    <a:pt x="1054" y="13776"/>
                    <a:pt x="1036" y="13863"/>
                    <a:pt x="1005" y="13947"/>
                  </a:cubicBezTo>
                  <a:cubicBezTo>
                    <a:pt x="963" y="14070"/>
                    <a:pt x="931" y="14175"/>
                    <a:pt x="980" y="14301"/>
                  </a:cubicBezTo>
                  <a:cubicBezTo>
                    <a:pt x="1051" y="14483"/>
                    <a:pt x="1065" y="14588"/>
                    <a:pt x="1019" y="14651"/>
                  </a:cubicBezTo>
                  <a:cubicBezTo>
                    <a:pt x="988" y="14695"/>
                    <a:pt x="940" y="14719"/>
                    <a:pt x="891" y="14719"/>
                  </a:cubicBezTo>
                  <a:cubicBezTo>
                    <a:pt x="885" y="14719"/>
                    <a:pt x="878" y="14718"/>
                    <a:pt x="872" y="14718"/>
                  </a:cubicBezTo>
                  <a:cubicBezTo>
                    <a:pt x="805" y="14718"/>
                    <a:pt x="749" y="14900"/>
                    <a:pt x="704" y="15253"/>
                  </a:cubicBezTo>
                  <a:cubicBezTo>
                    <a:pt x="693" y="15365"/>
                    <a:pt x="672" y="15526"/>
                    <a:pt x="693" y="15547"/>
                  </a:cubicBezTo>
                  <a:cubicBezTo>
                    <a:pt x="699" y="15553"/>
                    <a:pt x="718" y="15555"/>
                    <a:pt x="744" y="15555"/>
                  </a:cubicBezTo>
                  <a:cubicBezTo>
                    <a:pt x="779" y="15555"/>
                    <a:pt x="826" y="15551"/>
                    <a:pt x="868" y="15547"/>
                  </a:cubicBezTo>
                  <a:lnTo>
                    <a:pt x="889" y="15547"/>
                  </a:lnTo>
                  <a:cubicBezTo>
                    <a:pt x="994" y="15540"/>
                    <a:pt x="994" y="15232"/>
                    <a:pt x="994" y="15029"/>
                  </a:cubicBezTo>
                  <a:cubicBezTo>
                    <a:pt x="991" y="14935"/>
                    <a:pt x="994" y="14837"/>
                    <a:pt x="1005" y="14742"/>
                  </a:cubicBezTo>
                  <a:cubicBezTo>
                    <a:pt x="1019" y="14627"/>
                    <a:pt x="1065" y="14567"/>
                    <a:pt x="1138" y="14567"/>
                  </a:cubicBezTo>
                  <a:cubicBezTo>
                    <a:pt x="1152" y="14567"/>
                    <a:pt x="1163" y="14567"/>
                    <a:pt x="1177" y="14564"/>
                  </a:cubicBezTo>
                  <a:cubicBezTo>
                    <a:pt x="1177" y="14553"/>
                    <a:pt x="1177" y="14546"/>
                    <a:pt x="1177" y="14539"/>
                  </a:cubicBezTo>
                  <a:cubicBezTo>
                    <a:pt x="1180" y="14452"/>
                    <a:pt x="1243" y="14378"/>
                    <a:pt x="1327" y="14364"/>
                  </a:cubicBezTo>
                  <a:cubicBezTo>
                    <a:pt x="1344" y="14357"/>
                    <a:pt x="1362" y="14354"/>
                    <a:pt x="1380" y="14354"/>
                  </a:cubicBezTo>
                  <a:cubicBezTo>
                    <a:pt x="1410" y="14354"/>
                    <a:pt x="1440" y="14363"/>
                    <a:pt x="1464" y="14378"/>
                  </a:cubicBezTo>
                  <a:cubicBezTo>
                    <a:pt x="1509" y="14413"/>
                    <a:pt x="1509" y="14473"/>
                    <a:pt x="1506" y="14515"/>
                  </a:cubicBezTo>
                  <a:cubicBezTo>
                    <a:pt x="1502" y="14536"/>
                    <a:pt x="1506" y="14553"/>
                    <a:pt x="1509" y="14571"/>
                  </a:cubicBezTo>
                  <a:cubicBezTo>
                    <a:pt x="1611" y="14599"/>
                    <a:pt x="1677" y="14662"/>
                    <a:pt x="1688" y="14732"/>
                  </a:cubicBezTo>
                  <a:cubicBezTo>
                    <a:pt x="1695" y="14781"/>
                    <a:pt x="1677" y="14854"/>
                    <a:pt x="1562" y="14931"/>
                  </a:cubicBezTo>
                  <a:cubicBezTo>
                    <a:pt x="1509" y="14963"/>
                    <a:pt x="1516" y="15008"/>
                    <a:pt x="1541" y="15113"/>
                  </a:cubicBezTo>
                  <a:cubicBezTo>
                    <a:pt x="1562" y="15197"/>
                    <a:pt x="1586" y="15288"/>
                    <a:pt x="1534" y="15372"/>
                  </a:cubicBezTo>
                  <a:lnTo>
                    <a:pt x="1499" y="15421"/>
                  </a:lnTo>
                  <a:cubicBezTo>
                    <a:pt x="1411" y="15554"/>
                    <a:pt x="1359" y="15649"/>
                    <a:pt x="1404" y="15747"/>
                  </a:cubicBezTo>
                  <a:cubicBezTo>
                    <a:pt x="1446" y="15820"/>
                    <a:pt x="1436" y="15918"/>
                    <a:pt x="1373" y="15978"/>
                  </a:cubicBezTo>
                  <a:cubicBezTo>
                    <a:pt x="1338" y="16020"/>
                    <a:pt x="1317" y="16072"/>
                    <a:pt x="1313" y="16128"/>
                  </a:cubicBezTo>
                  <a:cubicBezTo>
                    <a:pt x="1306" y="16185"/>
                    <a:pt x="1320" y="16241"/>
                    <a:pt x="1345" y="16290"/>
                  </a:cubicBezTo>
                  <a:cubicBezTo>
                    <a:pt x="1383" y="16339"/>
                    <a:pt x="1369" y="16409"/>
                    <a:pt x="1317" y="16440"/>
                  </a:cubicBezTo>
                  <a:cubicBezTo>
                    <a:pt x="1320" y="16451"/>
                    <a:pt x="1331" y="16468"/>
                    <a:pt x="1334" y="16479"/>
                  </a:cubicBezTo>
                  <a:cubicBezTo>
                    <a:pt x="1355" y="16524"/>
                    <a:pt x="1380" y="16577"/>
                    <a:pt x="1355" y="16629"/>
                  </a:cubicBezTo>
                  <a:cubicBezTo>
                    <a:pt x="1338" y="16661"/>
                    <a:pt x="1310" y="16682"/>
                    <a:pt x="1271" y="16685"/>
                  </a:cubicBezTo>
                  <a:cubicBezTo>
                    <a:pt x="1268" y="16689"/>
                    <a:pt x="1264" y="16689"/>
                    <a:pt x="1261" y="16692"/>
                  </a:cubicBezTo>
                  <a:cubicBezTo>
                    <a:pt x="1250" y="16713"/>
                    <a:pt x="1278" y="16790"/>
                    <a:pt x="1341" y="16920"/>
                  </a:cubicBezTo>
                  <a:cubicBezTo>
                    <a:pt x="1366" y="16958"/>
                    <a:pt x="1369" y="17007"/>
                    <a:pt x="1352" y="17046"/>
                  </a:cubicBezTo>
                  <a:cubicBezTo>
                    <a:pt x="1324" y="17102"/>
                    <a:pt x="1257" y="17109"/>
                    <a:pt x="1194" y="17116"/>
                  </a:cubicBezTo>
                  <a:cubicBezTo>
                    <a:pt x="1142" y="17119"/>
                    <a:pt x="1093" y="17133"/>
                    <a:pt x="1047" y="17161"/>
                  </a:cubicBezTo>
                  <a:cubicBezTo>
                    <a:pt x="1033" y="17172"/>
                    <a:pt x="1026" y="17175"/>
                    <a:pt x="1072" y="17252"/>
                  </a:cubicBezTo>
                  <a:cubicBezTo>
                    <a:pt x="1110" y="17315"/>
                    <a:pt x="1163" y="17406"/>
                    <a:pt x="1110" y="17504"/>
                  </a:cubicBezTo>
                  <a:cubicBezTo>
                    <a:pt x="1093" y="17543"/>
                    <a:pt x="1054" y="17574"/>
                    <a:pt x="1008" y="17581"/>
                  </a:cubicBezTo>
                  <a:cubicBezTo>
                    <a:pt x="1001" y="17583"/>
                    <a:pt x="993" y="17583"/>
                    <a:pt x="985" y="17583"/>
                  </a:cubicBezTo>
                  <a:cubicBezTo>
                    <a:pt x="886" y="17583"/>
                    <a:pt x="778" y="17484"/>
                    <a:pt x="697" y="17410"/>
                  </a:cubicBezTo>
                  <a:lnTo>
                    <a:pt x="658" y="17378"/>
                  </a:lnTo>
                  <a:cubicBezTo>
                    <a:pt x="634" y="17357"/>
                    <a:pt x="616" y="17326"/>
                    <a:pt x="616" y="17294"/>
                  </a:cubicBezTo>
                  <a:cubicBezTo>
                    <a:pt x="613" y="17238"/>
                    <a:pt x="648" y="17186"/>
                    <a:pt x="700" y="17130"/>
                  </a:cubicBezTo>
                  <a:lnTo>
                    <a:pt x="679" y="17130"/>
                  </a:lnTo>
                  <a:cubicBezTo>
                    <a:pt x="658" y="17126"/>
                    <a:pt x="634" y="17126"/>
                    <a:pt x="609" y="17126"/>
                  </a:cubicBezTo>
                  <a:lnTo>
                    <a:pt x="609" y="17130"/>
                  </a:lnTo>
                  <a:cubicBezTo>
                    <a:pt x="620" y="17284"/>
                    <a:pt x="497" y="17319"/>
                    <a:pt x="413" y="17343"/>
                  </a:cubicBezTo>
                  <a:cubicBezTo>
                    <a:pt x="364" y="17350"/>
                    <a:pt x="315" y="17375"/>
                    <a:pt x="277" y="17410"/>
                  </a:cubicBezTo>
                  <a:cubicBezTo>
                    <a:pt x="259" y="17427"/>
                    <a:pt x="259" y="17441"/>
                    <a:pt x="305" y="17501"/>
                  </a:cubicBezTo>
                  <a:cubicBezTo>
                    <a:pt x="333" y="17539"/>
                    <a:pt x="364" y="17581"/>
                    <a:pt x="347" y="17630"/>
                  </a:cubicBezTo>
                  <a:cubicBezTo>
                    <a:pt x="336" y="17665"/>
                    <a:pt x="308" y="17690"/>
                    <a:pt x="273" y="17697"/>
                  </a:cubicBezTo>
                  <a:cubicBezTo>
                    <a:pt x="186" y="17732"/>
                    <a:pt x="109" y="17784"/>
                    <a:pt x="46" y="17851"/>
                  </a:cubicBezTo>
                  <a:cubicBezTo>
                    <a:pt x="70" y="17833"/>
                    <a:pt x="98" y="17823"/>
                    <a:pt x="126" y="17819"/>
                  </a:cubicBezTo>
                  <a:cubicBezTo>
                    <a:pt x="138" y="17817"/>
                    <a:pt x="150" y="17816"/>
                    <a:pt x="162" y="17816"/>
                  </a:cubicBezTo>
                  <a:cubicBezTo>
                    <a:pt x="251" y="17816"/>
                    <a:pt x="333" y="17873"/>
                    <a:pt x="361" y="17963"/>
                  </a:cubicBezTo>
                  <a:cubicBezTo>
                    <a:pt x="364" y="17973"/>
                    <a:pt x="371" y="17984"/>
                    <a:pt x="378" y="17991"/>
                  </a:cubicBezTo>
                  <a:lnTo>
                    <a:pt x="424" y="17977"/>
                  </a:lnTo>
                  <a:cubicBezTo>
                    <a:pt x="470" y="17960"/>
                    <a:pt x="519" y="17951"/>
                    <a:pt x="567" y="17951"/>
                  </a:cubicBezTo>
                  <a:cubicBezTo>
                    <a:pt x="588" y="17951"/>
                    <a:pt x="609" y="17953"/>
                    <a:pt x="630" y="17956"/>
                  </a:cubicBezTo>
                  <a:cubicBezTo>
                    <a:pt x="753" y="17987"/>
                    <a:pt x="830" y="18110"/>
                    <a:pt x="805" y="18232"/>
                  </a:cubicBezTo>
                  <a:cubicBezTo>
                    <a:pt x="789" y="18313"/>
                    <a:pt x="738" y="18367"/>
                    <a:pt x="675" y="18367"/>
                  </a:cubicBezTo>
                  <a:cubicBezTo>
                    <a:pt x="670" y="18367"/>
                    <a:pt x="664" y="18366"/>
                    <a:pt x="658" y="18366"/>
                  </a:cubicBezTo>
                  <a:cubicBezTo>
                    <a:pt x="644" y="18369"/>
                    <a:pt x="634" y="18376"/>
                    <a:pt x="623" y="18383"/>
                  </a:cubicBezTo>
                  <a:cubicBezTo>
                    <a:pt x="571" y="18453"/>
                    <a:pt x="546" y="18544"/>
                    <a:pt x="560" y="18632"/>
                  </a:cubicBezTo>
                  <a:cubicBezTo>
                    <a:pt x="560" y="18646"/>
                    <a:pt x="567" y="18649"/>
                    <a:pt x="567" y="18649"/>
                  </a:cubicBezTo>
                  <a:cubicBezTo>
                    <a:pt x="576" y="18656"/>
                    <a:pt x="592" y="18658"/>
                    <a:pt x="612" y="18658"/>
                  </a:cubicBezTo>
                  <a:cubicBezTo>
                    <a:pt x="656" y="18658"/>
                    <a:pt x="720" y="18646"/>
                    <a:pt x="763" y="18639"/>
                  </a:cubicBezTo>
                  <a:cubicBezTo>
                    <a:pt x="824" y="18627"/>
                    <a:pt x="885" y="18616"/>
                    <a:pt x="941" y="18616"/>
                  </a:cubicBezTo>
                  <a:cubicBezTo>
                    <a:pt x="971" y="18616"/>
                    <a:pt x="1000" y="18619"/>
                    <a:pt x="1026" y="18628"/>
                  </a:cubicBezTo>
                  <a:cubicBezTo>
                    <a:pt x="1110" y="18656"/>
                    <a:pt x="1166" y="18737"/>
                    <a:pt x="1166" y="18821"/>
                  </a:cubicBezTo>
                  <a:cubicBezTo>
                    <a:pt x="1170" y="18898"/>
                    <a:pt x="1138" y="18961"/>
                    <a:pt x="1089" y="18982"/>
                  </a:cubicBezTo>
                  <a:cubicBezTo>
                    <a:pt x="1077" y="18987"/>
                    <a:pt x="1063" y="18990"/>
                    <a:pt x="1050" y="18990"/>
                  </a:cubicBezTo>
                  <a:cubicBezTo>
                    <a:pt x="1021" y="18990"/>
                    <a:pt x="993" y="18978"/>
                    <a:pt x="973" y="18954"/>
                  </a:cubicBezTo>
                  <a:cubicBezTo>
                    <a:pt x="908" y="18889"/>
                    <a:pt x="819" y="18827"/>
                    <a:pt x="762" y="18827"/>
                  </a:cubicBezTo>
                  <a:cubicBezTo>
                    <a:pt x="758" y="18827"/>
                    <a:pt x="753" y="18827"/>
                    <a:pt x="749" y="18828"/>
                  </a:cubicBezTo>
                  <a:cubicBezTo>
                    <a:pt x="732" y="18828"/>
                    <a:pt x="718" y="18842"/>
                    <a:pt x="711" y="18856"/>
                  </a:cubicBezTo>
                  <a:cubicBezTo>
                    <a:pt x="659" y="18946"/>
                    <a:pt x="592" y="18975"/>
                    <a:pt x="524" y="18975"/>
                  </a:cubicBezTo>
                  <a:cubicBezTo>
                    <a:pt x="451" y="18975"/>
                    <a:pt x="377" y="18941"/>
                    <a:pt x="322" y="18915"/>
                  </a:cubicBezTo>
                  <a:lnTo>
                    <a:pt x="301" y="18905"/>
                  </a:lnTo>
                  <a:cubicBezTo>
                    <a:pt x="300" y="18904"/>
                    <a:pt x="298" y="18904"/>
                    <a:pt x="297" y="18904"/>
                  </a:cubicBezTo>
                  <a:cubicBezTo>
                    <a:pt x="270" y="18904"/>
                    <a:pt x="187" y="18930"/>
                    <a:pt x="95" y="18992"/>
                  </a:cubicBezTo>
                  <a:cubicBezTo>
                    <a:pt x="56" y="19020"/>
                    <a:pt x="21" y="19055"/>
                    <a:pt x="0" y="19097"/>
                  </a:cubicBezTo>
                  <a:cubicBezTo>
                    <a:pt x="63" y="19146"/>
                    <a:pt x="112" y="19209"/>
                    <a:pt x="144" y="19283"/>
                  </a:cubicBezTo>
                  <a:cubicBezTo>
                    <a:pt x="151" y="19297"/>
                    <a:pt x="158" y="19311"/>
                    <a:pt x="165" y="19325"/>
                  </a:cubicBezTo>
                  <a:cubicBezTo>
                    <a:pt x="235" y="19314"/>
                    <a:pt x="340" y="19262"/>
                    <a:pt x="378" y="19195"/>
                  </a:cubicBezTo>
                  <a:cubicBezTo>
                    <a:pt x="413" y="19119"/>
                    <a:pt x="499" y="19049"/>
                    <a:pt x="583" y="19049"/>
                  </a:cubicBezTo>
                  <a:cubicBezTo>
                    <a:pt x="592" y="19049"/>
                    <a:pt x="601" y="19050"/>
                    <a:pt x="609" y="19052"/>
                  </a:cubicBezTo>
                  <a:cubicBezTo>
                    <a:pt x="651" y="19062"/>
                    <a:pt x="725" y="19097"/>
                    <a:pt x="732" y="19244"/>
                  </a:cubicBezTo>
                  <a:cubicBezTo>
                    <a:pt x="742" y="19426"/>
                    <a:pt x="602" y="19454"/>
                    <a:pt x="529" y="19468"/>
                  </a:cubicBezTo>
                  <a:cubicBezTo>
                    <a:pt x="483" y="19479"/>
                    <a:pt x="455" y="19486"/>
                    <a:pt x="448" y="19503"/>
                  </a:cubicBezTo>
                  <a:cubicBezTo>
                    <a:pt x="399" y="19626"/>
                    <a:pt x="308" y="19727"/>
                    <a:pt x="137" y="19857"/>
                  </a:cubicBezTo>
                  <a:cubicBezTo>
                    <a:pt x="91" y="19892"/>
                    <a:pt x="98" y="19923"/>
                    <a:pt x="112" y="19944"/>
                  </a:cubicBezTo>
                  <a:cubicBezTo>
                    <a:pt x="123" y="19966"/>
                    <a:pt x="144" y="19979"/>
                    <a:pt x="168" y="19979"/>
                  </a:cubicBezTo>
                  <a:cubicBezTo>
                    <a:pt x="175" y="19979"/>
                    <a:pt x="182" y="19978"/>
                    <a:pt x="189" y="19976"/>
                  </a:cubicBezTo>
                  <a:cubicBezTo>
                    <a:pt x="207" y="19961"/>
                    <a:pt x="227" y="19954"/>
                    <a:pt x="246" y="19954"/>
                  </a:cubicBezTo>
                  <a:cubicBezTo>
                    <a:pt x="304" y="19954"/>
                    <a:pt x="356" y="20012"/>
                    <a:pt x="333" y="20077"/>
                  </a:cubicBezTo>
                  <a:cubicBezTo>
                    <a:pt x="329" y="20133"/>
                    <a:pt x="333" y="20133"/>
                    <a:pt x="361" y="20137"/>
                  </a:cubicBezTo>
                  <a:cubicBezTo>
                    <a:pt x="371" y="20140"/>
                    <a:pt x="380" y="20142"/>
                    <a:pt x="390" y="20142"/>
                  </a:cubicBezTo>
                  <a:cubicBezTo>
                    <a:pt x="411" y="20142"/>
                    <a:pt x="431" y="20134"/>
                    <a:pt x="448" y="20119"/>
                  </a:cubicBezTo>
                  <a:cubicBezTo>
                    <a:pt x="469" y="20084"/>
                    <a:pt x="473" y="20042"/>
                    <a:pt x="455" y="20004"/>
                  </a:cubicBezTo>
                  <a:cubicBezTo>
                    <a:pt x="427" y="19902"/>
                    <a:pt x="476" y="19720"/>
                    <a:pt x="585" y="19654"/>
                  </a:cubicBezTo>
                  <a:cubicBezTo>
                    <a:pt x="612" y="19637"/>
                    <a:pt x="642" y="19628"/>
                    <a:pt x="673" y="19628"/>
                  </a:cubicBezTo>
                  <a:cubicBezTo>
                    <a:pt x="717" y="19628"/>
                    <a:pt x="762" y="19646"/>
                    <a:pt x="795" y="19682"/>
                  </a:cubicBezTo>
                  <a:cubicBezTo>
                    <a:pt x="924" y="19804"/>
                    <a:pt x="844" y="19937"/>
                    <a:pt x="791" y="20014"/>
                  </a:cubicBezTo>
                  <a:cubicBezTo>
                    <a:pt x="770" y="20046"/>
                    <a:pt x="753" y="20081"/>
                    <a:pt x="742" y="20119"/>
                  </a:cubicBezTo>
                  <a:cubicBezTo>
                    <a:pt x="739" y="20193"/>
                    <a:pt x="725" y="20263"/>
                    <a:pt x="700" y="20333"/>
                  </a:cubicBezTo>
                  <a:cubicBezTo>
                    <a:pt x="676" y="20396"/>
                    <a:pt x="662" y="20463"/>
                    <a:pt x="658" y="20529"/>
                  </a:cubicBezTo>
                  <a:cubicBezTo>
                    <a:pt x="662" y="20603"/>
                    <a:pt x="613" y="20666"/>
                    <a:pt x="546" y="20687"/>
                  </a:cubicBezTo>
                  <a:cubicBezTo>
                    <a:pt x="511" y="20704"/>
                    <a:pt x="511" y="20704"/>
                    <a:pt x="511" y="20732"/>
                  </a:cubicBezTo>
                  <a:cubicBezTo>
                    <a:pt x="522" y="20837"/>
                    <a:pt x="434" y="20872"/>
                    <a:pt x="364" y="20886"/>
                  </a:cubicBezTo>
                  <a:cubicBezTo>
                    <a:pt x="413" y="20963"/>
                    <a:pt x="361" y="21051"/>
                    <a:pt x="333" y="21096"/>
                  </a:cubicBezTo>
                  <a:cubicBezTo>
                    <a:pt x="319" y="21117"/>
                    <a:pt x="308" y="21142"/>
                    <a:pt x="301" y="21166"/>
                  </a:cubicBezTo>
                  <a:cubicBezTo>
                    <a:pt x="315" y="21156"/>
                    <a:pt x="326" y="21145"/>
                    <a:pt x="340" y="21135"/>
                  </a:cubicBezTo>
                  <a:cubicBezTo>
                    <a:pt x="379" y="21098"/>
                    <a:pt x="434" y="21051"/>
                    <a:pt x="507" y="21051"/>
                  </a:cubicBezTo>
                  <a:cubicBezTo>
                    <a:pt x="526" y="21051"/>
                    <a:pt x="546" y="21054"/>
                    <a:pt x="567" y="21061"/>
                  </a:cubicBezTo>
                  <a:cubicBezTo>
                    <a:pt x="592" y="21072"/>
                    <a:pt x="620" y="21086"/>
                    <a:pt x="644" y="21096"/>
                  </a:cubicBezTo>
                  <a:cubicBezTo>
                    <a:pt x="664" y="21105"/>
                    <a:pt x="676" y="21111"/>
                    <a:pt x="691" y="21111"/>
                  </a:cubicBezTo>
                  <a:cubicBezTo>
                    <a:pt x="711" y="21111"/>
                    <a:pt x="737" y="21101"/>
                    <a:pt x="795" y="21075"/>
                  </a:cubicBezTo>
                  <a:cubicBezTo>
                    <a:pt x="825" y="21062"/>
                    <a:pt x="856" y="21056"/>
                    <a:pt x="887" y="21056"/>
                  </a:cubicBezTo>
                  <a:cubicBezTo>
                    <a:pt x="931" y="21056"/>
                    <a:pt x="975" y="21069"/>
                    <a:pt x="1012" y="21096"/>
                  </a:cubicBezTo>
                  <a:cubicBezTo>
                    <a:pt x="1061" y="21135"/>
                    <a:pt x="1086" y="21194"/>
                    <a:pt x="1075" y="21257"/>
                  </a:cubicBezTo>
                  <a:cubicBezTo>
                    <a:pt x="1061" y="21317"/>
                    <a:pt x="1012" y="21366"/>
                    <a:pt x="949" y="21383"/>
                  </a:cubicBezTo>
                  <a:cubicBezTo>
                    <a:pt x="882" y="21404"/>
                    <a:pt x="823" y="21443"/>
                    <a:pt x="770" y="21495"/>
                  </a:cubicBezTo>
                  <a:cubicBezTo>
                    <a:pt x="806" y="21485"/>
                    <a:pt x="855" y="21471"/>
                    <a:pt x="904" y="21471"/>
                  </a:cubicBezTo>
                  <a:cubicBezTo>
                    <a:pt x="971" y="21471"/>
                    <a:pt x="1038" y="21497"/>
                    <a:pt x="1068" y="21590"/>
                  </a:cubicBezTo>
                  <a:cubicBezTo>
                    <a:pt x="1072" y="21607"/>
                    <a:pt x="1079" y="21625"/>
                    <a:pt x="1089" y="21639"/>
                  </a:cubicBezTo>
                  <a:cubicBezTo>
                    <a:pt x="1110" y="21611"/>
                    <a:pt x="1121" y="21579"/>
                    <a:pt x="1121" y="21544"/>
                  </a:cubicBezTo>
                  <a:cubicBezTo>
                    <a:pt x="1121" y="21474"/>
                    <a:pt x="1173" y="21415"/>
                    <a:pt x="1243" y="21408"/>
                  </a:cubicBezTo>
                  <a:cubicBezTo>
                    <a:pt x="1250" y="21407"/>
                    <a:pt x="1256" y="21407"/>
                    <a:pt x="1263" y="21407"/>
                  </a:cubicBezTo>
                  <a:cubicBezTo>
                    <a:pt x="1388" y="21407"/>
                    <a:pt x="1560" y="21526"/>
                    <a:pt x="1600" y="21649"/>
                  </a:cubicBezTo>
                  <a:cubicBezTo>
                    <a:pt x="1618" y="21702"/>
                    <a:pt x="1604" y="21761"/>
                    <a:pt x="1565" y="21800"/>
                  </a:cubicBezTo>
                  <a:cubicBezTo>
                    <a:pt x="1490" y="21889"/>
                    <a:pt x="1300" y="21939"/>
                    <a:pt x="1146" y="21939"/>
                  </a:cubicBezTo>
                  <a:cubicBezTo>
                    <a:pt x="1108" y="21939"/>
                    <a:pt x="1072" y="21936"/>
                    <a:pt x="1040" y="21929"/>
                  </a:cubicBezTo>
                  <a:cubicBezTo>
                    <a:pt x="1030" y="21926"/>
                    <a:pt x="1020" y="21925"/>
                    <a:pt x="1010" y="21925"/>
                  </a:cubicBezTo>
                  <a:cubicBezTo>
                    <a:pt x="977" y="21925"/>
                    <a:pt x="943" y="21942"/>
                    <a:pt x="924" y="21971"/>
                  </a:cubicBezTo>
                  <a:cubicBezTo>
                    <a:pt x="896" y="22031"/>
                    <a:pt x="903" y="22101"/>
                    <a:pt x="949" y="22153"/>
                  </a:cubicBezTo>
                  <a:cubicBezTo>
                    <a:pt x="977" y="22192"/>
                    <a:pt x="998" y="22192"/>
                    <a:pt x="1005" y="22192"/>
                  </a:cubicBezTo>
                  <a:cubicBezTo>
                    <a:pt x="1006" y="22192"/>
                    <a:pt x="1007" y="22192"/>
                    <a:pt x="1008" y="22192"/>
                  </a:cubicBezTo>
                  <a:cubicBezTo>
                    <a:pt x="1068" y="22192"/>
                    <a:pt x="1160" y="22103"/>
                    <a:pt x="1233" y="22027"/>
                  </a:cubicBezTo>
                  <a:lnTo>
                    <a:pt x="1250" y="22013"/>
                  </a:lnTo>
                  <a:cubicBezTo>
                    <a:pt x="1322" y="21939"/>
                    <a:pt x="1489" y="21910"/>
                    <a:pt x="1658" y="21910"/>
                  </a:cubicBezTo>
                  <a:cubicBezTo>
                    <a:pt x="1769" y="21910"/>
                    <a:pt x="1880" y="21923"/>
                    <a:pt x="1968" y="21943"/>
                  </a:cubicBezTo>
                  <a:cubicBezTo>
                    <a:pt x="2101" y="21975"/>
                    <a:pt x="2174" y="22020"/>
                    <a:pt x="2195" y="22087"/>
                  </a:cubicBezTo>
                  <a:cubicBezTo>
                    <a:pt x="2209" y="22122"/>
                    <a:pt x="2206" y="22164"/>
                    <a:pt x="2181" y="22195"/>
                  </a:cubicBezTo>
                  <a:cubicBezTo>
                    <a:pt x="2149" y="22241"/>
                    <a:pt x="2090" y="22250"/>
                    <a:pt x="2022" y="22250"/>
                  </a:cubicBezTo>
                  <a:cubicBezTo>
                    <a:pt x="2001" y="22250"/>
                    <a:pt x="1979" y="22249"/>
                    <a:pt x="1957" y="22248"/>
                  </a:cubicBezTo>
                  <a:cubicBezTo>
                    <a:pt x="1947" y="22247"/>
                    <a:pt x="1936" y="22247"/>
                    <a:pt x="1926" y="22247"/>
                  </a:cubicBezTo>
                  <a:cubicBezTo>
                    <a:pt x="1900" y="22247"/>
                    <a:pt x="1873" y="22249"/>
                    <a:pt x="1849" y="22251"/>
                  </a:cubicBezTo>
                  <a:cubicBezTo>
                    <a:pt x="1800" y="22339"/>
                    <a:pt x="1642" y="22388"/>
                    <a:pt x="1544" y="22388"/>
                  </a:cubicBezTo>
                  <a:cubicBezTo>
                    <a:pt x="1446" y="22388"/>
                    <a:pt x="1415" y="22342"/>
                    <a:pt x="1397" y="22307"/>
                  </a:cubicBezTo>
                  <a:cubicBezTo>
                    <a:pt x="1362" y="22314"/>
                    <a:pt x="1334" y="22328"/>
                    <a:pt x="1310" y="22346"/>
                  </a:cubicBezTo>
                  <a:cubicBezTo>
                    <a:pt x="1261" y="22374"/>
                    <a:pt x="1229" y="22423"/>
                    <a:pt x="1219" y="22476"/>
                  </a:cubicBezTo>
                  <a:cubicBezTo>
                    <a:pt x="1215" y="22528"/>
                    <a:pt x="1194" y="22577"/>
                    <a:pt x="1159" y="22619"/>
                  </a:cubicBezTo>
                  <a:lnTo>
                    <a:pt x="1184" y="22626"/>
                  </a:lnTo>
                  <a:cubicBezTo>
                    <a:pt x="1198" y="22630"/>
                    <a:pt x="1210" y="22633"/>
                    <a:pt x="1221" y="22633"/>
                  </a:cubicBezTo>
                  <a:cubicBezTo>
                    <a:pt x="1253" y="22633"/>
                    <a:pt x="1272" y="22612"/>
                    <a:pt x="1306" y="22570"/>
                  </a:cubicBezTo>
                  <a:cubicBezTo>
                    <a:pt x="1365" y="22501"/>
                    <a:pt x="1442" y="22415"/>
                    <a:pt x="1625" y="22415"/>
                  </a:cubicBezTo>
                  <a:cubicBezTo>
                    <a:pt x="1639" y="22415"/>
                    <a:pt x="1652" y="22415"/>
                    <a:pt x="1667" y="22416"/>
                  </a:cubicBezTo>
                  <a:cubicBezTo>
                    <a:pt x="1677" y="22417"/>
                    <a:pt x="1687" y="22417"/>
                    <a:pt x="1697" y="22417"/>
                  </a:cubicBezTo>
                  <a:cubicBezTo>
                    <a:pt x="1827" y="22417"/>
                    <a:pt x="1932" y="22356"/>
                    <a:pt x="2020" y="22307"/>
                  </a:cubicBezTo>
                  <a:cubicBezTo>
                    <a:pt x="2085" y="22268"/>
                    <a:pt x="2144" y="22235"/>
                    <a:pt x="2200" y="22235"/>
                  </a:cubicBezTo>
                  <a:cubicBezTo>
                    <a:pt x="2214" y="22235"/>
                    <a:pt x="2227" y="22237"/>
                    <a:pt x="2241" y="22241"/>
                  </a:cubicBezTo>
                  <a:cubicBezTo>
                    <a:pt x="2286" y="22255"/>
                    <a:pt x="2321" y="22290"/>
                    <a:pt x="2339" y="22332"/>
                  </a:cubicBezTo>
                  <a:cubicBezTo>
                    <a:pt x="2388" y="22430"/>
                    <a:pt x="2356" y="22535"/>
                    <a:pt x="2255" y="22612"/>
                  </a:cubicBezTo>
                  <a:cubicBezTo>
                    <a:pt x="2184" y="22666"/>
                    <a:pt x="2087" y="22700"/>
                    <a:pt x="1997" y="22700"/>
                  </a:cubicBezTo>
                  <a:cubicBezTo>
                    <a:pt x="1931" y="22700"/>
                    <a:pt x="1869" y="22682"/>
                    <a:pt x="1824" y="22640"/>
                  </a:cubicBezTo>
                  <a:cubicBezTo>
                    <a:pt x="1813" y="22627"/>
                    <a:pt x="1797" y="22620"/>
                    <a:pt x="1782" y="22620"/>
                  </a:cubicBezTo>
                  <a:cubicBezTo>
                    <a:pt x="1774" y="22620"/>
                    <a:pt x="1765" y="22622"/>
                    <a:pt x="1758" y="22626"/>
                  </a:cubicBezTo>
                  <a:cubicBezTo>
                    <a:pt x="1705" y="22654"/>
                    <a:pt x="1646" y="22759"/>
                    <a:pt x="1653" y="22854"/>
                  </a:cubicBezTo>
                  <a:cubicBezTo>
                    <a:pt x="1660" y="22896"/>
                    <a:pt x="1642" y="22938"/>
                    <a:pt x="1611" y="22966"/>
                  </a:cubicBezTo>
                  <a:cubicBezTo>
                    <a:pt x="1585" y="22985"/>
                    <a:pt x="1554" y="22993"/>
                    <a:pt x="1517" y="22993"/>
                  </a:cubicBezTo>
                  <a:cubicBezTo>
                    <a:pt x="1441" y="22993"/>
                    <a:pt x="1342" y="22957"/>
                    <a:pt x="1226" y="22917"/>
                  </a:cubicBezTo>
                  <a:cubicBezTo>
                    <a:pt x="1152" y="22889"/>
                    <a:pt x="1079" y="22864"/>
                    <a:pt x="1001" y="22850"/>
                  </a:cubicBezTo>
                  <a:cubicBezTo>
                    <a:pt x="994" y="22848"/>
                    <a:pt x="987" y="22847"/>
                    <a:pt x="981" y="22847"/>
                  </a:cubicBezTo>
                  <a:cubicBezTo>
                    <a:pt x="974" y="22847"/>
                    <a:pt x="968" y="22848"/>
                    <a:pt x="963" y="22850"/>
                  </a:cubicBezTo>
                  <a:cubicBezTo>
                    <a:pt x="959" y="22878"/>
                    <a:pt x="998" y="22980"/>
                    <a:pt x="1117" y="23102"/>
                  </a:cubicBezTo>
                  <a:cubicBezTo>
                    <a:pt x="1161" y="23149"/>
                    <a:pt x="1193" y="23163"/>
                    <a:pt x="1230" y="23163"/>
                  </a:cubicBezTo>
                  <a:cubicBezTo>
                    <a:pt x="1249" y="23163"/>
                    <a:pt x="1269" y="23159"/>
                    <a:pt x="1292" y="23155"/>
                  </a:cubicBezTo>
                  <a:cubicBezTo>
                    <a:pt x="1321" y="23147"/>
                    <a:pt x="1350" y="23144"/>
                    <a:pt x="1379" y="23144"/>
                  </a:cubicBezTo>
                  <a:cubicBezTo>
                    <a:pt x="1449" y="23144"/>
                    <a:pt x="1516" y="23164"/>
                    <a:pt x="1576" y="23204"/>
                  </a:cubicBezTo>
                  <a:cubicBezTo>
                    <a:pt x="1635" y="23242"/>
                    <a:pt x="1691" y="23288"/>
                    <a:pt x="1740" y="23340"/>
                  </a:cubicBezTo>
                  <a:cubicBezTo>
                    <a:pt x="1758" y="23361"/>
                    <a:pt x="1775" y="23375"/>
                    <a:pt x="1796" y="23389"/>
                  </a:cubicBezTo>
                  <a:cubicBezTo>
                    <a:pt x="1796" y="23389"/>
                    <a:pt x="1810" y="23389"/>
                    <a:pt x="1849" y="23354"/>
                  </a:cubicBezTo>
                  <a:cubicBezTo>
                    <a:pt x="1859" y="23347"/>
                    <a:pt x="1866" y="23337"/>
                    <a:pt x="1877" y="23330"/>
                  </a:cubicBezTo>
                  <a:lnTo>
                    <a:pt x="1852" y="23319"/>
                  </a:lnTo>
                  <a:cubicBezTo>
                    <a:pt x="1821" y="23309"/>
                    <a:pt x="1789" y="23295"/>
                    <a:pt x="1761" y="23277"/>
                  </a:cubicBezTo>
                  <a:cubicBezTo>
                    <a:pt x="1691" y="23232"/>
                    <a:pt x="1670" y="23137"/>
                    <a:pt x="1712" y="23064"/>
                  </a:cubicBezTo>
                  <a:cubicBezTo>
                    <a:pt x="1742" y="23007"/>
                    <a:pt x="1804" y="22966"/>
                    <a:pt x="1889" y="22966"/>
                  </a:cubicBezTo>
                  <a:cubicBezTo>
                    <a:pt x="1934" y="22966"/>
                    <a:pt x="1985" y="22977"/>
                    <a:pt x="2041" y="23004"/>
                  </a:cubicBezTo>
                  <a:cubicBezTo>
                    <a:pt x="2074" y="23019"/>
                    <a:pt x="2109" y="23027"/>
                    <a:pt x="2144" y="23027"/>
                  </a:cubicBezTo>
                  <a:cubicBezTo>
                    <a:pt x="2198" y="23027"/>
                    <a:pt x="2251" y="23009"/>
                    <a:pt x="2293" y="22973"/>
                  </a:cubicBezTo>
                  <a:cubicBezTo>
                    <a:pt x="2374" y="22903"/>
                    <a:pt x="2405" y="22794"/>
                    <a:pt x="2374" y="22693"/>
                  </a:cubicBezTo>
                  <a:cubicBezTo>
                    <a:pt x="2279" y="22307"/>
                    <a:pt x="2699" y="22160"/>
                    <a:pt x="2899" y="22090"/>
                  </a:cubicBezTo>
                  <a:cubicBezTo>
                    <a:pt x="2946" y="22075"/>
                    <a:pt x="2985" y="22068"/>
                    <a:pt x="3015" y="22068"/>
                  </a:cubicBezTo>
                  <a:cubicBezTo>
                    <a:pt x="3094" y="22068"/>
                    <a:pt x="3123" y="22109"/>
                    <a:pt x="3134" y="22139"/>
                  </a:cubicBezTo>
                  <a:cubicBezTo>
                    <a:pt x="3179" y="22248"/>
                    <a:pt x="3025" y="22420"/>
                    <a:pt x="2874" y="22483"/>
                  </a:cubicBezTo>
                  <a:cubicBezTo>
                    <a:pt x="2755" y="22532"/>
                    <a:pt x="2734" y="22556"/>
                    <a:pt x="2731" y="22570"/>
                  </a:cubicBezTo>
                  <a:cubicBezTo>
                    <a:pt x="2727" y="22581"/>
                    <a:pt x="2731" y="22605"/>
                    <a:pt x="2811" y="22693"/>
                  </a:cubicBezTo>
                  <a:cubicBezTo>
                    <a:pt x="2835" y="22718"/>
                    <a:pt x="2860" y="22730"/>
                    <a:pt x="2890" y="22730"/>
                  </a:cubicBezTo>
                  <a:cubicBezTo>
                    <a:pt x="2922" y="22730"/>
                    <a:pt x="2961" y="22717"/>
                    <a:pt x="3014" y="22696"/>
                  </a:cubicBezTo>
                  <a:cubicBezTo>
                    <a:pt x="3062" y="22679"/>
                    <a:pt x="3118" y="22658"/>
                    <a:pt x="3173" y="22658"/>
                  </a:cubicBezTo>
                  <a:cubicBezTo>
                    <a:pt x="3219" y="22658"/>
                    <a:pt x="3266" y="22672"/>
                    <a:pt x="3309" y="22714"/>
                  </a:cubicBezTo>
                  <a:cubicBezTo>
                    <a:pt x="3344" y="22745"/>
                    <a:pt x="3358" y="22791"/>
                    <a:pt x="3351" y="22836"/>
                  </a:cubicBezTo>
                  <a:cubicBezTo>
                    <a:pt x="3333" y="22903"/>
                    <a:pt x="3256" y="22927"/>
                    <a:pt x="3172" y="22955"/>
                  </a:cubicBezTo>
                  <a:cubicBezTo>
                    <a:pt x="3116" y="22973"/>
                    <a:pt x="3032" y="22997"/>
                    <a:pt x="3014" y="23032"/>
                  </a:cubicBezTo>
                  <a:cubicBezTo>
                    <a:pt x="3004" y="23057"/>
                    <a:pt x="3035" y="23102"/>
                    <a:pt x="3060" y="23148"/>
                  </a:cubicBezTo>
                  <a:cubicBezTo>
                    <a:pt x="3095" y="23204"/>
                    <a:pt x="3137" y="23270"/>
                    <a:pt x="3116" y="23344"/>
                  </a:cubicBezTo>
                  <a:cubicBezTo>
                    <a:pt x="3098" y="23393"/>
                    <a:pt x="3056" y="23431"/>
                    <a:pt x="3007" y="23452"/>
                  </a:cubicBezTo>
                  <a:cubicBezTo>
                    <a:pt x="2986" y="23465"/>
                    <a:pt x="2961" y="23471"/>
                    <a:pt x="2936" y="23471"/>
                  </a:cubicBezTo>
                  <a:cubicBezTo>
                    <a:pt x="2914" y="23471"/>
                    <a:pt x="2891" y="23466"/>
                    <a:pt x="2871" y="23456"/>
                  </a:cubicBezTo>
                  <a:cubicBezTo>
                    <a:pt x="2790" y="23410"/>
                    <a:pt x="2776" y="23295"/>
                    <a:pt x="2762" y="23172"/>
                  </a:cubicBezTo>
                  <a:cubicBezTo>
                    <a:pt x="2755" y="23116"/>
                    <a:pt x="2741" y="23022"/>
                    <a:pt x="2724" y="23004"/>
                  </a:cubicBezTo>
                  <a:cubicBezTo>
                    <a:pt x="2718" y="23000"/>
                    <a:pt x="2708" y="22997"/>
                    <a:pt x="2697" y="22997"/>
                  </a:cubicBezTo>
                  <a:cubicBezTo>
                    <a:pt x="2687" y="22997"/>
                    <a:pt x="2678" y="22999"/>
                    <a:pt x="2671" y="23008"/>
                  </a:cubicBezTo>
                  <a:cubicBezTo>
                    <a:pt x="2657" y="23022"/>
                    <a:pt x="2633" y="23106"/>
                    <a:pt x="2699" y="23256"/>
                  </a:cubicBezTo>
                  <a:cubicBezTo>
                    <a:pt x="2724" y="23309"/>
                    <a:pt x="2769" y="23417"/>
                    <a:pt x="2699" y="23463"/>
                  </a:cubicBezTo>
                  <a:cubicBezTo>
                    <a:pt x="2692" y="23468"/>
                    <a:pt x="2679" y="23477"/>
                    <a:pt x="2656" y="23477"/>
                  </a:cubicBezTo>
                  <a:cubicBezTo>
                    <a:pt x="2607" y="23477"/>
                    <a:pt x="2512" y="23436"/>
                    <a:pt x="2325" y="23232"/>
                  </a:cubicBezTo>
                  <a:cubicBezTo>
                    <a:pt x="2314" y="23214"/>
                    <a:pt x="2297" y="23207"/>
                    <a:pt x="2279" y="23207"/>
                  </a:cubicBezTo>
                  <a:cubicBezTo>
                    <a:pt x="2258" y="23214"/>
                    <a:pt x="2244" y="23228"/>
                    <a:pt x="2241" y="23249"/>
                  </a:cubicBezTo>
                  <a:cubicBezTo>
                    <a:pt x="2234" y="23284"/>
                    <a:pt x="2244" y="23323"/>
                    <a:pt x="2276" y="23344"/>
                  </a:cubicBezTo>
                  <a:cubicBezTo>
                    <a:pt x="2293" y="23365"/>
                    <a:pt x="2339" y="23410"/>
                    <a:pt x="2318" y="23466"/>
                  </a:cubicBezTo>
                  <a:cubicBezTo>
                    <a:pt x="2297" y="23522"/>
                    <a:pt x="2237" y="23529"/>
                    <a:pt x="2171" y="23533"/>
                  </a:cubicBezTo>
                  <a:cubicBezTo>
                    <a:pt x="2048" y="23543"/>
                    <a:pt x="2013" y="23557"/>
                    <a:pt x="2013" y="23610"/>
                  </a:cubicBezTo>
                  <a:cubicBezTo>
                    <a:pt x="2013" y="23627"/>
                    <a:pt x="2017" y="23645"/>
                    <a:pt x="2020" y="23659"/>
                  </a:cubicBezTo>
                  <a:cubicBezTo>
                    <a:pt x="2048" y="23659"/>
                    <a:pt x="2073" y="23652"/>
                    <a:pt x="2101" y="23645"/>
                  </a:cubicBezTo>
                  <a:cubicBezTo>
                    <a:pt x="2152" y="23630"/>
                    <a:pt x="2207" y="23623"/>
                    <a:pt x="2261" y="23623"/>
                  </a:cubicBezTo>
                  <a:cubicBezTo>
                    <a:pt x="2295" y="23623"/>
                    <a:pt x="2330" y="23625"/>
                    <a:pt x="2363" y="23631"/>
                  </a:cubicBezTo>
                  <a:cubicBezTo>
                    <a:pt x="2524" y="23666"/>
                    <a:pt x="2556" y="23813"/>
                    <a:pt x="2580" y="23932"/>
                  </a:cubicBezTo>
                  <a:cubicBezTo>
                    <a:pt x="2587" y="23995"/>
                    <a:pt x="2612" y="24054"/>
                    <a:pt x="2647" y="24107"/>
                  </a:cubicBezTo>
                  <a:cubicBezTo>
                    <a:pt x="2650" y="24082"/>
                    <a:pt x="2650" y="24047"/>
                    <a:pt x="2654" y="24023"/>
                  </a:cubicBezTo>
                  <a:cubicBezTo>
                    <a:pt x="2661" y="23890"/>
                    <a:pt x="2671" y="23718"/>
                    <a:pt x="2808" y="23690"/>
                  </a:cubicBezTo>
                  <a:cubicBezTo>
                    <a:pt x="2820" y="23688"/>
                    <a:pt x="2832" y="23687"/>
                    <a:pt x="2842" y="23687"/>
                  </a:cubicBezTo>
                  <a:cubicBezTo>
                    <a:pt x="2946" y="23687"/>
                    <a:pt x="2971" y="23803"/>
                    <a:pt x="2990" y="23879"/>
                  </a:cubicBezTo>
                  <a:cubicBezTo>
                    <a:pt x="3014" y="24005"/>
                    <a:pt x="3046" y="24142"/>
                    <a:pt x="3228" y="24201"/>
                  </a:cubicBezTo>
                  <a:cubicBezTo>
                    <a:pt x="3256" y="24212"/>
                    <a:pt x="3281" y="24219"/>
                    <a:pt x="3298" y="24222"/>
                  </a:cubicBezTo>
                  <a:cubicBezTo>
                    <a:pt x="3270" y="24149"/>
                    <a:pt x="3295" y="24061"/>
                    <a:pt x="3365" y="24019"/>
                  </a:cubicBezTo>
                  <a:cubicBezTo>
                    <a:pt x="3393" y="23995"/>
                    <a:pt x="3424" y="23984"/>
                    <a:pt x="3459" y="23984"/>
                  </a:cubicBezTo>
                  <a:cubicBezTo>
                    <a:pt x="3575" y="23984"/>
                    <a:pt x="3683" y="24110"/>
                    <a:pt x="3781" y="24226"/>
                  </a:cubicBezTo>
                  <a:cubicBezTo>
                    <a:pt x="3851" y="24310"/>
                    <a:pt x="3932" y="24404"/>
                    <a:pt x="3988" y="24418"/>
                  </a:cubicBezTo>
                  <a:lnTo>
                    <a:pt x="3998" y="24418"/>
                  </a:lnTo>
                  <a:cubicBezTo>
                    <a:pt x="3970" y="24324"/>
                    <a:pt x="3921" y="24233"/>
                    <a:pt x="3851" y="24163"/>
                  </a:cubicBezTo>
                  <a:cubicBezTo>
                    <a:pt x="3820" y="24135"/>
                    <a:pt x="3802" y="24093"/>
                    <a:pt x="3799" y="24051"/>
                  </a:cubicBezTo>
                  <a:lnTo>
                    <a:pt x="3736" y="24051"/>
                  </a:lnTo>
                  <a:cubicBezTo>
                    <a:pt x="3722" y="24051"/>
                    <a:pt x="3711" y="24047"/>
                    <a:pt x="3701" y="24037"/>
                  </a:cubicBezTo>
                  <a:cubicBezTo>
                    <a:pt x="3694" y="24030"/>
                    <a:pt x="3687" y="24023"/>
                    <a:pt x="3683" y="24016"/>
                  </a:cubicBezTo>
                  <a:cubicBezTo>
                    <a:pt x="3638" y="23925"/>
                    <a:pt x="3610" y="23582"/>
                    <a:pt x="3676" y="22244"/>
                  </a:cubicBezTo>
                  <a:lnTo>
                    <a:pt x="3652" y="22244"/>
                  </a:lnTo>
                  <a:cubicBezTo>
                    <a:pt x="3626" y="22245"/>
                    <a:pt x="3599" y="22246"/>
                    <a:pt x="3571" y="22246"/>
                  </a:cubicBezTo>
                  <a:cubicBezTo>
                    <a:pt x="3442" y="22246"/>
                    <a:pt x="3297" y="22232"/>
                    <a:pt x="3225" y="22143"/>
                  </a:cubicBezTo>
                  <a:cubicBezTo>
                    <a:pt x="3183" y="22090"/>
                    <a:pt x="3172" y="22020"/>
                    <a:pt x="3193" y="21957"/>
                  </a:cubicBezTo>
                  <a:cubicBezTo>
                    <a:pt x="3197" y="21933"/>
                    <a:pt x="3207" y="21912"/>
                    <a:pt x="3221" y="21894"/>
                  </a:cubicBezTo>
                  <a:lnTo>
                    <a:pt x="3218" y="21891"/>
                  </a:lnTo>
                  <a:cubicBezTo>
                    <a:pt x="3200" y="21880"/>
                    <a:pt x="3186" y="21870"/>
                    <a:pt x="3172" y="21859"/>
                  </a:cubicBezTo>
                  <a:lnTo>
                    <a:pt x="3162" y="21852"/>
                  </a:lnTo>
                  <a:cubicBezTo>
                    <a:pt x="3148" y="21845"/>
                    <a:pt x="3137" y="21835"/>
                    <a:pt x="3123" y="21828"/>
                  </a:cubicBezTo>
                  <a:lnTo>
                    <a:pt x="3116" y="21824"/>
                  </a:lnTo>
                  <a:cubicBezTo>
                    <a:pt x="3098" y="21817"/>
                    <a:pt x="3084" y="21810"/>
                    <a:pt x="3067" y="21803"/>
                  </a:cubicBezTo>
                  <a:lnTo>
                    <a:pt x="3056" y="21800"/>
                  </a:lnTo>
                  <a:cubicBezTo>
                    <a:pt x="3042" y="21793"/>
                    <a:pt x="3025" y="21789"/>
                    <a:pt x="3011" y="21786"/>
                  </a:cubicBezTo>
                  <a:cubicBezTo>
                    <a:pt x="2937" y="21766"/>
                    <a:pt x="2827" y="21758"/>
                    <a:pt x="2704" y="21758"/>
                  </a:cubicBezTo>
                  <a:cubicBezTo>
                    <a:pt x="2481" y="21758"/>
                    <a:pt x="2219" y="21783"/>
                    <a:pt x="2066" y="21803"/>
                  </a:cubicBezTo>
                  <a:cubicBezTo>
                    <a:pt x="2060" y="21804"/>
                    <a:pt x="2053" y="21805"/>
                    <a:pt x="2047" y="21805"/>
                  </a:cubicBezTo>
                  <a:cubicBezTo>
                    <a:pt x="2027" y="21805"/>
                    <a:pt x="2007" y="21801"/>
                    <a:pt x="1989" y="21793"/>
                  </a:cubicBezTo>
                  <a:cubicBezTo>
                    <a:pt x="1919" y="21768"/>
                    <a:pt x="1873" y="21695"/>
                    <a:pt x="1838" y="21639"/>
                  </a:cubicBezTo>
                  <a:cubicBezTo>
                    <a:pt x="1824" y="21614"/>
                    <a:pt x="1807" y="21593"/>
                    <a:pt x="1789" y="21572"/>
                  </a:cubicBezTo>
                  <a:cubicBezTo>
                    <a:pt x="1758" y="21569"/>
                    <a:pt x="1733" y="21555"/>
                    <a:pt x="1716" y="21530"/>
                  </a:cubicBezTo>
                  <a:cubicBezTo>
                    <a:pt x="1649" y="21436"/>
                    <a:pt x="1642" y="21131"/>
                    <a:pt x="1681" y="20939"/>
                  </a:cubicBezTo>
                  <a:cubicBezTo>
                    <a:pt x="1684" y="20914"/>
                    <a:pt x="1691" y="20886"/>
                    <a:pt x="1702" y="20862"/>
                  </a:cubicBezTo>
                  <a:cubicBezTo>
                    <a:pt x="1702" y="20858"/>
                    <a:pt x="1705" y="20851"/>
                    <a:pt x="1705" y="20844"/>
                  </a:cubicBezTo>
                  <a:cubicBezTo>
                    <a:pt x="1684" y="20820"/>
                    <a:pt x="1544" y="20816"/>
                    <a:pt x="1474" y="20813"/>
                  </a:cubicBezTo>
                  <a:cubicBezTo>
                    <a:pt x="1376" y="20813"/>
                    <a:pt x="1285" y="20809"/>
                    <a:pt x="1226" y="20778"/>
                  </a:cubicBezTo>
                  <a:cubicBezTo>
                    <a:pt x="1117" y="20725"/>
                    <a:pt x="1135" y="20634"/>
                    <a:pt x="1145" y="20575"/>
                  </a:cubicBezTo>
                  <a:cubicBezTo>
                    <a:pt x="1156" y="20515"/>
                    <a:pt x="1163" y="20466"/>
                    <a:pt x="1107" y="20403"/>
                  </a:cubicBezTo>
                  <a:cubicBezTo>
                    <a:pt x="1058" y="20351"/>
                    <a:pt x="1029" y="20284"/>
                    <a:pt x="1019" y="20217"/>
                  </a:cubicBezTo>
                  <a:cubicBezTo>
                    <a:pt x="1012" y="20116"/>
                    <a:pt x="1022" y="20014"/>
                    <a:pt x="1054" y="19920"/>
                  </a:cubicBezTo>
                  <a:cubicBezTo>
                    <a:pt x="1061" y="19899"/>
                    <a:pt x="1068" y="19878"/>
                    <a:pt x="1072" y="19857"/>
                  </a:cubicBezTo>
                  <a:cubicBezTo>
                    <a:pt x="1072" y="19850"/>
                    <a:pt x="1072" y="19846"/>
                    <a:pt x="1075" y="19839"/>
                  </a:cubicBezTo>
                  <a:cubicBezTo>
                    <a:pt x="1093" y="19703"/>
                    <a:pt x="1205" y="19423"/>
                    <a:pt x="1436" y="19423"/>
                  </a:cubicBezTo>
                  <a:cubicBezTo>
                    <a:pt x="1464" y="19423"/>
                    <a:pt x="1471" y="19423"/>
                    <a:pt x="1485" y="19325"/>
                  </a:cubicBezTo>
                  <a:cubicBezTo>
                    <a:pt x="1499" y="19241"/>
                    <a:pt x="1516" y="19129"/>
                    <a:pt x="1628" y="19055"/>
                  </a:cubicBezTo>
                  <a:cubicBezTo>
                    <a:pt x="1656" y="19038"/>
                    <a:pt x="1670" y="19031"/>
                    <a:pt x="1607" y="18926"/>
                  </a:cubicBezTo>
                  <a:cubicBezTo>
                    <a:pt x="1562" y="18849"/>
                    <a:pt x="1492" y="18726"/>
                    <a:pt x="1607" y="18635"/>
                  </a:cubicBezTo>
                  <a:cubicBezTo>
                    <a:pt x="1646" y="18604"/>
                    <a:pt x="1653" y="18562"/>
                    <a:pt x="1663" y="18495"/>
                  </a:cubicBezTo>
                  <a:cubicBezTo>
                    <a:pt x="1670" y="18411"/>
                    <a:pt x="1688" y="18285"/>
                    <a:pt x="1866" y="18261"/>
                  </a:cubicBezTo>
                  <a:cubicBezTo>
                    <a:pt x="1919" y="18253"/>
                    <a:pt x="1926" y="18243"/>
                    <a:pt x="1915" y="18127"/>
                  </a:cubicBezTo>
                  <a:cubicBezTo>
                    <a:pt x="1908" y="18050"/>
                    <a:pt x="1894" y="17921"/>
                    <a:pt x="2020" y="17882"/>
                  </a:cubicBezTo>
                  <a:cubicBezTo>
                    <a:pt x="2027" y="17882"/>
                    <a:pt x="2034" y="17879"/>
                    <a:pt x="2041" y="17875"/>
                  </a:cubicBezTo>
                  <a:cubicBezTo>
                    <a:pt x="2038" y="17844"/>
                    <a:pt x="2031" y="17809"/>
                    <a:pt x="2020" y="17781"/>
                  </a:cubicBezTo>
                  <a:cubicBezTo>
                    <a:pt x="1996" y="17714"/>
                    <a:pt x="1985" y="17648"/>
                    <a:pt x="1982" y="17581"/>
                  </a:cubicBezTo>
                  <a:cubicBezTo>
                    <a:pt x="1985" y="17553"/>
                    <a:pt x="1985" y="17529"/>
                    <a:pt x="1992" y="17504"/>
                  </a:cubicBezTo>
                  <a:cubicBezTo>
                    <a:pt x="2003" y="17445"/>
                    <a:pt x="1999" y="17385"/>
                    <a:pt x="1982" y="17329"/>
                  </a:cubicBezTo>
                  <a:cubicBezTo>
                    <a:pt x="1961" y="17235"/>
                    <a:pt x="1933" y="17102"/>
                    <a:pt x="2115" y="17032"/>
                  </a:cubicBezTo>
                  <a:cubicBezTo>
                    <a:pt x="2153" y="17018"/>
                    <a:pt x="2178" y="17000"/>
                    <a:pt x="2178" y="16983"/>
                  </a:cubicBezTo>
                  <a:cubicBezTo>
                    <a:pt x="2181" y="16955"/>
                    <a:pt x="2143" y="16885"/>
                    <a:pt x="2017" y="16787"/>
                  </a:cubicBezTo>
                  <a:cubicBezTo>
                    <a:pt x="1989" y="16762"/>
                    <a:pt x="1915" y="16706"/>
                    <a:pt x="1940" y="16636"/>
                  </a:cubicBezTo>
                  <a:cubicBezTo>
                    <a:pt x="1968" y="16552"/>
                    <a:pt x="2087" y="16552"/>
                    <a:pt x="2269" y="16552"/>
                  </a:cubicBezTo>
                  <a:cubicBezTo>
                    <a:pt x="2286" y="16552"/>
                    <a:pt x="2293" y="16549"/>
                    <a:pt x="2297" y="16545"/>
                  </a:cubicBezTo>
                  <a:lnTo>
                    <a:pt x="2297" y="16542"/>
                  </a:lnTo>
                  <a:cubicBezTo>
                    <a:pt x="2297" y="16538"/>
                    <a:pt x="2297" y="16531"/>
                    <a:pt x="2297" y="16524"/>
                  </a:cubicBezTo>
                  <a:cubicBezTo>
                    <a:pt x="2297" y="16510"/>
                    <a:pt x="2293" y="16496"/>
                    <a:pt x="2286" y="16482"/>
                  </a:cubicBezTo>
                  <a:cubicBezTo>
                    <a:pt x="2283" y="16475"/>
                    <a:pt x="2276" y="16465"/>
                    <a:pt x="2272" y="16461"/>
                  </a:cubicBezTo>
                  <a:cubicBezTo>
                    <a:pt x="2259" y="16443"/>
                    <a:pt x="2242" y="16434"/>
                    <a:pt x="2222" y="16434"/>
                  </a:cubicBezTo>
                  <a:cubicBezTo>
                    <a:pt x="2216" y="16434"/>
                    <a:pt x="2209" y="16435"/>
                    <a:pt x="2202" y="16437"/>
                  </a:cubicBezTo>
                  <a:cubicBezTo>
                    <a:pt x="2172" y="16446"/>
                    <a:pt x="2142" y="16450"/>
                    <a:pt x="2113" y="16450"/>
                  </a:cubicBezTo>
                  <a:cubicBezTo>
                    <a:pt x="2030" y="16450"/>
                    <a:pt x="1958" y="16413"/>
                    <a:pt x="1919" y="16346"/>
                  </a:cubicBezTo>
                  <a:cubicBezTo>
                    <a:pt x="1863" y="16251"/>
                    <a:pt x="1884" y="16135"/>
                    <a:pt x="1975" y="16048"/>
                  </a:cubicBezTo>
                  <a:cubicBezTo>
                    <a:pt x="2010" y="16013"/>
                    <a:pt x="2010" y="15995"/>
                    <a:pt x="1943" y="15918"/>
                  </a:cubicBezTo>
                  <a:cubicBezTo>
                    <a:pt x="1898" y="15866"/>
                    <a:pt x="1838" y="15799"/>
                    <a:pt x="1880" y="15719"/>
                  </a:cubicBezTo>
                  <a:cubicBezTo>
                    <a:pt x="1915" y="15649"/>
                    <a:pt x="1919" y="15551"/>
                    <a:pt x="1852" y="15509"/>
                  </a:cubicBezTo>
                  <a:cubicBezTo>
                    <a:pt x="1747" y="15439"/>
                    <a:pt x="1772" y="15180"/>
                    <a:pt x="1800" y="15054"/>
                  </a:cubicBezTo>
                  <a:cubicBezTo>
                    <a:pt x="1831" y="14914"/>
                    <a:pt x="1884" y="14833"/>
                    <a:pt x="1954" y="14816"/>
                  </a:cubicBezTo>
                  <a:cubicBezTo>
                    <a:pt x="1982" y="14763"/>
                    <a:pt x="1961" y="14539"/>
                    <a:pt x="1950" y="14438"/>
                  </a:cubicBezTo>
                  <a:cubicBezTo>
                    <a:pt x="1943" y="14378"/>
                    <a:pt x="1940" y="14322"/>
                    <a:pt x="1940" y="14287"/>
                  </a:cubicBezTo>
                  <a:cubicBezTo>
                    <a:pt x="1933" y="14231"/>
                    <a:pt x="1912" y="14175"/>
                    <a:pt x="1884" y="14126"/>
                  </a:cubicBezTo>
                  <a:cubicBezTo>
                    <a:pt x="1849" y="14056"/>
                    <a:pt x="1814" y="13979"/>
                    <a:pt x="1824" y="13902"/>
                  </a:cubicBezTo>
                  <a:cubicBezTo>
                    <a:pt x="1835" y="13849"/>
                    <a:pt x="1859" y="13800"/>
                    <a:pt x="1894" y="13758"/>
                  </a:cubicBezTo>
                  <a:cubicBezTo>
                    <a:pt x="1947" y="13695"/>
                    <a:pt x="1975" y="13615"/>
                    <a:pt x="1971" y="13534"/>
                  </a:cubicBezTo>
                  <a:cubicBezTo>
                    <a:pt x="1971" y="13373"/>
                    <a:pt x="1992" y="13160"/>
                    <a:pt x="2164" y="13125"/>
                  </a:cubicBezTo>
                  <a:cubicBezTo>
                    <a:pt x="2171" y="13069"/>
                    <a:pt x="2167" y="13013"/>
                    <a:pt x="2160" y="12957"/>
                  </a:cubicBezTo>
                  <a:cubicBezTo>
                    <a:pt x="2150" y="12894"/>
                    <a:pt x="2150" y="12831"/>
                    <a:pt x="2153" y="12768"/>
                  </a:cubicBezTo>
                  <a:cubicBezTo>
                    <a:pt x="2167" y="12663"/>
                    <a:pt x="2272" y="12649"/>
                    <a:pt x="2332" y="12638"/>
                  </a:cubicBezTo>
                  <a:cubicBezTo>
                    <a:pt x="2419" y="12628"/>
                    <a:pt x="2454" y="12617"/>
                    <a:pt x="2465" y="12551"/>
                  </a:cubicBezTo>
                  <a:cubicBezTo>
                    <a:pt x="2472" y="12523"/>
                    <a:pt x="2468" y="12491"/>
                    <a:pt x="2458" y="12463"/>
                  </a:cubicBezTo>
                  <a:cubicBezTo>
                    <a:pt x="2444" y="12442"/>
                    <a:pt x="2430" y="12425"/>
                    <a:pt x="2409" y="12411"/>
                  </a:cubicBezTo>
                  <a:cubicBezTo>
                    <a:pt x="2370" y="12379"/>
                    <a:pt x="2311" y="12330"/>
                    <a:pt x="2335" y="12232"/>
                  </a:cubicBezTo>
                  <a:cubicBezTo>
                    <a:pt x="2353" y="12152"/>
                    <a:pt x="2346" y="12054"/>
                    <a:pt x="2335" y="11917"/>
                  </a:cubicBezTo>
                  <a:cubicBezTo>
                    <a:pt x="2325" y="11812"/>
                    <a:pt x="2314" y="11682"/>
                    <a:pt x="2314" y="11525"/>
                  </a:cubicBezTo>
                  <a:cubicBezTo>
                    <a:pt x="2314" y="11203"/>
                    <a:pt x="2524" y="11077"/>
                    <a:pt x="2661" y="10989"/>
                  </a:cubicBezTo>
                  <a:cubicBezTo>
                    <a:pt x="2692" y="10972"/>
                    <a:pt x="2720" y="10954"/>
                    <a:pt x="2748" y="10933"/>
                  </a:cubicBezTo>
                  <a:cubicBezTo>
                    <a:pt x="2773" y="10902"/>
                    <a:pt x="2738" y="10744"/>
                    <a:pt x="2720" y="10657"/>
                  </a:cubicBezTo>
                  <a:cubicBezTo>
                    <a:pt x="2678" y="10468"/>
                    <a:pt x="2640" y="10289"/>
                    <a:pt x="2762" y="10233"/>
                  </a:cubicBezTo>
                  <a:cubicBezTo>
                    <a:pt x="2804" y="10216"/>
                    <a:pt x="2811" y="10170"/>
                    <a:pt x="2822" y="10079"/>
                  </a:cubicBezTo>
                  <a:cubicBezTo>
                    <a:pt x="2829" y="9995"/>
                    <a:pt x="2839" y="9900"/>
                    <a:pt x="2916" y="9844"/>
                  </a:cubicBezTo>
                  <a:cubicBezTo>
                    <a:pt x="2962" y="9809"/>
                    <a:pt x="2976" y="9746"/>
                    <a:pt x="2990" y="9638"/>
                  </a:cubicBezTo>
                  <a:cubicBezTo>
                    <a:pt x="3000" y="9561"/>
                    <a:pt x="3018" y="9487"/>
                    <a:pt x="3039" y="9417"/>
                  </a:cubicBezTo>
                  <a:cubicBezTo>
                    <a:pt x="3067" y="9337"/>
                    <a:pt x="3035" y="9281"/>
                    <a:pt x="2986" y="9200"/>
                  </a:cubicBezTo>
                  <a:cubicBezTo>
                    <a:pt x="2937" y="9130"/>
                    <a:pt x="2909" y="9046"/>
                    <a:pt x="2906" y="8962"/>
                  </a:cubicBezTo>
                  <a:cubicBezTo>
                    <a:pt x="2906" y="8910"/>
                    <a:pt x="2902" y="8861"/>
                    <a:pt x="2895" y="8808"/>
                  </a:cubicBezTo>
                  <a:cubicBezTo>
                    <a:pt x="2871" y="8682"/>
                    <a:pt x="2818" y="8560"/>
                    <a:pt x="2738" y="8458"/>
                  </a:cubicBezTo>
                  <a:cubicBezTo>
                    <a:pt x="2601" y="8280"/>
                    <a:pt x="2612" y="7979"/>
                    <a:pt x="2675" y="7845"/>
                  </a:cubicBezTo>
                  <a:cubicBezTo>
                    <a:pt x="2685" y="7828"/>
                    <a:pt x="2696" y="7810"/>
                    <a:pt x="2713" y="7793"/>
                  </a:cubicBezTo>
                  <a:cubicBezTo>
                    <a:pt x="2727" y="7779"/>
                    <a:pt x="2748" y="7768"/>
                    <a:pt x="2773" y="7761"/>
                  </a:cubicBezTo>
                  <a:cubicBezTo>
                    <a:pt x="2783" y="7730"/>
                    <a:pt x="2794" y="7695"/>
                    <a:pt x="2801" y="7660"/>
                  </a:cubicBezTo>
                  <a:cubicBezTo>
                    <a:pt x="2825" y="7541"/>
                    <a:pt x="2860" y="7376"/>
                    <a:pt x="3000" y="7338"/>
                  </a:cubicBezTo>
                  <a:cubicBezTo>
                    <a:pt x="3018" y="7334"/>
                    <a:pt x="3035" y="7324"/>
                    <a:pt x="3042" y="7306"/>
                  </a:cubicBezTo>
                  <a:cubicBezTo>
                    <a:pt x="3088" y="7226"/>
                    <a:pt x="3011" y="7016"/>
                    <a:pt x="2955" y="6865"/>
                  </a:cubicBezTo>
                  <a:cubicBezTo>
                    <a:pt x="2899" y="6704"/>
                    <a:pt x="2965" y="6645"/>
                    <a:pt x="3046" y="6610"/>
                  </a:cubicBezTo>
                  <a:cubicBezTo>
                    <a:pt x="3088" y="6592"/>
                    <a:pt x="3098" y="6585"/>
                    <a:pt x="3098" y="6547"/>
                  </a:cubicBezTo>
                  <a:cubicBezTo>
                    <a:pt x="3098" y="6344"/>
                    <a:pt x="3207" y="6074"/>
                    <a:pt x="3386" y="5994"/>
                  </a:cubicBezTo>
                  <a:cubicBezTo>
                    <a:pt x="3477" y="5955"/>
                    <a:pt x="3512" y="5752"/>
                    <a:pt x="3512" y="5594"/>
                  </a:cubicBezTo>
                  <a:cubicBezTo>
                    <a:pt x="3512" y="5482"/>
                    <a:pt x="3620" y="5423"/>
                    <a:pt x="3725" y="5367"/>
                  </a:cubicBezTo>
                  <a:cubicBezTo>
                    <a:pt x="3774" y="5342"/>
                    <a:pt x="3820" y="5314"/>
                    <a:pt x="3862" y="5283"/>
                  </a:cubicBezTo>
                  <a:cubicBezTo>
                    <a:pt x="3862" y="5279"/>
                    <a:pt x="3862" y="5279"/>
                    <a:pt x="3865" y="5279"/>
                  </a:cubicBezTo>
                  <a:cubicBezTo>
                    <a:pt x="3855" y="5251"/>
                    <a:pt x="3841" y="5223"/>
                    <a:pt x="3827" y="5202"/>
                  </a:cubicBezTo>
                  <a:cubicBezTo>
                    <a:pt x="3792" y="5146"/>
                    <a:pt x="3750" y="5083"/>
                    <a:pt x="3767" y="5013"/>
                  </a:cubicBezTo>
                  <a:cubicBezTo>
                    <a:pt x="3781" y="4968"/>
                    <a:pt x="3813" y="4933"/>
                    <a:pt x="3855" y="4912"/>
                  </a:cubicBezTo>
                  <a:cubicBezTo>
                    <a:pt x="3872" y="4905"/>
                    <a:pt x="3879" y="4884"/>
                    <a:pt x="3876" y="4859"/>
                  </a:cubicBezTo>
                  <a:cubicBezTo>
                    <a:pt x="3865" y="4786"/>
                    <a:pt x="3844" y="4712"/>
                    <a:pt x="3813" y="4646"/>
                  </a:cubicBezTo>
                  <a:cubicBezTo>
                    <a:pt x="3778" y="4548"/>
                    <a:pt x="3739" y="4457"/>
                    <a:pt x="3760" y="4387"/>
                  </a:cubicBezTo>
                  <a:cubicBezTo>
                    <a:pt x="3764" y="4366"/>
                    <a:pt x="3778" y="4345"/>
                    <a:pt x="3795" y="4331"/>
                  </a:cubicBezTo>
                  <a:cubicBezTo>
                    <a:pt x="3830" y="4303"/>
                    <a:pt x="3823" y="4240"/>
                    <a:pt x="3813" y="4145"/>
                  </a:cubicBezTo>
                  <a:cubicBezTo>
                    <a:pt x="3802" y="4089"/>
                    <a:pt x="3802" y="4033"/>
                    <a:pt x="3806" y="3977"/>
                  </a:cubicBezTo>
                  <a:cubicBezTo>
                    <a:pt x="3820" y="3879"/>
                    <a:pt x="3956" y="3785"/>
                    <a:pt x="4184" y="3644"/>
                  </a:cubicBezTo>
                  <a:cubicBezTo>
                    <a:pt x="4282" y="3581"/>
                    <a:pt x="4418" y="3497"/>
                    <a:pt x="4439" y="3459"/>
                  </a:cubicBezTo>
                  <a:cubicBezTo>
                    <a:pt x="4439" y="3455"/>
                    <a:pt x="4443" y="3452"/>
                    <a:pt x="4446" y="3448"/>
                  </a:cubicBezTo>
                  <a:lnTo>
                    <a:pt x="4446" y="3441"/>
                  </a:lnTo>
                  <a:lnTo>
                    <a:pt x="4450" y="3431"/>
                  </a:lnTo>
                  <a:lnTo>
                    <a:pt x="4453" y="3424"/>
                  </a:lnTo>
                  <a:lnTo>
                    <a:pt x="4457" y="3410"/>
                  </a:lnTo>
                  <a:lnTo>
                    <a:pt x="4460" y="3399"/>
                  </a:lnTo>
                  <a:lnTo>
                    <a:pt x="4464" y="3385"/>
                  </a:lnTo>
                  <a:lnTo>
                    <a:pt x="4467" y="3375"/>
                  </a:lnTo>
                  <a:lnTo>
                    <a:pt x="4471" y="3357"/>
                  </a:lnTo>
                  <a:lnTo>
                    <a:pt x="4474" y="3347"/>
                  </a:lnTo>
                  <a:cubicBezTo>
                    <a:pt x="4478" y="3336"/>
                    <a:pt x="4478" y="3326"/>
                    <a:pt x="4481" y="3315"/>
                  </a:cubicBezTo>
                  <a:lnTo>
                    <a:pt x="4481" y="3308"/>
                  </a:lnTo>
                  <a:lnTo>
                    <a:pt x="4488" y="3284"/>
                  </a:lnTo>
                  <a:lnTo>
                    <a:pt x="4488" y="3266"/>
                  </a:lnTo>
                  <a:lnTo>
                    <a:pt x="4495" y="3245"/>
                  </a:lnTo>
                  <a:lnTo>
                    <a:pt x="4495" y="3228"/>
                  </a:lnTo>
                  <a:lnTo>
                    <a:pt x="4499" y="3207"/>
                  </a:lnTo>
                  <a:lnTo>
                    <a:pt x="4502" y="3189"/>
                  </a:lnTo>
                  <a:lnTo>
                    <a:pt x="4506" y="3168"/>
                  </a:lnTo>
                  <a:lnTo>
                    <a:pt x="4509" y="3147"/>
                  </a:lnTo>
                  <a:lnTo>
                    <a:pt x="4513" y="3123"/>
                  </a:lnTo>
                  <a:lnTo>
                    <a:pt x="4516" y="3105"/>
                  </a:lnTo>
                  <a:cubicBezTo>
                    <a:pt x="4516" y="3091"/>
                    <a:pt x="4520" y="3074"/>
                    <a:pt x="4520" y="3060"/>
                  </a:cubicBezTo>
                  <a:lnTo>
                    <a:pt x="4523" y="3035"/>
                  </a:lnTo>
                  <a:lnTo>
                    <a:pt x="4527" y="3014"/>
                  </a:lnTo>
                  <a:lnTo>
                    <a:pt x="4527" y="2990"/>
                  </a:lnTo>
                  <a:lnTo>
                    <a:pt x="4527" y="2976"/>
                  </a:lnTo>
                  <a:lnTo>
                    <a:pt x="4513" y="2997"/>
                  </a:lnTo>
                  <a:lnTo>
                    <a:pt x="4478" y="3014"/>
                  </a:lnTo>
                  <a:cubicBezTo>
                    <a:pt x="4396" y="3053"/>
                    <a:pt x="4344" y="3063"/>
                    <a:pt x="4313" y="3063"/>
                  </a:cubicBezTo>
                  <a:cubicBezTo>
                    <a:pt x="4293" y="3063"/>
                    <a:pt x="4281" y="3059"/>
                    <a:pt x="4275" y="3056"/>
                  </a:cubicBezTo>
                  <a:lnTo>
                    <a:pt x="4268" y="3053"/>
                  </a:lnTo>
                  <a:lnTo>
                    <a:pt x="4257" y="3049"/>
                  </a:lnTo>
                  <a:cubicBezTo>
                    <a:pt x="4254" y="3046"/>
                    <a:pt x="4250" y="3046"/>
                    <a:pt x="4243" y="3042"/>
                  </a:cubicBezTo>
                  <a:lnTo>
                    <a:pt x="4236" y="3035"/>
                  </a:lnTo>
                  <a:cubicBezTo>
                    <a:pt x="4233" y="3032"/>
                    <a:pt x="4229" y="3028"/>
                    <a:pt x="4226" y="3025"/>
                  </a:cubicBezTo>
                  <a:lnTo>
                    <a:pt x="4219" y="3018"/>
                  </a:lnTo>
                  <a:cubicBezTo>
                    <a:pt x="4215" y="3011"/>
                    <a:pt x="4212" y="3004"/>
                    <a:pt x="4208" y="2997"/>
                  </a:cubicBezTo>
                  <a:cubicBezTo>
                    <a:pt x="4191" y="2948"/>
                    <a:pt x="4180" y="2899"/>
                    <a:pt x="4180" y="2850"/>
                  </a:cubicBezTo>
                  <a:cubicBezTo>
                    <a:pt x="4180" y="2829"/>
                    <a:pt x="4180" y="2804"/>
                    <a:pt x="4177" y="2783"/>
                  </a:cubicBezTo>
                  <a:cubicBezTo>
                    <a:pt x="4173" y="2654"/>
                    <a:pt x="4166" y="2493"/>
                    <a:pt x="4089" y="2419"/>
                  </a:cubicBezTo>
                  <a:cubicBezTo>
                    <a:pt x="4002" y="2332"/>
                    <a:pt x="3988" y="2209"/>
                    <a:pt x="3974" y="2104"/>
                  </a:cubicBezTo>
                  <a:cubicBezTo>
                    <a:pt x="3963" y="2006"/>
                    <a:pt x="3953" y="1947"/>
                    <a:pt x="3918" y="1929"/>
                  </a:cubicBezTo>
                  <a:cubicBezTo>
                    <a:pt x="3788" y="1873"/>
                    <a:pt x="3655" y="1691"/>
                    <a:pt x="3641" y="1547"/>
                  </a:cubicBezTo>
                  <a:cubicBezTo>
                    <a:pt x="3627" y="1477"/>
                    <a:pt x="3655" y="1407"/>
                    <a:pt x="3708" y="1365"/>
                  </a:cubicBezTo>
                  <a:cubicBezTo>
                    <a:pt x="3746" y="1337"/>
                    <a:pt x="3750" y="1292"/>
                    <a:pt x="3746" y="1218"/>
                  </a:cubicBezTo>
                  <a:cubicBezTo>
                    <a:pt x="3743" y="1141"/>
                    <a:pt x="3739" y="1047"/>
                    <a:pt x="3820" y="980"/>
                  </a:cubicBezTo>
                  <a:lnTo>
                    <a:pt x="3823" y="973"/>
                  </a:lnTo>
                  <a:cubicBezTo>
                    <a:pt x="3813" y="963"/>
                    <a:pt x="3792" y="949"/>
                    <a:pt x="3774" y="935"/>
                  </a:cubicBezTo>
                  <a:cubicBezTo>
                    <a:pt x="3704" y="886"/>
                    <a:pt x="3641" y="830"/>
                    <a:pt x="3585" y="763"/>
                  </a:cubicBezTo>
                  <a:cubicBezTo>
                    <a:pt x="3491" y="648"/>
                    <a:pt x="3505" y="518"/>
                    <a:pt x="3519" y="413"/>
                  </a:cubicBezTo>
                  <a:cubicBezTo>
                    <a:pt x="3529" y="301"/>
                    <a:pt x="3533" y="238"/>
                    <a:pt x="3466" y="189"/>
                  </a:cubicBezTo>
                  <a:cubicBezTo>
                    <a:pt x="3456" y="182"/>
                    <a:pt x="3442" y="172"/>
                    <a:pt x="3431" y="161"/>
                  </a:cubicBezTo>
                  <a:lnTo>
                    <a:pt x="3421" y="151"/>
                  </a:lnTo>
                  <a:lnTo>
                    <a:pt x="3403" y="133"/>
                  </a:lnTo>
                  <a:lnTo>
                    <a:pt x="3386" y="119"/>
                  </a:lnTo>
                  <a:lnTo>
                    <a:pt x="3375" y="109"/>
                  </a:lnTo>
                  <a:cubicBezTo>
                    <a:pt x="3347" y="74"/>
                    <a:pt x="3319" y="39"/>
                    <a:pt x="3295" y="0"/>
                  </a:cubicBezTo>
                  <a:close/>
                </a:path>
              </a:pathLst>
            </a:cu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55;p53">
              <a:extLst>
                <a:ext uri="{FF2B5EF4-FFF2-40B4-BE49-F238E27FC236}">
                  <a16:creationId xmlns:a16="http://schemas.microsoft.com/office/drawing/2014/main" id="{1F7D79D0-6520-40E6-AE58-053525D655D2}"/>
                </a:ext>
              </a:extLst>
            </p:cNvPr>
            <p:cNvSpPr/>
            <p:nvPr/>
          </p:nvSpPr>
          <p:spPr>
            <a:xfrm>
              <a:off x="7087533" y="4492809"/>
              <a:ext cx="25121" cy="4601"/>
            </a:xfrm>
            <a:custGeom>
              <a:avLst/>
              <a:gdLst/>
              <a:ahLst/>
              <a:cxnLst/>
              <a:rect l="l" t="t" r="r" b="b"/>
              <a:pathLst>
                <a:path w="344" h="63" extrusionOk="0">
                  <a:moveTo>
                    <a:pt x="97" y="0"/>
                  </a:moveTo>
                  <a:cubicBezTo>
                    <a:pt x="64" y="0"/>
                    <a:pt x="32" y="1"/>
                    <a:pt x="0" y="3"/>
                  </a:cubicBezTo>
                  <a:lnTo>
                    <a:pt x="63" y="20"/>
                  </a:lnTo>
                  <a:cubicBezTo>
                    <a:pt x="101" y="31"/>
                    <a:pt x="198" y="62"/>
                    <a:pt x="265" y="62"/>
                  </a:cubicBezTo>
                  <a:cubicBezTo>
                    <a:pt x="285" y="62"/>
                    <a:pt x="303" y="59"/>
                    <a:pt x="315" y="52"/>
                  </a:cubicBezTo>
                  <a:cubicBezTo>
                    <a:pt x="333" y="45"/>
                    <a:pt x="340" y="31"/>
                    <a:pt x="343" y="13"/>
                  </a:cubicBezTo>
                  <a:lnTo>
                    <a:pt x="336" y="13"/>
                  </a:lnTo>
                  <a:lnTo>
                    <a:pt x="319" y="10"/>
                  </a:lnTo>
                  <a:lnTo>
                    <a:pt x="294" y="6"/>
                  </a:lnTo>
                  <a:lnTo>
                    <a:pt x="280" y="6"/>
                  </a:lnTo>
                  <a:lnTo>
                    <a:pt x="245" y="3"/>
                  </a:lnTo>
                  <a:lnTo>
                    <a:pt x="193" y="3"/>
                  </a:lnTo>
                  <a:cubicBezTo>
                    <a:pt x="161" y="1"/>
                    <a:pt x="129" y="0"/>
                    <a:pt x="9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56;p53">
              <a:extLst>
                <a:ext uri="{FF2B5EF4-FFF2-40B4-BE49-F238E27FC236}">
                  <a16:creationId xmlns:a16="http://schemas.microsoft.com/office/drawing/2014/main" id="{EAE07AA2-5666-404A-A736-D8BF108C486F}"/>
                </a:ext>
              </a:extLst>
            </p:cNvPr>
            <p:cNvSpPr/>
            <p:nvPr/>
          </p:nvSpPr>
          <p:spPr>
            <a:xfrm>
              <a:off x="6831356" y="3950799"/>
              <a:ext cx="18694" cy="22784"/>
            </a:xfrm>
            <a:custGeom>
              <a:avLst/>
              <a:gdLst/>
              <a:ahLst/>
              <a:cxnLst/>
              <a:rect l="l" t="t" r="r" b="b"/>
              <a:pathLst>
                <a:path w="256" h="312" extrusionOk="0">
                  <a:moveTo>
                    <a:pt x="42" y="0"/>
                  </a:moveTo>
                  <a:cubicBezTo>
                    <a:pt x="32" y="0"/>
                    <a:pt x="21" y="2"/>
                    <a:pt x="11" y="7"/>
                  </a:cubicBezTo>
                  <a:lnTo>
                    <a:pt x="0" y="10"/>
                  </a:lnTo>
                  <a:cubicBezTo>
                    <a:pt x="25" y="52"/>
                    <a:pt x="56" y="87"/>
                    <a:pt x="88" y="122"/>
                  </a:cubicBezTo>
                  <a:cubicBezTo>
                    <a:pt x="144" y="178"/>
                    <a:pt x="189" y="241"/>
                    <a:pt x="221" y="311"/>
                  </a:cubicBezTo>
                  <a:lnTo>
                    <a:pt x="224" y="308"/>
                  </a:lnTo>
                  <a:cubicBezTo>
                    <a:pt x="256" y="262"/>
                    <a:pt x="235" y="168"/>
                    <a:pt x="179" y="91"/>
                  </a:cubicBezTo>
                  <a:cubicBezTo>
                    <a:pt x="144" y="44"/>
                    <a:pt x="93" y="0"/>
                    <a:pt x="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57;p53">
              <a:extLst>
                <a:ext uri="{FF2B5EF4-FFF2-40B4-BE49-F238E27FC236}">
                  <a16:creationId xmlns:a16="http://schemas.microsoft.com/office/drawing/2014/main" id="{A9926B08-B83C-4EFC-AFEE-05C04F57A073}"/>
                </a:ext>
              </a:extLst>
            </p:cNvPr>
            <p:cNvSpPr/>
            <p:nvPr/>
          </p:nvSpPr>
          <p:spPr>
            <a:xfrm>
              <a:off x="6780968" y="4046319"/>
              <a:ext cx="876" cy="4674"/>
            </a:xfrm>
            <a:custGeom>
              <a:avLst/>
              <a:gdLst/>
              <a:ahLst/>
              <a:cxnLst/>
              <a:rect l="l" t="t" r="r" b="b"/>
              <a:pathLst>
                <a:path w="12" h="64" extrusionOk="0">
                  <a:moveTo>
                    <a:pt x="11" y="1"/>
                  </a:moveTo>
                  <a:lnTo>
                    <a:pt x="11" y="1"/>
                  </a:lnTo>
                  <a:cubicBezTo>
                    <a:pt x="8" y="15"/>
                    <a:pt x="1" y="25"/>
                    <a:pt x="1" y="39"/>
                  </a:cubicBezTo>
                  <a:cubicBezTo>
                    <a:pt x="1" y="46"/>
                    <a:pt x="1" y="53"/>
                    <a:pt x="4" y="64"/>
                  </a:cubicBezTo>
                  <a:lnTo>
                    <a:pt x="4" y="57"/>
                  </a:lnTo>
                  <a:cubicBezTo>
                    <a:pt x="4" y="36"/>
                    <a:pt x="8" y="18"/>
                    <a:pt x="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58;p53">
              <a:extLst>
                <a:ext uri="{FF2B5EF4-FFF2-40B4-BE49-F238E27FC236}">
                  <a16:creationId xmlns:a16="http://schemas.microsoft.com/office/drawing/2014/main" id="{F3ED64DB-0757-4C18-A960-4FAADB03DCBC}"/>
                </a:ext>
              </a:extLst>
            </p:cNvPr>
            <p:cNvSpPr/>
            <p:nvPr/>
          </p:nvSpPr>
          <p:spPr>
            <a:xfrm>
              <a:off x="7114334" y="2954923"/>
              <a:ext cx="73" cy="1095"/>
            </a:xfrm>
            <a:custGeom>
              <a:avLst/>
              <a:gdLst/>
              <a:ahLst/>
              <a:cxnLst/>
              <a:rect l="l" t="t" r="r" b="b"/>
              <a:pathLst>
                <a:path w="1" h="15" extrusionOk="0">
                  <a:moveTo>
                    <a:pt x="1" y="15"/>
                  </a:moveTo>
                  <a:lnTo>
                    <a:pt x="1" y="1"/>
                  </a:ln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59;p53">
              <a:extLst>
                <a:ext uri="{FF2B5EF4-FFF2-40B4-BE49-F238E27FC236}">
                  <a16:creationId xmlns:a16="http://schemas.microsoft.com/office/drawing/2014/main" id="{482D3F3F-C26F-4A33-8210-192297737B64}"/>
                </a:ext>
              </a:extLst>
            </p:cNvPr>
            <p:cNvSpPr/>
            <p:nvPr/>
          </p:nvSpPr>
          <p:spPr>
            <a:xfrm>
              <a:off x="7109733" y="2982528"/>
              <a:ext cx="365" cy="1607"/>
            </a:xfrm>
            <a:custGeom>
              <a:avLst/>
              <a:gdLst/>
              <a:ahLst/>
              <a:cxnLst/>
              <a:rect l="l" t="t" r="r" b="b"/>
              <a:pathLst>
                <a:path w="5" h="22" extrusionOk="0">
                  <a:moveTo>
                    <a:pt x="4" y="1"/>
                  </a:moveTo>
                  <a:lnTo>
                    <a:pt x="1" y="2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60;p53">
              <a:extLst>
                <a:ext uri="{FF2B5EF4-FFF2-40B4-BE49-F238E27FC236}">
                  <a16:creationId xmlns:a16="http://schemas.microsoft.com/office/drawing/2014/main" id="{AE02F4EF-B214-402D-914E-8348A8B8EAD7}"/>
                </a:ext>
              </a:extLst>
            </p:cNvPr>
            <p:cNvSpPr/>
            <p:nvPr/>
          </p:nvSpPr>
          <p:spPr>
            <a:xfrm>
              <a:off x="7110244" y="2979753"/>
              <a:ext cx="584" cy="2337"/>
            </a:xfrm>
            <a:custGeom>
              <a:avLst/>
              <a:gdLst/>
              <a:ahLst/>
              <a:cxnLst/>
              <a:rect l="l" t="t" r="r" b="b"/>
              <a:pathLst>
                <a:path w="8" h="32" extrusionOk="0">
                  <a:moveTo>
                    <a:pt x="8" y="0"/>
                  </a:moveTo>
                  <a:cubicBezTo>
                    <a:pt x="4" y="11"/>
                    <a:pt x="1" y="21"/>
                    <a:pt x="1" y="32"/>
                  </a:cubicBezTo>
                  <a:cubicBezTo>
                    <a:pt x="1" y="21"/>
                    <a:pt x="4" y="11"/>
                    <a:pt x="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61;p53">
              <a:extLst>
                <a:ext uri="{FF2B5EF4-FFF2-40B4-BE49-F238E27FC236}">
                  <a16:creationId xmlns:a16="http://schemas.microsoft.com/office/drawing/2014/main" id="{9A5ACFCD-8DB6-4091-AA5D-42D363933D5D}"/>
                </a:ext>
              </a:extLst>
            </p:cNvPr>
            <p:cNvSpPr/>
            <p:nvPr/>
          </p:nvSpPr>
          <p:spPr>
            <a:xfrm>
              <a:off x="7109222" y="2984572"/>
              <a:ext cx="365" cy="1095"/>
            </a:xfrm>
            <a:custGeom>
              <a:avLst/>
              <a:gdLst/>
              <a:ahLst/>
              <a:cxnLst/>
              <a:rect l="l" t="t" r="r" b="b"/>
              <a:pathLst>
                <a:path w="5" h="15" extrusionOk="0">
                  <a:moveTo>
                    <a:pt x="4" y="1"/>
                  </a:moveTo>
                  <a:lnTo>
                    <a:pt x="1" y="1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62;p53">
              <a:extLst>
                <a:ext uri="{FF2B5EF4-FFF2-40B4-BE49-F238E27FC236}">
                  <a16:creationId xmlns:a16="http://schemas.microsoft.com/office/drawing/2014/main" id="{CD01743E-770D-4BFB-B031-5D6F351578F1}"/>
                </a:ext>
              </a:extLst>
            </p:cNvPr>
            <p:cNvSpPr/>
            <p:nvPr/>
          </p:nvSpPr>
          <p:spPr>
            <a:xfrm>
              <a:off x="7108199" y="2987932"/>
              <a:ext cx="365" cy="1095"/>
            </a:xfrm>
            <a:custGeom>
              <a:avLst/>
              <a:gdLst/>
              <a:ahLst/>
              <a:cxnLst/>
              <a:rect l="l" t="t" r="r" b="b"/>
              <a:pathLst>
                <a:path w="5" h="15" extrusionOk="0">
                  <a:moveTo>
                    <a:pt x="4" y="0"/>
                  </a:moveTo>
                  <a:lnTo>
                    <a:pt x="1" y="1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63;p53">
              <a:extLst>
                <a:ext uri="{FF2B5EF4-FFF2-40B4-BE49-F238E27FC236}">
                  <a16:creationId xmlns:a16="http://schemas.microsoft.com/office/drawing/2014/main" id="{77AA8CAA-B72D-4FE1-8AC1-4E505DABF0A4}"/>
                </a:ext>
              </a:extLst>
            </p:cNvPr>
            <p:cNvSpPr/>
            <p:nvPr/>
          </p:nvSpPr>
          <p:spPr>
            <a:xfrm>
              <a:off x="7056570" y="3057965"/>
              <a:ext cx="10077" cy="34322"/>
            </a:xfrm>
            <a:custGeom>
              <a:avLst/>
              <a:gdLst/>
              <a:ahLst/>
              <a:cxnLst/>
              <a:rect l="l" t="t" r="r" b="b"/>
              <a:pathLst>
                <a:path w="138" h="470" extrusionOk="0">
                  <a:moveTo>
                    <a:pt x="74" y="256"/>
                  </a:moveTo>
                  <a:cubicBezTo>
                    <a:pt x="106" y="323"/>
                    <a:pt x="127" y="396"/>
                    <a:pt x="137" y="470"/>
                  </a:cubicBezTo>
                  <a:cubicBezTo>
                    <a:pt x="127" y="396"/>
                    <a:pt x="106" y="323"/>
                    <a:pt x="74" y="256"/>
                  </a:cubicBezTo>
                  <a:cubicBezTo>
                    <a:pt x="36" y="162"/>
                    <a:pt x="1" y="67"/>
                    <a:pt x="18" y="1"/>
                  </a:cubicBezTo>
                  <a:cubicBezTo>
                    <a:pt x="1" y="67"/>
                    <a:pt x="36" y="162"/>
                    <a:pt x="74" y="25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64;p53">
              <a:extLst>
                <a:ext uri="{FF2B5EF4-FFF2-40B4-BE49-F238E27FC236}">
                  <a16:creationId xmlns:a16="http://schemas.microsoft.com/office/drawing/2014/main" id="{A79D4E94-F28C-4740-94DE-277B759E93A7}"/>
                </a:ext>
              </a:extLst>
            </p:cNvPr>
            <p:cNvSpPr/>
            <p:nvPr/>
          </p:nvSpPr>
          <p:spPr>
            <a:xfrm>
              <a:off x="7108710" y="2986617"/>
              <a:ext cx="365" cy="876"/>
            </a:xfrm>
            <a:custGeom>
              <a:avLst/>
              <a:gdLst/>
              <a:ahLst/>
              <a:cxnLst/>
              <a:rect l="l" t="t" r="r" b="b"/>
              <a:pathLst>
                <a:path w="5" h="12" extrusionOk="0">
                  <a:moveTo>
                    <a:pt x="4" y="1"/>
                  </a:moveTo>
                  <a:lnTo>
                    <a:pt x="1"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65;p53">
              <a:extLst>
                <a:ext uri="{FF2B5EF4-FFF2-40B4-BE49-F238E27FC236}">
                  <a16:creationId xmlns:a16="http://schemas.microsoft.com/office/drawing/2014/main" id="{E5355F7C-95D7-448E-9BC4-0FD2D22FB238}"/>
                </a:ext>
              </a:extLst>
            </p:cNvPr>
            <p:cNvSpPr/>
            <p:nvPr/>
          </p:nvSpPr>
          <p:spPr>
            <a:xfrm>
              <a:off x="7113311" y="2961058"/>
              <a:ext cx="365" cy="3140"/>
            </a:xfrm>
            <a:custGeom>
              <a:avLst/>
              <a:gdLst/>
              <a:ahLst/>
              <a:cxnLst/>
              <a:rect l="l" t="t" r="r" b="b"/>
              <a:pathLst>
                <a:path w="5" h="43" extrusionOk="0">
                  <a:moveTo>
                    <a:pt x="4" y="1"/>
                  </a:moveTo>
                  <a:cubicBezTo>
                    <a:pt x="4" y="15"/>
                    <a:pt x="1" y="29"/>
                    <a:pt x="1" y="43"/>
                  </a:cubicBezTo>
                  <a:cubicBezTo>
                    <a:pt x="1" y="29"/>
                    <a:pt x="4" y="15"/>
                    <a:pt x="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66;p53">
              <a:extLst>
                <a:ext uri="{FF2B5EF4-FFF2-40B4-BE49-F238E27FC236}">
                  <a16:creationId xmlns:a16="http://schemas.microsoft.com/office/drawing/2014/main" id="{326F2113-BE4D-4CF5-A890-5484652E369B}"/>
                </a:ext>
              </a:extLst>
            </p:cNvPr>
            <p:cNvSpPr/>
            <p:nvPr/>
          </p:nvSpPr>
          <p:spPr>
            <a:xfrm>
              <a:off x="7051969" y="4490910"/>
              <a:ext cx="1095" cy="1607"/>
            </a:xfrm>
            <a:custGeom>
              <a:avLst/>
              <a:gdLst/>
              <a:ahLst/>
              <a:cxnLst/>
              <a:rect l="l" t="t" r="r" b="b"/>
              <a:pathLst>
                <a:path w="15" h="22" extrusionOk="0">
                  <a:moveTo>
                    <a:pt x="15" y="22"/>
                  </a:moveTo>
                  <a:cubicBezTo>
                    <a:pt x="8" y="15"/>
                    <a:pt x="4" y="8"/>
                    <a:pt x="1" y="1"/>
                  </a:cubicBezTo>
                  <a:cubicBezTo>
                    <a:pt x="4" y="8"/>
                    <a:pt x="8" y="15"/>
                    <a:pt x="15" y="2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67;p53">
              <a:extLst>
                <a:ext uri="{FF2B5EF4-FFF2-40B4-BE49-F238E27FC236}">
                  <a16:creationId xmlns:a16="http://schemas.microsoft.com/office/drawing/2014/main" id="{03809F8B-2205-4A58-A4AB-159D5DD0E172}"/>
                </a:ext>
              </a:extLst>
            </p:cNvPr>
            <p:cNvSpPr/>
            <p:nvPr/>
          </p:nvSpPr>
          <p:spPr>
            <a:xfrm>
              <a:off x="6927970" y="4328862"/>
              <a:ext cx="5696" cy="803"/>
            </a:xfrm>
            <a:custGeom>
              <a:avLst/>
              <a:gdLst/>
              <a:ahLst/>
              <a:cxnLst/>
              <a:rect l="l" t="t" r="r" b="b"/>
              <a:pathLst>
                <a:path w="78" h="11" extrusionOk="0">
                  <a:moveTo>
                    <a:pt x="78" y="7"/>
                  </a:moveTo>
                  <a:lnTo>
                    <a:pt x="78" y="7"/>
                  </a:lnTo>
                  <a:cubicBezTo>
                    <a:pt x="53" y="11"/>
                    <a:pt x="25" y="7"/>
                    <a:pt x="1" y="0"/>
                  </a:cubicBezTo>
                  <a:cubicBezTo>
                    <a:pt x="25" y="7"/>
                    <a:pt x="53" y="11"/>
                    <a:pt x="78" y="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68;p53">
              <a:extLst>
                <a:ext uri="{FF2B5EF4-FFF2-40B4-BE49-F238E27FC236}">
                  <a16:creationId xmlns:a16="http://schemas.microsoft.com/office/drawing/2014/main" id="{2CBADD91-198A-40C0-9ABB-91A39DA46330}"/>
                </a:ext>
              </a:extLst>
            </p:cNvPr>
            <p:cNvSpPr/>
            <p:nvPr/>
          </p:nvSpPr>
          <p:spPr>
            <a:xfrm>
              <a:off x="7112800" y="2965439"/>
              <a:ext cx="365" cy="1826"/>
            </a:xfrm>
            <a:custGeom>
              <a:avLst/>
              <a:gdLst/>
              <a:ahLst/>
              <a:cxnLst/>
              <a:rect l="l" t="t" r="r" b="b"/>
              <a:pathLst>
                <a:path w="5" h="25" extrusionOk="0">
                  <a:moveTo>
                    <a:pt x="4" y="0"/>
                  </a:moveTo>
                  <a:lnTo>
                    <a:pt x="1"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69;p53">
              <a:extLst>
                <a:ext uri="{FF2B5EF4-FFF2-40B4-BE49-F238E27FC236}">
                  <a16:creationId xmlns:a16="http://schemas.microsoft.com/office/drawing/2014/main" id="{0610EFC0-C6BB-4340-A108-6CFBC2AA5088}"/>
                </a:ext>
              </a:extLst>
            </p:cNvPr>
            <p:cNvSpPr/>
            <p:nvPr/>
          </p:nvSpPr>
          <p:spPr>
            <a:xfrm>
              <a:off x="7059418" y="4493758"/>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70;p53">
              <a:extLst>
                <a:ext uri="{FF2B5EF4-FFF2-40B4-BE49-F238E27FC236}">
                  <a16:creationId xmlns:a16="http://schemas.microsoft.com/office/drawing/2014/main" id="{0698C219-4C89-4146-9BC5-652BF1A3C42A}"/>
                </a:ext>
              </a:extLst>
            </p:cNvPr>
            <p:cNvSpPr/>
            <p:nvPr/>
          </p:nvSpPr>
          <p:spPr>
            <a:xfrm>
              <a:off x="7112289" y="2968725"/>
              <a:ext cx="365" cy="1607"/>
            </a:xfrm>
            <a:custGeom>
              <a:avLst/>
              <a:gdLst/>
              <a:ahLst/>
              <a:cxnLst/>
              <a:rect l="l" t="t" r="r" b="b"/>
              <a:pathLst>
                <a:path w="5" h="22" extrusionOk="0">
                  <a:moveTo>
                    <a:pt x="4" y="1"/>
                  </a:moveTo>
                  <a:lnTo>
                    <a:pt x="1" y="2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71;p53">
              <a:extLst>
                <a:ext uri="{FF2B5EF4-FFF2-40B4-BE49-F238E27FC236}">
                  <a16:creationId xmlns:a16="http://schemas.microsoft.com/office/drawing/2014/main" id="{A524214C-C78D-44DC-9E74-C6F6C4759D5C}"/>
                </a:ext>
              </a:extLst>
            </p:cNvPr>
            <p:cNvSpPr/>
            <p:nvPr/>
          </p:nvSpPr>
          <p:spPr>
            <a:xfrm>
              <a:off x="7101554" y="4492444"/>
              <a:ext cx="3432" cy="365"/>
            </a:xfrm>
            <a:custGeom>
              <a:avLst/>
              <a:gdLst/>
              <a:ahLst/>
              <a:cxnLst/>
              <a:rect l="l" t="t" r="r" b="b"/>
              <a:pathLst>
                <a:path w="47" h="5" extrusionOk="0">
                  <a:moveTo>
                    <a:pt x="1" y="1"/>
                  </a:moveTo>
                  <a:lnTo>
                    <a:pt x="46"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72;p53">
              <a:extLst>
                <a:ext uri="{FF2B5EF4-FFF2-40B4-BE49-F238E27FC236}">
                  <a16:creationId xmlns:a16="http://schemas.microsoft.com/office/drawing/2014/main" id="{6421EFFF-C314-486A-9C85-431165FA1CFB}"/>
                </a:ext>
              </a:extLst>
            </p:cNvPr>
            <p:cNvSpPr/>
            <p:nvPr/>
          </p:nvSpPr>
          <p:spPr>
            <a:xfrm>
              <a:off x="7113822" y="2957771"/>
              <a:ext cx="365" cy="1607"/>
            </a:xfrm>
            <a:custGeom>
              <a:avLst/>
              <a:gdLst/>
              <a:ahLst/>
              <a:cxnLst/>
              <a:rect l="l" t="t" r="r" b="b"/>
              <a:pathLst>
                <a:path w="5" h="22" extrusionOk="0">
                  <a:moveTo>
                    <a:pt x="4" y="0"/>
                  </a:moveTo>
                  <a:lnTo>
                    <a:pt x="1" y="2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73;p53">
              <a:extLst>
                <a:ext uri="{FF2B5EF4-FFF2-40B4-BE49-F238E27FC236}">
                  <a16:creationId xmlns:a16="http://schemas.microsoft.com/office/drawing/2014/main" id="{FA510436-DD1B-444E-B318-FD9C3E75DA06}"/>
                </a:ext>
              </a:extLst>
            </p:cNvPr>
            <p:cNvSpPr/>
            <p:nvPr/>
          </p:nvSpPr>
          <p:spPr>
            <a:xfrm>
              <a:off x="6927751" y="4015428"/>
              <a:ext cx="803" cy="5696"/>
            </a:xfrm>
            <a:custGeom>
              <a:avLst/>
              <a:gdLst/>
              <a:ahLst/>
              <a:cxnLst/>
              <a:rect l="l" t="t" r="r" b="b"/>
              <a:pathLst>
                <a:path w="11" h="78" extrusionOk="0">
                  <a:moveTo>
                    <a:pt x="0" y="77"/>
                  </a:moveTo>
                  <a:cubicBezTo>
                    <a:pt x="0" y="49"/>
                    <a:pt x="4" y="25"/>
                    <a:pt x="11" y="0"/>
                  </a:cubicBezTo>
                  <a:cubicBezTo>
                    <a:pt x="4" y="25"/>
                    <a:pt x="0" y="49"/>
                    <a:pt x="0" y="7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74;p53">
              <a:extLst>
                <a:ext uri="{FF2B5EF4-FFF2-40B4-BE49-F238E27FC236}">
                  <a16:creationId xmlns:a16="http://schemas.microsoft.com/office/drawing/2014/main" id="{5D8B8786-5AE1-4507-9A46-FCD138E35183}"/>
                </a:ext>
              </a:extLst>
            </p:cNvPr>
            <p:cNvSpPr/>
            <p:nvPr/>
          </p:nvSpPr>
          <p:spPr>
            <a:xfrm>
              <a:off x="6950462" y="3943861"/>
              <a:ext cx="365" cy="1314"/>
            </a:xfrm>
            <a:custGeom>
              <a:avLst/>
              <a:gdLst/>
              <a:ahLst/>
              <a:cxnLst/>
              <a:rect l="l" t="t" r="r" b="b"/>
              <a:pathLst>
                <a:path w="5" h="18" extrusionOk="0">
                  <a:moveTo>
                    <a:pt x="1" y="18"/>
                  </a:moveTo>
                  <a:lnTo>
                    <a:pt x="1" y="18"/>
                  </a:lnTo>
                  <a:cubicBezTo>
                    <a:pt x="4" y="11"/>
                    <a:pt x="4" y="7"/>
                    <a:pt x="4" y="0"/>
                  </a:cubicBezTo>
                  <a:cubicBezTo>
                    <a:pt x="4" y="7"/>
                    <a:pt x="4" y="11"/>
                    <a:pt x="1" y="1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375;p53">
              <a:extLst>
                <a:ext uri="{FF2B5EF4-FFF2-40B4-BE49-F238E27FC236}">
                  <a16:creationId xmlns:a16="http://schemas.microsoft.com/office/drawing/2014/main" id="{EEC8217B-0796-4796-837F-E01EB798FDC6}"/>
                </a:ext>
              </a:extLst>
            </p:cNvPr>
            <p:cNvSpPr/>
            <p:nvPr/>
          </p:nvSpPr>
          <p:spPr>
            <a:xfrm>
              <a:off x="6923151" y="3930570"/>
              <a:ext cx="21031" cy="9274"/>
            </a:xfrm>
            <a:custGeom>
              <a:avLst/>
              <a:gdLst/>
              <a:ahLst/>
              <a:cxnLst/>
              <a:rect l="l" t="t" r="r" b="b"/>
              <a:pathLst>
                <a:path w="288" h="127" extrusionOk="0">
                  <a:moveTo>
                    <a:pt x="287" y="91"/>
                  </a:moveTo>
                  <a:cubicBezTo>
                    <a:pt x="168" y="126"/>
                    <a:pt x="56" y="91"/>
                    <a:pt x="0" y="0"/>
                  </a:cubicBezTo>
                  <a:cubicBezTo>
                    <a:pt x="56" y="91"/>
                    <a:pt x="168" y="126"/>
                    <a:pt x="287" y="9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376;p53">
              <a:extLst>
                <a:ext uri="{FF2B5EF4-FFF2-40B4-BE49-F238E27FC236}">
                  <a16:creationId xmlns:a16="http://schemas.microsoft.com/office/drawing/2014/main" id="{7125C56C-88B7-4B54-868D-75F00A98DDB1}"/>
                </a:ext>
              </a:extLst>
            </p:cNvPr>
            <p:cNvSpPr/>
            <p:nvPr/>
          </p:nvSpPr>
          <p:spPr>
            <a:xfrm>
              <a:off x="7110755" y="2977197"/>
              <a:ext cx="584" cy="1826"/>
            </a:xfrm>
            <a:custGeom>
              <a:avLst/>
              <a:gdLst/>
              <a:ahLst/>
              <a:cxnLst/>
              <a:rect l="l" t="t" r="r" b="b"/>
              <a:pathLst>
                <a:path w="8" h="25" extrusionOk="0">
                  <a:moveTo>
                    <a:pt x="8" y="0"/>
                  </a:moveTo>
                  <a:lnTo>
                    <a:pt x="1"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377;p53">
              <a:extLst>
                <a:ext uri="{FF2B5EF4-FFF2-40B4-BE49-F238E27FC236}">
                  <a16:creationId xmlns:a16="http://schemas.microsoft.com/office/drawing/2014/main" id="{90BF4449-E452-4556-9AC1-B75DFCE481BB}"/>
                </a:ext>
              </a:extLst>
            </p:cNvPr>
            <p:cNvSpPr/>
            <p:nvPr/>
          </p:nvSpPr>
          <p:spPr>
            <a:xfrm>
              <a:off x="7112070" y="2971793"/>
              <a:ext cx="292" cy="1607"/>
            </a:xfrm>
            <a:custGeom>
              <a:avLst/>
              <a:gdLst/>
              <a:ahLst/>
              <a:cxnLst/>
              <a:rect l="l" t="t" r="r" b="b"/>
              <a:pathLst>
                <a:path w="4" h="22" extrusionOk="0">
                  <a:moveTo>
                    <a:pt x="4" y="1"/>
                  </a:moveTo>
                  <a:lnTo>
                    <a:pt x="0" y="2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378;p53">
              <a:extLst>
                <a:ext uri="{FF2B5EF4-FFF2-40B4-BE49-F238E27FC236}">
                  <a16:creationId xmlns:a16="http://schemas.microsoft.com/office/drawing/2014/main" id="{3BF30543-2F4F-4AF4-A5B2-0FF8FA6EC708}"/>
                </a:ext>
              </a:extLst>
            </p:cNvPr>
            <p:cNvSpPr/>
            <p:nvPr/>
          </p:nvSpPr>
          <p:spPr>
            <a:xfrm>
              <a:off x="7105643" y="4492736"/>
              <a:ext cx="2410" cy="292"/>
            </a:xfrm>
            <a:custGeom>
              <a:avLst/>
              <a:gdLst/>
              <a:ahLst/>
              <a:cxnLst/>
              <a:rect l="l" t="t" r="r" b="b"/>
              <a:pathLst>
                <a:path w="33" h="4" extrusionOk="0">
                  <a:moveTo>
                    <a:pt x="1" y="0"/>
                  </a:moveTo>
                  <a:lnTo>
                    <a:pt x="32"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79;p53">
              <a:extLst>
                <a:ext uri="{FF2B5EF4-FFF2-40B4-BE49-F238E27FC236}">
                  <a16:creationId xmlns:a16="http://schemas.microsoft.com/office/drawing/2014/main" id="{360CB9CC-AC48-4C2F-97CB-0FAA0E240AFB}"/>
                </a:ext>
              </a:extLst>
            </p:cNvPr>
            <p:cNvSpPr/>
            <p:nvPr/>
          </p:nvSpPr>
          <p:spPr>
            <a:xfrm>
              <a:off x="7111266" y="2974641"/>
              <a:ext cx="584" cy="1607"/>
            </a:xfrm>
            <a:custGeom>
              <a:avLst/>
              <a:gdLst/>
              <a:ahLst/>
              <a:cxnLst/>
              <a:rect l="l" t="t" r="r" b="b"/>
              <a:pathLst>
                <a:path w="8" h="22" extrusionOk="0">
                  <a:moveTo>
                    <a:pt x="8" y="0"/>
                  </a:moveTo>
                  <a:lnTo>
                    <a:pt x="1" y="2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80;p53">
              <a:extLst>
                <a:ext uri="{FF2B5EF4-FFF2-40B4-BE49-F238E27FC236}">
                  <a16:creationId xmlns:a16="http://schemas.microsoft.com/office/drawing/2014/main" id="{2507317D-F503-4FB7-BA12-79D099ADD309}"/>
                </a:ext>
              </a:extLst>
            </p:cNvPr>
            <p:cNvSpPr/>
            <p:nvPr/>
          </p:nvSpPr>
          <p:spPr>
            <a:xfrm>
              <a:off x="6962512" y="3647297"/>
              <a:ext cx="1095" cy="6426"/>
            </a:xfrm>
            <a:custGeom>
              <a:avLst/>
              <a:gdLst/>
              <a:ahLst/>
              <a:cxnLst/>
              <a:rect l="l" t="t" r="r" b="b"/>
              <a:pathLst>
                <a:path w="15" h="88" extrusionOk="0">
                  <a:moveTo>
                    <a:pt x="7" y="88"/>
                  </a:moveTo>
                  <a:cubicBezTo>
                    <a:pt x="14" y="60"/>
                    <a:pt x="14" y="28"/>
                    <a:pt x="0" y="0"/>
                  </a:cubicBezTo>
                  <a:cubicBezTo>
                    <a:pt x="14" y="28"/>
                    <a:pt x="14" y="60"/>
                    <a:pt x="7" y="8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81;p53">
              <a:extLst>
                <a:ext uri="{FF2B5EF4-FFF2-40B4-BE49-F238E27FC236}">
                  <a16:creationId xmlns:a16="http://schemas.microsoft.com/office/drawing/2014/main" id="{0F6CFDED-A0BD-4B7A-A43A-F842434CD8C5}"/>
                </a:ext>
              </a:extLst>
            </p:cNvPr>
            <p:cNvSpPr/>
            <p:nvPr/>
          </p:nvSpPr>
          <p:spPr>
            <a:xfrm>
              <a:off x="7046638" y="4361578"/>
              <a:ext cx="5404" cy="129400"/>
            </a:xfrm>
            <a:custGeom>
              <a:avLst/>
              <a:gdLst/>
              <a:ahLst/>
              <a:cxnLst/>
              <a:rect l="l" t="t" r="r" b="b"/>
              <a:pathLst>
                <a:path w="74" h="1772" extrusionOk="0">
                  <a:moveTo>
                    <a:pt x="74" y="1772"/>
                  </a:moveTo>
                  <a:cubicBezTo>
                    <a:pt x="25" y="1681"/>
                    <a:pt x="0" y="1338"/>
                    <a:pt x="63" y="0"/>
                  </a:cubicBezTo>
                  <a:lnTo>
                    <a:pt x="63" y="0"/>
                  </a:lnTo>
                  <a:cubicBezTo>
                    <a:pt x="0" y="1338"/>
                    <a:pt x="25" y="1681"/>
                    <a:pt x="74" y="177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82;p53">
              <a:extLst>
                <a:ext uri="{FF2B5EF4-FFF2-40B4-BE49-F238E27FC236}">
                  <a16:creationId xmlns:a16="http://schemas.microsoft.com/office/drawing/2014/main" id="{2708FF3B-E886-4C4B-90C8-3C29BFB5DFA4}"/>
                </a:ext>
              </a:extLst>
            </p:cNvPr>
            <p:cNvSpPr/>
            <p:nvPr/>
          </p:nvSpPr>
          <p:spPr>
            <a:xfrm>
              <a:off x="7010271" y="4331126"/>
              <a:ext cx="584" cy="365"/>
            </a:xfrm>
            <a:custGeom>
              <a:avLst/>
              <a:gdLst/>
              <a:ahLst/>
              <a:cxnLst/>
              <a:rect l="l" t="t" r="r" b="b"/>
              <a:pathLst>
                <a:path w="8" h="5" extrusionOk="0">
                  <a:moveTo>
                    <a:pt x="1" y="1"/>
                  </a:moveTo>
                  <a:lnTo>
                    <a:pt x="8"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83;p53">
              <a:extLst>
                <a:ext uri="{FF2B5EF4-FFF2-40B4-BE49-F238E27FC236}">
                  <a16:creationId xmlns:a16="http://schemas.microsoft.com/office/drawing/2014/main" id="{36D764F2-BB8B-464E-9365-1E109D281E7A}"/>
                </a:ext>
              </a:extLst>
            </p:cNvPr>
            <p:cNvSpPr/>
            <p:nvPr/>
          </p:nvSpPr>
          <p:spPr>
            <a:xfrm>
              <a:off x="7017720" y="4335727"/>
              <a:ext cx="365" cy="365"/>
            </a:xfrm>
            <a:custGeom>
              <a:avLst/>
              <a:gdLst/>
              <a:ahLst/>
              <a:cxnLst/>
              <a:rect l="l" t="t" r="r" b="b"/>
              <a:pathLst>
                <a:path w="5" h="5" extrusionOk="0">
                  <a:moveTo>
                    <a:pt x="4" y="4"/>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84;p53">
              <a:extLst>
                <a:ext uri="{FF2B5EF4-FFF2-40B4-BE49-F238E27FC236}">
                  <a16:creationId xmlns:a16="http://schemas.microsoft.com/office/drawing/2014/main" id="{D6AD12DF-DCB7-422E-BF1E-DC1D1F67136B}"/>
                </a:ext>
              </a:extLst>
            </p:cNvPr>
            <p:cNvSpPr/>
            <p:nvPr/>
          </p:nvSpPr>
          <p:spPr>
            <a:xfrm>
              <a:off x="7013630" y="4333171"/>
              <a:ext cx="876" cy="584"/>
            </a:xfrm>
            <a:custGeom>
              <a:avLst/>
              <a:gdLst/>
              <a:ahLst/>
              <a:cxnLst/>
              <a:rect l="l" t="t" r="r" b="b"/>
              <a:pathLst>
                <a:path w="12" h="8" extrusionOk="0">
                  <a:moveTo>
                    <a:pt x="1" y="1"/>
                  </a:moveTo>
                  <a:lnTo>
                    <a:pt x="11"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85;p53">
              <a:extLst>
                <a:ext uri="{FF2B5EF4-FFF2-40B4-BE49-F238E27FC236}">
                  <a16:creationId xmlns:a16="http://schemas.microsoft.com/office/drawing/2014/main" id="{1DFD8106-6B0C-4762-A673-82064FA0E8E5}"/>
                </a:ext>
              </a:extLst>
            </p:cNvPr>
            <p:cNvSpPr/>
            <p:nvPr/>
          </p:nvSpPr>
          <p:spPr>
            <a:xfrm>
              <a:off x="7005962" y="4329081"/>
              <a:ext cx="803" cy="584"/>
            </a:xfrm>
            <a:custGeom>
              <a:avLst/>
              <a:gdLst/>
              <a:ahLst/>
              <a:cxnLst/>
              <a:rect l="l" t="t" r="r" b="b"/>
              <a:pathLst>
                <a:path w="11" h="8" extrusionOk="0">
                  <a:moveTo>
                    <a:pt x="0" y="1"/>
                  </a:moveTo>
                  <a:lnTo>
                    <a:pt x="11"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86;p53">
              <a:extLst>
                <a:ext uri="{FF2B5EF4-FFF2-40B4-BE49-F238E27FC236}">
                  <a16:creationId xmlns:a16="http://schemas.microsoft.com/office/drawing/2014/main" id="{6D4CF26E-699D-4683-980D-2C94324A2FF9}"/>
                </a:ext>
              </a:extLst>
            </p:cNvPr>
            <p:cNvSpPr/>
            <p:nvPr/>
          </p:nvSpPr>
          <p:spPr>
            <a:xfrm>
              <a:off x="6857135" y="4213552"/>
              <a:ext cx="6499" cy="13656"/>
            </a:xfrm>
            <a:custGeom>
              <a:avLst/>
              <a:gdLst/>
              <a:ahLst/>
              <a:cxnLst/>
              <a:rect l="l" t="t" r="r" b="b"/>
              <a:pathLst>
                <a:path w="89" h="187" extrusionOk="0">
                  <a:moveTo>
                    <a:pt x="1" y="0"/>
                  </a:moveTo>
                  <a:cubicBezTo>
                    <a:pt x="11" y="70"/>
                    <a:pt x="40" y="134"/>
                    <a:pt x="89" y="186"/>
                  </a:cubicBezTo>
                  <a:cubicBezTo>
                    <a:pt x="40" y="134"/>
                    <a:pt x="11" y="70"/>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87;p53">
              <a:extLst>
                <a:ext uri="{FF2B5EF4-FFF2-40B4-BE49-F238E27FC236}">
                  <a16:creationId xmlns:a16="http://schemas.microsoft.com/office/drawing/2014/main" id="{EC9D4CBB-31F2-466F-8934-23EFC6C7992B}"/>
                </a:ext>
              </a:extLst>
            </p:cNvPr>
            <p:cNvSpPr/>
            <p:nvPr/>
          </p:nvSpPr>
          <p:spPr>
            <a:xfrm>
              <a:off x="7109003" y="4492955"/>
              <a:ext cx="1826" cy="365"/>
            </a:xfrm>
            <a:custGeom>
              <a:avLst/>
              <a:gdLst/>
              <a:ahLst/>
              <a:cxnLst/>
              <a:rect l="l" t="t" r="r" b="b"/>
              <a:pathLst>
                <a:path w="25" h="5" extrusionOk="0">
                  <a:moveTo>
                    <a:pt x="0" y="1"/>
                  </a:moveTo>
                  <a:lnTo>
                    <a:pt x="25"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88;p53">
              <a:extLst>
                <a:ext uri="{FF2B5EF4-FFF2-40B4-BE49-F238E27FC236}">
                  <a16:creationId xmlns:a16="http://schemas.microsoft.com/office/drawing/2014/main" id="{85FA6436-D108-4B11-848B-37C78EF49514}"/>
                </a:ext>
              </a:extLst>
            </p:cNvPr>
            <p:cNvSpPr/>
            <p:nvPr/>
          </p:nvSpPr>
          <p:spPr>
            <a:xfrm>
              <a:off x="7052991" y="4492444"/>
              <a:ext cx="2921" cy="1387"/>
            </a:xfrm>
            <a:custGeom>
              <a:avLst/>
              <a:gdLst/>
              <a:ahLst/>
              <a:cxnLst/>
              <a:rect l="l" t="t" r="r" b="b"/>
              <a:pathLst>
                <a:path w="40" h="19" extrusionOk="0">
                  <a:moveTo>
                    <a:pt x="1" y="1"/>
                  </a:moveTo>
                  <a:cubicBezTo>
                    <a:pt x="11" y="11"/>
                    <a:pt x="25" y="15"/>
                    <a:pt x="39" y="18"/>
                  </a:cubicBezTo>
                  <a:cubicBezTo>
                    <a:pt x="25" y="15"/>
                    <a:pt x="11" y="11"/>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89;p53">
              <a:extLst>
                <a:ext uri="{FF2B5EF4-FFF2-40B4-BE49-F238E27FC236}">
                  <a16:creationId xmlns:a16="http://schemas.microsoft.com/office/drawing/2014/main" id="{127EDD2D-82DA-484D-BD37-1F1851D56228}"/>
                </a:ext>
              </a:extLst>
            </p:cNvPr>
            <p:cNvSpPr/>
            <p:nvPr/>
          </p:nvSpPr>
          <p:spPr>
            <a:xfrm>
              <a:off x="7056570" y="4493758"/>
              <a:ext cx="73" cy="73"/>
            </a:xfrm>
            <a:custGeom>
              <a:avLst/>
              <a:gdLst/>
              <a:ahLst/>
              <a:cxnLst/>
              <a:rect l="l" t="t" r="r" b="b"/>
              <a:pathLst>
                <a:path w="1" h="1" extrusionOk="0">
                  <a:moveTo>
                    <a:pt x="1"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90;p53">
              <a:extLst>
                <a:ext uri="{FF2B5EF4-FFF2-40B4-BE49-F238E27FC236}">
                  <a16:creationId xmlns:a16="http://schemas.microsoft.com/office/drawing/2014/main" id="{68214ED7-3F3C-4990-8C64-18EBFC261874}"/>
                </a:ext>
              </a:extLst>
            </p:cNvPr>
            <p:cNvSpPr/>
            <p:nvPr/>
          </p:nvSpPr>
          <p:spPr>
            <a:xfrm>
              <a:off x="7057592" y="4493758"/>
              <a:ext cx="73" cy="73"/>
            </a:xfrm>
            <a:custGeom>
              <a:avLst/>
              <a:gdLst/>
              <a:ahLst/>
              <a:cxnLst/>
              <a:rect l="l" t="t" r="r" b="b"/>
              <a:pathLst>
                <a:path w="1" h="1" extrusionOk="0">
                  <a:moveTo>
                    <a:pt x="1"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91;p53">
              <a:extLst>
                <a:ext uri="{FF2B5EF4-FFF2-40B4-BE49-F238E27FC236}">
                  <a16:creationId xmlns:a16="http://schemas.microsoft.com/office/drawing/2014/main" id="{AF9771AE-A2ED-4FE0-8C37-3C82B7E35FB6}"/>
                </a:ext>
              </a:extLst>
            </p:cNvPr>
            <p:cNvSpPr/>
            <p:nvPr/>
          </p:nvSpPr>
          <p:spPr>
            <a:xfrm>
              <a:off x="7112070" y="4493758"/>
              <a:ext cx="584" cy="73"/>
            </a:xfrm>
            <a:custGeom>
              <a:avLst/>
              <a:gdLst/>
              <a:ahLst/>
              <a:cxnLst/>
              <a:rect l="l" t="t" r="r" b="b"/>
              <a:pathLst>
                <a:path w="8" h="1" extrusionOk="0">
                  <a:moveTo>
                    <a:pt x="7" y="0"/>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92;p53">
              <a:extLst>
                <a:ext uri="{FF2B5EF4-FFF2-40B4-BE49-F238E27FC236}">
                  <a16:creationId xmlns:a16="http://schemas.microsoft.com/office/drawing/2014/main" id="{7260814A-0CFF-44BB-9EE5-646F700ADCDC}"/>
                </a:ext>
              </a:extLst>
            </p:cNvPr>
            <p:cNvSpPr/>
            <p:nvPr/>
          </p:nvSpPr>
          <p:spPr>
            <a:xfrm>
              <a:off x="7001873" y="3425074"/>
              <a:ext cx="3359" cy="16212"/>
            </a:xfrm>
            <a:custGeom>
              <a:avLst/>
              <a:gdLst/>
              <a:ahLst/>
              <a:cxnLst/>
              <a:rect l="l" t="t" r="r" b="b"/>
              <a:pathLst>
                <a:path w="46" h="222" extrusionOk="0">
                  <a:moveTo>
                    <a:pt x="46" y="1"/>
                  </a:moveTo>
                  <a:cubicBezTo>
                    <a:pt x="25" y="71"/>
                    <a:pt x="7" y="144"/>
                    <a:pt x="0" y="221"/>
                  </a:cubicBezTo>
                  <a:cubicBezTo>
                    <a:pt x="7" y="144"/>
                    <a:pt x="25" y="71"/>
                    <a:pt x="4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93;p53">
              <a:extLst>
                <a:ext uri="{FF2B5EF4-FFF2-40B4-BE49-F238E27FC236}">
                  <a16:creationId xmlns:a16="http://schemas.microsoft.com/office/drawing/2014/main" id="{F8238571-6FC3-469D-92B7-83DF4F741778}"/>
                </a:ext>
              </a:extLst>
            </p:cNvPr>
            <p:cNvSpPr/>
            <p:nvPr/>
          </p:nvSpPr>
          <p:spPr>
            <a:xfrm>
              <a:off x="7107469" y="2989173"/>
              <a:ext cx="584" cy="1095"/>
            </a:xfrm>
            <a:custGeom>
              <a:avLst/>
              <a:gdLst/>
              <a:ahLst/>
              <a:cxnLst/>
              <a:rect l="l" t="t" r="r" b="b"/>
              <a:pathLst>
                <a:path w="8" h="15" extrusionOk="0">
                  <a:moveTo>
                    <a:pt x="7" y="1"/>
                  </a:moveTo>
                  <a:cubicBezTo>
                    <a:pt x="4" y="4"/>
                    <a:pt x="4" y="11"/>
                    <a:pt x="0" y="15"/>
                  </a:cubicBezTo>
                  <a:cubicBezTo>
                    <a:pt x="4" y="11"/>
                    <a:pt x="4" y="4"/>
                    <a:pt x="7"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94;p53">
              <a:extLst>
                <a:ext uri="{FF2B5EF4-FFF2-40B4-BE49-F238E27FC236}">
                  <a16:creationId xmlns:a16="http://schemas.microsoft.com/office/drawing/2014/main" id="{DB34F18D-90F3-4788-9718-E7B8612F4B3E}"/>
                </a:ext>
              </a:extLst>
            </p:cNvPr>
            <p:cNvSpPr/>
            <p:nvPr/>
          </p:nvSpPr>
          <p:spPr>
            <a:xfrm>
              <a:off x="7087533" y="4492297"/>
              <a:ext cx="14094" cy="219"/>
            </a:xfrm>
            <a:custGeom>
              <a:avLst/>
              <a:gdLst/>
              <a:ahLst/>
              <a:cxnLst/>
              <a:rect l="l" t="t" r="r" b="b"/>
              <a:pathLst>
                <a:path w="193" h="3" extrusionOk="0">
                  <a:moveTo>
                    <a:pt x="97" y="0"/>
                  </a:moveTo>
                  <a:cubicBezTo>
                    <a:pt x="64" y="0"/>
                    <a:pt x="32" y="1"/>
                    <a:pt x="0" y="3"/>
                  </a:cubicBezTo>
                  <a:lnTo>
                    <a:pt x="193" y="3"/>
                  </a:lnTo>
                  <a:cubicBezTo>
                    <a:pt x="161" y="1"/>
                    <a:pt x="129" y="0"/>
                    <a:pt x="9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95;p53">
              <a:extLst>
                <a:ext uri="{FF2B5EF4-FFF2-40B4-BE49-F238E27FC236}">
                  <a16:creationId xmlns:a16="http://schemas.microsoft.com/office/drawing/2014/main" id="{D6A3C04E-046D-4EA4-9AE3-DC18B6D4E374}"/>
                </a:ext>
              </a:extLst>
            </p:cNvPr>
            <p:cNvSpPr/>
            <p:nvPr/>
          </p:nvSpPr>
          <p:spPr>
            <a:xfrm>
              <a:off x="6981426" y="3304433"/>
              <a:ext cx="4382" cy="2337"/>
            </a:xfrm>
            <a:custGeom>
              <a:avLst/>
              <a:gdLst/>
              <a:ahLst/>
              <a:cxnLst/>
              <a:rect l="l" t="t" r="r" b="b"/>
              <a:pathLst>
                <a:path w="60" h="32" extrusionOk="0">
                  <a:moveTo>
                    <a:pt x="60" y="0"/>
                  </a:moveTo>
                  <a:cubicBezTo>
                    <a:pt x="39" y="4"/>
                    <a:pt x="14" y="14"/>
                    <a:pt x="0" y="32"/>
                  </a:cubicBezTo>
                  <a:cubicBezTo>
                    <a:pt x="14" y="14"/>
                    <a:pt x="39" y="4"/>
                    <a:pt x="6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96;p53">
              <a:extLst>
                <a:ext uri="{FF2B5EF4-FFF2-40B4-BE49-F238E27FC236}">
                  <a16:creationId xmlns:a16="http://schemas.microsoft.com/office/drawing/2014/main" id="{1617257F-8D0D-42C6-B644-C0E22621FB68}"/>
                </a:ext>
              </a:extLst>
            </p:cNvPr>
            <p:cNvSpPr/>
            <p:nvPr/>
          </p:nvSpPr>
          <p:spPr>
            <a:xfrm>
              <a:off x="7303034" y="2808211"/>
              <a:ext cx="331680" cy="340443"/>
            </a:xfrm>
            <a:custGeom>
              <a:avLst/>
              <a:gdLst/>
              <a:ahLst/>
              <a:cxnLst/>
              <a:rect l="l" t="t" r="r" b="b"/>
              <a:pathLst>
                <a:path w="4542" h="4662" extrusionOk="0">
                  <a:moveTo>
                    <a:pt x="1803" y="0"/>
                  </a:moveTo>
                  <a:cubicBezTo>
                    <a:pt x="1628" y="0"/>
                    <a:pt x="1453" y="0"/>
                    <a:pt x="1334" y="60"/>
                  </a:cubicBezTo>
                  <a:cubicBezTo>
                    <a:pt x="1250" y="105"/>
                    <a:pt x="1142" y="105"/>
                    <a:pt x="1030" y="105"/>
                  </a:cubicBezTo>
                  <a:cubicBezTo>
                    <a:pt x="900" y="105"/>
                    <a:pt x="771" y="105"/>
                    <a:pt x="680" y="168"/>
                  </a:cubicBezTo>
                  <a:cubicBezTo>
                    <a:pt x="473" y="305"/>
                    <a:pt x="277" y="560"/>
                    <a:pt x="284" y="623"/>
                  </a:cubicBezTo>
                  <a:cubicBezTo>
                    <a:pt x="291" y="683"/>
                    <a:pt x="249" y="1478"/>
                    <a:pt x="77" y="1534"/>
                  </a:cubicBezTo>
                  <a:cubicBezTo>
                    <a:pt x="74" y="1537"/>
                    <a:pt x="67" y="1537"/>
                    <a:pt x="60" y="1541"/>
                  </a:cubicBezTo>
                  <a:lnTo>
                    <a:pt x="0" y="1541"/>
                  </a:lnTo>
                  <a:lnTo>
                    <a:pt x="11" y="1555"/>
                  </a:lnTo>
                  <a:lnTo>
                    <a:pt x="25" y="1572"/>
                  </a:lnTo>
                  <a:lnTo>
                    <a:pt x="49" y="1604"/>
                  </a:lnTo>
                  <a:lnTo>
                    <a:pt x="60" y="1618"/>
                  </a:lnTo>
                  <a:lnTo>
                    <a:pt x="102" y="1667"/>
                  </a:lnTo>
                  <a:lnTo>
                    <a:pt x="144" y="1716"/>
                  </a:lnTo>
                  <a:lnTo>
                    <a:pt x="158" y="1730"/>
                  </a:lnTo>
                  <a:lnTo>
                    <a:pt x="190" y="1768"/>
                  </a:lnTo>
                  <a:lnTo>
                    <a:pt x="207" y="1786"/>
                  </a:lnTo>
                  <a:lnTo>
                    <a:pt x="239" y="1817"/>
                  </a:lnTo>
                  <a:lnTo>
                    <a:pt x="256" y="1835"/>
                  </a:lnTo>
                  <a:lnTo>
                    <a:pt x="291" y="1870"/>
                  </a:lnTo>
                  <a:lnTo>
                    <a:pt x="305" y="1887"/>
                  </a:lnTo>
                  <a:lnTo>
                    <a:pt x="344" y="1926"/>
                  </a:lnTo>
                  <a:lnTo>
                    <a:pt x="354" y="1936"/>
                  </a:lnTo>
                  <a:lnTo>
                    <a:pt x="407" y="1982"/>
                  </a:lnTo>
                  <a:lnTo>
                    <a:pt x="417" y="1992"/>
                  </a:lnTo>
                  <a:lnTo>
                    <a:pt x="456" y="2027"/>
                  </a:lnTo>
                  <a:lnTo>
                    <a:pt x="473" y="2041"/>
                  </a:lnTo>
                  <a:lnTo>
                    <a:pt x="505" y="2069"/>
                  </a:lnTo>
                  <a:lnTo>
                    <a:pt x="526" y="2083"/>
                  </a:lnTo>
                  <a:lnTo>
                    <a:pt x="554" y="2108"/>
                  </a:lnTo>
                  <a:lnTo>
                    <a:pt x="571" y="2122"/>
                  </a:lnTo>
                  <a:lnTo>
                    <a:pt x="606" y="2146"/>
                  </a:lnTo>
                  <a:lnTo>
                    <a:pt x="620" y="2157"/>
                  </a:lnTo>
                  <a:cubicBezTo>
                    <a:pt x="634" y="2167"/>
                    <a:pt x="648" y="2174"/>
                    <a:pt x="662" y="2185"/>
                  </a:cubicBezTo>
                  <a:cubicBezTo>
                    <a:pt x="757" y="2241"/>
                    <a:pt x="841" y="2307"/>
                    <a:pt x="914" y="2388"/>
                  </a:cubicBezTo>
                  <a:cubicBezTo>
                    <a:pt x="1002" y="2475"/>
                    <a:pt x="1061" y="2535"/>
                    <a:pt x="1243" y="2552"/>
                  </a:cubicBezTo>
                  <a:cubicBezTo>
                    <a:pt x="1618" y="2591"/>
                    <a:pt x="1789" y="2752"/>
                    <a:pt x="1894" y="2889"/>
                  </a:cubicBezTo>
                  <a:cubicBezTo>
                    <a:pt x="1943" y="2952"/>
                    <a:pt x="2220" y="3064"/>
                    <a:pt x="2420" y="3144"/>
                  </a:cubicBezTo>
                  <a:cubicBezTo>
                    <a:pt x="2745" y="3277"/>
                    <a:pt x="2882" y="3337"/>
                    <a:pt x="2920" y="3407"/>
                  </a:cubicBezTo>
                  <a:cubicBezTo>
                    <a:pt x="2973" y="3498"/>
                    <a:pt x="2885" y="3603"/>
                    <a:pt x="2763" y="3743"/>
                  </a:cubicBezTo>
                  <a:cubicBezTo>
                    <a:pt x="2647" y="3872"/>
                    <a:pt x="2504" y="4040"/>
                    <a:pt x="2504" y="4180"/>
                  </a:cubicBezTo>
                  <a:cubicBezTo>
                    <a:pt x="2504" y="4397"/>
                    <a:pt x="2409" y="4471"/>
                    <a:pt x="2350" y="4516"/>
                  </a:cubicBezTo>
                  <a:lnTo>
                    <a:pt x="2336" y="4527"/>
                  </a:lnTo>
                  <a:cubicBezTo>
                    <a:pt x="2388" y="4534"/>
                    <a:pt x="2437" y="4537"/>
                    <a:pt x="2486" y="4541"/>
                  </a:cubicBezTo>
                  <a:cubicBezTo>
                    <a:pt x="2605" y="4544"/>
                    <a:pt x="2724" y="4551"/>
                    <a:pt x="2801" y="4600"/>
                  </a:cubicBezTo>
                  <a:cubicBezTo>
                    <a:pt x="2826" y="4614"/>
                    <a:pt x="2857" y="4618"/>
                    <a:pt x="2885" y="4618"/>
                  </a:cubicBezTo>
                  <a:cubicBezTo>
                    <a:pt x="2924" y="4618"/>
                    <a:pt x="2959" y="4614"/>
                    <a:pt x="2997" y="4611"/>
                  </a:cubicBezTo>
                  <a:lnTo>
                    <a:pt x="3050" y="4604"/>
                  </a:lnTo>
                  <a:lnTo>
                    <a:pt x="3064" y="4604"/>
                  </a:lnTo>
                  <a:cubicBezTo>
                    <a:pt x="3085" y="4604"/>
                    <a:pt x="3106" y="4600"/>
                    <a:pt x="3123" y="4600"/>
                  </a:cubicBezTo>
                  <a:lnTo>
                    <a:pt x="3162" y="4600"/>
                  </a:lnTo>
                  <a:cubicBezTo>
                    <a:pt x="3176" y="4600"/>
                    <a:pt x="3190" y="4600"/>
                    <a:pt x="3200" y="4604"/>
                  </a:cubicBezTo>
                  <a:cubicBezTo>
                    <a:pt x="3214" y="4607"/>
                    <a:pt x="3225" y="4611"/>
                    <a:pt x="3239" y="4614"/>
                  </a:cubicBezTo>
                  <a:lnTo>
                    <a:pt x="3246" y="4614"/>
                  </a:lnTo>
                  <a:cubicBezTo>
                    <a:pt x="3256" y="4618"/>
                    <a:pt x="3270" y="4621"/>
                    <a:pt x="3281" y="4625"/>
                  </a:cubicBezTo>
                  <a:lnTo>
                    <a:pt x="3288" y="4628"/>
                  </a:lnTo>
                  <a:cubicBezTo>
                    <a:pt x="3298" y="4632"/>
                    <a:pt x="3312" y="4639"/>
                    <a:pt x="3323" y="4646"/>
                  </a:cubicBezTo>
                  <a:cubicBezTo>
                    <a:pt x="3341" y="4657"/>
                    <a:pt x="3360" y="4662"/>
                    <a:pt x="3380" y="4662"/>
                  </a:cubicBezTo>
                  <a:cubicBezTo>
                    <a:pt x="3425" y="4662"/>
                    <a:pt x="3477" y="4638"/>
                    <a:pt x="3547" y="4604"/>
                  </a:cubicBezTo>
                  <a:cubicBezTo>
                    <a:pt x="3611" y="4569"/>
                    <a:pt x="3675" y="4537"/>
                    <a:pt x="3741" y="4537"/>
                  </a:cubicBezTo>
                  <a:cubicBezTo>
                    <a:pt x="3754" y="4537"/>
                    <a:pt x="3768" y="4538"/>
                    <a:pt x="3781" y="4541"/>
                  </a:cubicBezTo>
                  <a:cubicBezTo>
                    <a:pt x="3784" y="4541"/>
                    <a:pt x="3786" y="4542"/>
                    <a:pt x="3788" y="4542"/>
                  </a:cubicBezTo>
                  <a:cubicBezTo>
                    <a:pt x="3821" y="4542"/>
                    <a:pt x="3873" y="4499"/>
                    <a:pt x="3921" y="4457"/>
                  </a:cubicBezTo>
                  <a:cubicBezTo>
                    <a:pt x="3988" y="4401"/>
                    <a:pt x="4065" y="4334"/>
                    <a:pt x="4159" y="4327"/>
                  </a:cubicBezTo>
                  <a:lnTo>
                    <a:pt x="4198" y="4327"/>
                  </a:lnTo>
                  <a:cubicBezTo>
                    <a:pt x="4208" y="4324"/>
                    <a:pt x="4219" y="4317"/>
                    <a:pt x="4226" y="4310"/>
                  </a:cubicBezTo>
                  <a:cubicBezTo>
                    <a:pt x="4338" y="4191"/>
                    <a:pt x="4433" y="3778"/>
                    <a:pt x="4408" y="3599"/>
                  </a:cubicBezTo>
                  <a:lnTo>
                    <a:pt x="4401" y="3599"/>
                  </a:lnTo>
                  <a:lnTo>
                    <a:pt x="4401" y="3529"/>
                  </a:lnTo>
                  <a:lnTo>
                    <a:pt x="4401" y="3470"/>
                  </a:lnTo>
                  <a:lnTo>
                    <a:pt x="4405" y="3470"/>
                  </a:lnTo>
                  <a:cubicBezTo>
                    <a:pt x="4415" y="3382"/>
                    <a:pt x="4436" y="3281"/>
                    <a:pt x="4461" y="3169"/>
                  </a:cubicBezTo>
                  <a:cubicBezTo>
                    <a:pt x="4492" y="3011"/>
                    <a:pt x="4541" y="2766"/>
                    <a:pt x="4520" y="2661"/>
                  </a:cubicBezTo>
                  <a:cubicBezTo>
                    <a:pt x="4517" y="2640"/>
                    <a:pt x="4506" y="2622"/>
                    <a:pt x="4489" y="2612"/>
                  </a:cubicBezTo>
                  <a:cubicBezTo>
                    <a:pt x="4464" y="2598"/>
                    <a:pt x="4436" y="2591"/>
                    <a:pt x="4408" y="2591"/>
                  </a:cubicBezTo>
                  <a:cubicBezTo>
                    <a:pt x="4324" y="2591"/>
                    <a:pt x="4243" y="2636"/>
                    <a:pt x="4180" y="2671"/>
                  </a:cubicBezTo>
                  <a:cubicBezTo>
                    <a:pt x="4145" y="2696"/>
                    <a:pt x="4103" y="2713"/>
                    <a:pt x="4058" y="2717"/>
                  </a:cubicBezTo>
                  <a:cubicBezTo>
                    <a:pt x="4002" y="2717"/>
                    <a:pt x="3953" y="2675"/>
                    <a:pt x="3862" y="2440"/>
                  </a:cubicBezTo>
                  <a:cubicBezTo>
                    <a:pt x="3806" y="2307"/>
                    <a:pt x="3757" y="2150"/>
                    <a:pt x="3732" y="2062"/>
                  </a:cubicBezTo>
                  <a:cubicBezTo>
                    <a:pt x="3690" y="1908"/>
                    <a:pt x="3557" y="1674"/>
                    <a:pt x="3470" y="1642"/>
                  </a:cubicBezTo>
                  <a:cubicBezTo>
                    <a:pt x="3465" y="1640"/>
                    <a:pt x="3461" y="1640"/>
                    <a:pt x="3458" y="1640"/>
                  </a:cubicBezTo>
                  <a:cubicBezTo>
                    <a:pt x="3456" y="1640"/>
                    <a:pt x="3454" y="1640"/>
                    <a:pt x="3452" y="1642"/>
                  </a:cubicBezTo>
                  <a:cubicBezTo>
                    <a:pt x="3418" y="1668"/>
                    <a:pt x="3377" y="1682"/>
                    <a:pt x="3335" y="1682"/>
                  </a:cubicBezTo>
                  <a:cubicBezTo>
                    <a:pt x="3305" y="1682"/>
                    <a:pt x="3274" y="1675"/>
                    <a:pt x="3246" y="1660"/>
                  </a:cubicBezTo>
                  <a:cubicBezTo>
                    <a:pt x="3148" y="1621"/>
                    <a:pt x="3046" y="1604"/>
                    <a:pt x="2941" y="1604"/>
                  </a:cubicBezTo>
                  <a:cubicBezTo>
                    <a:pt x="2756" y="1593"/>
                    <a:pt x="2647" y="1576"/>
                    <a:pt x="2591" y="1499"/>
                  </a:cubicBezTo>
                  <a:cubicBezTo>
                    <a:pt x="2525" y="1415"/>
                    <a:pt x="2553" y="1296"/>
                    <a:pt x="2602" y="1082"/>
                  </a:cubicBezTo>
                  <a:lnTo>
                    <a:pt x="2602" y="1079"/>
                  </a:lnTo>
                  <a:cubicBezTo>
                    <a:pt x="2640" y="907"/>
                    <a:pt x="2574" y="767"/>
                    <a:pt x="2518" y="655"/>
                  </a:cubicBezTo>
                  <a:cubicBezTo>
                    <a:pt x="2472" y="553"/>
                    <a:pt x="2413" y="431"/>
                    <a:pt x="2535" y="364"/>
                  </a:cubicBezTo>
                  <a:cubicBezTo>
                    <a:pt x="2546" y="357"/>
                    <a:pt x="2560" y="347"/>
                    <a:pt x="2570" y="336"/>
                  </a:cubicBezTo>
                  <a:cubicBezTo>
                    <a:pt x="2574" y="333"/>
                    <a:pt x="2577" y="329"/>
                    <a:pt x="2577" y="326"/>
                  </a:cubicBezTo>
                  <a:cubicBezTo>
                    <a:pt x="2577" y="322"/>
                    <a:pt x="2577" y="322"/>
                    <a:pt x="2577" y="319"/>
                  </a:cubicBezTo>
                  <a:lnTo>
                    <a:pt x="2577" y="315"/>
                  </a:lnTo>
                  <a:cubicBezTo>
                    <a:pt x="2577" y="315"/>
                    <a:pt x="2577" y="312"/>
                    <a:pt x="2577" y="312"/>
                  </a:cubicBezTo>
                  <a:lnTo>
                    <a:pt x="2577" y="308"/>
                  </a:lnTo>
                  <a:lnTo>
                    <a:pt x="2577" y="298"/>
                  </a:lnTo>
                  <a:lnTo>
                    <a:pt x="2577" y="294"/>
                  </a:lnTo>
                  <a:lnTo>
                    <a:pt x="2574" y="284"/>
                  </a:lnTo>
                  <a:lnTo>
                    <a:pt x="2570" y="277"/>
                  </a:lnTo>
                  <a:lnTo>
                    <a:pt x="2563" y="263"/>
                  </a:lnTo>
                  <a:lnTo>
                    <a:pt x="2560" y="259"/>
                  </a:lnTo>
                  <a:cubicBezTo>
                    <a:pt x="2556" y="252"/>
                    <a:pt x="2553" y="245"/>
                    <a:pt x="2546" y="235"/>
                  </a:cubicBezTo>
                  <a:lnTo>
                    <a:pt x="2542" y="231"/>
                  </a:lnTo>
                  <a:lnTo>
                    <a:pt x="2532" y="210"/>
                  </a:lnTo>
                  <a:cubicBezTo>
                    <a:pt x="2518" y="217"/>
                    <a:pt x="2507" y="221"/>
                    <a:pt x="2493" y="224"/>
                  </a:cubicBezTo>
                  <a:lnTo>
                    <a:pt x="2486" y="224"/>
                  </a:lnTo>
                  <a:cubicBezTo>
                    <a:pt x="2476" y="228"/>
                    <a:pt x="2465" y="228"/>
                    <a:pt x="2455" y="228"/>
                  </a:cubicBezTo>
                  <a:cubicBezTo>
                    <a:pt x="2378" y="228"/>
                    <a:pt x="2304" y="179"/>
                    <a:pt x="2230" y="126"/>
                  </a:cubicBezTo>
                  <a:cubicBezTo>
                    <a:pt x="2143" y="67"/>
                    <a:pt x="2045" y="0"/>
                    <a:pt x="1936" y="0"/>
                  </a:cubicBezTo>
                  <a:close/>
                </a:path>
              </a:pathLst>
            </a:custGeom>
            <a:solidFill>
              <a:schemeClr val="bg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97;p53">
              <a:extLst>
                <a:ext uri="{FF2B5EF4-FFF2-40B4-BE49-F238E27FC236}">
                  <a16:creationId xmlns:a16="http://schemas.microsoft.com/office/drawing/2014/main" id="{094A9A81-107D-4950-9C75-82D65EB14E53}"/>
                </a:ext>
              </a:extLst>
            </p:cNvPr>
            <p:cNvSpPr/>
            <p:nvPr/>
          </p:nvSpPr>
          <p:spPr>
            <a:xfrm>
              <a:off x="7490711" y="2829170"/>
              <a:ext cx="292" cy="803"/>
            </a:xfrm>
            <a:custGeom>
              <a:avLst/>
              <a:gdLst/>
              <a:ahLst/>
              <a:cxnLst/>
              <a:rect l="l" t="t" r="r" b="b"/>
              <a:pathLst>
                <a:path w="4" h="11" extrusionOk="0">
                  <a:moveTo>
                    <a:pt x="0" y="0"/>
                  </a:moveTo>
                  <a:lnTo>
                    <a:pt x="4"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98;p53">
              <a:extLst>
                <a:ext uri="{FF2B5EF4-FFF2-40B4-BE49-F238E27FC236}">
                  <a16:creationId xmlns:a16="http://schemas.microsoft.com/office/drawing/2014/main" id="{89A5E073-42B6-4A4C-89E0-7EC1184D178F}"/>
                </a:ext>
              </a:extLst>
            </p:cNvPr>
            <p:cNvSpPr/>
            <p:nvPr/>
          </p:nvSpPr>
          <p:spPr>
            <a:xfrm>
              <a:off x="7488667" y="2825592"/>
              <a:ext cx="1095" cy="1826"/>
            </a:xfrm>
            <a:custGeom>
              <a:avLst/>
              <a:gdLst/>
              <a:ahLst/>
              <a:cxnLst/>
              <a:rect l="l" t="t" r="r" b="b"/>
              <a:pathLst>
                <a:path w="15" h="25" extrusionOk="0">
                  <a:moveTo>
                    <a:pt x="0" y="0"/>
                  </a:moveTo>
                  <a:cubicBezTo>
                    <a:pt x="7" y="11"/>
                    <a:pt x="11" y="18"/>
                    <a:pt x="14" y="25"/>
                  </a:cubicBezTo>
                  <a:cubicBezTo>
                    <a:pt x="11" y="18"/>
                    <a:pt x="7" y="11"/>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99;p53">
              <a:extLst>
                <a:ext uri="{FF2B5EF4-FFF2-40B4-BE49-F238E27FC236}">
                  <a16:creationId xmlns:a16="http://schemas.microsoft.com/office/drawing/2014/main" id="{49F23C6F-B67E-4560-8D48-B25CF5AAA1B4}"/>
                </a:ext>
              </a:extLst>
            </p:cNvPr>
            <p:cNvSpPr/>
            <p:nvPr/>
          </p:nvSpPr>
          <p:spPr>
            <a:xfrm>
              <a:off x="7489908" y="2827636"/>
              <a:ext cx="584" cy="1095"/>
            </a:xfrm>
            <a:custGeom>
              <a:avLst/>
              <a:gdLst/>
              <a:ahLst/>
              <a:cxnLst/>
              <a:rect l="l" t="t" r="r" b="b"/>
              <a:pathLst>
                <a:path w="8" h="15" extrusionOk="0">
                  <a:moveTo>
                    <a:pt x="1" y="0"/>
                  </a:moveTo>
                  <a:lnTo>
                    <a:pt x="8" y="1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00;p53">
              <a:extLst>
                <a:ext uri="{FF2B5EF4-FFF2-40B4-BE49-F238E27FC236}">
                  <a16:creationId xmlns:a16="http://schemas.microsoft.com/office/drawing/2014/main" id="{84067822-AF8B-45D1-8D50-0CA455B73887}"/>
                </a:ext>
              </a:extLst>
            </p:cNvPr>
            <p:cNvSpPr/>
            <p:nvPr/>
          </p:nvSpPr>
          <p:spPr>
            <a:xfrm>
              <a:off x="7624642" y="3066436"/>
              <a:ext cx="584" cy="4893"/>
            </a:xfrm>
            <a:custGeom>
              <a:avLst/>
              <a:gdLst/>
              <a:ahLst/>
              <a:cxnLst/>
              <a:rect l="l" t="t" r="r" b="b"/>
              <a:pathLst>
                <a:path w="8" h="67" extrusionOk="0">
                  <a:moveTo>
                    <a:pt x="1" y="0"/>
                  </a:moveTo>
                  <a:lnTo>
                    <a:pt x="1" y="67"/>
                  </a:lnTo>
                  <a:lnTo>
                    <a:pt x="8" y="67"/>
                  </a:lnTo>
                  <a:cubicBezTo>
                    <a:pt x="4" y="53"/>
                    <a:pt x="4" y="42"/>
                    <a:pt x="4" y="32"/>
                  </a:cubicBezTo>
                  <a:lnTo>
                    <a:pt x="4" y="18"/>
                  </a:lnTo>
                  <a:lnTo>
                    <a:pt x="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01;p53">
              <a:extLst>
                <a:ext uri="{FF2B5EF4-FFF2-40B4-BE49-F238E27FC236}">
                  <a16:creationId xmlns:a16="http://schemas.microsoft.com/office/drawing/2014/main" id="{1AD66BB6-6A77-48B0-B0CB-227C0415BBB8}"/>
                </a:ext>
              </a:extLst>
            </p:cNvPr>
            <p:cNvSpPr/>
            <p:nvPr/>
          </p:nvSpPr>
          <p:spPr>
            <a:xfrm>
              <a:off x="7487352" y="2823766"/>
              <a:ext cx="1095" cy="1607"/>
            </a:xfrm>
            <a:custGeom>
              <a:avLst/>
              <a:gdLst/>
              <a:ahLst/>
              <a:cxnLst/>
              <a:rect l="l" t="t" r="r" b="b"/>
              <a:pathLst>
                <a:path w="15" h="22" extrusionOk="0">
                  <a:moveTo>
                    <a:pt x="15" y="22"/>
                  </a:moveTo>
                  <a:lnTo>
                    <a:pt x="1" y="1"/>
                  </a:ln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02;p53">
              <a:extLst>
                <a:ext uri="{FF2B5EF4-FFF2-40B4-BE49-F238E27FC236}">
                  <a16:creationId xmlns:a16="http://schemas.microsoft.com/office/drawing/2014/main" id="{61E6190F-30C7-4A80-9801-58070E979287}"/>
                </a:ext>
              </a:extLst>
            </p:cNvPr>
            <p:cNvSpPr/>
            <p:nvPr/>
          </p:nvSpPr>
          <p:spPr>
            <a:xfrm>
              <a:off x="7555340" y="2928195"/>
              <a:ext cx="1607" cy="292"/>
            </a:xfrm>
            <a:custGeom>
              <a:avLst/>
              <a:gdLst/>
              <a:ahLst/>
              <a:cxnLst/>
              <a:rect l="l" t="t" r="r" b="b"/>
              <a:pathLst>
                <a:path w="22" h="4" extrusionOk="0">
                  <a:moveTo>
                    <a:pt x="7" y="0"/>
                  </a:moveTo>
                  <a:cubicBezTo>
                    <a:pt x="4" y="0"/>
                    <a:pt x="3" y="1"/>
                    <a:pt x="1" y="3"/>
                  </a:cubicBezTo>
                  <a:cubicBezTo>
                    <a:pt x="1" y="3"/>
                    <a:pt x="1" y="4"/>
                    <a:pt x="2" y="4"/>
                  </a:cubicBezTo>
                  <a:cubicBezTo>
                    <a:pt x="3" y="4"/>
                    <a:pt x="7" y="2"/>
                    <a:pt x="14" y="2"/>
                  </a:cubicBezTo>
                  <a:cubicBezTo>
                    <a:pt x="16" y="2"/>
                    <a:pt x="19" y="2"/>
                    <a:pt x="22" y="3"/>
                  </a:cubicBezTo>
                  <a:cubicBezTo>
                    <a:pt x="15" y="1"/>
                    <a:pt x="10" y="0"/>
                    <a:pt x="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03;p53">
              <a:extLst>
                <a:ext uri="{FF2B5EF4-FFF2-40B4-BE49-F238E27FC236}">
                  <a16:creationId xmlns:a16="http://schemas.microsoft.com/office/drawing/2014/main" id="{CBF6A507-1F76-480A-B12E-791DCAE8D38E}"/>
                </a:ext>
              </a:extLst>
            </p:cNvPr>
            <p:cNvSpPr/>
            <p:nvPr/>
          </p:nvSpPr>
          <p:spPr>
            <a:xfrm>
              <a:off x="7490711" y="2831726"/>
              <a:ext cx="803" cy="1314"/>
            </a:xfrm>
            <a:custGeom>
              <a:avLst/>
              <a:gdLst/>
              <a:ahLst/>
              <a:cxnLst/>
              <a:rect l="l" t="t" r="r" b="b"/>
              <a:pathLst>
                <a:path w="11" h="18" extrusionOk="0">
                  <a:moveTo>
                    <a:pt x="0" y="18"/>
                  </a:moveTo>
                  <a:cubicBezTo>
                    <a:pt x="4" y="14"/>
                    <a:pt x="7" y="11"/>
                    <a:pt x="11" y="7"/>
                  </a:cubicBezTo>
                  <a:cubicBezTo>
                    <a:pt x="11" y="4"/>
                    <a:pt x="11" y="0"/>
                    <a:pt x="11" y="0"/>
                  </a:cubicBezTo>
                  <a:cubicBezTo>
                    <a:pt x="11" y="0"/>
                    <a:pt x="11" y="4"/>
                    <a:pt x="11" y="7"/>
                  </a:cubicBezTo>
                  <a:cubicBezTo>
                    <a:pt x="7" y="11"/>
                    <a:pt x="4" y="14"/>
                    <a:pt x="0" y="1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04;p53">
              <a:extLst>
                <a:ext uri="{FF2B5EF4-FFF2-40B4-BE49-F238E27FC236}">
                  <a16:creationId xmlns:a16="http://schemas.microsoft.com/office/drawing/2014/main" id="{7F67C9B9-0AD0-4375-9C76-D27EB68469F6}"/>
                </a:ext>
              </a:extLst>
            </p:cNvPr>
            <p:cNvSpPr/>
            <p:nvPr/>
          </p:nvSpPr>
          <p:spPr>
            <a:xfrm>
              <a:off x="7631068" y="2999178"/>
              <a:ext cx="2337" cy="3651"/>
            </a:xfrm>
            <a:custGeom>
              <a:avLst/>
              <a:gdLst/>
              <a:ahLst/>
              <a:cxnLst/>
              <a:rect l="l" t="t" r="r" b="b"/>
              <a:pathLst>
                <a:path w="32" h="50" extrusionOk="0">
                  <a:moveTo>
                    <a:pt x="32" y="49"/>
                  </a:moveTo>
                  <a:cubicBezTo>
                    <a:pt x="28" y="32"/>
                    <a:pt x="18" y="11"/>
                    <a:pt x="0" y="0"/>
                  </a:cubicBezTo>
                  <a:lnTo>
                    <a:pt x="0" y="0"/>
                  </a:lnTo>
                  <a:cubicBezTo>
                    <a:pt x="18" y="11"/>
                    <a:pt x="28" y="32"/>
                    <a:pt x="32" y="49"/>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05;p53">
              <a:extLst>
                <a:ext uri="{FF2B5EF4-FFF2-40B4-BE49-F238E27FC236}">
                  <a16:creationId xmlns:a16="http://schemas.microsoft.com/office/drawing/2014/main" id="{1592ADC1-8B77-4299-AC65-1196220532FE}"/>
                </a:ext>
              </a:extLst>
            </p:cNvPr>
            <p:cNvSpPr/>
            <p:nvPr/>
          </p:nvSpPr>
          <p:spPr>
            <a:xfrm>
              <a:off x="7491442" y="2831215"/>
              <a:ext cx="73" cy="584"/>
            </a:xfrm>
            <a:custGeom>
              <a:avLst/>
              <a:gdLst/>
              <a:ahLst/>
              <a:cxnLst/>
              <a:rect l="l" t="t" r="r" b="b"/>
              <a:pathLst>
                <a:path w="1" h="8" extrusionOk="0">
                  <a:moveTo>
                    <a:pt x="1" y="0"/>
                  </a:moveTo>
                  <a:cubicBezTo>
                    <a:pt x="1" y="4"/>
                    <a:pt x="1" y="4"/>
                    <a:pt x="1" y="7"/>
                  </a:cubicBezTo>
                  <a:cubicBezTo>
                    <a:pt x="1" y="4"/>
                    <a:pt x="1" y="4"/>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06;p53">
              <a:extLst>
                <a:ext uri="{FF2B5EF4-FFF2-40B4-BE49-F238E27FC236}">
                  <a16:creationId xmlns:a16="http://schemas.microsoft.com/office/drawing/2014/main" id="{4C35F6B5-46C8-4A24-BB94-7A2344F30A85}"/>
                </a:ext>
              </a:extLst>
            </p:cNvPr>
            <p:cNvSpPr/>
            <p:nvPr/>
          </p:nvSpPr>
          <p:spPr>
            <a:xfrm>
              <a:off x="7491222" y="2830192"/>
              <a:ext cx="73" cy="803"/>
            </a:xfrm>
            <a:custGeom>
              <a:avLst/>
              <a:gdLst/>
              <a:ahLst/>
              <a:cxnLst/>
              <a:rect l="l" t="t" r="r" b="b"/>
              <a:pathLst>
                <a:path w="1" h="11" extrusionOk="0">
                  <a:moveTo>
                    <a:pt x="0" y="0"/>
                  </a:moveTo>
                  <a:lnTo>
                    <a:pt x="0"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07;p53">
              <a:extLst>
                <a:ext uri="{FF2B5EF4-FFF2-40B4-BE49-F238E27FC236}">
                  <a16:creationId xmlns:a16="http://schemas.microsoft.com/office/drawing/2014/main" id="{EB6C92F0-5D07-4DD0-A4CE-D31071BECCE8}"/>
                </a:ext>
              </a:extLst>
            </p:cNvPr>
            <p:cNvSpPr/>
            <p:nvPr/>
          </p:nvSpPr>
          <p:spPr>
            <a:xfrm>
              <a:off x="7625153" y="2997644"/>
              <a:ext cx="5988" cy="1607"/>
            </a:xfrm>
            <a:custGeom>
              <a:avLst/>
              <a:gdLst/>
              <a:ahLst/>
              <a:cxnLst/>
              <a:rect l="l" t="t" r="r" b="b"/>
              <a:pathLst>
                <a:path w="82" h="22" extrusionOk="0">
                  <a:moveTo>
                    <a:pt x="1" y="0"/>
                  </a:moveTo>
                  <a:cubicBezTo>
                    <a:pt x="29" y="4"/>
                    <a:pt x="57" y="11"/>
                    <a:pt x="81" y="21"/>
                  </a:cubicBezTo>
                  <a:cubicBezTo>
                    <a:pt x="57" y="11"/>
                    <a:pt x="29" y="4"/>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08;p53">
              <a:extLst>
                <a:ext uri="{FF2B5EF4-FFF2-40B4-BE49-F238E27FC236}">
                  <a16:creationId xmlns:a16="http://schemas.microsoft.com/office/drawing/2014/main" id="{E9C1D591-C30B-42CF-A67E-3764FB19C157}"/>
                </a:ext>
              </a:extLst>
            </p:cNvPr>
            <p:cNvSpPr/>
            <p:nvPr/>
          </p:nvSpPr>
          <p:spPr>
            <a:xfrm>
              <a:off x="7606750" y="3124420"/>
              <a:ext cx="3140" cy="73"/>
            </a:xfrm>
            <a:custGeom>
              <a:avLst/>
              <a:gdLst/>
              <a:ahLst/>
              <a:cxnLst/>
              <a:rect l="l" t="t" r="r" b="b"/>
              <a:pathLst>
                <a:path w="43" h="1" extrusionOk="0">
                  <a:moveTo>
                    <a:pt x="0" y="1"/>
                  </a:moveTo>
                  <a:cubicBezTo>
                    <a:pt x="14" y="1"/>
                    <a:pt x="28" y="1"/>
                    <a:pt x="42" y="1"/>
                  </a:cubicBezTo>
                  <a:cubicBezTo>
                    <a:pt x="28" y="1"/>
                    <a:pt x="14" y="1"/>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9;p53">
              <a:extLst>
                <a:ext uri="{FF2B5EF4-FFF2-40B4-BE49-F238E27FC236}">
                  <a16:creationId xmlns:a16="http://schemas.microsoft.com/office/drawing/2014/main" id="{BAC98CEC-9582-491B-87C2-65AEB187FB85}"/>
                </a:ext>
              </a:extLst>
            </p:cNvPr>
            <p:cNvSpPr/>
            <p:nvPr/>
          </p:nvSpPr>
          <p:spPr>
            <a:xfrm>
              <a:off x="7318150" y="2938857"/>
              <a:ext cx="2629" cy="2629"/>
            </a:xfrm>
            <a:custGeom>
              <a:avLst/>
              <a:gdLst/>
              <a:ahLst/>
              <a:cxnLst/>
              <a:rect l="l" t="t" r="r" b="b"/>
              <a:pathLst>
                <a:path w="36" h="36" extrusionOk="0">
                  <a:moveTo>
                    <a:pt x="35" y="35"/>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0;p53">
              <a:extLst>
                <a:ext uri="{FF2B5EF4-FFF2-40B4-BE49-F238E27FC236}">
                  <a16:creationId xmlns:a16="http://schemas.microsoft.com/office/drawing/2014/main" id="{30DD6105-32BF-4D39-97EA-A6D3A152F5A5}"/>
                </a:ext>
              </a:extLst>
            </p:cNvPr>
            <p:cNvSpPr/>
            <p:nvPr/>
          </p:nvSpPr>
          <p:spPr>
            <a:xfrm>
              <a:off x="7314572" y="2934987"/>
              <a:ext cx="2629" cy="2629"/>
            </a:xfrm>
            <a:custGeom>
              <a:avLst/>
              <a:gdLst/>
              <a:ahLst/>
              <a:cxnLst/>
              <a:rect l="l" t="t" r="r" b="b"/>
              <a:pathLst>
                <a:path w="36" h="36" extrusionOk="0">
                  <a:moveTo>
                    <a:pt x="35" y="36"/>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11;p53">
              <a:extLst>
                <a:ext uri="{FF2B5EF4-FFF2-40B4-BE49-F238E27FC236}">
                  <a16:creationId xmlns:a16="http://schemas.microsoft.com/office/drawing/2014/main" id="{FE88B88A-8DCE-411C-875C-FF4A7173C2D6}"/>
                </a:ext>
              </a:extLst>
            </p:cNvPr>
            <p:cNvSpPr/>
            <p:nvPr/>
          </p:nvSpPr>
          <p:spPr>
            <a:xfrm>
              <a:off x="7321947" y="2942655"/>
              <a:ext cx="2410" cy="2629"/>
            </a:xfrm>
            <a:custGeom>
              <a:avLst/>
              <a:gdLst/>
              <a:ahLst/>
              <a:cxnLst/>
              <a:rect l="l" t="t" r="r" b="b"/>
              <a:pathLst>
                <a:path w="33" h="36" extrusionOk="0">
                  <a:moveTo>
                    <a:pt x="32" y="36"/>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12;p53">
              <a:extLst>
                <a:ext uri="{FF2B5EF4-FFF2-40B4-BE49-F238E27FC236}">
                  <a16:creationId xmlns:a16="http://schemas.microsoft.com/office/drawing/2014/main" id="{A4EE9560-EE05-4350-ADD5-F7398E834BCB}"/>
                </a:ext>
              </a:extLst>
            </p:cNvPr>
            <p:cNvSpPr/>
            <p:nvPr/>
          </p:nvSpPr>
          <p:spPr>
            <a:xfrm>
              <a:off x="7325526" y="2946525"/>
              <a:ext cx="2921" cy="2848"/>
            </a:xfrm>
            <a:custGeom>
              <a:avLst/>
              <a:gdLst/>
              <a:ahLst/>
              <a:cxnLst/>
              <a:rect l="l" t="t" r="r" b="b"/>
              <a:pathLst>
                <a:path w="40" h="39" extrusionOk="0">
                  <a:moveTo>
                    <a:pt x="39" y="39"/>
                  </a:move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13;p53">
              <a:extLst>
                <a:ext uri="{FF2B5EF4-FFF2-40B4-BE49-F238E27FC236}">
                  <a16:creationId xmlns:a16="http://schemas.microsoft.com/office/drawing/2014/main" id="{9E5ED147-40A0-4D24-A979-ECBCB3FB2187}"/>
                </a:ext>
              </a:extLst>
            </p:cNvPr>
            <p:cNvSpPr/>
            <p:nvPr/>
          </p:nvSpPr>
          <p:spPr>
            <a:xfrm>
              <a:off x="7624934" y="3061835"/>
              <a:ext cx="73" cy="4674"/>
            </a:xfrm>
            <a:custGeom>
              <a:avLst/>
              <a:gdLst/>
              <a:ahLst/>
              <a:cxnLst/>
              <a:rect l="l" t="t" r="r" b="b"/>
              <a:pathLst>
                <a:path w="1" h="64" extrusionOk="0">
                  <a:moveTo>
                    <a:pt x="0" y="0"/>
                  </a:moveTo>
                  <a:lnTo>
                    <a:pt x="0" y="63"/>
                  </a:lnTo>
                  <a:lnTo>
                    <a:pt x="0" y="56"/>
                  </a:lnTo>
                  <a:lnTo>
                    <a:pt x="0" y="28"/>
                  </a:lnTo>
                  <a:lnTo>
                    <a:pt x="0" y="21"/>
                  </a:ln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14;p53">
              <a:extLst>
                <a:ext uri="{FF2B5EF4-FFF2-40B4-BE49-F238E27FC236}">
                  <a16:creationId xmlns:a16="http://schemas.microsoft.com/office/drawing/2014/main" id="{496C2432-842A-4EF6-B639-9DD7E5242E22}"/>
                </a:ext>
              </a:extLst>
            </p:cNvPr>
            <p:cNvSpPr/>
            <p:nvPr/>
          </p:nvSpPr>
          <p:spPr>
            <a:xfrm>
              <a:off x="7310409" y="2930386"/>
              <a:ext cx="3432" cy="3651"/>
            </a:xfrm>
            <a:custGeom>
              <a:avLst/>
              <a:gdLst/>
              <a:ahLst/>
              <a:cxnLst/>
              <a:rect l="l" t="t" r="r" b="b"/>
              <a:pathLst>
                <a:path w="47" h="50" extrusionOk="0">
                  <a:moveTo>
                    <a:pt x="46" y="50"/>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15;p53">
              <a:extLst>
                <a:ext uri="{FF2B5EF4-FFF2-40B4-BE49-F238E27FC236}">
                  <a16:creationId xmlns:a16="http://schemas.microsoft.com/office/drawing/2014/main" id="{8C600C45-41A3-417B-9B38-C67EF0E0AE7C}"/>
                </a:ext>
              </a:extLst>
            </p:cNvPr>
            <p:cNvSpPr/>
            <p:nvPr/>
          </p:nvSpPr>
          <p:spPr>
            <a:xfrm>
              <a:off x="7307634" y="2926808"/>
              <a:ext cx="2848" cy="3651"/>
            </a:xfrm>
            <a:custGeom>
              <a:avLst/>
              <a:gdLst/>
              <a:ahLst/>
              <a:cxnLst/>
              <a:rect l="l" t="t" r="r" b="b"/>
              <a:pathLst>
                <a:path w="39" h="50" extrusionOk="0">
                  <a:moveTo>
                    <a:pt x="39" y="50"/>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16;p53">
              <a:extLst>
                <a:ext uri="{FF2B5EF4-FFF2-40B4-BE49-F238E27FC236}">
                  <a16:creationId xmlns:a16="http://schemas.microsoft.com/office/drawing/2014/main" id="{284160E8-1758-457E-B21B-6750190328E5}"/>
                </a:ext>
              </a:extLst>
            </p:cNvPr>
            <p:cNvSpPr/>
            <p:nvPr/>
          </p:nvSpPr>
          <p:spPr>
            <a:xfrm>
              <a:off x="7303034" y="2920966"/>
              <a:ext cx="1095" cy="1095"/>
            </a:xfrm>
            <a:custGeom>
              <a:avLst/>
              <a:gdLst/>
              <a:ahLst/>
              <a:cxnLst/>
              <a:rect l="l" t="t" r="r" b="b"/>
              <a:pathLst>
                <a:path w="15" h="15" extrusionOk="0">
                  <a:moveTo>
                    <a:pt x="0" y="0"/>
                  </a:moveTo>
                  <a:lnTo>
                    <a:pt x="14" y="1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17;p53">
              <a:extLst>
                <a:ext uri="{FF2B5EF4-FFF2-40B4-BE49-F238E27FC236}">
                  <a16:creationId xmlns:a16="http://schemas.microsoft.com/office/drawing/2014/main" id="{7EAD782F-EB21-49B5-BB15-01137899E1C3}"/>
                </a:ext>
              </a:extLst>
            </p:cNvPr>
            <p:cNvSpPr/>
            <p:nvPr/>
          </p:nvSpPr>
          <p:spPr>
            <a:xfrm>
              <a:off x="7527005" y="3144357"/>
              <a:ext cx="4162" cy="365"/>
            </a:xfrm>
            <a:custGeom>
              <a:avLst/>
              <a:gdLst/>
              <a:ahLst/>
              <a:cxnLst/>
              <a:rect l="l" t="t" r="r" b="b"/>
              <a:pathLst>
                <a:path w="57" h="5" extrusionOk="0">
                  <a:moveTo>
                    <a:pt x="56" y="1"/>
                  </a:moveTo>
                  <a:cubicBezTo>
                    <a:pt x="39" y="1"/>
                    <a:pt x="18" y="1"/>
                    <a:pt x="0" y="4"/>
                  </a:cubicBezTo>
                  <a:cubicBezTo>
                    <a:pt x="18" y="4"/>
                    <a:pt x="39" y="1"/>
                    <a:pt x="5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18;p53">
              <a:extLst>
                <a:ext uri="{FF2B5EF4-FFF2-40B4-BE49-F238E27FC236}">
                  <a16:creationId xmlns:a16="http://schemas.microsoft.com/office/drawing/2014/main" id="{8ABF3097-5FFB-475F-BA5C-9E0149C68332}"/>
                </a:ext>
              </a:extLst>
            </p:cNvPr>
            <p:cNvSpPr/>
            <p:nvPr/>
          </p:nvSpPr>
          <p:spPr>
            <a:xfrm>
              <a:off x="7304786" y="2923229"/>
              <a:ext cx="2118" cy="2629"/>
            </a:xfrm>
            <a:custGeom>
              <a:avLst/>
              <a:gdLst/>
              <a:ahLst/>
              <a:cxnLst/>
              <a:rect l="l" t="t" r="r" b="b"/>
              <a:pathLst>
                <a:path w="29" h="36" extrusionOk="0">
                  <a:moveTo>
                    <a:pt x="29" y="36"/>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19;p53">
              <a:extLst>
                <a:ext uri="{FF2B5EF4-FFF2-40B4-BE49-F238E27FC236}">
                  <a16:creationId xmlns:a16="http://schemas.microsoft.com/office/drawing/2014/main" id="{A8609BE9-8F58-47C7-B3EF-9024E649B453}"/>
                </a:ext>
              </a:extLst>
            </p:cNvPr>
            <p:cNvSpPr/>
            <p:nvPr/>
          </p:nvSpPr>
          <p:spPr>
            <a:xfrm>
              <a:off x="7539493" y="3145379"/>
              <a:ext cx="584" cy="73"/>
            </a:xfrm>
            <a:custGeom>
              <a:avLst/>
              <a:gdLst/>
              <a:ahLst/>
              <a:cxnLst/>
              <a:rect l="l" t="t" r="r" b="b"/>
              <a:pathLst>
                <a:path w="8" h="1" extrusionOk="0">
                  <a:moveTo>
                    <a:pt x="8" y="1"/>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20;p53">
              <a:extLst>
                <a:ext uri="{FF2B5EF4-FFF2-40B4-BE49-F238E27FC236}">
                  <a16:creationId xmlns:a16="http://schemas.microsoft.com/office/drawing/2014/main" id="{AED8FCFA-828C-4FC1-8D72-C82D9D2E925C}"/>
                </a:ext>
              </a:extLst>
            </p:cNvPr>
            <p:cNvSpPr/>
            <p:nvPr/>
          </p:nvSpPr>
          <p:spPr>
            <a:xfrm>
              <a:off x="7521894" y="3144649"/>
              <a:ext cx="4162" cy="584"/>
            </a:xfrm>
            <a:custGeom>
              <a:avLst/>
              <a:gdLst/>
              <a:ahLst/>
              <a:cxnLst/>
              <a:rect l="l" t="t" r="r" b="b"/>
              <a:pathLst>
                <a:path w="57" h="8" extrusionOk="0">
                  <a:moveTo>
                    <a:pt x="56" y="0"/>
                  </a:moveTo>
                  <a:lnTo>
                    <a:pt x="0" y="7"/>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421;p53">
              <a:extLst>
                <a:ext uri="{FF2B5EF4-FFF2-40B4-BE49-F238E27FC236}">
                  <a16:creationId xmlns:a16="http://schemas.microsoft.com/office/drawing/2014/main" id="{0CC99A86-488C-439C-B776-E815A2D2B325}"/>
                </a:ext>
              </a:extLst>
            </p:cNvPr>
            <p:cNvSpPr/>
            <p:nvPr/>
          </p:nvSpPr>
          <p:spPr>
            <a:xfrm>
              <a:off x="7534162" y="3144357"/>
              <a:ext cx="73" cy="73"/>
            </a:xfrm>
            <a:custGeom>
              <a:avLst/>
              <a:gdLst/>
              <a:ahLst/>
              <a:cxnLst/>
              <a:rect l="l" t="t" r="r" b="b"/>
              <a:pathLst>
                <a:path w="1" h="1" extrusionOk="0">
                  <a:moveTo>
                    <a:pt x="0"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422;p53">
              <a:extLst>
                <a:ext uri="{FF2B5EF4-FFF2-40B4-BE49-F238E27FC236}">
                  <a16:creationId xmlns:a16="http://schemas.microsoft.com/office/drawing/2014/main" id="{9844369B-BAC1-4951-84E2-9EA62180B60E}"/>
                </a:ext>
              </a:extLst>
            </p:cNvPr>
            <p:cNvSpPr/>
            <p:nvPr/>
          </p:nvSpPr>
          <p:spPr>
            <a:xfrm>
              <a:off x="7513715" y="3145160"/>
              <a:ext cx="8252" cy="584"/>
            </a:xfrm>
            <a:custGeom>
              <a:avLst/>
              <a:gdLst/>
              <a:ahLst/>
              <a:cxnLst/>
              <a:rect l="l" t="t" r="r" b="b"/>
              <a:pathLst>
                <a:path w="113" h="8" extrusionOk="0">
                  <a:moveTo>
                    <a:pt x="112" y="0"/>
                  </a:moveTo>
                  <a:cubicBezTo>
                    <a:pt x="74" y="4"/>
                    <a:pt x="39" y="7"/>
                    <a:pt x="0" y="7"/>
                  </a:cubicBezTo>
                  <a:cubicBezTo>
                    <a:pt x="39" y="7"/>
                    <a:pt x="74" y="4"/>
                    <a:pt x="1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423;p53">
              <a:extLst>
                <a:ext uri="{FF2B5EF4-FFF2-40B4-BE49-F238E27FC236}">
                  <a16:creationId xmlns:a16="http://schemas.microsoft.com/office/drawing/2014/main" id="{9246C6D6-0DD4-4DC6-A9A1-461CEC3FB2BB}"/>
                </a:ext>
              </a:extLst>
            </p:cNvPr>
            <p:cNvSpPr/>
            <p:nvPr/>
          </p:nvSpPr>
          <p:spPr>
            <a:xfrm>
              <a:off x="7542560" y="3146401"/>
              <a:ext cx="584" cy="365"/>
            </a:xfrm>
            <a:custGeom>
              <a:avLst/>
              <a:gdLst/>
              <a:ahLst/>
              <a:cxnLst/>
              <a:rect l="l" t="t" r="r" b="b"/>
              <a:pathLst>
                <a:path w="8" h="5" extrusionOk="0">
                  <a:moveTo>
                    <a:pt x="8" y="4"/>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424;p53">
              <a:extLst>
                <a:ext uri="{FF2B5EF4-FFF2-40B4-BE49-F238E27FC236}">
                  <a16:creationId xmlns:a16="http://schemas.microsoft.com/office/drawing/2014/main" id="{54ED6F5A-806A-436B-B0AE-D04C9546B232}"/>
                </a:ext>
              </a:extLst>
            </p:cNvPr>
            <p:cNvSpPr/>
            <p:nvPr/>
          </p:nvSpPr>
          <p:spPr>
            <a:xfrm>
              <a:off x="7536937" y="3144868"/>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425;p53">
              <a:extLst>
                <a:ext uri="{FF2B5EF4-FFF2-40B4-BE49-F238E27FC236}">
                  <a16:creationId xmlns:a16="http://schemas.microsoft.com/office/drawing/2014/main" id="{A655369F-0884-484D-B0A4-EF8B15B0A943}"/>
                </a:ext>
              </a:extLst>
            </p:cNvPr>
            <p:cNvSpPr/>
            <p:nvPr/>
          </p:nvSpPr>
          <p:spPr>
            <a:xfrm>
              <a:off x="7337575" y="2957479"/>
              <a:ext cx="2629" cy="2410"/>
            </a:xfrm>
            <a:custGeom>
              <a:avLst/>
              <a:gdLst/>
              <a:ahLst/>
              <a:cxnLst/>
              <a:rect l="l" t="t" r="r" b="b"/>
              <a:pathLst>
                <a:path w="36" h="33" extrusionOk="0">
                  <a:moveTo>
                    <a:pt x="35" y="32"/>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426;p53">
              <a:extLst>
                <a:ext uri="{FF2B5EF4-FFF2-40B4-BE49-F238E27FC236}">
                  <a16:creationId xmlns:a16="http://schemas.microsoft.com/office/drawing/2014/main" id="{ADB419FB-3E8E-4A16-BFDD-50045BDF3618}"/>
                </a:ext>
              </a:extLst>
            </p:cNvPr>
            <p:cNvSpPr/>
            <p:nvPr/>
          </p:nvSpPr>
          <p:spPr>
            <a:xfrm>
              <a:off x="7329104" y="2949811"/>
              <a:ext cx="3651" cy="3651"/>
            </a:xfrm>
            <a:custGeom>
              <a:avLst/>
              <a:gdLst/>
              <a:ahLst/>
              <a:cxnLst/>
              <a:rect l="l" t="t" r="r" b="b"/>
              <a:pathLst>
                <a:path w="50" h="50" extrusionOk="0">
                  <a:moveTo>
                    <a:pt x="50" y="50"/>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27;p53">
              <a:extLst>
                <a:ext uri="{FF2B5EF4-FFF2-40B4-BE49-F238E27FC236}">
                  <a16:creationId xmlns:a16="http://schemas.microsoft.com/office/drawing/2014/main" id="{28DF09CD-B12B-4DDD-8C5F-81E519520D95}"/>
                </a:ext>
              </a:extLst>
            </p:cNvPr>
            <p:cNvSpPr/>
            <p:nvPr/>
          </p:nvSpPr>
          <p:spPr>
            <a:xfrm>
              <a:off x="7344951" y="2963614"/>
              <a:ext cx="2410" cy="1607"/>
            </a:xfrm>
            <a:custGeom>
              <a:avLst/>
              <a:gdLst/>
              <a:ahLst/>
              <a:cxnLst/>
              <a:rect l="l" t="t" r="r" b="b"/>
              <a:pathLst>
                <a:path w="33" h="22" extrusionOk="0">
                  <a:moveTo>
                    <a:pt x="32" y="22"/>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28;p53">
              <a:extLst>
                <a:ext uri="{FF2B5EF4-FFF2-40B4-BE49-F238E27FC236}">
                  <a16:creationId xmlns:a16="http://schemas.microsoft.com/office/drawing/2014/main" id="{E8443247-547A-42BF-B126-33574AC3DD6F}"/>
                </a:ext>
              </a:extLst>
            </p:cNvPr>
            <p:cNvSpPr/>
            <p:nvPr/>
          </p:nvSpPr>
          <p:spPr>
            <a:xfrm>
              <a:off x="7333486" y="2953901"/>
              <a:ext cx="3140" cy="2921"/>
            </a:xfrm>
            <a:custGeom>
              <a:avLst/>
              <a:gdLst/>
              <a:ahLst/>
              <a:cxnLst/>
              <a:rect l="l" t="t" r="r" b="b"/>
              <a:pathLst>
                <a:path w="43" h="40" extrusionOk="0">
                  <a:moveTo>
                    <a:pt x="42" y="39"/>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429;p53">
              <a:extLst>
                <a:ext uri="{FF2B5EF4-FFF2-40B4-BE49-F238E27FC236}">
                  <a16:creationId xmlns:a16="http://schemas.microsoft.com/office/drawing/2014/main" id="{9CCA177E-B032-4068-AAD5-565A02EB7004}"/>
                </a:ext>
              </a:extLst>
            </p:cNvPr>
            <p:cNvSpPr/>
            <p:nvPr/>
          </p:nvSpPr>
          <p:spPr>
            <a:xfrm>
              <a:off x="7341372" y="2960839"/>
              <a:ext cx="2410" cy="1826"/>
            </a:xfrm>
            <a:custGeom>
              <a:avLst/>
              <a:gdLst/>
              <a:ahLst/>
              <a:cxnLst/>
              <a:rect l="l" t="t" r="r" b="b"/>
              <a:pathLst>
                <a:path w="33" h="25" extrusionOk="0">
                  <a:moveTo>
                    <a:pt x="32" y="25"/>
                  </a:move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430;p53">
              <a:extLst>
                <a:ext uri="{FF2B5EF4-FFF2-40B4-BE49-F238E27FC236}">
                  <a16:creationId xmlns:a16="http://schemas.microsoft.com/office/drawing/2014/main" id="{5638F6AC-C9F6-4A0D-BC09-6BEF7F73D15D}"/>
                </a:ext>
              </a:extLst>
            </p:cNvPr>
            <p:cNvSpPr/>
            <p:nvPr/>
          </p:nvSpPr>
          <p:spPr>
            <a:xfrm>
              <a:off x="7348529" y="2965950"/>
              <a:ext cx="3140" cy="2118"/>
            </a:xfrm>
            <a:custGeom>
              <a:avLst/>
              <a:gdLst/>
              <a:ahLst/>
              <a:cxnLst/>
              <a:rect l="l" t="t" r="r" b="b"/>
              <a:pathLst>
                <a:path w="43" h="29" extrusionOk="0">
                  <a:moveTo>
                    <a:pt x="43" y="28"/>
                  </a:moveTo>
                  <a:cubicBezTo>
                    <a:pt x="29" y="21"/>
                    <a:pt x="15" y="11"/>
                    <a:pt x="1" y="0"/>
                  </a:cubicBezTo>
                  <a:cubicBezTo>
                    <a:pt x="15" y="11"/>
                    <a:pt x="29" y="21"/>
                    <a:pt x="43" y="2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431;p53">
              <a:extLst>
                <a:ext uri="{FF2B5EF4-FFF2-40B4-BE49-F238E27FC236}">
                  <a16:creationId xmlns:a16="http://schemas.microsoft.com/office/drawing/2014/main" id="{96C9CE00-EE5C-4F48-BBA9-DAE1BBBF5F99}"/>
                </a:ext>
              </a:extLst>
            </p:cNvPr>
            <p:cNvSpPr/>
            <p:nvPr/>
          </p:nvSpPr>
          <p:spPr>
            <a:xfrm>
              <a:off x="7624642" y="3065925"/>
              <a:ext cx="73" cy="1826"/>
            </a:xfrm>
            <a:custGeom>
              <a:avLst/>
              <a:gdLst/>
              <a:ahLst/>
              <a:cxnLst/>
              <a:rect l="l" t="t" r="r" b="b"/>
              <a:pathLst>
                <a:path w="1" h="25" extrusionOk="0">
                  <a:moveTo>
                    <a:pt x="1" y="7"/>
                  </a:moveTo>
                  <a:lnTo>
                    <a:pt x="1" y="25"/>
                  </a:lnTo>
                  <a:lnTo>
                    <a:pt x="1" y="0"/>
                  </a:lnTo>
                  <a:lnTo>
                    <a:pt x="1" y="7"/>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432;p53">
              <a:extLst>
                <a:ext uri="{FF2B5EF4-FFF2-40B4-BE49-F238E27FC236}">
                  <a16:creationId xmlns:a16="http://schemas.microsoft.com/office/drawing/2014/main" id="{C978DAE3-5244-434A-AD94-9EB4F16EB4D0}"/>
                </a:ext>
              </a:extLst>
            </p:cNvPr>
            <p:cNvSpPr/>
            <p:nvPr/>
          </p:nvSpPr>
          <p:spPr>
            <a:xfrm>
              <a:off x="7624642" y="3068773"/>
              <a:ext cx="365" cy="2556"/>
            </a:xfrm>
            <a:custGeom>
              <a:avLst/>
              <a:gdLst/>
              <a:ahLst/>
              <a:cxnLst/>
              <a:rect l="l" t="t" r="r" b="b"/>
              <a:pathLst>
                <a:path w="5" h="35" extrusionOk="0">
                  <a:moveTo>
                    <a:pt x="1" y="0"/>
                  </a:moveTo>
                  <a:cubicBezTo>
                    <a:pt x="1" y="11"/>
                    <a:pt x="4" y="24"/>
                    <a:pt x="4" y="35"/>
                  </a:cubicBezTo>
                  <a:cubicBezTo>
                    <a:pt x="4" y="21"/>
                    <a:pt x="1" y="10"/>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433;p53">
              <a:extLst>
                <a:ext uri="{FF2B5EF4-FFF2-40B4-BE49-F238E27FC236}">
                  <a16:creationId xmlns:a16="http://schemas.microsoft.com/office/drawing/2014/main" id="{276A5E5F-83A0-4E67-B73C-0C8D3994FB1B}"/>
                </a:ext>
              </a:extLst>
            </p:cNvPr>
            <p:cNvSpPr/>
            <p:nvPr/>
          </p:nvSpPr>
          <p:spPr>
            <a:xfrm>
              <a:off x="7624934" y="3063369"/>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434;p53">
              <a:extLst>
                <a:ext uri="{FF2B5EF4-FFF2-40B4-BE49-F238E27FC236}">
                  <a16:creationId xmlns:a16="http://schemas.microsoft.com/office/drawing/2014/main" id="{6DB90C16-B361-4280-BA31-08D11E8E0888}"/>
                </a:ext>
              </a:extLst>
            </p:cNvPr>
            <p:cNvSpPr/>
            <p:nvPr/>
          </p:nvSpPr>
          <p:spPr>
            <a:xfrm>
              <a:off x="6649083" y="1515625"/>
              <a:ext cx="466119" cy="661899"/>
            </a:xfrm>
            <a:custGeom>
              <a:avLst/>
              <a:gdLst/>
              <a:ahLst/>
              <a:cxnLst/>
              <a:rect l="l" t="t" r="r" b="b"/>
              <a:pathLst>
                <a:path w="6383" h="9064" extrusionOk="0">
                  <a:moveTo>
                    <a:pt x="4068" y="1"/>
                  </a:moveTo>
                  <a:cubicBezTo>
                    <a:pt x="4013" y="1"/>
                    <a:pt x="3957" y="46"/>
                    <a:pt x="3869" y="130"/>
                  </a:cubicBezTo>
                  <a:cubicBezTo>
                    <a:pt x="3781" y="210"/>
                    <a:pt x="3683" y="301"/>
                    <a:pt x="3554" y="319"/>
                  </a:cubicBezTo>
                  <a:cubicBezTo>
                    <a:pt x="3414" y="340"/>
                    <a:pt x="3347" y="399"/>
                    <a:pt x="3270" y="466"/>
                  </a:cubicBezTo>
                  <a:cubicBezTo>
                    <a:pt x="3221" y="515"/>
                    <a:pt x="3162" y="557"/>
                    <a:pt x="3099" y="592"/>
                  </a:cubicBezTo>
                  <a:cubicBezTo>
                    <a:pt x="3015" y="627"/>
                    <a:pt x="2920" y="648"/>
                    <a:pt x="2825" y="648"/>
                  </a:cubicBezTo>
                  <a:cubicBezTo>
                    <a:pt x="2748" y="655"/>
                    <a:pt x="2640" y="665"/>
                    <a:pt x="2640" y="697"/>
                  </a:cubicBezTo>
                  <a:cubicBezTo>
                    <a:pt x="2636" y="728"/>
                    <a:pt x="2629" y="791"/>
                    <a:pt x="2577" y="816"/>
                  </a:cubicBezTo>
                  <a:cubicBezTo>
                    <a:pt x="2563" y="823"/>
                    <a:pt x="2550" y="826"/>
                    <a:pt x="2536" y="826"/>
                  </a:cubicBezTo>
                  <a:cubicBezTo>
                    <a:pt x="2498" y="826"/>
                    <a:pt x="2459" y="801"/>
                    <a:pt x="2423" y="777"/>
                  </a:cubicBezTo>
                  <a:cubicBezTo>
                    <a:pt x="2384" y="753"/>
                    <a:pt x="2346" y="732"/>
                    <a:pt x="2304" y="718"/>
                  </a:cubicBezTo>
                  <a:cubicBezTo>
                    <a:pt x="2301" y="717"/>
                    <a:pt x="2298" y="717"/>
                    <a:pt x="2294" y="717"/>
                  </a:cubicBezTo>
                  <a:cubicBezTo>
                    <a:pt x="2259" y="717"/>
                    <a:pt x="2181" y="748"/>
                    <a:pt x="2076" y="833"/>
                  </a:cubicBezTo>
                  <a:cubicBezTo>
                    <a:pt x="1961" y="931"/>
                    <a:pt x="1870" y="1057"/>
                    <a:pt x="1873" y="1124"/>
                  </a:cubicBezTo>
                  <a:cubicBezTo>
                    <a:pt x="1873" y="1148"/>
                    <a:pt x="1877" y="1169"/>
                    <a:pt x="1880" y="1194"/>
                  </a:cubicBezTo>
                  <a:cubicBezTo>
                    <a:pt x="1898" y="1355"/>
                    <a:pt x="1915" y="1537"/>
                    <a:pt x="1649" y="1705"/>
                  </a:cubicBezTo>
                  <a:cubicBezTo>
                    <a:pt x="1467" y="1821"/>
                    <a:pt x="1338" y="2013"/>
                    <a:pt x="1233" y="2164"/>
                  </a:cubicBezTo>
                  <a:cubicBezTo>
                    <a:pt x="1191" y="2227"/>
                    <a:pt x="1156" y="2279"/>
                    <a:pt x="1121" y="2321"/>
                  </a:cubicBezTo>
                  <a:cubicBezTo>
                    <a:pt x="1093" y="2360"/>
                    <a:pt x="1047" y="2384"/>
                    <a:pt x="998" y="2384"/>
                  </a:cubicBezTo>
                  <a:lnTo>
                    <a:pt x="998" y="2388"/>
                  </a:lnTo>
                  <a:cubicBezTo>
                    <a:pt x="995" y="2405"/>
                    <a:pt x="988" y="2419"/>
                    <a:pt x="984" y="2433"/>
                  </a:cubicBezTo>
                  <a:lnTo>
                    <a:pt x="981" y="2440"/>
                  </a:lnTo>
                  <a:cubicBezTo>
                    <a:pt x="977" y="2451"/>
                    <a:pt x="970" y="2461"/>
                    <a:pt x="967" y="2472"/>
                  </a:cubicBezTo>
                  <a:lnTo>
                    <a:pt x="963" y="2475"/>
                  </a:lnTo>
                  <a:cubicBezTo>
                    <a:pt x="956" y="2486"/>
                    <a:pt x="949" y="2496"/>
                    <a:pt x="942" y="2503"/>
                  </a:cubicBezTo>
                  <a:lnTo>
                    <a:pt x="939" y="2510"/>
                  </a:lnTo>
                  <a:cubicBezTo>
                    <a:pt x="932" y="2517"/>
                    <a:pt x="925" y="2524"/>
                    <a:pt x="914" y="2531"/>
                  </a:cubicBezTo>
                  <a:lnTo>
                    <a:pt x="900" y="2542"/>
                  </a:lnTo>
                  <a:lnTo>
                    <a:pt x="897" y="2549"/>
                  </a:lnTo>
                  <a:lnTo>
                    <a:pt x="886" y="2556"/>
                  </a:lnTo>
                  <a:lnTo>
                    <a:pt x="879" y="2563"/>
                  </a:lnTo>
                  <a:lnTo>
                    <a:pt x="869" y="2573"/>
                  </a:lnTo>
                  <a:lnTo>
                    <a:pt x="858" y="2580"/>
                  </a:lnTo>
                  <a:lnTo>
                    <a:pt x="848" y="2591"/>
                  </a:lnTo>
                  <a:lnTo>
                    <a:pt x="841" y="2598"/>
                  </a:lnTo>
                  <a:lnTo>
                    <a:pt x="827" y="2612"/>
                  </a:lnTo>
                  <a:lnTo>
                    <a:pt x="816" y="2619"/>
                  </a:lnTo>
                  <a:lnTo>
                    <a:pt x="798" y="2636"/>
                  </a:lnTo>
                  <a:lnTo>
                    <a:pt x="788" y="2647"/>
                  </a:lnTo>
                  <a:lnTo>
                    <a:pt x="770" y="2664"/>
                  </a:lnTo>
                  <a:lnTo>
                    <a:pt x="760" y="2675"/>
                  </a:lnTo>
                  <a:lnTo>
                    <a:pt x="746" y="2685"/>
                  </a:lnTo>
                  <a:lnTo>
                    <a:pt x="735" y="2699"/>
                  </a:lnTo>
                  <a:lnTo>
                    <a:pt x="721" y="2710"/>
                  </a:lnTo>
                  <a:lnTo>
                    <a:pt x="711" y="2724"/>
                  </a:lnTo>
                  <a:lnTo>
                    <a:pt x="697" y="2734"/>
                  </a:lnTo>
                  <a:lnTo>
                    <a:pt x="686" y="2748"/>
                  </a:lnTo>
                  <a:lnTo>
                    <a:pt x="676" y="2759"/>
                  </a:lnTo>
                  <a:lnTo>
                    <a:pt x="662" y="2773"/>
                  </a:lnTo>
                  <a:lnTo>
                    <a:pt x="658" y="2780"/>
                  </a:lnTo>
                  <a:lnTo>
                    <a:pt x="599" y="2836"/>
                  </a:lnTo>
                  <a:cubicBezTo>
                    <a:pt x="651" y="2885"/>
                    <a:pt x="697" y="2927"/>
                    <a:pt x="732" y="2965"/>
                  </a:cubicBezTo>
                  <a:cubicBezTo>
                    <a:pt x="823" y="3056"/>
                    <a:pt x="865" y="3186"/>
                    <a:pt x="848" y="3315"/>
                  </a:cubicBezTo>
                  <a:cubicBezTo>
                    <a:pt x="841" y="3347"/>
                    <a:pt x="844" y="3375"/>
                    <a:pt x="851" y="3403"/>
                  </a:cubicBezTo>
                  <a:cubicBezTo>
                    <a:pt x="974" y="3644"/>
                    <a:pt x="897" y="3746"/>
                    <a:pt x="834" y="3788"/>
                  </a:cubicBezTo>
                  <a:cubicBezTo>
                    <a:pt x="784" y="3872"/>
                    <a:pt x="848" y="4443"/>
                    <a:pt x="939" y="4541"/>
                  </a:cubicBezTo>
                  <a:cubicBezTo>
                    <a:pt x="1054" y="4674"/>
                    <a:pt x="988" y="4793"/>
                    <a:pt x="900" y="4950"/>
                  </a:cubicBezTo>
                  <a:cubicBezTo>
                    <a:pt x="879" y="4989"/>
                    <a:pt x="851" y="5038"/>
                    <a:pt x="827" y="5087"/>
                  </a:cubicBezTo>
                  <a:cubicBezTo>
                    <a:pt x="704" y="5328"/>
                    <a:pt x="585" y="5472"/>
                    <a:pt x="322" y="5486"/>
                  </a:cubicBezTo>
                  <a:cubicBezTo>
                    <a:pt x="235" y="5493"/>
                    <a:pt x="200" y="5577"/>
                    <a:pt x="165" y="5689"/>
                  </a:cubicBezTo>
                  <a:cubicBezTo>
                    <a:pt x="140" y="5759"/>
                    <a:pt x="116" y="5832"/>
                    <a:pt x="49" y="5839"/>
                  </a:cubicBezTo>
                  <a:cubicBezTo>
                    <a:pt x="21" y="5878"/>
                    <a:pt x="7" y="5927"/>
                    <a:pt x="0" y="5973"/>
                  </a:cubicBezTo>
                  <a:lnTo>
                    <a:pt x="11" y="5983"/>
                  </a:lnTo>
                  <a:lnTo>
                    <a:pt x="28" y="5997"/>
                  </a:lnTo>
                  <a:lnTo>
                    <a:pt x="53" y="6015"/>
                  </a:lnTo>
                  <a:lnTo>
                    <a:pt x="74" y="6029"/>
                  </a:lnTo>
                  <a:lnTo>
                    <a:pt x="98" y="6050"/>
                  </a:lnTo>
                  <a:lnTo>
                    <a:pt x="119" y="6060"/>
                  </a:lnTo>
                  <a:lnTo>
                    <a:pt x="147" y="6081"/>
                  </a:lnTo>
                  <a:lnTo>
                    <a:pt x="165" y="6095"/>
                  </a:lnTo>
                  <a:lnTo>
                    <a:pt x="193" y="6113"/>
                  </a:lnTo>
                  <a:lnTo>
                    <a:pt x="214" y="6123"/>
                  </a:lnTo>
                  <a:lnTo>
                    <a:pt x="242" y="6141"/>
                  </a:lnTo>
                  <a:lnTo>
                    <a:pt x="259" y="6155"/>
                  </a:lnTo>
                  <a:lnTo>
                    <a:pt x="287" y="6169"/>
                  </a:lnTo>
                  <a:lnTo>
                    <a:pt x="308" y="6183"/>
                  </a:lnTo>
                  <a:lnTo>
                    <a:pt x="333" y="6197"/>
                  </a:lnTo>
                  <a:lnTo>
                    <a:pt x="354" y="6207"/>
                  </a:lnTo>
                  <a:lnTo>
                    <a:pt x="378" y="6221"/>
                  </a:lnTo>
                  <a:lnTo>
                    <a:pt x="396" y="6232"/>
                  </a:lnTo>
                  <a:lnTo>
                    <a:pt x="420" y="6242"/>
                  </a:lnTo>
                  <a:lnTo>
                    <a:pt x="438" y="6253"/>
                  </a:lnTo>
                  <a:lnTo>
                    <a:pt x="459" y="6263"/>
                  </a:lnTo>
                  <a:lnTo>
                    <a:pt x="476" y="6270"/>
                  </a:lnTo>
                  <a:lnTo>
                    <a:pt x="497" y="6281"/>
                  </a:lnTo>
                  <a:lnTo>
                    <a:pt x="511" y="6288"/>
                  </a:lnTo>
                  <a:lnTo>
                    <a:pt x="529" y="6295"/>
                  </a:lnTo>
                  <a:lnTo>
                    <a:pt x="543" y="6298"/>
                  </a:lnTo>
                  <a:lnTo>
                    <a:pt x="557" y="6305"/>
                  </a:lnTo>
                  <a:lnTo>
                    <a:pt x="567" y="6309"/>
                  </a:lnTo>
                  <a:lnTo>
                    <a:pt x="585" y="6312"/>
                  </a:lnTo>
                  <a:lnTo>
                    <a:pt x="606" y="6312"/>
                  </a:lnTo>
                  <a:cubicBezTo>
                    <a:pt x="700" y="6312"/>
                    <a:pt x="763" y="6379"/>
                    <a:pt x="834" y="6449"/>
                  </a:cubicBezTo>
                  <a:cubicBezTo>
                    <a:pt x="876" y="6494"/>
                    <a:pt x="928" y="6540"/>
                    <a:pt x="981" y="6575"/>
                  </a:cubicBezTo>
                  <a:lnTo>
                    <a:pt x="1002" y="6582"/>
                  </a:lnTo>
                  <a:cubicBezTo>
                    <a:pt x="1053" y="6609"/>
                    <a:pt x="1111" y="6621"/>
                    <a:pt x="1169" y="6621"/>
                  </a:cubicBezTo>
                  <a:cubicBezTo>
                    <a:pt x="1202" y="6621"/>
                    <a:pt x="1235" y="6617"/>
                    <a:pt x="1268" y="6610"/>
                  </a:cubicBezTo>
                  <a:cubicBezTo>
                    <a:pt x="1285" y="6606"/>
                    <a:pt x="1303" y="6599"/>
                    <a:pt x="1313" y="6589"/>
                  </a:cubicBezTo>
                  <a:cubicBezTo>
                    <a:pt x="1334" y="6564"/>
                    <a:pt x="1362" y="6550"/>
                    <a:pt x="1394" y="6550"/>
                  </a:cubicBezTo>
                  <a:lnTo>
                    <a:pt x="1418" y="6550"/>
                  </a:lnTo>
                  <a:lnTo>
                    <a:pt x="1432" y="6554"/>
                  </a:lnTo>
                  <a:lnTo>
                    <a:pt x="1439" y="6554"/>
                  </a:lnTo>
                  <a:lnTo>
                    <a:pt x="1450" y="6557"/>
                  </a:lnTo>
                  <a:lnTo>
                    <a:pt x="1457" y="6561"/>
                  </a:lnTo>
                  <a:lnTo>
                    <a:pt x="1471" y="6564"/>
                  </a:lnTo>
                  <a:lnTo>
                    <a:pt x="1478" y="6568"/>
                  </a:lnTo>
                  <a:lnTo>
                    <a:pt x="1492" y="6578"/>
                  </a:lnTo>
                  <a:lnTo>
                    <a:pt x="1495" y="6582"/>
                  </a:lnTo>
                  <a:lnTo>
                    <a:pt x="1513" y="6592"/>
                  </a:lnTo>
                  <a:lnTo>
                    <a:pt x="1534" y="6606"/>
                  </a:lnTo>
                  <a:lnTo>
                    <a:pt x="1537" y="6610"/>
                  </a:lnTo>
                  <a:lnTo>
                    <a:pt x="1558" y="6627"/>
                  </a:lnTo>
                  <a:cubicBezTo>
                    <a:pt x="1649" y="6708"/>
                    <a:pt x="1737" y="6799"/>
                    <a:pt x="1821" y="6890"/>
                  </a:cubicBezTo>
                  <a:lnTo>
                    <a:pt x="1835" y="6886"/>
                  </a:lnTo>
                  <a:lnTo>
                    <a:pt x="1870" y="6883"/>
                  </a:lnTo>
                  <a:lnTo>
                    <a:pt x="1901" y="6876"/>
                  </a:lnTo>
                  <a:lnTo>
                    <a:pt x="1929" y="6872"/>
                  </a:lnTo>
                  <a:lnTo>
                    <a:pt x="1957" y="6865"/>
                  </a:lnTo>
                  <a:lnTo>
                    <a:pt x="1985" y="6862"/>
                  </a:lnTo>
                  <a:lnTo>
                    <a:pt x="2010" y="6858"/>
                  </a:lnTo>
                  <a:lnTo>
                    <a:pt x="2230" y="6858"/>
                  </a:lnTo>
                  <a:lnTo>
                    <a:pt x="2241" y="6862"/>
                  </a:lnTo>
                  <a:lnTo>
                    <a:pt x="2248" y="6862"/>
                  </a:lnTo>
                  <a:lnTo>
                    <a:pt x="2258" y="6865"/>
                  </a:lnTo>
                  <a:lnTo>
                    <a:pt x="2265" y="6865"/>
                  </a:lnTo>
                  <a:lnTo>
                    <a:pt x="2272" y="6869"/>
                  </a:lnTo>
                  <a:lnTo>
                    <a:pt x="2276" y="6869"/>
                  </a:lnTo>
                  <a:lnTo>
                    <a:pt x="2283" y="6872"/>
                  </a:lnTo>
                  <a:lnTo>
                    <a:pt x="2286" y="6872"/>
                  </a:lnTo>
                  <a:lnTo>
                    <a:pt x="2293" y="6876"/>
                  </a:lnTo>
                  <a:lnTo>
                    <a:pt x="2300" y="6879"/>
                  </a:lnTo>
                  <a:cubicBezTo>
                    <a:pt x="2388" y="6932"/>
                    <a:pt x="2423" y="7033"/>
                    <a:pt x="2454" y="7131"/>
                  </a:cubicBezTo>
                  <a:cubicBezTo>
                    <a:pt x="2500" y="7261"/>
                    <a:pt x="2528" y="7320"/>
                    <a:pt x="2594" y="7327"/>
                  </a:cubicBezTo>
                  <a:cubicBezTo>
                    <a:pt x="2724" y="7341"/>
                    <a:pt x="2843" y="7408"/>
                    <a:pt x="2920" y="7513"/>
                  </a:cubicBezTo>
                  <a:cubicBezTo>
                    <a:pt x="2976" y="7576"/>
                    <a:pt x="3004" y="7660"/>
                    <a:pt x="2997" y="7744"/>
                  </a:cubicBezTo>
                  <a:cubicBezTo>
                    <a:pt x="2994" y="7761"/>
                    <a:pt x="3036" y="7796"/>
                    <a:pt x="3064" y="7821"/>
                  </a:cubicBezTo>
                  <a:cubicBezTo>
                    <a:pt x="3130" y="7877"/>
                    <a:pt x="3221" y="7957"/>
                    <a:pt x="3207" y="8084"/>
                  </a:cubicBezTo>
                  <a:cubicBezTo>
                    <a:pt x="3207" y="8084"/>
                    <a:pt x="3214" y="8098"/>
                    <a:pt x="3256" y="8112"/>
                  </a:cubicBezTo>
                  <a:cubicBezTo>
                    <a:pt x="3311" y="8128"/>
                    <a:pt x="3384" y="8135"/>
                    <a:pt x="3457" y="8135"/>
                  </a:cubicBezTo>
                  <a:cubicBezTo>
                    <a:pt x="3580" y="8135"/>
                    <a:pt x="3704" y="8116"/>
                    <a:pt x="3732" y="8101"/>
                  </a:cubicBezTo>
                  <a:cubicBezTo>
                    <a:pt x="3793" y="8053"/>
                    <a:pt x="3886" y="8021"/>
                    <a:pt x="3975" y="8021"/>
                  </a:cubicBezTo>
                  <a:cubicBezTo>
                    <a:pt x="4029" y="8021"/>
                    <a:pt x="4081" y="8033"/>
                    <a:pt x="4124" y="8059"/>
                  </a:cubicBezTo>
                  <a:cubicBezTo>
                    <a:pt x="4133" y="8063"/>
                    <a:pt x="4143" y="8065"/>
                    <a:pt x="4156" y="8065"/>
                  </a:cubicBezTo>
                  <a:cubicBezTo>
                    <a:pt x="4187" y="8065"/>
                    <a:pt x="4229" y="8055"/>
                    <a:pt x="4271" y="8045"/>
                  </a:cubicBezTo>
                  <a:lnTo>
                    <a:pt x="4303" y="8038"/>
                  </a:lnTo>
                  <a:lnTo>
                    <a:pt x="4306" y="8038"/>
                  </a:lnTo>
                  <a:lnTo>
                    <a:pt x="4334" y="8031"/>
                  </a:lnTo>
                  <a:lnTo>
                    <a:pt x="4341" y="8031"/>
                  </a:lnTo>
                  <a:cubicBezTo>
                    <a:pt x="4362" y="8028"/>
                    <a:pt x="4383" y="8024"/>
                    <a:pt x="4404" y="8024"/>
                  </a:cubicBezTo>
                  <a:lnTo>
                    <a:pt x="4408" y="8024"/>
                  </a:lnTo>
                  <a:cubicBezTo>
                    <a:pt x="4418" y="8024"/>
                    <a:pt x="4429" y="8024"/>
                    <a:pt x="4439" y="8028"/>
                  </a:cubicBezTo>
                  <a:lnTo>
                    <a:pt x="4446" y="8028"/>
                  </a:lnTo>
                  <a:cubicBezTo>
                    <a:pt x="4457" y="8028"/>
                    <a:pt x="4467" y="8031"/>
                    <a:pt x="4474" y="8035"/>
                  </a:cubicBezTo>
                  <a:cubicBezTo>
                    <a:pt x="4604" y="8080"/>
                    <a:pt x="4726" y="8147"/>
                    <a:pt x="4835" y="8227"/>
                  </a:cubicBezTo>
                  <a:cubicBezTo>
                    <a:pt x="4873" y="8255"/>
                    <a:pt x="4901" y="8294"/>
                    <a:pt x="4919" y="8336"/>
                  </a:cubicBezTo>
                  <a:cubicBezTo>
                    <a:pt x="4933" y="8374"/>
                    <a:pt x="4929" y="8416"/>
                    <a:pt x="4908" y="8451"/>
                  </a:cubicBezTo>
                  <a:cubicBezTo>
                    <a:pt x="4870" y="8511"/>
                    <a:pt x="4824" y="8567"/>
                    <a:pt x="4779" y="8619"/>
                  </a:cubicBezTo>
                  <a:cubicBezTo>
                    <a:pt x="4726" y="8675"/>
                    <a:pt x="4607" y="8812"/>
                    <a:pt x="4625" y="8847"/>
                  </a:cubicBezTo>
                  <a:cubicBezTo>
                    <a:pt x="4639" y="8875"/>
                    <a:pt x="4695" y="8910"/>
                    <a:pt x="4747" y="8941"/>
                  </a:cubicBezTo>
                  <a:lnTo>
                    <a:pt x="4786" y="8962"/>
                  </a:lnTo>
                  <a:lnTo>
                    <a:pt x="4793" y="8969"/>
                  </a:lnTo>
                  <a:lnTo>
                    <a:pt x="4831" y="8994"/>
                  </a:lnTo>
                  <a:lnTo>
                    <a:pt x="4838" y="9001"/>
                  </a:lnTo>
                  <a:cubicBezTo>
                    <a:pt x="4852" y="9008"/>
                    <a:pt x="4863" y="9018"/>
                    <a:pt x="4873" y="9025"/>
                  </a:cubicBezTo>
                  <a:lnTo>
                    <a:pt x="4877" y="9029"/>
                  </a:lnTo>
                  <a:cubicBezTo>
                    <a:pt x="4887" y="9039"/>
                    <a:pt x="4901" y="9050"/>
                    <a:pt x="4912" y="9060"/>
                  </a:cubicBezTo>
                  <a:lnTo>
                    <a:pt x="4915" y="9064"/>
                  </a:lnTo>
                  <a:lnTo>
                    <a:pt x="4919" y="9060"/>
                  </a:lnTo>
                  <a:cubicBezTo>
                    <a:pt x="4922" y="9057"/>
                    <a:pt x="4926" y="9050"/>
                    <a:pt x="4929" y="9046"/>
                  </a:cubicBezTo>
                  <a:lnTo>
                    <a:pt x="4933" y="9043"/>
                  </a:lnTo>
                  <a:cubicBezTo>
                    <a:pt x="4936" y="9036"/>
                    <a:pt x="4940" y="9029"/>
                    <a:pt x="4943" y="9022"/>
                  </a:cubicBezTo>
                  <a:lnTo>
                    <a:pt x="4947" y="9015"/>
                  </a:lnTo>
                  <a:cubicBezTo>
                    <a:pt x="4950" y="9011"/>
                    <a:pt x="4954" y="9001"/>
                    <a:pt x="4954" y="8994"/>
                  </a:cubicBezTo>
                  <a:lnTo>
                    <a:pt x="4957" y="8983"/>
                  </a:lnTo>
                  <a:cubicBezTo>
                    <a:pt x="4961" y="8976"/>
                    <a:pt x="4965" y="8969"/>
                    <a:pt x="4968" y="8959"/>
                  </a:cubicBezTo>
                  <a:lnTo>
                    <a:pt x="4972" y="8948"/>
                  </a:lnTo>
                  <a:cubicBezTo>
                    <a:pt x="4975" y="8938"/>
                    <a:pt x="4979" y="8927"/>
                    <a:pt x="4982" y="8917"/>
                  </a:cubicBezTo>
                  <a:lnTo>
                    <a:pt x="4986" y="8903"/>
                  </a:lnTo>
                  <a:cubicBezTo>
                    <a:pt x="4989" y="8892"/>
                    <a:pt x="4993" y="8885"/>
                    <a:pt x="4993" y="8875"/>
                  </a:cubicBezTo>
                  <a:lnTo>
                    <a:pt x="5000" y="8857"/>
                  </a:lnTo>
                  <a:cubicBezTo>
                    <a:pt x="5000" y="8847"/>
                    <a:pt x="5003" y="8836"/>
                    <a:pt x="5007" y="8826"/>
                  </a:cubicBezTo>
                  <a:lnTo>
                    <a:pt x="5010" y="8808"/>
                  </a:lnTo>
                  <a:cubicBezTo>
                    <a:pt x="5014" y="8798"/>
                    <a:pt x="5014" y="8787"/>
                    <a:pt x="5017" y="8777"/>
                  </a:cubicBezTo>
                  <a:lnTo>
                    <a:pt x="5021" y="8756"/>
                  </a:lnTo>
                  <a:cubicBezTo>
                    <a:pt x="5021" y="8745"/>
                    <a:pt x="5024" y="8735"/>
                    <a:pt x="5028" y="8724"/>
                  </a:cubicBezTo>
                  <a:lnTo>
                    <a:pt x="5031" y="8703"/>
                  </a:lnTo>
                  <a:cubicBezTo>
                    <a:pt x="5031" y="8693"/>
                    <a:pt x="5035" y="8682"/>
                    <a:pt x="5035" y="8672"/>
                  </a:cubicBezTo>
                  <a:cubicBezTo>
                    <a:pt x="5038" y="8658"/>
                    <a:pt x="5038" y="8654"/>
                    <a:pt x="5038" y="8647"/>
                  </a:cubicBezTo>
                  <a:cubicBezTo>
                    <a:pt x="5042" y="8640"/>
                    <a:pt x="5042" y="8626"/>
                    <a:pt x="5045" y="8616"/>
                  </a:cubicBezTo>
                  <a:lnTo>
                    <a:pt x="5045" y="8595"/>
                  </a:lnTo>
                  <a:cubicBezTo>
                    <a:pt x="5045" y="8584"/>
                    <a:pt x="5049" y="8574"/>
                    <a:pt x="5049" y="8563"/>
                  </a:cubicBezTo>
                  <a:cubicBezTo>
                    <a:pt x="5052" y="8553"/>
                    <a:pt x="5049" y="8549"/>
                    <a:pt x="5052" y="8542"/>
                  </a:cubicBezTo>
                  <a:cubicBezTo>
                    <a:pt x="5056" y="8535"/>
                    <a:pt x="5052" y="8518"/>
                    <a:pt x="5056" y="8507"/>
                  </a:cubicBezTo>
                  <a:cubicBezTo>
                    <a:pt x="5059" y="8497"/>
                    <a:pt x="5056" y="8497"/>
                    <a:pt x="5056" y="8490"/>
                  </a:cubicBezTo>
                  <a:lnTo>
                    <a:pt x="5056" y="8455"/>
                  </a:lnTo>
                  <a:lnTo>
                    <a:pt x="5056" y="8441"/>
                  </a:lnTo>
                  <a:lnTo>
                    <a:pt x="5056" y="8392"/>
                  </a:lnTo>
                  <a:cubicBezTo>
                    <a:pt x="5070" y="8136"/>
                    <a:pt x="5108" y="7880"/>
                    <a:pt x="5171" y="7628"/>
                  </a:cubicBezTo>
                  <a:cubicBezTo>
                    <a:pt x="5210" y="7488"/>
                    <a:pt x="5122" y="7366"/>
                    <a:pt x="5021" y="7226"/>
                  </a:cubicBezTo>
                  <a:cubicBezTo>
                    <a:pt x="4933" y="7100"/>
                    <a:pt x="4831" y="6963"/>
                    <a:pt x="4817" y="6795"/>
                  </a:cubicBezTo>
                  <a:lnTo>
                    <a:pt x="4817" y="6760"/>
                  </a:lnTo>
                  <a:cubicBezTo>
                    <a:pt x="4817" y="6505"/>
                    <a:pt x="4915" y="6477"/>
                    <a:pt x="5045" y="6466"/>
                  </a:cubicBezTo>
                  <a:cubicBezTo>
                    <a:pt x="5108" y="6463"/>
                    <a:pt x="5168" y="6445"/>
                    <a:pt x="5217" y="6414"/>
                  </a:cubicBezTo>
                  <a:cubicBezTo>
                    <a:pt x="5241" y="6400"/>
                    <a:pt x="5259" y="6382"/>
                    <a:pt x="5273" y="6361"/>
                  </a:cubicBezTo>
                  <a:cubicBezTo>
                    <a:pt x="5266" y="6354"/>
                    <a:pt x="5234" y="6330"/>
                    <a:pt x="5133" y="6305"/>
                  </a:cubicBezTo>
                  <a:cubicBezTo>
                    <a:pt x="5119" y="6302"/>
                    <a:pt x="5101" y="6298"/>
                    <a:pt x="5087" y="6291"/>
                  </a:cubicBezTo>
                  <a:cubicBezTo>
                    <a:pt x="5045" y="6263"/>
                    <a:pt x="5007" y="6228"/>
                    <a:pt x="4982" y="6183"/>
                  </a:cubicBezTo>
                  <a:cubicBezTo>
                    <a:pt x="4947" y="6120"/>
                    <a:pt x="4929" y="6050"/>
                    <a:pt x="4929" y="5980"/>
                  </a:cubicBezTo>
                  <a:cubicBezTo>
                    <a:pt x="4929" y="5962"/>
                    <a:pt x="4933" y="5941"/>
                    <a:pt x="4940" y="5920"/>
                  </a:cubicBezTo>
                  <a:cubicBezTo>
                    <a:pt x="4967" y="5833"/>
                    <a:pt x="5102" y="5805"/>
                    <a:pt x="5391" y="5805"/>
                  </a:cubicBezTo>
                  <a:cubicBezTo>
                    <a:pt x="5475" y="5805"/>
                    <a:pt x="5571" y="5808"/>
                    <a:pt x="5682" y="5811"/>
                  </a:cubicBezTo>
                  <a:cubicBezTo>
                    <a:pt x="5742" y="5811"/>
                    <a:pt x="5794" y="5815"/>
                    <a:pt x="5829" y="5815"/>
                  </a:cubicBezTo>
                  <a:lnTo>
                    <a:pt x="5885" y="5815"/>
                  </a:lnTo>
                  <a:cubicBezTo>
                    <a:pt x="5952" y="5804"/>
                    <a:pt x="6015" y="5787"/>
                    <a:pt x="6078" y="5769"/>
                  </a:cubicBezTo>
                  <a:lnTo>
                    <a:pt x="6081" y="5769"/>
                  </a:lnTo>
                  <a:lnTo>
                    <a:pt x="6106" y="5759"/>
                  </a:lnTo>
                  <a:lnTo>
                    <a:pt x="6134" y="5752"/>
                  </a:lnTo>
                  <a:lnTo>
                    <a:pt x="6137" y="5752"/>
                  </a:lnTo>
                  <a:cubicBezTo>
                    <a:pt x="6193" y="5731"/>
                    <a:pt x="6242" y="5713"/>
                    <a:pt x="6284" y="5696"/>
                  </a:cubicBezTo>
                  <a:lnTo>
                    <a:pt x="6337" y="5671"/>
                  </a:lnTo>
                  <a:lnTo>
                    <a:pt x="6344" y="5668"/>
                  </a:lnTo>
                  <a:cubicBezTo>
                    <a:pt x="6365" y="5657"/>
                    <a:pt x="6375" y="5654"/>
                    <a:pt x="6382" y="5647"/>
                  </a:cubicBezTo>
                  <a:lnTo>
                    <a:pt x="6382" y="5640"/>
                  </a:lnTo>
                  <a:lnTo>
                    <a:pt x="6382" y="5633"/>
                  </a:lnTo>
                  <a:lnTo>
                    <a:pt x="6382" y="5619"/>
                  </a:lnTo>
                  <a:lnTo>
                    <a:pt x="6382" y="5612"/>
                  </a:lnTo>
                  <a:lnTo>
                    <a:pt x="6382" y="5598"/>
                  </a:lnTo>
                  <a:lnTo>
                    <a:pt x="6382" y="5591"/>
                  </a:lnTo>
                  <a:cubicBezTo>
                    <a:pt x="6382" y="5587"/>
                    <a:pt x="6382" y="5580"/>
                    <a:pt x="6379" y="5573"/>
                  </a:cubicBezTo>
                  <a:cubicBezTo>
                    <a:pt x="6379" y="5570"/>
                    <a:pt x="6379" y="5570"/>
                    <a:pt x="6379" y="5566"/>
                  </a:cubicBezTo>
                  <a:cubicBezTo>
                    <a:pt x="6379" y="5563"/>
                    <a:pt x="6375" y="5556"/>
                    <a:pt x="6375" y="5549"/>
                  </a:cubicBezTo>
                  <a:cubicBezTo>
                    <a:pt x="6372" y="5545"/>
                    <a:pt x="6372" y="5542"/>
                    <a:pt x="6372" y="5538"/>
                  </a:cubicBezTo>
                  <a:cubicBezTo>
                    <a:pt x="6368" y="5535"/>
                    <a:pt x="6365" y="5528"/>
                    <a:pt x="6361" y="5524"/>
                  </a:cubicBezTo>
                  <a:cubicBezTo>
                    <a:pt x="6358" y="5517"/>
                    <a:pt x="6358" y="5517"/>
                    <a:pt x="6354" y="5514"/>
                  </a:cubicBezTo>
                  <a:cubicBezTo>
                    <a:pt x="6351" y="5507"/>
                    <a:pt x="6347" y="5500"/>
                    <a:pt x="6340" y="5496"/>
                  </a:cubicBezTo>
                  <a:cubicBezTo>
                    <a:pt x="6337" y="5493"/>
                    <a:pt x="6337" y="5489"/>
                    <a:pt x="6333" y="5486"/>
                  </a:cubicBezTo>
                  <a:cubicBezTo>
                    <a:pt x="6323" y="5475"/>
                    <a:pt x="6312" y="5465"/>
                    <a:pt x="6302" y="5458"/>
                  </a:cubicBezTo>
                  <a:cubicBezTo>
                    <a:pt x="6239" y="5412"/>
                    <a:pt x="6197" y="5342"/>
                    <a:pt x="6190" y="5262"/>
                  </a:cubicBezTo>
                  <a:cubicBezTo>
                    <a:pt x="6176" y="5139"/>
                    <a:pt x="6253" y="5027"/>
                    <a:pt x="6316" y="4954"/>
                  </a:cubicBezTo>
                  <a:cubicBezTo>
                    <a:pt x="6358" y="4901"/>
                    <a:pt x="6326" y="4849"/>
                    <a:pt x="6186" y="4709"/>
                  </a:cubicBezTo>
                  <a:cubicBezTo>
                    <a:pt x="6158" y="4681"/>
                    <a:pt x="6130" y="4649"/>
                    <a:pt x="6102" y="4621"/>
                  </a:cubicBezTo>
                  <a:cubicBezTo>
                    <a:pt x="5931" y="4429"/>
                    <a:pt x="6057" y="3819"/>
                    <a:pt x="6225" y="3543"/>
                  </a:cubicBezTo>
                  <a:cubicBezTo>
                    <a:pt x="6246" y="3508"/>
                    <a:pt x="6253" y="3483"/>
                    <a:pt x="6246" y="3476"/>
                  </a:cubicBezTo>
                  <a:cubicBezTo>
                    <a:pt x="6228" y="3448"/>
                    <a:pt x="6154" y="3438"/>
                    <a:pt x="6062" y="3438"/>
                  </a:cubicBezTo>
                  <a:cubicBezTo>
                    <a:pt x="5919" y="3438"/>
                    <a:pt x="5734" y="3461"/>
                    <a:pt x="5651" y="3469"/>
                  </a:cubicBezTo>
                  <a:cubicBezTo>
                    <a:pt x="5609" y="3475"/>
                    <a:pt x="5568" y="3477"/>
                    <a:pt x="5528" y="3477"/>
                  </a:cubicBezTo>
                  <a:cubicBezTo>
                    <a:pt x="5253" y="3477"/>
                    <a:pt x="5014" y="3353"/>
                    <a:pt x="4824" y="3112"/>
                  </a:cubicBezTo>
                  <a:cubicBezTo>
                    <a:pt x="4757" y="3025"/>
                    <a:pt x="4684" y="2996"/>
                    <a:pt x="4574" y="2996"/>
                  </a:cubicBezTo>
                  <a:cubicBezTo>
                    <a:pt x="4507" y="2996"/>
                    <a:pt x="4428" y="3007"/>
                    <a:pt x="4327" y="3021"/>
                  </a:cubicBezTo>
                  <a:cubicBezTo>
                    <a:pt x="4201" y="3039"/>
                    <a:pt x="4072" y="3049"/>
                    <a:pt x="3942" y="3056"/>
                  </a:cubicBezTo>
                  <a:lnTo>
                    <a:pt x="3890" y="3056"/>
                  </a:lnTo>
                  <a:cubicBezTo>
                    <a:pt x="3788" y="3053"/>
                    <a:pt x="3687" y="3011"/>
                    <a:pt x="3617" y="2937"/>
                  </a:cubicBezTo>
                  <a:cubicBezTo>
                    <a:pt x="3463" y="2766"/>
                    <a:pt x="3494" y="2475"/>
                    <a:pt x="3515" y="2300"/>
                  </a:cubicBezTo>
                  <a:lnTo>
                    <a:pt x="3519" y="2262"/>
                  </a:lnTo>
                  <a:cubicBezTo>
                    <a:pt x="3529" y="2188"/>
                    <a:pt x="3484" y="2150"/>
                    <a:pt x="3410" y="2097"/>
                  </a:cubicBezTo>
                  <a:cubicBezTo>
                    <a:pt x="3347" y="2052"/>
                    <a:pt x="3277" y="1999"/>
                    <a:pt x="3277" y="1908"/>
                  </a:cubicBezTo>
                  <a:cubicBezTo>
                    <a:pt x="3277" y="1880"/>
                    <a:pt x="3270" y="1873"/>
                    <a:pt x="3267" y="1870"/>
                  </a:cubicBezTo>
                  <a:cubicBezTo>
                    <a:pt x="3237" y="1855"/>
                    <a:pt x="3206" y="1848"/>
                    <a:pt x="3174" y="1848"/>
                  </a:cubicBezTo>
                  <a:cubicBezTo>
                    <a:pt x="3167" y="1848"/>
                    <a:pt x="3161" y="1848"/>
                    <a:pt x="3155" y="1849"/>
                  </a:cubicBezTo>
                  <a:cubicBezTo>
                    <a:pt x="3130" y="1849"/>
                    <a:pt x="3106" y="1852"/>
                    <a:pt x="3092" y="1852"/>
                  </a:cubicBezTo>
                  <a:cubicBezTo>
                    <a:pt x="3084" y="1854"/>
                    <a:pt x="3077" y="1855"/>
                    <a:pt x="3070" y="1855"/>
                  </a:cubicBezTo>
                  <a:cubicBezTo>
                    <a:pt x="3034" y="1855"/>
                    <a:pt x="3000" y="1835"/>
                    <a:pt x="2983" y="1803"/>
                  </a:cubicBezTo>
                  <a:cubicBezTo>
                    <a:pt x="2945" y="1733"/>
                    <a:pt x="2997" y="1645"/>
                    <a:pt x="3120" y="1498"/>
                  </a:cubicBezTo>
                  <a:cubicBezTo>
                    <a:pt x="3179" y="1418"/>
                    <a:pt x="3179" y="1358"/>
                    <a:pt x="3186" y="1183"/>
                  </a:cubicBezTo>
                  <a:lnTo>
                    <a:pt x="3186" y="1131"/>
                  </a:lnTo>
                  <a:cubicBezTo>
                    <a:pt x="3190" y="963"/>
                    <a:pt x="3337" y="823"/>
                    <a:pt x="3480" y="686"/>
                  </a:cubicBezTo>
                  <a:cubicBezTo>
                    <a:pt x="3554" y="620"/>
                    <a:pt x="3620" y="550"/>
                    <a:pt x="3680" y="476"/>
                  </a:cubicBezTo>
                  <a:cubicBezTo>
                    <a:pt x="3690" y="462"/>
                    <a:pt x="3701" y="448"/>
                    <a:pt x="3715" y="438"/>
                  </a:cubicBezTo>
                  <a:cubicBezTo>
                    <a:pt x="3718" y="434"/>
                    <a:pt x="3722" y="431"/>
                    <a:pt x="3729" y="424"/>
                  </a:cubicBezTo>
                  <a:cubicBezTo>
                    <a:pt x="3739" y="417"/>
                    <a:pt x="3746" y="410"/>
                    <a:pt x="3757" y="403"/>
                  </a:cubicBezTo>
                  <a:cubicBezTo>
                    <a:pt x="3764" y="399"/>
                    <a:pt x="3771" y="396"/>
                    <a:pt x="3778" y="392"/>
                  </a:cubicBezTo>
                  <a:cubicBezTo>
                    <a:pt x="3781" y="389"/>
                    <a:pt x="3795" y="378"/>
                    <a:pt x="3809" y="375"/>
                  </a:cubicBezTo>
                  <a:lnTo>
                    <a:pt x="3830" y="364"/>
                  </a:lnTo>
                  <a:cubicBezTo>
                    <a:pt x="3837" y="361"/>
                    <a:pt x="3844" y="357"/>
                    <a:pt x="3848" y="357"/>
                  </a:cubicBezTo>
                  <a:cubicBezTo>
                    <a:pt x="3883" y="294"/>
                    <a:pt x="3946" y="249"/>
                    <a:pt x="4016" y="238"/>
                  </a:cubicBezTo>
                  <a:cubicBezTo>
                    <a:pt x="4142" y="214"/>
                    <a:pt x="4215" y="161"/>
                    <a:pt x="4219" y="123"/>
                  </a:cubicBezTo>
                  <a:cubicBezTo>
                    <a:pt x="4226" y="95"/>
                    <a:pt x="4191" y="56"/>
                    <a:pt x="4131" y="21"/>
                  </a:cubicBezTo>
                  <a:cubicBezTo>
                    <a:pt x="4109" y="8"/>
                    <a:pt x="4088" y="1"/>
                    <a:pt x="4068"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435;p53">
              <a:extLst>
                <a:ext uri="{FF2B5EF4-FFF2-40B4-BE49-F238E27FC236}">
                  <a16:creationId xmlns:a16="http://schemas.microsoft.com/office/drawing/2014/main" id="{49F18FFD-DCB9-49A6-8545-B9126436ADD2}"/>
                </a:ext>
              </a:extLst>
            </p:cNvPr>
            <p:cNvSpPr/>
            <p:nvPr/>
          </p:nvSpPr>
          <p:spPr>
            <a:xfrm>
              <a:off x="7018523" y="2137892"/>
              <a:ext cx="292" cy="2337"/>
            </a:xfrm>
            <a:custGeom>
              <a:avLst/>
              <a:gdLst/>
              <a:ahLst/>
              <a:cxnLst/>
              <a:rect l="l" t="t" r="r" b="b"/>
              <a:pathLst>
                <a:path w="4" h="32" extrusionOk="0">
                  <a:moveTo>
                    <a:pt x="4" y="0"/>
                  </a:moveTo>
                  <a:cubicBezTo>
                    <a:pt x="0" y="11"/>
                    <a:pt x="0" y="21"/>
                    <a:pt x="0" y="32"/>
                  </a:cubicBezTo>
                  <a:cubicBezTo>
                    <a:pt x="0" y="21"/>
                    <a:pt x="4" y="11"/>
                    <a:pt x="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36;p53">
              <a:extLst>
                <a:ext uri="{FF2B5EF4-FFF2-40B4-BE49-F238E27FC236}">
                  <a16:creationId xmlns:a16="http://schemas.microsoft.com/office/drawing/2014/main" id="{83931B4D-F679-42D7-A897-576B188B2D14}"/>
                </a:ext>
              </a:extLst>
            </p:cNvPr>
            <p:cNvSpPr/>
            <p:nvPr/>
          </p:nvSpPr>
          <p:spPr>
            <a:xfrm>
              <a:off x="7079573" y="1937140"/>
              <a:ext cx="14386" cy="3651"/>
            </a:xfrm>
            <a:custGeom>
              <a:avLst/>
              <a:gdLst/>
              <a:ahLst/>
              <a:cxnLst/>
              <a:rect l="l" t="t" r="r" b="b"/>
              <a:pathLst>
                <a:path w="197" h="50" extrusionOk="0">
                  <a:moveTo>
                    <a:pt x="1" y="50"/>
                  </a:moveTo>
                  <a:cubicBezTo>
                    <a:pt x="67" y="39"/>
                    <a:pt x="134" y="22"/>
                    <a:pt x="197" y="1"/>
                  </a:cubicBezTo>
                  <a:cubicBezTo>
                    <a:pt x="134" y="22"/>
                    <a:pt x="67" y="39"/>
                    <a:pt x="1" y="5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37;p53">
              <a:extLst>
                <a:ext uri="{FF2B5EF4-FFF2-40B4-BE49-F238E27FC236}">
                  <a16:creationId xmlns:a16="http://schemas.microsoft.com/office/drawing/2014/main" id="{26F5DCFF-7B4C-4401-8B6D-744A89D061F5}"/>
                </a:ext>
              </a:extLst>
            </p:cNvPr>
            <p:cNvSpPr/>
            <p:nvPr/>
          </p:nvSpPr>
          <p:spPr>
            <a:xfrm>
              <a:off x="7097757" y="1935898"/>
              <a:ext cx="584" cy="73"/>
            </a:xfrm>
            <a:custGeom>
              <a:avLst/>
              <a:gdLst/>
              <a:ahLst/>
              <a:cxnLst/>
              <a:rect l="l" t="t" r="r" b="b"/>
              <a:pathLst>
                <a:path w="8" h="1" extrusionOk="0">
                  <a:moveTo>
                    <a:pt x="0" y="0"/>
                  </a:moveTo>
                  <a:lnTo>
                    <a:pt x="7"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38;p53">
              <a:extLst>
                <a:ext uri="{FF2B5EF4-FFF2-40B4-BE49-F238E27FC236}">
                  <a16:creationId xmlns:a16="http://schemas.microsoft.com/office/drawing/2014/main" id="{A5943769-63ED-465B-AF0D-9959B5FB99A2}"/>
                </a:ext>
              </a:extLst>
            </p:cNvPr>
            <p:cNvSpPr/>
            <p:nvPr/>
          </p:nvSpPr>
          <p:spPr>
            <a:xfrm>
              <a:off x="7077528" y="1940718"/>
              <a:ext cx="1387" cy="73"/>
            </a:xfrm>
            <a:custGeom>
              <a:avLst/>
              <a:gdLst/>
              <a:ahLst/>
              <a:cxnLst/>
              <a:rect l="l" t="t" r="r" b="b"/>
              <a:pathLst>
                <a:path w="19" h="1" extrusionOk="0">
                  <a:moveTo>
                    <a:pt x="1" y="1"/>
                  </a:moveTo>
                  <a:lnTo>
                    <a:pt x="18"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39;p53">
              <a:extLst>
                <a:ext uri="{FF2B5EF4-FFF2-40B4-BE49-F238E27FC236}">
                  <a16:creationId xmlns:a16="http://schemas.microsoft.com/office/drawing/2014/main" id="{4EBCE161-501E-4B54-9FC1-7491F601C885}"/>
                </a:ext>
              </a:extLst>
            </p:cNvPr>
            <p:cNvSpPr/>
            <p:nvPr/>
          </p:nvSpPr>
          <p:spPr>
            <a:xfrm>
              <a:off x="7109003" y="1929983"/>
              <a:ext cx="3870" cy="1899"/>
            </a:xfrm>
            <a:custGeom>
              <a:avLst/>
              <a:gdLst/>
              <a:ahLst/>
              <a:cxnLst/>
              <a:rect l="l" t="t" r="r" b="b"/>
              <a:pathLst>
                <a:path w="53" h="26" extrusionOk="0">
                  <a:moveTo>
                    <a:pt x="53" y="1"/>
                  </a:moveTo>
                  <a:lnTo>
                    <a:pt x="28" y="11"/>
                  </a:lnTo>
                  <a:lnTo>
                    <a:pt x="0" y="25"/>
                  </a:lnTo>
                  <a:lnTo>
                    <a:pt x="0" y="25"/>
                  </a:lnTo>
                  <a:lnTo>
                    <a:pt x="53"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40;p53">
              <a:extLst>
                <a:ext uri="{FF2B5EF4-FFF2-40B4-BE49-F238E27FC236}">
                  <a16:creationId xmlns:a16="http://schemas.microsoft.com/office/drawing/2014/main" id="{003796D7-4F0A-4009-A387-D4156AEA8452}"/>
                </a:ext>
              </a:extLst>
            </p:cNvPr>
            <p:cNvSpPr/>
            <p:nvPr/>
          </p:nvSpPr>
          <p:spPr>
            <a:xfrm>
              <a:off x="7018742" y="2133802"/>
              <a:ext cx="365" cy="2629"/>
            </a:xfrm>
            <a:custGeom>
              <a:avLst/>
              <a:gdLst/>
              <a:ahLst/>
              <a:cxnLst/>
              <a:rect l="l" t="t" r="r" b="b"/>
              <a:pathLst>
                <a:path w="5" h="36" extrusionOk="0">
                  <a:moveTo>
                    <a:pt x="1" y="0"/>
                  </a:moveTo>
                  <a:lnTo>
                    <a:pt x="1" y="35"/>
                  </a:lnTo>
                  <a:cubicBezTo>
                    <a:pt x="4" y="25"/>
                    <a:pt x="4" y="11"/>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41;p53">
              <a:extLst>
                <a:ext uri="{FF2B5EF4-FFF2-40B4-BE49-F238E27FC236}">
                  <a16:creationId xmlns:a16="http://schemas.microsoft.com/office/drawing/2014/main" id="{FB19DDA3-03B7-4F9D-B3B7-56F31C981F97}"/>
                </a:ext>
              </a:extLst>
            </p:cNvPr>
            <p:cNvSpPr/>
            <p:nvPr/>
          </p:nvSpPr>
          <p:spPr>
            <a:xfrm>
              <a:off x="7019034" y="2129421"/>
              <a:ext cx="292" cy="3432"/>
            </a:xfrm>
            <a:custGeom>
              <a:avLst/>
              <a:gdLst/>
              <a:ahLst/>
              <a:cxnLst/>
              <a:rect l="l" t="t" r="r" b="b"/>
              <a:pathLst>
                <a:path w="4" h="47" extrusionOk="0">
                  <a:moveTo>
                    <a:pt x="0" y="1"/>
                  </a:moveTo>
                  <a:lnTo>
                    <a:pt x="0" y="46"/>
                  </a:lnTo>
                  <a:cubicBezTo>
                    <a:pt x="0" y="29"/>
                    <a:pt x="4" y="15"/>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42;p53">
              <a:extLst>
                <a:ext uri="{FF2B5EF4-FFF2-40B4-BE49-F238E27FC236}">
                  <a16:creationId xmlns:a16="http://schemas.microsoft.com/office/drawing/2014/main" id="{808412D9-E48C-4894-9FF7-E3BB075986DD}"/>
                </a:ext>
              </a:extLst>
            </p:cNvPr>
            <p:cNvSpPr/>
            <p:nvPr/>
          </p:nvSpPr>
          <p:spPr>
            <a:xfrm>
              <a:off x="7094178" y="1936628"/>
              <a:ext cx="1826" cy="584"/>
            </a:xfrm>
            <a:custGeom>
              <a:avLst/>
              <a:gdLst/>
              <a:ahLst/>
              <a:cxnLst/>
              <a:rect l="l" t="t" r="r" b="b"/>
              <a:pathLst>
                <a:path w="25" h="8" extrusionOk="0">
                  <a:moveTo>
                    <a:pt x="0" y="8"/>
                  </a:moveTo>
                  <a:lnTo>
                    <a:pt x="25"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43;p53">
              <a:extLst>
                <a:ext uri="{FF2B5EF4-FFF2-40B4-BE49-F238E27FC236}">
                  <a16:creationId xmlns:a16="http://schemas.microsoft.com/office/drawing/2014/main" id="{637E5C14-EAA5-401F-B452-5177BA8A8670}"/>
                </a:ext>
              </a:extLst>
            </p:cNvPr>
            <p:cNvSpPr/>
            <p:nvPr/>
          </p:nvSpPr>
          <p:spPr>
            <a:xfrm>
              <a:off x="7017501" y="2145560"/>
              <a:ext cx="584" cy="2337"/>
            </a:xfrm>
            <a:custGeom>
              <a:avLst/>
              <a:gdLst/>
              <a:ahLst/>
              <a:cxnLst/>
              <a:rect l="l" t="t" r="r" b="b"/>
              <a:pathLst>
                <a:path w="8" h="32" extrusionOk="0">
                  <a:moveTo>
                    <a:pt x="7" y="0"/>
                  </a:moveTo>
                  <a:cubicBezTo>
                    <a:pt x="4" y="11"/>
                    <a:pt x="0" y="21"/>
                    <a:pt x="0" y="32"/>
                  </a:cubicBezTo>
                  <a:cubicBezTo>
                    <a:pt x="4" y="21"/>
                    <a:pt x="4" y="11"/>
                    <a:pt x="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44;p53">
              <a:extLst>
                <a:ext uri="{FF2B5EF4-FFF2-40B4-BE49-F238E27FC236}">
                  <a16:creationId xmlns:a16="http://schemas.microsoft.com/office/drawing/2014/main" id="{C71F84BD-7C13-46B1-B230-D26BA521DEC6}"/>
                </a:ext>
              </a:extLst>
            </p:cNvPr>
            <p:cNvSpPr/>
            <p:nvPr/>
          </p:nvSpPr>
          <p:spPr>
            <a:xfrm>
              <a:off x="7011878" y="2170608"/>
              <a:ext cx="511" cy="2118"/>
            </a:xfrm>
            <a:custGeom>
              <a:avLst/>
              <a:gdLst/>
              <a:ahLst/>
              <a:cxnLst/>
              <a:rect l="l" t="t" r="r" b="b"/>
              <a:pathLst>
                <a:path w="7" h="29" extrusionOk="0">
                  <a:moveTo>
                    <a:pt x="7" y="0"/>
                  </a:moveTo>
                  <a:cubicBezTo>
                    <a:pt x="4" y="11"/>
                    <a:pt x="4" y="18"/>
                    <a:pt x="0" y="28"/>
                  </a:cubicBezTo>
                  <a:cubicBezTo>
                    <a:pt x="4" y="18"/>
                    <a:pt x="7" y="11"/>
                    <a:pt x="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45;p53">
              <a:extLst>
                <a:ext uri="{FF2B5EF4-FFF2-40B4-BE49-F238E27FC236}">
                  <a16:creationId xmlns:a16="http://schemas.microsoft.com/office/drawing/2014/main" id="{D82B4548-1AAF-4E2B-881E-45A896A4BF31}"/>
                </a:ext>
              </a:extLst>
            </p:cNvPr>
            <p:cNvSpPr/>
            <p:nvPr/>
          </p:nvSpPr>
          <p:spPr>
            <a:xfrm>
              <a:off x="7018231" y="2141982"/>
              <a:ext cx="365" cy="2337"/>
            </a:xfrm>
            <a:custGeom>
              <a:avLst/>
              <a:gdLst/>
              <a:ahLst/>
              <a:cxnLst/>
              <a:rect l="l" t="t" r="r" b="b"/>
              <a:pathLst>
                <a:path w="5" h="32" extrusionOk="0">
                  <a:moveTo>
                    <a:pt x="4" y="0"/>
                  </a:moveTo>
                  <a:cubicBezTo>
                    <a:pt x="1" y="7"/>
                    <a:pt x="1" y="18"/>
                    <a:pt x="1" y="32"/>
                  </a:cubicBezTo>
                  <a:cubicBezTo>
                    <a:pt x="1" y="21"/>
                    <a:pt x="1" y="11"/>
                    <a:pt x="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446;p53">
              <a:extLst>
                <a:ext uri="{FF2B5EF4-FFF2-40B4-BE49-F238E27FC236}">
                  <a16:creationId xmlns:a16="http://schemas.microsoft.com/office/drawing/2014/main" id="{FF7928A8-6698-4FA5-9217-79DF72F6C1C0}"/>
                </a:ext>
              </a:extLst>
            </p:cNvPr>
            <p:cNvSpPr/>
            <p:nvPr/>
          </p:nvSpPr>
          <p:spPr>
            <a:xfrm>
              <a:off x="7013630" y="2164182"/>
              <a:ext cx="876" cy="2410"/>
            </a:xfrm>
            <a:custGeom>
              <a:avLst/>
              <a:gdLst/>
              <a:ahLst/>
              <a:cxnLst/>
              <a:rect l="l" t="t" r="r" b="b"/>
              <a:pathLst>
                <a:path w="12" h="33" extrusionOk="0">
                  <a:moveTo>
                    <a:pt x="11" y="1"/>
                  </a:moveTo>
                  <a:lnTo>
                    <a:pt x="1" y="32"/>
                  </a:lnTo>
                  <a:cubicBezTo>
                    <a:pt x="4" y="25"/>
                    <a:pt x="8" y="15"/>
                    <a:pt x="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447;p53">
              <a:extLst>
                <a:ext uri="{FF2B5EF4-FFF2-40B4-BE49-F238E27FC236}">
                  <a16:creationId xmlns:a16="http://schemas.microsoft.com/office/drawing/2014/main" id="{3AE325D0-5504-445A-9E8C-EE9E8F82DD5D}"/>
                </a:ext>
              </a:extLst>
            </p:cNvPr>
            <p:cNvSpPr/>
            <p:nvPr/>
          </p:nvSpPr>
          <p:spPr>
            <a:xfrm>
              <a:off x="7010782" y="2173164"/>
              <a:ext cx="876" cy="1826"/>
            </a:xfrm>
            <a:custGeom>
              <a:avLst/>
              <a:gdLst/>
              <a:ahLst/>
              <a:cxnLst/>
              <a:rect l="l" t="t" r="r" b="b"/>
              <a:pathLst>
                <a:path w="12" h="25" extrusionOk="0">
                  <a:moveTo>
                    <a:pt x="1" y="25"/>
                  </a:moveTo>
                  <a:cubicBezTo>
                    <a:pt x="4" y="18"/>
                    <a:pt x="8" y="11"/>
                    <a:pt x="12" y="0"/>
                  </a:cubicBezTo>
                  <a:cubicBezTo>
                    <a:pt x="8" y="11"/>
                    <a:pt x="4" y="18"/>
                    <a:pt x="1" y="2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48;p53">
              <a:extLst>
                <a:ext uri="{FF2B5EF4-FFF2-40B4-BE49-F238E27FC236}">
                  <a16:creationId xmlns:a16="http://schemas.microsoft.com/office/drawing/2014/main" id="{5F99A32E-4930-4AE5-98E4-ECF692A9A879}"/>
                </a:ext>
              </a:extLst>
            </p:cNvPr>
            <p:cNvSpPr/>
            <p:nvPr/>
          </p:nvSpPr>
          <p:spPr>
            <a:xfrm>
              <a:off x="7008518" y="2178276"/>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49;p53">
              <a:extLst>
                <a:ext uri="{FF2B5EF4-FFF2-40B4-BE49-F238E27FC236}">
                  <a16:creationId xmlns:a16="http://schemas.microsoft.com/office/drawing/2014/main" id="{53360963-9B32-48D3-B610-1A7C0CF562D0}"/>
                </a:ext>
              </a:extLst>
            </p:cNvPr>
            <p:cNvSpPr/>
            <p:nvPr/>
          </p:nvSpPr>
          <p:spPr>
            <a:xfrm>
              <a:off x="7008737" y="2177254"/>
              <a:ext cx="876" cy="803"/>
            </a:xfrm>
            <a:custGeom>
              <a:avLst/>
              <a:gdLst/>
              <a:ahLst/>
              <a:cxnLst/>
              <a:rect l="l" t="t" r="r" b="b"/>
              <a:pathLst>
                <a:path w="12" h="11" extrusionOk="0">
                  <a:moveTo>
                    <a:pt x="1" y="11"/>
                  </a:moveTo>
                  <a:cubicBezTo>
                    <a:pt x="4" y="7"/>
                    <a:pt x="8" y="4"/>
                    <a:pt x="11" y="0"/>
                  </a:cubicBezTo>
                  <a:cubicBezTo>
                    <a:pt x="8" y="4"/>
                    <a:pt x="4" y="7"/>
                    <a:pt x="1" y="1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50;p53">
              <a:extLst>
                <a:ext uri="{FF2B5EF4-FFF2-40B4-BE49-F238E27FC236}">
                  <a16:creationId xmlns:a16="http://schemas.microsoft.com/office/drawing/2014/main" id="{F59C8A4E-4C8A-4A74-945A-98C39E48844B}"/>
                </a:ext>
              </a:extLst>
            </p:cNvPr>
            <p:cNvSpPr/>
            <p:nvPr/>
          </p:nvSpPr>
          <p:spPr>
            <a:xfrm>
              <a:off x="7009760" y="2175428"/>
              <a:ext cx="876" cy="1387"/>
            </a:xfrm>
            <a:custGeom>
              <a:avLst/>
              <a:gdLst/>
              <a:ahLst/>
              <a:cxnLst/>
              <a:rect l="l" t="t" r="r" b="b"/>
              <a:pathLst>
                <a:path w="12" h="19" extrusionOk="0">
                  <a:moveTo>
                    <a:pt x="1" y="18"/>
                  </a:moveTo>
                  <a:cubicBezTo>
                    <a:pt x="4" y="15"/>
                    <a:pt x="8" y="8"/>
                    <a:pt x="11" y="1"/>
                  </a:cubicBezTo>
                  <a:cubicBezTo>
                    <a:pt x="8" y="8"/>
                    <a:pt x="4" y="15"/>
                    <a:pt x="1" y="1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51;p53">
              <a:extLst>
                <a:ext uri="{FF2B5EF4-FFF2-40B4-BE49-F238E27FC236}">
                  <a16:creationId xmlns:a16="http://schemas.microsoft.com/office/drawing/2014/main" id="{247D4758-E20F-42E8-ACED-2638D101D769}"/>
                </a:ext>
              </a:extLst>
            </p:cNvPr>
            <p:cNvSpPr/>
            <p:nvPr/>
          </p:nvSpPr>
          <p:spPr>
            <a:xfrm>
              <a:off x="7012900" y="2167541"/>
              <a:ext cx="511" cy="2337"/>
            </a:xfrm>
            <a:custGeom>
              <a:avLst/>
              <a:gdLst/>
              <a:ahLst/>
              <a:cxnLst/>
              <a:rect l="l" t="t" r="r" b="b"/>
              <a:pathLst>
                <a:path w="7" h="32" extrusionOk="0">
                  <a:moveTo>
                    <a:pt x="0" y="32"/>
                  </a:moveTo>
                  <a:cubicBezTo>
                    <a:pt x="0" y="21"/>
                    <a:pt x="4" y="11"/>
                    <a:pt x="7" y="0"/>
                  </a:cubicBezTo>
                  <a:cubicBezTo>
                    <a:pt x="4" y="11"/>
                    <a:pt x="0" y="21"/>
                    <a:pt x="0" y="3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52;p53">
              <a:extLst>
                <a:ext uri="{FF2B5EF4-FFF2-40B4-BE49-F238E27FC236}">
                  <a16:creationId xmlns:a16="http://schemas.microsoft.com/office/drawing/2014/main" id="{EDBEE09E-163C-4E51-9B2F-FDE3307D47C3}"/>
                </a:ext>
              </a:extLst>
            </p:cNvPr>
            <p:cNvSpPr/>
            <p:nvPr/>
          </p:nvSpPr>
          <p:spPr>
            <a:xfrm>
              <a:off x="7016989" y="2149649"/>
              <a:ext cx="292" cy="2337"/>
            </a:xfrm>
            <a:custGeom>
              <a:avLst/>
              <a:gdLst/>
              <a:ahLst/>
              <a:cxnLst/>
              <a:rect l="l" t="t" r="r" b="b"/>
              <a:pathLst>
                <a:path w="4" h="32" extrusionOk="0">
                  <a:moveTo>
                    <a:pt x="0" y="32"/>
                  </a:moveTo>
                  <a:cubicBezTo>
                    <a:pt x="0" y="21"/>
                    <a:pt x="4" y="11"/>
                    <a:pt x="4" y="0"/>
                  </a:cubicBezTo>
                  <a:cubicBezTo>
                    <a:pt x="4" y="11"/>
                    <a:pt x="0" y="21"/>
                    <a:pt x="0" y="3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53;p53">
              <a:extLst>
                <a:ext uri="{FF2B5EF4-FFF2-40B4-BE49-F238E27FC236}">
                  <a16:creationId xmlns:a16="http://schemas.microsoft.com/office/drawing/2014/main" id="{6B0D4575-851F-40C3-AFA0-71C90F3AC7D2}"/>
                </a:ext>
              </a:extLst>
            </p:cNvPr>
            <p:cNvSpPr/>
            <p:nvPr/>
          </p:nvSpPr>
          <p:spPr>
            <a:xfrm>
              <a:off x="7015456" y="2157317"/>
              <a:ext cx="511" cy="2337"/>
            </a:xfrm>
            <a:custGeom>
              <a:avLst/>
              <a:gdLst/>
              <a:ahLst/>
              <a:cxnLst/>
              <a:rect l="l" t="t" r="r" b="b"/>
              <a:pathLst>
                <a:path w="7" h="32" extrusionOk="0">
                  <a:moveTo>
                    <a:pt x="7" y="0"/>
                  </a:moveTo>
                  <a:cubicBezTo>
                    <a:pt x="4" y="11"/>
                    <a:pt x="0" y="21"/>
                    <a:pt x="0" y="32"/>
                  </a:cubicBezTo>
                  <a:cubicBezTo>
                    <a:pt x="4" y="21"/>
                    <a:pt x="4" y="11"/>
                    <a:pt x="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54;p53">
              <a:extLst>
                <a:ext uri="{FF2B5EF4-FFF2-40B4-BE49-F238E27FC236}">
                  <a16:creationId xmlns:a16="http://schemas.microsoft.com/office/drawing/2014/main" id="{4180F4E3-A985-4AD7-97F6-68FC398514D6}"/>
                </a:ext>
              </a:extLst>
            </p:cNvPr>
            <p:cNvSpPr/>
            <p:nvPr/>
          </p:nvSpPr>
          <p:spPr>
            <a:xfrm>
              <a:off x="7016186" y="2153447"/>
              <a:ext cx="584" cy="2410"/>
            </a:xfrm>
            <a:custGeom>
              <a:avLst/>
              <a:gdLst/>
              <a:ahLst/>
              <a:cxnLst/>
              <a:rect l="l" t="t" r="r" b="b"/>
              <a:pathLst>
                <a:path w="8" h="33" extrusionOk="0">
                  <a:moveTo>
                    <a:pt x="8" y="1"/>
                  </a:moveTo>
                  <a:lnTo>
                    <a:pt x="8" y="1"/>
                  </a:lnTo>
                  <a:cubicBezTo>
                    <a:pt x="4" y="11"/>
                    <a:pt x="1" y="22"/>
                    <a:pt x="1" y="32"/>
                  </a:cubicBezTo>
                  <a:cubicBezTo>
                    <a:pt x="4" y="22"/>
                    <a:pt x="4" y="11"/>
                    <a:pt x="8"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55;p53">
              <a:extLst>
                <a:ext uri="{FF2B5EF4-FFF2-40B4-BE49-F238E27FC236}">
                  <a16:creationId xmlns:a16="http://schemas.microsoft.com/office/drawing/2014/main" id="{92D65B18-7D7A-4F5D-8AC6-4F098746C019}"/>
                </a:ext>
              </a:extLst>
            </p:cNvPr>
            <p:cNvSpPr/>
            <p:nvPr/>
          </p:nvSpPr>
          <p:spPr>
            <a:xfrm>
              <a:off x="7014653" y="2160896"/>
              <a:ext cx="584" cy="2629"/>
            </a:xfrm>
            <a:custGeom>
              <a:avLst/>
              <a:gdLst/>
              <a:ahLst/>
              <a:cxnLst/>
              <a:rect l="l" t="t" r="r" b="b"/>
              <a:pathLst>
                <a:path w="8" h="36" extrusionOk="0">
                  <a:moveTo>
                    <a:pt x="8" y="0"/>
                  </a:moveTo>
                  <a:cubicBezTo>
                    <a:pt x="4" y="11"/>
                    <a:pt x="1" y="21"/>
                    <a:pt x="1" y="35"/>
                  </a:cubicBezTo>
                  <a:cubicBezTo>
                    <a:pt x="1" y="25"/>
                    <a:pt x="4" y="14"/>
                    <a:pt x="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56;p53">
              <a:extLst>
                <a:ext uri="{FF2B5EF4-FFF2-40B4-BE49-F238E27FC236}">
                  <a16:creationId xmlns:a16="http://schemas.microsoft.com/office/drawing/2014/main" id="{B2CEA10F-A5F1-434E-AA7C-2FC09E50848A}"/>
                </a:ext>
              </a:extLst>
            </p:cNvPr>
            <p:cNvSpPr/>
            <p:nvPr/>
          </p:nvSpPr>
          <p:spPr>
            <a:xfrm>
              <a:off x="6704802" y="1710681"/>
              <a:ext cx="1095" cy="1095"/>
            </a:xfrm>
            <a:custGeom>
              <a:avLst/>
              <a:gdLst/>
              <a:ahLst/>
              <a:cxnLst/>
              <a:rect l="l" t="t" r="r" b="b"/>
              <a:pathLst>
                <a:path w="15" h="15" extrusionOk="0">
                  <a:moveTo>
                    <a:pt x="0" y="14"/>
                  </a:moveTo>
                  <a:lnTo>
                    <a:pt x="1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57;p53">
              <a:extLst>
                <a:ext uri="{FF2B5EF4-FFF2-40B4-BE49-F238E27FC236}">
                  <a16:creationId xmlns:a16="http://schemas.microsoft.com/office/drawing/2014/main" id="{8494ADF2-9C82-479F-A1BA-CC2D5BD545B0}"/>
                </a:ext>
              </a:extLst>
            </p:cNvPr>
            <p:cNvSpPr/>
            <p:nvPr/>
          </p:nvSpPr>
          <p:spPr>
            <a:xfrm>
              <a:off x="6708672" y="1706592"/>
              <a:ext cx="1314" cy="1607"/>
            </a:xfrm>
            <a:custGeom>
              <a:avLst/>
              <a:gdLst/>
              <a:ahLst/>
              <a:cxnLst/>
              <a:rect l="l" t="t" r="r" b="b"/>
              <a:pathLst>
                <a:path w="18" h="22" extrusionOk="0">
                  <a:moveTo>
                    <a:pt x="0" y="21"/>
                  </a:moveTo>
                  <a:lnTo>
                    <a:pt x="18"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58;p53">
              <a:extLst>
                <a:ext uri="{FF2B5EF4-FFF2-40B4-BE49-F238E27FC236}">
                  <a16:creationId xmlns:a16="http://schemas.microsoft.com/office/drawing/2014/main" id="{64CB27DD-3EC9-4406-805C-5AE0BF871690}"/>
                </a:ext>
              </a:extLst>
            </p:cNvPr>
            <p:cNvSpPr/>
            <p:nvPr/>
          </p:nvSpPr>
          <p:spPr>
            <a:xfrm>
              <a:off x="6702976" y="1712434"/>
              <a:ext cx="1095" cy="1095"/>
            </a:xfrm>
            <a:custGeom>
              <a:avLst/>
              <a:gdLst/>
              <a:ahLst/>
              <a:cxnLst/>
              <a:rect l="l" t="t" r="r" b="b"/>
              <a:pathLst>
                <a:path w="15" h="15" extrusionOk="0">
                  <a:moveTo>
                    <a:pt x="1" y="15"/>
                  </a:moveTo>
                  <a:lnTo>
                    <a:pt x="15"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59;p53">
              <a:extLst>
                <a:ext uri="{FF2B5EF4-FFF2-40B4-BE49-F238E27FC236}">
                  <a16:creationId xmlns:a16="http://schemas.microsoft.com/office/drawing/2014/main" id="{BCB3CF53-24C4-42F7-97BB-18F8CBF4B09E}"/>
                </a:ext>
              </a:extLst>
            </p:cNvPr>
            <p:cNvSpPr/>
            <p:nvPr/>
          </p:nvSpPr>
          <p:spPr>
            <a:xfrm>
              <a:off x="6706554" y="1708637"/>
              <a:ext cx="1387" cy="1314"/>
            </a:xfrm>
            <a:custGeom>
              <a:avLst/>
              <a:gdLst/>
              <a:ahLst/>
              <a:cxnLst/>
              <a:rect l="l" t="t" r="r" b="b"/>
              <a:pathLst>
                <a:path w="19" h="18" extrusionOk="0">
                  <a:moveTo>
                    <a:pt x="1" y="18"/>
                  </a:moveTo>
                  <a:lnTo>
                    <a:pt x="19"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460;p53">
              <a:extLst>
                <a:ext uri="{FF2B5EF4-FFF2-40B4-BE49-F238E27FC236}">
                  <a16:creationId xmlns:a16="http://schemas.microsoft.com/office/drawing/2014/main" id="{6E0D499B-7695-42FC-AB2F-08DF96F60AD4}"/>
                </a:ext>
              </a:extLst>
            </p:cNvPr>
            <p:cNvSpPr/>
            <p:nvPr/>
          </p:nvSpPr>
          <p:spPr>
            <a:xfrm>
              <a:off x="6710717" y="1705277"/>
              <a:ext cx="803" cy="876"/>
            </a:xfrm>
            <a:custGeom>
              <a:avLst/>
              <a:gdLst/>
              <a:ahLst/>
              <a:cxnLst/>
              <a:rect l="l" t="t" r="r" b="b"/>
              <a:pathLst>
                <a:path w="11" h="12" extrusionOk="0">
                  <a:moveTo>
                    <a:pt x="0" y="11"/>
                  </a:moveTo>
                  <a:lnTo>
                    <a:pt x="1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461;p53">
              <a:extLst>
                <a:ext uri="{FF2B5EF4-FFF2-40B4-BE49-F238E27FC236}">
                  <a16:creationId xmlns:a16="http://schemas.microsoft.com/office/drawing/2014/main" id="{BED2E4A9-84F0-43B0-BB87-85078AE615AE}"/>
                </a:ext>
              </a:extLst>
            </p:cNvPr>
            <p:cNvSpPr/>
            <p:nvPr/>
          </p:nvSpPr>
          <p:spPr>
            <a:xfrm>
              <a:off x="6717070" y="1698924"/>
              <a:ext cx="1899" cy="1607"/>
            </a:xfrm>
            <a:custGeom>
              <a:avLst/>
              <a:gdLst/>
              <a:ahLst/>
              <a:cxnLst/>
              <a:rect l="l" t="t" r="r" b="b"/>
              <a:pathLst>
                <a:path w="26" h="22" extrusionOk="0">
                  <a:moveTo>
                    <a:pt x="25" y="0"/>
                  </a:moveTo>
                  <a:cubicBezTo>
                    <a:pt x="15" y="7"/>
                    <a:pt x="8" y="14"/>
                    <a:pt x="1" y="21"/>
                  </a:cubicBezTo>
                  <a:cubicBezTo>
                    <a:pt x="8" y="14"/>
                    <a:pt x="18" y="7"/>
                    <a:pt x="2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462;p53">
              <a:extLst>
                <a:ext uri="{FF2B5EF4-FFF2-40B4-BE49-F238E27FC236}">
                  <a16:creationId xmlns:a16="http://schemas.microsoft.com/office/drawing/2014/main" id="{1B45A67A-980D-4D19-A702-966C7C931141}"/>
                </a:ext>
              </a:extLst>
            </p:cNvPr>
            <p:cNvSpPr/>
            <p:nvPr/>
          </p:nvSpPr>
          <p:spPr>
            <a:xfrm>
              <a:off x="6698156" y="1717838"/>
              <a:ext cx="584" cy="584"/>
            </a:xfrm>
            <a:custGeom>
              <a:avLst/>
              <a:gdLst/>
              <a:ahLst/>
              <a:cxnLst/>
              <a:rect l="l" t="t" r="r" b="b"/>
              <a:pathLst>
                <a:path w="8" h="8" extrusionOk="0">
                  <a:moveTo>
                    <a:pt x="0" y="7"/>
                  </a:moveTo>
                  <a:lnTo>
                    <a:pt x="7"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463;p53">
              <a:extLst>
                <a:ext uri="{FF2B5EF4-FFF2-40B4-BE49-F238E27FC236}">
                  <a16:creationId xmlns:a16="http://schemas.microsoft.com/office/drawing/2014/main" id="{F210A00C-F4F6-4829-BDBB-5B04985277E5}"/>
                </a:ext>
              </a:extLst>
            </p:cNvPr>
            <p:cNvSpPr/>
            <p:nvPr/>
          </p:nvSpPr>
          <p:spPr>
            <a:xfrm>
              <a:off x="6699398" y="1716012"/>
              <a:ext cx="1095" cy="1095"/>
            </a:xfrm>
            <a:custGeom>
              <a:avLst/>
              <a:gdLst/>
              <a:ahLst/>
              <a:cxnLst/>
              <a:rect l="l" t="t" r="r" b="b"/>
              <a:pathLst>
                <a:path w="15" h="15" extrusionOk="0">
                  <a:moveTo>
                    <a:pt x="1" y="15"/>
                  </a:moveTo>
                  <a:lnTo>
                    <a:pt x="15"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464;p53">
              <a:extLst>
                <a:ext uri="{FF2B5EF4-FFF2-40B4-BE49-F238E27FC236}">
                  <a16:creationId xmlns:a16="http://schemas.microsoft.com/office/drawing/2014/main" id="{E905C740-0A2B-4867-90CC-93031A353CAC}"/>
                </a:ext>
              </a:extLst>
            </p:cNvPr>
            <p:cNvSpPr/>
            <p:nvPr/>
          </p:nvSpPr>
          <p:spPr>
            <a:xfrm>
              <a:off x="6701223" y="1714260"/>
              <a:ext cx="1095" cy="1095"/>
            </a:xfrm>
            <a:custGeom>
              <a:avLst/>
              <a:gdLst/>
              <a:ahLst/>
              <a:cxnLst/>
              <a:rect l="l" t="t" r="r" b="b"/>
              <a:pathLst>
                <a:path w="15" h="15" extrusionOk="0">
                  <a:moveTo>
                    <a:pt x="0" y="14"/>
                  </a:moveTo>
                  <a:lnTo>
                    <a:pt x="1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465;p53">
              <a:extLst>
                <a:ext uri="{FF2B5EF4-FFF2-40B4-BE49-F238E27FC236}">
                  <a16:creationId xmlns:a16="http://schemas.microsoft.com/office/drawing/2014/main" id="{42D6076C-E0D0-4E21-81FB-91E42B4F14E9}"/>
                </a:ext>
              </a:extLst>
            </p:cNvPr>
            <p:cNvSpPr/>
            <p:nvPr/>
          </p:nvSpPr>
          <p:spPr>
            <a:xfrm>
              <a:off x="6720648" y="1693520"/>
              <a:ext cx="1387" cy="2629"/>
            </a:xfrm>
            <a:custGeom>
              <a:avLst/>
              <a:gdLst/>
              <a:ahLst/>
              <a:cxnLst/>
              <a:rect l="l" t="t" r="r" b="b"/>
              <a:pathLst>
                <a:path w="19" h="36" extrusionOk="0">
                  <a:moveTo>
                    <a:pt x="1" y="36"/>
                  </a:moveTo>
                  <a:cubicBezTo>
                    <a:pt x="8" y="25"/>
                    <a:pt x="11" y="15"/>
                    <a:pt x="18" y="1"/>
                  </a:cubicBezTo>
                  <a:cubicBezTo>
                    <a:pt x="11" y="15"/>
                    <a:pt x="8" y="25"/>
                    <a:pt x="1" y="3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466;p53">
              <a:extLst>
                <a:ext uri="{FF2B5EF4-FFF2-40B4-BE49-F238E27FC236}">
                  <a16:creationId xmlns:a16="http://schemas.microsoft.com/office/drawing/2014/main" id="{39F71896-1E6A-4862-93EC-4A0C8E2A09C4}"/>
                </a:ext>
              </a:extLst>
            </p:cNvPr>
            <p:cNvSpPr/>
            <p:nvPr/>
          </p:nvSpPr>
          <p:spPr>
            <a:xfrm>
              <a:off x="6712250" y="1703744"/>
              <a:ext cx="803" cy="876"/>
            </a:xfrm>
            <a:custGeom>
              <a:avLst/>
              <a:gdLst/>
              <a:ahLst/>
              <a:cxnLst/>
              <a:rect l="l" t="t" r="r" b="b"/>
              <a:pathLst>
                <a:path w="11" h="12" extrusionOk="0">
                  <a:moveTo>
                    <a:pt x="0" y="11"/>
                  </a:moveTo>
                  <a:lnTo>
                    <a:pt x="1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467;p53">
              <a:extLst>
                <a:ext uri="{FF2B5EF4-FFF2-40B4-BE49-F238E27FC236}">
                  <a16:creationId xmlns:a16="http://schemas.microsoft.com/office/drawing/2014/main" id="{ACE24B2C-57DC-45E3-8F14-2F17EEF933A1}"/>
                </a:ext>
              </a:extLst>
            </p:cNvPr>
            <p:cNvSpPr/>
            <p:nvPr/>
          </p:nvSpPr>
          <p:spPr>
            <a:xfrm>
              <a:off x="6716048" y="1700458"/>
              <a:ext cx="1095" cy="803"/>
            </a:xfrm>
            <a:custGeom>
              <a:avLst/>
              <a:gdLst/>
              <a:ahLst/>
              <a:cxnLst/>
              <a:rect l="l" t="t" r="r" b="b"/>
              <a:pathLst>
                <a:path w="15" h="11" extrusionOk="0">
                  <a:moveTo>
                    <a:pt x="1" y="11"/>
                  </a:moveTo>
                  <a:lnTo>
                    <a:pt x="15"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468;p53">
              <a:extLst>
                <a:ext uri="{FF2B5EF4-FFF2-40B4-BE49-F238E27FC236}">
                  <a16:creationId xmlns:a16="http://schemas.microsoft.com/office/drawing/2014/main" id="{7393DBA6-3B3E-47AF-BCFE-BD8C971F4730}"/>
                </a:ext>
              </a:extLst>
            </p:cNvPr>
            <p:cNvSpPr/>
            <p:nvPr/>
          </p:nvSpPr>
          <p:spPr>
            <a:xfrm>
              <a:off x="6722182" y="1689942"/>
              <a:ext cx="1095" cy="3140"/>
            </a:xfrm>
            <a:custGeom>
              <a:avLst/>
              <a:gdLst/>
              <a:ahLst/>
              <a:cxnLst/>
              <a:rect l="l" t="t" r="r" b="b"/>
              <a:pathLst>
                <a:path w="15" h="43" extrusionOk="0">
                  <a:moveTo>
                    <a:pt x="1" y="43"/>
                  </a:moveTo>
                  <a:cubicBezTo>
                    <a:pt x="4" y="29"/>
                    <a:pt x="11" y="15"/>
                    <a:pt x="15" y="1"/>
                  </a:cubicBezTo>
                  <a:cubicBezTo>
                    <a:pt x="11" y="15"/>
                    <a:pt x="4" y="29"/>
                    <a:pt x="1" y="43"/>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469;p53">
              <a:extLst>
                <a:ext uri="{FF2B5EF4-FFF2-40B4-BE49-F238E27FC236}">
                  <a16:creationId xmlns:a16="http://schemas.microsoft.com/office/drawing/2014/main" id="{E6A2036A-347F-4C4F-8FB5-5B5E7AEB81EC}"/>
                </a:ext>
              </a:extLst>
            </p:cNvPr>
            <p:cNvSpPr/>
            <p:nvPr/>
          </p:nvSpPr>
          <p:spPr>
            <a:xfrm>
              <a:off x="6719115" y="1696368"/>
              <a:ext cx="1607" cy="2118"/>
            </a:xfrm>
            <a:custGeom>
              <a:avLst/>
              <a:gdLst/>
              <a:ahLst/>
              <a:cxnLst/>
              <a:rect l="l" t="t" r="r" b="b"/>
              <a:pathLst>
                <a:path w="22" h="29" extrusionOk="0">
                  <a:moveTo>
                    <a:pt x="1" y="28"/>
                  </a:moveTo>
                  <a:cubicBezTo>
                    <a:pt x="8" y="18"/>
                    <a:pt x="15" y="11"/>
                    <a:pt x="22" y="0"/>
                  </a:cubicBezTo>
                  <a:cubicBezTo>
                    <a:pt x="15" y="11"/>
                    <a:pt x="8" y="18"/>
                    <a:pt x="1" y="2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470;p53">
              <a:extLst>
                <a:ext uri="{FF2B5EF4-FFF2-40B4-BE49-F238E27FC236}">
                  <a16:creationId xmlns:a16="http://schemas.microsoft.com/office/drawing/2014/main" id="{538A9B81-AF32-4C25-A102-89235E3B9509}"/>
                </a:ext>
              </a:extLst>
            </p:cNvPr>
            <p:cNvSpPr/>
            <p:nvPr/>
          </p:nvSpPr>
          <p:spPr>
            <a:xfrm>
              <a:off x="6713492" y="1702502"/>
              <a:ext cx="876" cy="803"/>
            </a:xfrm>
            <a:custGeom>
              <a:avLst/>
              <a:gdLst/>
              <a:ahLst/>
              <a:cxnLst/>
              <a:rect l="l" t="t" r="r" b="b"/>
              <a:pathLst>
                <a:path w="12" h="11" extrusionOk="0">
                  <a:moveTo>
                    <a:pt x="1" y="11"/>
                  </a:moveTo>
                  <a:lnTo>
                    <a:pt x="1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471;p53">
              <a:extLst>
                <a:ext uri="{FF2B5EF4-FFF2-40B4-BE49-F238E27FC236}">
                  <a16:creationId xmlns:a16="http://schemas.microsoft.com/office/drawing/2014/main" id="{2DCF3054-B96D-4AC2-AE63-44B7101E008F}"/>
                </a:ext>
              </a:extLst>
            </p:cNvPr>
            <p:cNvSpPr/>
            <p:nvPr/>
          </p:nvSpPr>
          <p:spPr>
            <a:xfrm>
              <a:off x="6715025" y="1701480"/>
              <a:ext cx="876" cy="803"/>
            </a:xfrm>
            <a:custGeom>
              <a:avLst/>
              <a:gdLst/>
              <a:ahLst/>
              <a:cxnLst/>
              <a:rect l="l" t="t" r="r" b="b"/>
              <a:pathLst>
                <a:path w="12" h="11" extrusionOk="0">
                  <a:moveTo>
                    <a:pt x="1" y="11"/>
                  </a:moveTo>
                  <a:lnTo>
                    <a:pt x="1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472;p53">
              <a:extLst>
                <a:ext uri="{FF2B5EF4-FFF2-40B4-BE49-F238E27FC236}">
                  <a16:creationId xmlns:a16="http://schemas.microsoft.com/office/drawing/2014/main" id="{276FCD43-3002-47D7-82E6-B7B4520C10ED}"/>
                </a:ext>
              </a:extLst>
            </p:cNvPr>
            <p:cNvSpPr/>
            <p:nvPr/>
          </p:nvSpPr>
          <p:spPr>
            <a:xfrm>
              <a:off x="7027213" y="2416273"/>
              <a:ext cx="475028" cy="534397"/>
            </a:xfrm>
            <a:custGeom>
              <a:avLst/>
              <a:gdLst/>
              <a:ahLst/>
              <a:cxnLst/>
              <a:rect l="l" t="t" r="r" b="b"/>
              <a:pathLst>
                <a:path w="6505" h="7318" extrusionOk="0">
                  <a:moveTo>
                    <a:pt x="2265" y="1"/>
                  </a:moveTo>
                  <a:cubicBezTo>
                    <a:pt x="2192" y="1"/>
                    <a:pt x="2122" y="8"/>
                    <a:pt x="2048" y="22"/>
                  </a:cubicBezTo>
                  <a:cubicBezTo>
                    <a:pt x="1971" y="36"/>
                    <a:pt x="1891" y="46"/>
                    <a:pt x="1810" y="46"/>
                  </a:cubicBezTo>
                  <a:cubicBezTo>
                    <a:pt x="1663" y="46"/>
                    <a:pt x="1505" y="144"/>
                    <a:pt x="1337" y="246"/>
                  </a:cubicBezTo>
                  <a:cubicBezTo>
                    <a:pt x="1292" y="274"/>
                    <a:pt x="1243" y="302"/>
                    <a:pt x="1197" y="330"/>
                  </a:cubicBezTo>
                  <a:cubicBezTo>
                    <a:pt x="1113" y="375"/>
                    <a:pt x="1029" y="417"/>
                    <a:pt x="942" y="449"/>
                  </a:cubicBezTo>
                  <a:cubicBezTo>
                    <a:pt x="910" y="463"/>
                    <a:pt x="882" y="473"/>
                    <a:pt x="854" y="484"/>
                  </a:cubicBezTo>
                  <a:cubicBezTo>
                    <a:pt x="812" y="505"/>
                    <a:pt x="774" y="529"/>
                    <a:pt x="739" y="561"/>
                  </a:cubicBezTo>
                  <a:cubicBezTo>
                    <a:pt x="651" y="652"/>
                    <a:pt x="529" y="708"/>
                    <a:pt x="403" y="718"/>
                  </a:cubicBezTo>
                  <a:cubicBezTo>
                    <a:pt x="390" y="720"/>
                    <a:pt x="377" y="721"/>
                    <a:pt x="364" y="721"/>
                  </a:cubicBezTo>
                  <a:cubicBezTo>
                    <a:pt x="351" y="721"/>
                    <a:pt x="338" y="720"/>
                    <a:pt x="326" y="718"/>
                  </a:cubicBezTo>
                  <a:cubicBezTo>
                    <a:pt x="284" y="715"/>
                    <a:pt x="242" y="708"/>
                    <a:pt x="203" y="690"/>
                  </a:cubicBezTo>
                  <a:lnTo>
                    <a:pt x="175" y="683"/>
                  </a:lnTo>
                  <a:lnTo>
                    <a:pt x="165" y="680"/>
                  </a:lnTo>
                  <a:lnTo>
                    <a:pt x="154" y="676"/>
                  </a:lnTo>
                  <a:lnTo>
                    <a:pt x="158" y="690"/>
                  </a:lnTo>
                  <a:lnTo>
                    <a:pt x="186" y="746"/>
                  </a:lnTo>
                  <a:lnTo>
                    <a:pt x="196" y="764"/>
                  </a:lnTo>
                  <a:lnTo>
                    <a:pt x="235" y="837"/>
                  </a:lnTo>
                  <a:lnTo>
                    <a:pt x="238" y="848"/>
                  </a:lnTo>
                  <a:lnTo>
                    <a:pt x="273" y="918"/>
                  </a:lnTo>
                  <a:lnTo>
                    <a:pt x="284" y="935"/>
                  </a:lnTo>
                  <a:lnTo>
                    <a:pt x="322" y="1009"/>
                  </a:lnTo>
                  <a:cubicBezTo>
                    <a:pt x="382" y="1114"/>
                    <a:pt x="434" y="1222"/>
                    <a:pt x="483" y="1334"/>
                  </a:cubicBezTo>
                  <a:cubicBezTo>
                    <a:pt x="550" y="1520"/>
                    <a:pt x="434" y="1607"/>
                    <a:pt x="364" y="1660"/>
                  </a:cubicBezTo>
                  <a:cubicBezTo>
                    <a:pt x="350" y="1674"/>
                    <a:pt x="336" y="1684"/>
                    <a:pt x="326" y="1691"/>
                  </a:cubicBezTo>
                  <a:cubicBezTo>
                    <a:pt x="305" y="1744"/>
                    <a:pt x="322" y="1958"/>
                    <a:pt x="375" y="2329"/>
                  </a:cubicBezTo>
                  <a:cubicBezTo>
                    <a:pt x="382" y="2367"/>
                    <a:pt x="385" y="2399"/>
                    <a:pt x="389" y="2416"/>
                  </a:cubicBezTo>
                  <a:cubicBezTo>
                    <a:pt x="399" y="2497"/>
                    <a:pt x="350" y="2584"/>
                    <a:pt x="301" y="2668"/>
                  </a:cubicBezTo>
                  <a:cubicBezTo>
                    <a:pt x="277" y="2717"/>
                    <a:pt x="228" y="2805"/>
                    <a:pt x="235" y="2829"/>
                  </a:cubicBezTo>
                  <a:cubicBezTo>
                    <a:pt x="329" y="2910"/>
                    <a:pt x="263" y="3043"/>
                    <a:pt x="200" y="3158"/>
                  </a:cubicBezTo>
                  <a:cubicBezTo>
                    <a:pt x="168" y="3225"/>
                    <a:pt x="130" y="3302"/>
                    <a:pt x="130" y="3347"/>
                  </a:cubicBezTo>
                  <a:cubicBezTo>
                    <a:pt x="130" y="3386"/>
                    <a:pt x="154" y="3403"/>
                    <a:pt x="214" y="3438"/>
                  </a:cubicBezTo>
                  <a:cubicBezTo>
                    <a:pt x="270" y="3473"/>
                    <a:pt x="340" y="3515"/>
                    <a:pt x="340" y="3606"/>
                  </a:cubicBezTo>
                  <a:cubicBezTo>
                    <a:pt x="340" y="3750"/>
                    <a:pt x="144" y="4027"/>
                    <a:pt x="14" y="4100"/>
                  </a:cubicBezTo>
                  <a:lnTo>
                    <a:pt x="11" y="4104"/>
                  </a:lnTo>
                  <a:lnTo>
                    <a:pt x="7" y="4107"/>
                  </a:lnTo>
                  <a:lnTo>
                    <a:pt x="7" y="4111"/>
                  </a:lnTo>
                  <a:lnTo>
                    <a:pt x="4" y="4114"/>
                  </a:lnTo>
                  <a:lnTo>
                    <a:pt x="4" y="4121"/>
                  </a:lnTo>
                  <a:cubicBezTo>
                    <a:pt x="4" y="4125"/>
                    <a:pt x="4" y="4125"/>
                    <a:pt x="4" y="4128"/>
                  </a:cubicBezTo>
                  <a:cubicBezTo>
                    <a:pt x="0" y="4132"/>
                    <a:pt x="4" y="4132"/>
                    <a:pt x="4" y="4135"/>
                  </a:cubicBezTo>
                  <a:lnTo>
                    <a:pt x="4" y="4146"/>
                  </a:lnTo>
                  <a:lnTo>
                    <a:pt x="4" y="4156"/>
                  </a:lnTo>
                  <a:lnTo>
                    <a:pt x="4" y="4170"/>
                  </a:lnTo>
                  <a:lnTo>
                    <a:pt x="4" y="4184"/>
                  </a:lnTo>
                  <a:lnTo>
                    <a:pt x="4" y="4205"/>
                  </a:lnTo>
                  <a:lnTo>
                    <a:pt x="4" y="4219"/>
                  </a:lnTo>
                  <a:lnTo>
                    <a:pt x="4" y="4223"/>
                  </a:lnTo>
                  <a:cubicBezTo>
                    <a:pt x="18" y="4240"/>
                    <a:pt x="32" y="4261"/>
                    <a:pt x="42" y="4282"/>
                  </a:cubicBezTo>
                  <a:cubicBezTo>
                    <a:pt x="81" y="4356"/>
                    <a:pt x="137" y="4422"/>
                    <a:pt x="200" y="4471"/>
                  </a:cubicBezTo>
                  <a:lnTo>
                    <a:pt x="203" y="4475"/>
                  </a:lnTo>
                  <a:cubicBezTo>
                    <a:pt x="214" y="4482"/>
                    <a:pt x="221" y="4489"/>
                    <a:pt x="228" y="4492"/>
                  </a:cubicBezTo>
                  <a:cubicBezTo>
                    <a:pt x="235" y="4499"/>
                    <a:pt x="242" y="4506"/>
                    <a:pt x="245" y="4513"/>
                  </a:cubicBezTo>
                  <a:cubicBezTo>
                    <a:pt x="252" y="4517"/>
                    <a:pt x="256" y="4524"/>
                    <a:pt x="259" y="4527"/>
                  </a:cubicBezTo>
                  <a:lnTo>
                    <a:pt x="263" y="4534"/>
                  </a:lnTo>
                  <a:cubicBezTo>
                    <a:pt x="270" y="4545"/>
                    <a:pt x="277" y="4555"/>
                    <a:pt x="284" y="4569"/>
                  </a:cubicBezTo>
                  <a:cubicBezTo>
                    <a:pt x="326" y="4650"/>
                    <a:pt x="315" y="4741"/>
                    <a:pt x="305" y="4818"/>
                  </a:cubicBezTo>
                  <a:cubicBezTo>
                    <a:pt x="294" y="4912"/>
                    <a:pt x="284" y="4993"/>
                    <a:pt x="343" y="5066"/>
                  </a:cubicBezTo>
                  <a:cubicBezTo>
                    <a:pt x="392" y="5126"/>
                    <a:pt x="448" y="5175"/>
                    <a:pt x="511" y="5217"/>
                  </a:cubicBezTo>
                  <a:cubicBezTo>
                    <a:pt x="571" y="5262"/>
                    <a:pt x="620" y="5297"/>
                    <a:pt x="623" y="5357"/>
                  </a:cubicBezTo>
                  <a:cubicBezTo>
                    <a:pt x="620" y="5402"/>
                    <a:pt x="599" y="5441"/>
                    <a:pt x="564" y="5465"/>
                  </a:cubicBezTo>
                  <a:cubicBezTo>
                    <a:pt x="532" y="5493"/>
                    <a:pt x="532" y="5535"/>
                    <a:pt x="536" y="5602"/>
                  </a:cubicBezTo>
                  <a:lnTo>
                    <a:pt x="536" y="5633"/>
                  </a:lnTo>
                  <a:cubicBezTo>
                    <a:pt x="543" y="5703"/>
                    <a:pt x="522" y="5773"/>
                    <a:pt x="476" y="5829"/>
                  </a:cubicBezTo>
                  <a:cubicBezTo>
                    <a:pt x="466" y="5840"/>
                    <a:pt x="455" y="5847"/>
                    <a:pt x="445" y="5857"/>
                  </a:cubicBezTo>
                  <a:cubicBezTo>
                    <a:pt x="441" y="5861"/>
                    <a:pt x="424" y="5875"/>
                    <a:pt x="427" y="5920"/>
                  </a:cubicBezTo>
                  <a:cubicBezTo>
                    <a:pt x="452" y="6036"/>
                    <a:pt x="525" y="6138"/>
                    <a:pt x="627" y="6197"/>
                  </a:cubicBezTo>
                  <a:cubicBezTo>
                    <a:pt x="735" y="6246"/>
                    <a:pt x="749" y="6369"/>
                    <a:pt x="763" y="6474"/>
                  </a:cubicBezTo>
                  <a:cubicBezTo>
                    <a:pt x="774" y="6561"/>
                    <a:pt x="784" y="6656"/>
                    <a:pt x="840" y="6712"/>
                  </a:cubicBezTo>
                  <a:cubicBezTo>
                    <a:pt x="952" y="6824"/>
                    <a:pt x="959" y="7013"/>
                    <a:pt x="966" y="7163"/>
                  </a:cubicBezTo>
                  <a:cubicBezTo>
                    <a:pt x="966" y="7188"/>
                    <a:pt x="966" y="7216"/>
                    <a:pt x="970" y="7237"/>
                  </a:cubicBezTo>
                  <a:lnTo>
                    <a:pt x="970" y="7247"/>
                  </a:lnTo>
                  <a:lnTo>
                    <a:pt x="970" y="7265"/>
                  </a:lnTo>
                  <a:lnTo>
                    <a:pt x="970" y="7286"/>
                  </a:lnTo>
                  <a:lnTo>
                    <a:pt x="970" y="7296"/>
                  </a:lnTo>
                  <a:cubicBezTo>
                    <a:pt x="970" y="7300"/>
                    <a:pt x="970" y="7310"/>
                    <a:pt x="973" y="7317"/>
                  </a:cubicBezTo>
                  <a:cubicBezTo>
                    <a:pt x="1001" y="7314"/>
                    <a:pt x="1078" y="7289"/>
                    <a:pt x="1222" y="7198"/>
                  </a:cubicBezTo>
                  <a:cubicBezTo>
                    <a:pt x="1348" y="7118"/>
                    <a:pt x="1463" y="7023"/>
                    <a:pt x="1568" y="6918"/>
                  </a:cubicBezTo>
                  <a:lnTo>
                    <a:pt x="1610" y="6876"/>
                  </a:lnTo>
                  <a:cubicBezTo>
                    <a:pt x="1717" y="6763"/>
                    <a:pt x="1792" y="6719"/>
                    <a:pt x="1861" y="6719"/>
                  </a:cubicBezTo>
                  <a:cubicBezTo>
                    <a:pt x="1871" y="6719"/>
                    <a:pt x="1881" y="6720"/>
                    <a:pt x="1891" y="6722"/>
                  </a:cubicBezTo>
                  <a:lnTo>
                    <a:pt x="1912" y="6729"/>
                  </a:lnTo>
                  <a:cubicBezTo>
                    <a:pt x="1926" y="6736"/>
                    <a:pt x="1940" y="6740"/>
                    <a:pt x="1954" y="6747"/>
                  </a:cubicBezTo>
                  <a:cubicBezTo>
                    <a:pt x="1971" y="6757"/>
                    <a:pt x="1985" y="6764"/>
                    <a:pt x="1999" y="6775"/>
                  </a:cubicBezTo>
                  <a:cubicBezTo>
                    <a:pt x="2045" y="6810"/>
                    <a:pt x="2097" y="6831"/>
                    <a:pt x="2153" y="6838"/>
                  </a:cubicBezTo>
                  <a:lnTo>
                    <a:pt x="2248" y="6852"/>
                  </a:lnTo>
                  <a:cubicBezTo>
                    <a:pt x="2468" y="6876"/>
                    <a:pt x="2720" y="6904"/>
                    <a:pt x="2832" y="7135"/>
                  </a:cubicBezTo>
                  <a:cubicBezTo>
                    <a:pt x="2836" y="7142"/>
                    <a:pt x="2843" y="7149"/>
                    <a:pt x="2846" y="7156"/>
                  </a:cubicBezTo>
                  <a:cubicBezTo>
                    <a:pt x="2878" y="7125"/>
                    <a:pt x="2934" y="7013"/>
                    <a:pt x="2962" y="6957"/>
                  </a:cubicBezTo>
                  <a:lnTo>
                    <a:pt x="2983" y="6908"/>
                  </a:lnTo>
                  <a:cubicBezTo>
                    <a:pt x="3000" y="6869"/>
                    <a:pt x="3021" y="6834"/>
                    <a:pt x="3049" y="6799"/>
                  </a:cubicBezTo>
                  <a:cubicBezTo>
                    <a:pt x="3092" y="6754"/>
                    <a:pt x="3166" y="6739"/>
                    <a:pt x="3272" y="6739"/>
                  </a:cubicBezTo>
                  <a:cubicBezTo>
                    <a:pt x="3355" y="6739"/>
                    <a:pt x="3458" y="6748"/>
                    <a:pt x="3581" y="6761"/>
                  </a:cubicBezTo>
                  <a:lnTo>
                    <a:pt x="3655" y="6771"/>
                  </a:lnTo>
                  <a:cubicBezTo>
                    <a:pt x="3691" y="6776"/>
                    <a:pt x="3729" y="6780"/>
                    <a:pt x="3767" y="6780"/>
                  </a:cubicBezTo>
                  <a:cubicBezTo>
                    <a:pt x="3781" y="6780"/>
                    <a:pt x="3795" y="6779"/>
                    <a:pt x="3809" y="6778"/>
                  </a:cubicBezTo>
                  <a:cubicBezTo>
                    <a:pt x="3826" y="6743"/>
                    <a:pt x="3844" y="6705"/>
                    <a:pt x="3851" y="6663"/>
                  </a:cubicBezTo>
                  <a:lnTo>
                    <a:pt x="3851" y="6659"/>
                  </a:lnTo>
                  <a:lnTo>
                    <a:pt x="3858" y="6638"/>
                  </a:lnTo>
                  <a:lnTo>
                    <a:pt x="3858" y="6631"/>
                  </a:lnTo>
                  <a:lnTo>
                    <a:pt x="3861" y="6614"/>
                  </a:lnTo>
                  <a:lnTo>
                    <a:pt x="3865" y="6589"/>
                  </a:lnTo>
                  <a:lnTo>
                    <a:pt x="3865" y="6586"/>
                  </a:lnTo>
                  <a:cubicBezTo>
                    <a:pt x="3910" y="6383"/>
                    <a:pt x="3942" y="6089"/>
                    <a:pt x="3931" y="6008"/>
                  </a:cubicBezTo>
                  <a:cubicBezTo>
                    <a:pt x="3907" y="5840"/>
                    <a:pt x="4208" y="5539"/>
                    <a:pt x="4380" y="5427"/>
                  </a:cubicBezTo>
                  <a:cubicBezTo>
                    <a:pt x="4502" y="5343"/>
                    <a:pt x="4663" y="5343"/>
                    <a:pt x="4800" y="5339"/>
                  </a:cubicBezTo>
                  <a:lnTo>
                    <a:pt x="4873" y="5339"/>
                  </a:lnTo>
                  <a:cubicBezTo>
                    <a:pt x="4881" y="5340"/>
                    <a:pt x="4888" y="5340"/>
                    <a:pt x="4896" y="5340"/>
                  </a:cubicBezTo>
                  <a:cubicBezTo>
                    <a:pt x="4948" y="5340"/>
                    <a:pt x="4999" y="5330"/>
                    <a:pt x="5048" y="5311"/>
                  </a:cubicBezTo>
                  <a:cubicBezTo>
                    <a:pt x="5164" y="5252"/>
                    <a:pt x="5311" y="5241"/>
                    <a:pt x="5461" y="5238"/>
                  </a:cubicBezTo>
                  <a:lnTo>
                    <a:pt x="5710" y="5238"/>
                  </a:lnTo>
                  <a:cubicBezTo>
                    <a:pt x="5857" y="5238"/>
                    <a:pt x="5979" y="5318"/>
                    <a:pt x="6074" y="5385"/>
                  </a:cubicBezTo>
                  <a:cubicBezTo>
                    <a:pt x="6134" y="5423"/>
                    <a:pt x="6190" y="5465"/>
                    <a:pt x="6225" y="5465"/>
                  </a:cubicBezTo>
                  <a:cubicBezTo>
                    <a:pt x="6246" y="5462"/>
                    <a:pt x="6267" y="5455"/>
                    <a:pt x="6284" y="5441"/>
                  </a:cubicBezTo>
                  <a:cubicBezTo>
                    <a:pt x="6340" y="5399"/>
                    <a:pt x="6386" y="5339"/>
                    <a:pt x="6407" y="5273"/>
                  </a:cubicBezTo>
                  <a:cubicBezTo>
                    <a:pt x="6410" y="5259"/>
                    <a:pt x="6414" y="5245"/>
                    <a:pt x="6417" y="5231"/>
                  </a:cubicBezTo>
                  <a:lnTo>
                    <a:pt x="6417" y="5224"/>
                  </a:lnTo>
                  <a:cubicBezTo>
                    <a:pt x="6421" y="5213"/>
                    <a:pt x="6421" y="5203"/>
                    <a:pt x="6421" y="5189"/>
                  </a:cubicBezTo>
                  <a:lnTo>
                    <a:pt x="6421" y="5182"/>
                  </a:lnTo>
                  <a:cubicBezTo>
                    <a:pt x="6421" y="5164"/>
                    <a:pt x="6421" y="5150"/>
                    <a:pt x="6417" y="5136"/>
                  </a:cubicBezTo>
                  <a:cubicBezTo>
                    <a:pt x="6403" y="5038"/>
                    <a:pt x="6428" y="4933"/>
                    <a:pt x="6456" y="4821"/>
                  </a:cubicBezTo>
                  <a:cubicBezTo>
                    <a:pt x="6466" y="4790"/>
                    <a:pt x="6473" y="4758"/>
                    <a:pt x="6480" y="4723"/>
                  </a:cubicBezTo>
                  <a:cubicBezTo>
                    <a:pt x="6494" y="4674"/>
                    <a:pt x="6501" y="4625"/>
                    <a:pt x="6501" y="4576"/>
                  </a:cubicBezTo>
                  <a:cubicBezTo>
                    <a:pt x="6505" y="4527"/>
                    <a:pt x="6498" y="4482"/>
                    <a:pt x="6484" y="4436"/>
                  </a:cubicBezTo>
                  <a:cubicBezTo>
                    <a:pt x="6452" y="4352"/>
                    <a:pt x="6400" y="4282"/>
                    <a:pt x="6333" y="4223"/>
                  </a:cubicBezTo>
                  <a:cubicBezTo>
                    <a:pt x="6253" y="4142"/>
                    <a:pt x="6158" y="4051"/>
                    <a:pt x="6158" y="3879"/>
                  </a:cubicBezTo>
                  <a:cubicBezTo>
                    <a:pt x="6158" y="3788"/>
                    <a:pt x="6148" y="3739"/>
                    <a:pt x="6120" y="3711"/>
                  </a:cubicBezTo>
                  <a:cubicBezTo>
                    <a:pt x="6095" y="3694"/>
                    <a:pt x="6067" y="3680"/>
                    <a:pt x="6036" y="3676"/>
                  </a:cubicBezTo>
                  <a:cubicBezTo>
                    <a:pt x="5980" y="3670"/>
                    <a:pt x="5925" y="3667"/>
                    <a:pt x="5869" y="3667"/>
                  </a:cubicBezTo>
                  <a:cubicBezTo>
                    <a:pt x="5837" y="3667"/>
                    <a:pt x="5805" y="3668"/>
                    <a:pt x="5773" y="3669"/>
                  </a:cubicBezTo>
                  <a:lnTo>
                    <a:pt x="5755" y="3669"/>
                  </a:lnTo>
                  <a:cubicBezTo>
                    <a:pt x="5730" y="3670"/>
                    <a:pt x="5705" y="3671"/>
                    <a:pt x="5681" y="3671"/>
                  </a:cubicBezTo>
                  <a:cubicBezTo>
                    <a:pt x="5232" y="3671"/>
                    <a:pt x="5118" y="3490"/>
                    <a:pt x="5108" y="3337"/>
                  </a:cubicBezTo>
                  <a:cubicBezTo>
                    <a:pt x="5097" y="3263"/>
                    <a:pt x="5073" y="3197"/>
                    <a:pt x="5038" y="3134"/>
                  </a:cubicBezTo>
                  <a:cubicBezTo>
                    <a:pt x="4992" y="3039"/>
                    <a:pt x="4922" y="2896"/>
                    <a:pt x="5080" y="2819"/>
                  </a:cubicBezTo>
                  <a:cubicBezTo>
                    <a:pt x="5083" y="2815"/>
                    <a:pt x="5090" y="2812"/>
                    <a:pt x="5094" y="2808"/>
                  </a:cubicBezTo>
                  <a:cubicBezTo>
                    <a:pt x="5083" y="2780"/>
                    <a:pt x="5069" y="2752"/>
                    <a:pt x="5052" y="2728"/>
                  </a:cubicBezTo>
                  <a:cubicBezTo>
                    <a:pt x="5006" y="2658"/>
                    <a:pt x="4943" y="2560"/>
                    <a:pt x="4964" y="2448"/>
                  </a:cubicBezTo>
                  <a:cubicBezTo>
                    <a:pt x="4985" y="2315"/>
                    <a:pt x="4922" y="2259"/>
                    <a:pt x="4814" y="2168"/>
                  </a:cubicBezTo>
                  <a:lnTo>
                    <a:pt x="4775" y="2136"/>
                  </a:lnTo>
                  <a:cubicBezTo>
                    <a:pt x="4753" y="2117"/>
                    <a:pt x="4672" y="2115"/>
                    <a:pt x="4598" y="2115"/>
                  </a:cubicBezTo>
                  <a:cubicBezTo>
                    <a:pt x="4577" y="2115"/>
                    <a:pt x="4556" y="2115"/>
                    <a:pt x="4537" y="2115"/>
                  </a:cubicBezTo>
                  <a:cubicBezTo>
                    <a:pt x="4506" y="2116"/>
                    <a:pt x="4475" y="2117"/>
                    <a:pt x="4445" y="2117"/>
                  </a:cubicBezTo>
                  <a:cubicBezTo>
                    <a:pt x="4341" y="2117"/>
                    <a:pt x="4248" y="2107"/>
                    <a:pt x="4194" y="2056"/>
                  </a:cubicBezTo>
                  <a:cubicBezTo>
                    <a:pt x="4170" y="2031"/>
                    <a:pt x="4152" y="1993"/>
                    <a:pt x="4156" y="1958"/>
                  </a:cubicBezTo>
                  <a:cubicBezTo>
                    <a:pt x="4156" y="1842"/>
                    <a:pt x="3910" y="1810"/>
                    <a:pt x="3767" y="1810"/>
                  </a:cubicBezTo>
                  <a:cubicBezTo>
                    <a:pt x="3637" y="1810"/>
                    <a:pt x="3613" y="1716"/>
                    <a:pt x="3599" y="1667"/>
                  </a:cubicBezTo>
                  <a:cubicBezTo>
                    <a:pt x="3588" y="1625"/>
                    <a:pt x="3586" y="1617"/>
                    <a:pt x="3569" y="1617"/>
                  </a:cubicBezTo>
                  <a:cubicBezTo>
                    <a:pt x="3565" y="1617"/>
                    <a:pt x="3560" y="1617"/>
                    <a:pt x="3553" y="1618"/>
                  </a:cubicBezTo>
                  <a:lnTo>
                    <a:pt x="3536" y="1618"/>
                  </a:lnTo>
                  <a:cubicBezTo>
                    <a:pt x="3530" y="1618"/>
                    <a:pt x="3525" y="1618"/>
                    <a:pt x="3519" y="1618"/>
                  </a:cubicBezTo>
                  <a:cubicBezTo>
                    <a:pt x="3458" y="1618"/>
                    <a:pt x="3398" y="1601"/>
                    <a:pt x="3350" y="1569"/>
                  </a:cubicBezTo>
                  <a:cubicBezTo>
                    <a:pt x="3315" y="1547"/>
                    <a:pt x="3288" y="1529"/>
                    <a:pt x="3224" y="1529"/>
                  </a:cubicBezTo>
                  <a:cubicBezTo>
                    <a:pt x="3207" y="1529"/>
                    <a:pt x="3186" y="1531"/>
                    <a:pt x="3161" y="1534"/>
                  </a:cubicBezTo>
                  <a:cubicBezTo>
                    <a:pt x="3130" y="1538"/>
                    <a:pt x="3101" y="1540"/>
                    <a:pt x="3072" y="1540"/>
                  </a:cubicBezTo>
                  <a:cubicBezTo>
                    <a:pt x="2847" y="1540"/>
                    <a:pt x="2691" y="1404"/>
                    <a:pt x="2458" y="1124"/>
                  </a:cubicBezTo>
                  <a:cubicBezTo>
                    <a:pt x="2185" y="802"/>
                    <a:pt x="2209" y="193"/>
                    <a:pt x="2265" y="1"/>
                  </a:cubicBezTo>
                  <a:close/>
                </a:path>
              </a:pathLst>
            </a:cu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473;p53">
              <a:extLst>
                <a:ext uri="{FF2B5EF4-FFF2-40B4-BE49-F238E27FC236}">
                  <a16:creationId xmlns:a16="http://schemas.microsoft.com/office/drawing/2014/main" id="{890D8247-7D40-4E70-9DCB-4FD058C41F3D}"/>
                </a:ext>
              </a:extLst>
            </p:cNvPr>
            <p:cNvSpPr/>
            <p:nvPr/>
          </p:nvSpPr>
          <p:spPr>
            <a:xfrm>
              <a:off x="7400670" y="2659892"/>
              <a:ext cx="47393" cy="25924"/>
            </a:xfrm>
            <a:custGeom>
              <a:avLst/>
              <a:gdLst/>
              <a:ahLst/>
              <a:cxnLst/>
              <a:rect l="l" t="t" r="r" b="b"/>
              <a:pathLst>
                <a:path w="649" h="355" extrusionOk="0">
                  <a:moveTo>
                    <a:pt x="648" y="337"/>
                  </a:moveTo>
                  <a:cubicBezTo>
                    <a:pt x="134" y="354"/>
                    <a:pt x="11" y="165"/>
                    <a:pt x="1" y="1"/>
                  </a:cubicBezTo>
                  <a:cubicBezTo>
                    <a:pt x="11" y="165"/>
                    <a:pt x="134" y="354"/>
                    <a:pt x="648" y="33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474;p53">
              <a:extLst>
                <a:ext uri="{FF2B5EF4-FFF2-40B4-BE49-F238E27FC236}">
                  <a16:creationId xmlns:a16="http://schemas.microsoft.com/office/drawing/2014/main" id="{41642F99-33BB-468B-AD85-27762E8A1A1F}"/>
                </a:ext>
              </a:extLst>
            </p:cNvPr>
            <p:cNvSpPr/>
            <p:nvPr/>
          </p:nvSpPr>
          <p:spPr>
            <a:xfrm>
              <a:off x="7496334" y="2791342"/>
              <a:ext cx="292" cy="3359"/>
            </a:xfrm>
            <a:custGeom>
              <a:avLst/>
              <a:gdLst/>
              <a:ahLst/>
              <a:cxnLst/>
              <a:rect l="l" t="t" r="r" b="b"/>
              <a:pathLst>
                <a:path w="4" h="46" extrusionOk="0">
                  <a:moveTo>
                    <a:pt x="0" y="0"/>
                  </a:moveTo>
                  <a:cubicBezTo>
                    <a:pt x="4" y="14"/>
                    <a:pt x="4" y="32"/>
                    <a:pt x="4" y="46"/>
                  </a:cubicBezTo>
                  <a:cubicBezTo>
                    <a:pt x="4" y="32"/>
                    <a:pt x="4" y="14"/>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475;p53">
              <a:extLst>
                <a:ext uri="{FF2B5EF4-FFF2-40B4-BE49-F238E27FC236}">
                  <a16:creationId xmlns:a16="http://schemas.microsoft.com/office/drawing/2014/main" id="{12475407-AD83-47B6-B29C-87B089B29060}"/>
                </a:ext>
              </a:extLst>
            </p:cNvPr>
            <p:cNvSpPr/>
            <p:nvPr/>
          </p:nvSpPr>
          <p:spPr>
            <a:xfrm>
              <a:off x="7333997" y="2566344"/>
              <a:ext cx="24829" cy="4966"/>
            </a:xfrm>
            <a:custGeom>
              <a:avLst/>
              <a:gdLst/>
              <a:ahLst/>
              <a:cxnLst/>
              <a:rect l="l" t="t" r="r" b="b"/>
              <a:pathLst>
                <a:path w="340" h="68" extrusionOk="0">
                  <a:moveTo>
                    <a:pt x="340" y="60"/>
                  </a:moveTo>
                  <a:cubicBezTo>
                    <a:pt x="200" y="64"/>
                    <a:pt x="67" y="67"/>
                    <a:pt x="0" y="1"/>
                  </a:cubicBezTo>
                  <a:cubicBezTo>
                    <a:pt x="67" y="67"/>
                    <a:pt x="200" y="64"/>
                    <a:pt x="340" y="6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476;p53">
              <a:extLst>
                <a:ext uri="{FF2B5EF4-FFF2-40B4-BE49-F238E27FC236}">
                  <a16:creationId xmlns:a16="http://schemas.microsoft.com/office/drawing/2014/main" id="{44FA51CA-4775-4ACC-8EAB-16401745CD0C}"/>
                </a:ext>
              </a:extLst>
            </p:cNvPr>
            <p:cNvSpPr/>
            <p:nvPr/>
          </p:nvSpPr>
          <p:spPr>
            <a:xfrm>
              <a:off x="7486330" y="2801274"/>
              <a:ext cx="9274" cy="12633"/>
            </a:xfrm>
            <a:custGeom>
              <a:avLst/>
              <a:gdLst/>
              <a:ahLst/>
              <a:cxnLst/>
              <a:rect l="l" t="t" r="r" b="b"/>
              <a:pathLst>
                <a:path w="127" h="173" extrusionOk="0">
                  <a:moveTo>
                    <a:pt x="127" y="1"/>
                  </a:moveTo>
                  <a:cubicBezTo>
                    <a:pt x="114" y="34"/>
                    <a:pt x="99" y="63"/>
                    <a:pt x="82" y="90"/>
                  </a:cubicBezTo>
                  <a:lnTo>
                    <a:pt x="82" y="90"/>
                  </a:lnTo>
                  <a:cubicBezTo>
                    <a:pt x="100" y="63"/>
                    <a:pt x="115" y="33"/>
                    <a:pt x="127" y="1"/>
                  </a:cubicBezTo>
                  <a:close/>
                  <a:moveTo>
                    <a:pt x="82" y="90"/>
                  </a:moveTo>
                  <a:cubicBezTo>
                    <a:pt x="70" y="108"/>
                    <a:pt x="56" y="124"/>
                    <a:pt x="40" y="140"/>
                  </a:cubicBezTo>
                  <a:lnTo>
                    <a:pt x="40" y="140"/>
                  </a:lnTo>
                  <a:cubicBezTo>
                    <a:pt x="47" y="133"/>
                    <a:pt x="54" y="126"/>
                    <a:pt x="60" y="120"/>
                  </a:cubicBezTo>
                  <a:cubicBezTo>
                    <a:pt x="68" y="110"/>
                    <a:pt x="75" y="100"/>
                    <a:pt x="82" y="90"/>
                  </a:cubicBezTo>
                  <a:close/>
                  <a:moveTo>
                    <a:pt x="40" y="140"/>
                  </a:moveTo>
                  <a:lnTo>
                    <a:pt x="40" y="140"/>
                  </a:lnTo>
                  <a:cubicBezTo>
                    <a:pt x="32" y="147"/>
                    <a:pt x="24" y="154"/>
                    <a:pt x="15" y="162"/>
                  </a:cubicBezTo>
                  <a:lnTo>
                    <a:pt x="1" y="172"/>
                  </a:lnTo>
                  <a:cubicBezTo>
                    <a:pt x="15" y="162"/>
                    <a:pt x="28" y="151"/>
                    <a:pt x="40" y="14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77;p53">
              <a:extLst>
                <a:ext uri="{FF2B5EF4-FFF2-40B4-BE49-F238E27FC236}">
                  <a16:creationId xmlns:a16="http://schemas.microsoft.com/office/drawing/2014/main" id="{9B59A6C6-796D-48CA-8CF9-4AA6F770DA1F}"/>
                </a:ext>
              </a:extLst>
            </p:cNvPr>
            <p:cNvSpPr/>
            <p:nvPr/>
          </p:nvSpPr>
          <p:spPr>
            <a:xfrm>
              <a:off x="7495312" y="2798498"/>
              <a:ext cx="803" cy="2848"/>
            </a:xfrm>
            <a:custGeom>
              <a:avLst/>
              <a:gdLst/>
              <a:ahLst/>
              <a:cxnLst/>
              <a:rect l="l" t="t" r="r" b="b"/>
              <a:pathLst>
                <a:path w="11" h="39" extrusionOk="0">
                  <a:moveTo>
                    <a:pt x="11" y="0"/>
                  </a:moveTo>
                  <a:cubicBezTo>
                    <a:pt x="7" y="11"/>
                    <a:pt x="4" y="25"/>
                    <a:pt x="0" y="39"/>
                  </a:cubicBezTo>
                  <a:cubicBezTo>
                    <a:pt x="4" y="25"/>
                    <a:pt x="7" y="11"/>
                    <a:pt x="1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78;p53">
              <a:extLst>
                <a:ext uri="{FF2B5EF4-FFF2-40B4-BE49-F238E27FC236}">
                  <a16:creationId xmlns:a16="http://schemas.microsoft.com/office/drawing/2014/main" id="{16EDFB7D-8C0A-40A6-A067-6925A611A0A9}"/>
                </a:ext>
              </a:extLst>
            </p:cNvPr>
            <p:cNvSpPr/>
            <p:nvPr/>
          </p:nvSpPr>
          <p:spPr>
            <a:xfrm>
              <a:off x="7038678" y="2465639"/>
              <a:ext cx="876" cy="292"/>
            </a:xfrm>
            <a:custGeom>
              <a:avLst/>
              <a:gdLst/>
              <a:ahLst/>
              <a:cxnLst/>
              <a:rect l="l" t="t" r="r" b="b"/>
              <a:pathLst>
                <a:path w="12" h="4" extrusionOk="0">
                  <a:moveTo>
                    <a:pt x="11" y="4"/>
                  </a:moveTo>
                  <a:lnTo>
                    <a:pt x="1" y="0"/>
                  </a:ln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479;p53">
              <a:extLst>
                <a:ext uri="{FF2B5EF4-FFF2-40B4-BE49-F238E27FC236}">
                  <a16:creationId xmlns:a16="http://schemas.microsoft.com/office/drawing/2014/main" id="{75E6C0EE-C070-44E7-8C93-09275F35F2EF}"/>
                </a:ext>
              </a:extLst>
            </p:cNvPr>
            <p:cNvSpPr/>
            <p:nvPr/>
          </p:nvSpPr>
          <p:spPr>
            <a:xfrm>
              <a:off x="7496334" y="2795139"/>
              <a:ext cx="292" cy="2629"/>
            </a:xfrm>
            <a:custGeom>
              <a:avLst/>
              <a:gdLst/>
              <a:ahLst/>
              <a:cxnLst/>
              <a:rect l="l" t="t" r="r" b="b"/>
              <a:pathLst>
                <a:path w="4" h="36" extrusionOk="0">
                  <a:moveTo>
                    <a:pt x="4" y="1"/>
                  </a:moveTo>
                  <a:cubicBezTo>
                    <a:pt x="4" y="15"/>
                    <a:pt x="0" y="25"/>
                    <a:pt x="0" y="36"/>
                  </a:cubicBezTo>
                  <a:cubicBezTo>
                    <a:pt x="0" y="25"/>
                    <a:pt x="4" y="15"/>
                    <a:pt x="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480;p53">
              <a:extLst>
                <a:ext uri="{FF2B5EF4-FFF2-40B4-BE49-F238E27FC236}">
                  <a16:creationId xmlns:a16="http://schemas.microsoft.com/office/drawing/2014/main" id="{1533DC1F-7D3B-48F5-9078-09A670597836}"/>
                </a:ext>
              </a:extLst>
            </p:cNvPr>
            <p:cNvSpPr/>
            <p:nvPr/>
          </p:nvSpPr>
          <p:spPr>
            <a:xfrm>
              <a:off x="7040212" y="2466150"/>
              <a:ext cx="2118" cy="803"/>
            </a:xfrm>
            <a:custGeom>
              <a:avLst/>
              <a:gdLst/>
              <a:ahLst/>
              <a:cxnLst/>
              <a:rect l="l" t="t" r="r" b="b"/>
              <a:pathLst>
                <a:path w="29" h="11" extrusionOk="0">
                  <a:moveTo>
                    <a:pt x="1" y="0"/>
                  </a:moveTo>
                  <a:lnTo>
                    <a:pt x="29"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481;p53">
              <a:extLst>
                <a:ext uri="{FF2B5EF4-FFF2-40B4-BE49-F238E27FC236}">
                  <a16:creationId xmlns:a16="http://schemas.microsoft.com/office/drawing/2014/main" id="{63CF8C8C-20A8-4379-8046-DC8A0D3C5648}"/>
                </a:ext>
              </a:extLst>
            </p:cNvPr>
            <p:cNvSpPr/>
            <p:nvPr/>
          </p:nvSpPr>
          <p:spPr>
            <a:xfrm>
              <a:off x="7286895" y="2534358"/>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482;p53">
              <a:extLst>
                <a:ext uri="{FF2B5EF4-FFF2-40B4-BE49-F238E27FC236}">
                  <a16:creationId xmlns:a16="http://schemas.microsoft.com/office/drawing/2014/main" id="{C7711C19-B709-4F8A-BB92-1FCB9B4B1BDA}"/>
                </a:ext>
              </a:extLst>
            </p:cNvPr>
            <p:cNvSpPr/>
            <p:nvPr/>
          </p:nvSpPr>
          <p:spPr>
            <a:xfrm>
              <a:off x="7500935" y="2750446"/>
              <a:ext cx="1607" cy="10808"/>
            </a:xfrm>
            <a:custGeom>
              <a:avLst/>
              <a:gdLst/>
              <a:ahLst/>
              <a:cxnLst/>
              <a:rect l="l" t="t" r="r" b="b"/>
              <a:pathLst>
                <a:path w="22" h="148" extrusionOk="0">
                  <a:moveTo>
                    <a:pt x="21" y="0"/>
                  </a:moveTo>
                  <a:cubicBezTo>
                    <a:pt x="18" y="49"/>
                    <a:pt x="11" y="98"/>
                    <a:pt x="0" y="147"/>
                  </a:cubicBezTo>
                  <a:cubicBezTo>
                    <a:pt x="11" y="98"/>
                    <a:pt x="18" y="49"/>
                    <a:pt x="2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483;p53">
              <a:extLst>
                <a:ext uri="{FF2B5EF4-FFF2-40B4-BE49-F238E27FC236}">
                  <a16:creationId xmlns:a16="http://schemas.microsoft.com/office/drawing/2014/main" id="{53489973-34E0-41BA-B36D-0099AFFF8C39}"/>
                </a:ext>
              </a:extLst>
            </p:cNvPr>
            <p:cNvSpPr/>
            <p:nvPr/>
          </p:nvSpPr>
          <p:spPr>
            <a:xfrm>
              <a:off x="7395558" y="2645068"/>
              <a:ext cx="5185" cy="14897"/>
            </a:xfrm>
            <a:custGeom>
              <a:avLst/>
              <a:gdLst/>
              <a:ahLst/>
              <a:cxnLst/>
              <a:rect l="l" t="t" r="r" b="b"/>
              <a:pathLst>
                <a:path w="71" h="204" extrusionOk="0">
                  <a:moveTo>
                    <a:pt x="1" y="1"/>
                  </a:moveTo>
                  <a:cubicBezTo>
                    <a:pt x="36" y="64"/>
                    <a:pt x="60" y="134"/>
                    <a:pt x="71" y="204"/>
                  </a:cubicBezTo>
                  <a:cubicBezTo>
                    <a:pt x="60" y="134"/>
                    <a:pt x="36" y="64"/>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484;p53">
              <a:extLst>
                <a:ext uri="{FF2B5EF4-FFF2-40B4-BE49-F238E27FC236}">
                  <a16:creationId xmlns:a16="http://schemas.microsoft.com/office/drawing/2014/main" id="{B23D3CE2-F785-46AF-AE66-EC9234DD3CDD}"/>
                </a:ext>
              </a:extLst>
            </p:cNvPr>
            <p:cNvSpPr/>
            <p:nvPr/>
          </p:nvSpPr>
          <p:spPr>
            <a:xfrm>
              <a:off x="7117182" y="2921696"/>
              <a:ext cx="25340" cy="20301"/>
            </a:xfrm>
            <a:custGeom>
              <a:avLst/>
              <a:gdLst/>
              <a:ahLst/>
              <a:cxnLst/>
              <a:rect l="l" t="t" r="r" b="b"/>
              <a:pathLst>
                <a:path w="347" h="278" extrusionOk="0">
                  <a:moveTo>
                    <a:pt x="347" y="1"/>
                  </a:moveTo>
                  <a:cubicBezTo>
                    <a:pt x="245" y="96"/>
                    <a:pt x="137" y="185"/>
                    <a:pt x="23" y="262"/>
                  </a:cubicBezTo>
                  <a:lnTo>
                    <a:pt x="23" y="262"/>
                  </a:lnTo>
                  <a:lnTo>
                    <a:pt x="53" y="242"/>
                  </a:lnTo>
                  <a:cubicBezTo>
                    <a:pt x="158" y="172"/>
                    <a:pt x="256" y="88"/>
                    <a:pt x="347" y="1"/>
                  </a:cubicBezTo>
                  <a:close/>
                  <a:moveTo>
                    <a:pt x="23" y="262"/>
                  </a:moveTo>
                  <a:lnTo>
                    <a:pt x="0" y="277"/>
                  </a:lnTo>
                  <a:cubicBezTo>
                    <a:pt x="8" y="272"/>
                    <a:pt x="16" y="267"/>
                    <a:pt x="23" y="26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485;p53">
              <a:extLst>
                <a:ext uri="{FF2B5EF4-FFF2-40B4-BE49-F238E27FC236}">
                  <a16:creationId xmlns:a16="http://schemas.microsoft.com/office/drawing/2014/main" id="{C9718DA7-BA7A-46BB-852D-A6765FE73AC5}"/>
                </a:ext>
              </a:extLst>
            </p:cNvPr>
            <p:cNvSpPr/>
            <p:nvPr/>
          </p:nvSpPr>
          <p:spPr>
            <a:xfrm>
              <a:off x="7250601" y="2908259"/>
              <a:ext cx="43523" cy="4601"/>
            </a:xfrm>
            <a:custGeom>
              <a:avLst/>
              <a:gdLst/>
              <a:ahLst/>
              <a:cxnLst/>
              <a:rect l="l" t="t" r="r" b="b"/>
              <a:pathLst>
                <a:path w="596" h="63" extrusionOk="0">
                  <a:moveTo>
                    <a:pt x="210" y="0"/>
                  </a:moveTo>
                  <a:cubicBezTo>
                    <a:pt x="107" y="0"/>
                    <a:pt x="36" y="17"/>
                    <a:pt x="1" y="62"/>
                  </a:cubicBezTo>
                  <a:cubicBezTo>
                    <a:pt x="38" y="17"/>
                    <a:pt x="109" y="1"/>
                    <a:pt x="213" y="0"/>
                  </a:cubicBezTo>
                  <a:lnTo>
                    <a:pt x="213" y="0"/>
                  </a:lnTo>
                  <a:cubicBezTo>
                    <a:pt x="292" y="1"/>
                    <a:pt x="389" y="10"/>
                    <a:pt x="505" y="24"/>
                  </a:cubicBezTo>
                  <a:lnTo>
                    <a:pt x="596" y="34"/>
                  </a:lnTo>
                  <a:lnTo>
                    <a:pt x="522" y="24"/>
                  </a:lnTo>
                  <a:cubicBezTo>
                    <a:pt x="401" y="10"/>
                    <a:pt x="299" y="0"/>
                    <a:pt x="217" y="0"/>
                  </a:cubicBezTo>
                  <a:cubicBezTo>
                    <a:pt x="216" y="0"/>
                    <a:pt x="214" y="0"/>
                    <a:pt x="213" y="0"/>
                  </a:cubicBezTo>
                  <a:lnTo>
                    <a:pt x="213" y="0"/>
                  </a:lnTo>
                  <a:cubicBezTo>
                    <a:pt x="212" y="0"/>
                    <a:pt x="211" y="0"/>
                    <a:pt x="2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486;p53">
              <a:extLst>
                <a:ext uri="{FF2B5EF4-FFF2-40B4-BE49-F238E27FC236}">
                  <a16:creationId xmlns:a16="http://schemas.microsoft.com/office/drawing/2014/main" id="{BA50E73E-DFD4-4750-A9D0-ABA2D1B9F0DC}"/>
                </a:ext>
              </a:extLst>
            </p:cNvPr>
            <p:cNvSpPr/>
            <p:nvPr/>
          </p:nvSpPr>
          <p:spPr>
            <a:xfrm>
              <a:off x="7045324" y="2745846"/>
              <a:ext cx="876" cy="1314"/>
            </a:xfrm>
            <a:custGeom>
              <a:avLst/>
              <a:gdLst/>
              <a:ahLst/>
              <a:cxnLst/>
              <a:rect l="l" t="t" r="r" b="b"/>
              <a:pathLst>
                <a:path w="12" h="18" extrusionOk="0">
                  <a:moveTo>
                    <a:pt x="11" y="18"/>
                  </a:moveTo>
                  <a:cubicBezTo>
                    <a:pt x="8" y="11"/>
                    <a:pt x="4" y="7"/>
                    <a:pt x="1" y="0"/>
                  </a:cubicBezTo>
                  <a:cubicBezTo>
                    <a:pt x="4" y="7"/>
                    <a:pt x="8" y="11"/>
                    <a:pt x="11" y="1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487;p53">
              <a:extLst>
                <a:ext uri="{FF2B5EF4-FFF2-40B4-BE49-F238E27FC236}">
                  <a16:creationId xmlns:a16="http://schemas.microsoft.com/office/drawing/2014/main" id="{ED89C0EE-E758-4EA4-998C-A7E1F1752205}"/>
                </a:ext>
              </a:extLst>
            </p:cNvPr>
            <p:cNvSpPr/>
            <p:nvPr/>
          </p:nvSpPr>
          <p:spPr>
            <a:xfrm>
              <a:off x="7027432" y="2724595"/>
              <a:ext cx="14386" cy="17964"/>
            </a:xfrm>
            <a:custGeom>
              <a:avLst/>
              <a:gdLst/>
              <a:ahLst/>
              <a:cxnLst/>
              <a:rect l="l" t="t" r="r" b="b"/>
              <a:pathLst>
                <a:path w="197" h="246" extrusionOk="0">
                  <a:moveTo>
                    <a:pt x="39" y="60"/>
                  </a:moveTo>
                  <a:cubicBezTo>
                    <a:pt x="29" y="39"/>
                    <a:pt x="15" y="18"/>
                    <a:pt x="1" y="1"/>
                  </a:cubicBezTo>
                  <a:lnTo>
                    <a:pt x="1" y="1"/>
                  </a:lnTo>
                  <a:cubicBezTo>
                    <a:pt x="15" y="18"/>
                    <a:pt x="29" y="39"/>
                    <a:pt x="39" y="60"/>
                  </a:cubicBezTo>
                  <a:cubicBezTo>
                    <a:pt x="78" y="134"/>
                    <a:pt x="134" y="197"/>
                    <a:pt x="197" y="246"/>
                  </a:cubicBezTo>
                  <a:cubicBezTo>
                    <a:pt x="134" y="197"/>
                    <a:pt x="78" y="134"/>
                    <a:pt x="39" y="6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488;p53">
              <a:extLst>
                <a:ext uri="{FF2B5EF4-FFF2-40B4-BE49-F238E27FC236}">
                  <a16:creationId xmlns:a16="http://schemas.microsoft.com/office/drawing/2014/main" id="{BF1F1F4B-88DA-4329-A8DC-7DB59392B357}"/>
                </a:ext>
              </a:extLst>
            </p:cNvPr>
            <p:cNvSpPr/>
            <p:nvPr/>
          </p:nvSpPr>
          <p:spPr>
            <a:xfrm>
              <a:off x="7098779" y="2941924"/>
              <a:ext cx="18475" cy="8763"/>
            </a:xfrm>
            <a:custGeom>
              <a:avLst/>
              <a:gdLst/>
              <a:ahLst/>
              <a:cxnLst/>
              <a:rect l="l" t="t" r="r" b="b"/>
              <a:pathLst>
                <a:path w="253" h="120" extrusionOk="0">
                  <a:moveTo>
                    <a:pt x="252" y="0"/>
                  </a:moveTo>
                  <a:lnTo>
                    <a:pt x="224" y="18"/>
                  </a:lnTo>
                  <a:cubicBezTo>
                    <a:pt x="177" y="47"/>
                    <a:pt x="133" y="72"/>
                    <a:pt x="96" y="89"/>
                  </a:cubicBezTo>
                  <a:lnTo>
                    <a:pt x="96" y="89"/>
                  </a:lnTo>
                  <a:cubicBezTo>
                    <a:pt x="135" y="71"/>
                    <a:pt x="187" y="43"/>
                    <a:pt x="252" y="0"/>
                  </a:cubicBezTo>
                  <a:close/>
                  <a:moveTo>
                    <a:pt x="96" y="89"/>
                  </a:moveTo>
                  <a:cubicBezTo>
                    <a:pt x="48" y="110"/>
                    <a:pt x="17" y="117"/>
                    <a:pt x="0" y="119"/>
                  </a:cubicBezTo>
                  <a:cubicBezTo>
                    <a:pt x="21" y="119"/>
                    <a:pt x="54" y="109"/>
                    <a:pt x="96" y="89"/>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489;p53">
              <a:extLst>
                <a:ext uri="{FF2B5EF4-FFF2-40B4-BE49-F238E27FC236}">
                  <a16:creationId xmlns:a16="http://schemas.microsoft.com/office/drawing/2014/main" id="{BD3F67B9-2E5D-4671-A113-6B2A2ADC07F5}"/>
                </a:ext>
              </a:extLst>
            </p:cNvPr>
            <p:cNvSpPr/>
            <p:nvPr/>
          </p:nvSpPr>
          <p:spPr>
            <a:xfrm>
              <a:off x="7046346" y="2747379"/>
              <a:ext cx="1899" cy="2629"/>
            </a:xfrm>
            <a:custGeom>
              <a:avLst/>
              <a:gdLst/>
              <a:ahLst/>
              <a:cxnLst/>
              <a:rect l="l" t="t" r="r" b="b"/>
              <a:pathLst>
                <a:path w="26" h="36" extrusionOk="0">
                  <a:moveTo>
                    <a:pt x="25" y="35"/>
                  </a:moveTo>
                  <a:cubicBezTo>
                    <a:pt x="18" y="25"/>
                    <a:pt x="11" y="11"/>
                    <a:pt x="1" y="0"/>
                  </a:cubicBezTo>
                  <a:cubicBezTo>
                    <a:pt x="11" y="11"/>
                    <a:pt x="18" y="25"/>
                    <a:pt x="25" y="3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490;p53">
              <a:extLst>
                <a:ext uri="{FF2B5EF4-FFF2-40B4-BE49-F238E27FC236}">
                  <a16:creationId xmlns:a16="http://schemas.microsoft.com/office/drawing/2014/main" id="{865AAC5D-A432-461A-8B17-769C7687448D}"/>
                </a:ext>
              </a:extLst>
            </p:cNvPr>
            <p:cNvSpPr/>
            <p:nvPr/>
          </p:nvSpPr>
          <p:spPr>
            <a:xfrm>
              <a:off x="7098487" y="2948570"/>
              <a:ext cx="73" cy="803"/>
            </a:xfrm>
            <a:custGeom>
              <a:avLst/>
              <a:gdLst/>
              <a:ahLst/>
              <a:cxnLst/>
              <a:rect l="l" t="t" r="r" b="b"/>
              <a:pathLst>
                <a:path w="1" h="11" extrusionOk="0">
                  <a:moveTo>
                    <a:pt x="1" y="11"/>
                  </a:moveTo>
                  <a:lnTo>
                    <a:pt x="1" y="0"/>
                  </a:lnTo>
                  <a:cubicBezTo>
                    <a:pt x="1" y="4"/>
                    <a:pt x="1" y="7"/>
                    <a:pt x="1" y="1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491;p53">
              <a:extLst>
                <a:ext uri="{FF2B5EF4-FFF2-40B4-BE49-F238E27FC236}">
                  <a16:creationId xmlns:a16="http://schemas.microsoft.com/office/drawing/2014/main" id="{FC8B3046-BABD-4CE2-BEC0-CB06A9F96591}"/>
                </a:ext>
              </a:extLst>
            </p:cNvPr>
            <p:cNvSpPr/>
            <p:nvPr/>
          </p:nvSpPr>
          <p:spPr>
            <a:xfrm>
              <a:off x="7097757" y="2939588"/>
              <a:ext cx="584" cy="5477"/>
            </a:xfrm>
            <a:custGeom>
              <a:avLst/>
              <a:gdLst/>
              <a:ahLst/>
              <a:cxnLst/>
              <a:rect l="l" t="t" r="r" b="b"/>
              <a:pathLst>
                <a:path w="8" h="75" extrusionOk="0">
                  <a:moveTo>
                    <a:pt x="0" y="1"/>
                  </a:moveTo>
                  <a:cubicBezTo>
                    <a:pt x="4" y="25"/>
                    <a:pt x="4" y="50"/>
                    <a:pt x="7" y="74"/>
                  </a:cubicBezTo>
                  <a:cubicBezTo>
                    <a:pt x="7" y="50"/>
                    <a:pt x="4" y="25"/>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492;p53">
              <a:extLst>
                <a:ext uri="{FF2B5EF4-FFF2-40B4-BE49-F238E27FC236}">
                  <a16:creationId xmlns:a16="http://schemas.microsoft.com/office/drawing/2014/main" id="{800027CF-4000-408C-816A-8E29FA9AA2E8}"/>
                </a:ext>
              </a:extLst>
            </p:cNvPr>
            <p:cNvSpPr/>
            <p:nvPr/>
          </p:nvSpPr>
          <p:spPr>
            <a:xfrm>
              <a:off x="7098268" y="2945722"/>
              <a:ext cx="292" cy="1387"/>
            </a:xfrm>
            <a:custGeom>
              <a:avLst/>
              <a:gdLst/>
              <a:ahLst/>
              <a:cxnLst/>
              <a:rect l="l" t="t" r="r" b="b"/>
              <a:pathLst>
                <a:path w="4" h="19" extrusionOk="0">
                  <a:moveTo>
                    <a:pt x="4" y="1"/>
                  </a:moveTo>
                  <a:cubicBezTo>
                    <a:pt x="0" y="8"/>
                    <a:pt x="4" y="11"/>
                    <a:pt x="4" y="18"/>
                  </a:cubicBezTo>
                  <a:lnTo>
                    <a:pt x="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493;p53">
              <a:extLst>
                <a:ext uri="{FF2B5EF4-FFF2-40B4-BE49-F238E27FC236}">
                  <a16:creationId xmlns:a16="http://schemas.microsoft.com/office/drawing/2014/main" id="{722E58A8-7239-4DC8-A351-3A51EFBD0DE6}"/>
                </a:ext>
              </a:extLst>
            </p:cNvPr>
            <p:cNvSpPr/>
            <p:nvPr/>
          </p:nvSpPr>
          <p:spPr>
            <a:xfrm>
              <a:off x="7062193" y="2827636"/>
              <a:ext cx="4674" cy="14386"/>
            </a:xfrm>
            <a:custGeom>
              <a:avLst/>
              <a:gdLst/>
              <a:ahLst/>
              <a:cxnLst/>
              <a:rect l="l" t="t" r="r" b="b"/>
              <a:pathLst>
                <a:path w="64" h="197" extrusionOk="0">
                  <a:moveTo>
                    <a:pt x="60" y="0"/>
                  </a:moveTo>
                  <a:cubicBezTo>
                    <a:pt x="64" y="70"/>
                    <a:pt x="43" y="140"/>
                    <a:pt x="1" y="196"/>
                  </a:cubicBezTo>
                  <a:cubicBezTo>
                    <a:pt x="43" y="140"/>
                    <a:pt x="64" y="70"/>
                    <a:pt x="6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94;p53">
              <a:extLst>
                <a:ext uri="{FF2B5EF4-FFF2-40B4-BE49-F238E27FC236}">
                  <a16:creationId xmlns:a16="http://schemas.microsoft.com/office/drawing/2014/main" id="{1E592F2E-9026-466F-AD0E-856E05E1C06E}"/>
                </a:ext>
              </a:extLst>
            </p:cNvPr>
            <p:cNvSpPr/>
            <p:nvPr/>
          </p:nvSpPr>
          <p:spPr>
            <a:xfrm>
              <a:off x="7043790" y="2744531"/>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495;p53">
              <a:extLst>
                <a:ext uri="{FF2B5EF4-FFF2-40B4-BE49-F238E27FC236}">
                  <a16:creationId xmlns:a16="http://schemas.microsoft.com/office/drawing/2014/main" id="{CDB59B93-0BFD-4B99-BE64-B936AA6428EB}"/>
                </a:ext>
              </a:extLst>
            </p:cNvPr>
            <p:cNvSpPr/>
            <p:nvPr/>
          </p:nvSpPr>
          <p:spPr>
            <a:xfrm>
              <a:off x="7115137" y="2939368"/>
              <a:ext cx="5915" cy="3870"/>
            </a:xfrm>
            <a:custGeom>
              <a:avLst/>
              <a:gdLst/>
              <a:ahLst/>
              <a:cxnLst/>
              <a:rect l="l" t="t" r="r" b="b"/>
              <a:pathLst>
                <a:path w="81" h="53" extrusionOk="0">
                  <a:moveTo>
                    <a:pt x="81" y="0"/>
                  </a:moveTo>
                  <a:lnTo>
                    <a:pt x="28" y="32"/>
                  </a:lnTo>
                  <a:lnTo>
                    <a:pt x="28" y="35"/>
                  </a:lnTo>
                  <a:lnTo>
                    <a:pt x="28" y="35"/>
                  </a:lnTo>
                  <a:cubicBezTo>
                    <a:pt x="46" y="23"/>
                    <a:pt x="63" y="12"/>
                    <a:pt x="81" y="0"/>
                  </a:cubicBezTo>
                  <a:close/>
                  <a:moveTo>
                    <a:pt x="28" y="35"/>
                  </a:moveTo>
                  <a:lnTo>
                    <a:pt x="28" y="35"/>
                  </a:lnTo>
                  <a:cubicBezTo>
                    <a:pt x="19" y="41"/>
                    <a:pt x="10" y="47"/>
                    <a:pt x="0" y="53"/>
                  </a:cubicBezTo>
                  <a:lnTo>
                    <a:pt x="28" y="35"/>
                  </a:lnTo>
                  <a:lnTo>
                    <a:pt x="28" y="3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496;p53">
              <a:extLst>
                <a:ext uri="{FF2B5EF4-FFF2-40B4-BE49-F238E27FC236}">
                  <a16:creationId xmlns:a16="http://schemas.microsoft.com/office/drawing/2014/main" id="{F023D0A0-849F-4728-8965-3754C11839CC}"/>
                </a:ext>
              </a:extLst>
            </p:cNvPr>
            <p:cNvSpPr/>
            <p:nvPr/>
          </p:nvSpPr>
          <p:spPr>
            <a:xfrm>
              <a:off x="7308365" y="2901029"/>
              <a:ext cx="584" cy="1607"/>
            </a:xfrm>
            <a:custGeom>
              <a:avLst/>
              <a:gdLst/>
              <a:ahLst/>
              <a:cxnLst/>
              <a:rect l="l" t="t" r="r" b="b"/>
              <a:pathLst>
                <a:path w="8" h="22" extrusionOk="0">
                  <a:moveTo>
                    <a:pt x="1" y="21"/>
                  </a:moveTo>
                  <a:lnTo>
                    <a:pt x="8"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97;p53">
              <a:extLst>
                <a:ext uri="{FF2B5EF4-FFF2-40B4-BE49-F238E27FC236}">
                  <a16:creationId xmlns:a16="http://schemas.microsoft.com/office/drawing/2014/main" id="{F4720152-0F0E-4A3F-94B1-C85A3BB57818}"/>
                </a:ext>
              </a:extLst>
            </p:cNvPr>
            <p:cNvSpPr/>
            <p:nvPr/>
          </p:nvSpPr>
          <p:spPr>
            <a:xfrm>
              <a:off x="7308876" y="2899203"/>
              <a:ext cx="584" cy="1387"/>
            </a:xfrm>
            <a:custGeom>
              <a:avLst/>
              <a:gdLst/>
              <a:ahLst/>
              <a:cxnLst/>
              <a:rect l="l" t="t" r="r" b="b"/>
              <a:pathLst>
                <a:path w="8" h="19" extrusionOk="0">
                  <a:moveTo>
                    <a:pt x="1" y="18"/>
                  </a:moveTo>
                  <a:lnTo>
                    <a:pt x="8"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498;p53">
              <a:extLst>
                <a:ext uri="{FF2B5EF4-FFF2-40B4-BE49-F238E27FC236}">
                  <a16:creationId xmlns:a16="http://schemas.microsoft.com/office/drawing/2014/main" id="{C0C7BCF9-C864-4989-B2BB-8130292B99AD}"/>
                </a:ext>
              </a:extLst>
            </p:cNvPr>
            <p:cNvSpPr/>
            <p:nvPr/>
          </p:nvSpPr>
          <p:spPr>
            <a:xfrm>
              <a:off x="7294051" y="2910742"/>
              <a:ext cx="11319" cy="657"/>
            </a:xfrm>
            <a:custGeom>
              <a:avLst/>
              <a:gdLst/>
              <a:ahLst/>
              <a:cxnLst/>
              <a:rect l="l" t="t" r="r" b="b"/>
              <a:pathLst>
                <a:path w="155" h="9" extrusionOk="0">
                  <a:moveTo>
                    <a:pt x="1" y="0"/>
                  </a:moveTo>
                  <a:cubicBezTo>
                    <a:pt x="38" y="5"/>
                    <a:pt x="73" y="8"/>
                    <a:pt x="109" y="9"/>
                  </a:cubicBezTo>
                  <a:lnTo>
                    <a:pt x="109" y="9"/>
                  </a:lnTo>
                  <a:cubicBezTo>
                    <a:pt x="84" y="8"/>
                    <a:pt x="60" y="6"/>
                    <a:pt x="36" y="4"/>
                  </a:cubicBezTo>
                  <a:lnTo>
                    <a:pt x="1" y="0"/>
                  </a:lnTo>
                  <a:close/>
                  <a:moveTo>
                    <a:pt x="155" y="7"/>
                  </a:moveTo>
                  <a:lnTo>
                    <a:pt x="155" y="7"/>
                  </a:lnTo>
                  <a:cubicBezTo>
                    <a:pt x="141" y="8"/>
                    <a:pt x="127" y="9"/>
                    <a:pt x="113" y="9"/>
                  </a:cubicBezTo>
                  <a:cubicBezTo>
                    <a:pt x="112" y="9"/>
                    <a:pt x="111" y="9"/>
                    <a:pt x="109" y="9"/>
                  </a:cubicBezTo>
                  <a:lnTo>
                    <a:pt x="109" y="9"/>
                  </a:lnTo>
                  <a:cubicBezTo>
                    <a:pt x="113" y="9"/>
                    <a:pt x="116" y="9"/>
                    <a:pt x="119" y="9"/>
                  </a:cubicBezTo>
                  <a:cubicBezTo>
                    <a:pt x="131" y="9"/>
                    <a:pt x="143" y="8"/>
                    <a:pt x="155" y="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499;p53">
              <a:extLst>
                <a:ext uri="{FF2B5EF4-FFF2-40B4-BE49-F238E27FC236}">
                  <a16:creationId xmlns:a16="http://schemas.microsoft.com/office/drawing/2014/main" id="{A7F1778D-CB4C-4A25-A45D-F1657DAD02E7}"/>
                </a:ext>
              </a:extLst>
            </p:cNvPr>
            <p:cNvSpPr/>
            <p:nvPr/>
          </p:nvSpPr>
          <p:spPr>
            <a:xfrm>
              <a:off x="7396069" y="2798718"/>
              <a:ext cx="30232" cy="5477"/>
            </a:xfrm>
            <a:custGeom>
              <a:avLst/>
              <a:gdLst/>
              <a:ahLst/>
              <a:cxnLst/>
              <a:rect l="l" t="t" r="r" b="b"/>
              <a:pathLst>
                <a:path w="414" h="75" extrusionOk="0">
                  <a:moveTo>
                    <a:pt x="414" y="1"/>
                  </a:moveTo>
                  <a:cubicBezTo>
                    <a:pt x="263" y="1"/>
                    <a:pt x="116" y="15"/>
                    <a:pt x="1" y="74"/>
                  </a:cubicBezTo>
                  <a:cubicBezTo>
                    <a:pt x="116" y="15"/>
                    <a:pt x="263" y="4"/>
                    <a:pt x="41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500;p53">
              <a:extLst>
                <a:ext uri="{FF2B5EF4-FFF2-40B4-BE49-F238E27FC236}">
                  <a16:creationId xmlns:a16="http://schemas.microsoft.com/office/drawing/2014/main" id="{1FAE93D4-F202-4AC7-B2A4-6245A3D01534}"/>
                </a:ext>
              </a:extLst>
            </p:cNvPr>
            <p:cNvSpPr/>
            <p:nvPr/>
          </p:nvSpPr>
          <p:spPr>
            <a:xfrm>
              <a:off x="7482240" y="2813834"/>
              <a:ext cx="4162" cy="1607"/>
            </a:xfrm>
            <a:custGeom>
              <a:avLst/>
              <a:gdLst/>
              <a:ahLst/>
              <a:cxnLst/>
              <a:rect l="l" t="t" r="r" b="b"/>
              <a:pathLst>
                <a:path w="57" h="22" extrusionOk="0">
                  <a:moveTo>
                    <a:pt x="57" y="0"/>
                  </a:moveTo>
                  <a:cubicBezTo>
                    <a:pt x="39" y="11"/>
                    <a:pt x="18" y="18"/>
                    <a:pt x="1" y="21"/>
                  </a:cubicBezTo>
                  <a:cubicBezTo>
                    <a:pt x="15" y="21"/>
                    <a:pt x="29" y="18"/>
                    <a:pt x="43" y="11"/>
                  </a:cubicBezTo>
                  <a:lnTo>
                    <a:pt x="57"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501;p53">
              <a:extLst>
                <a:ext uri="{FF2B5EF4-FFF2-40B4-BE49-F238E27FC236}">
                  <a16:creationId xmlns:a16="http://schemas.microsoft.com/office/drawing/2014/main" id="{45EFF473-47CA-4032-894E-0AFB7E97AA20}"/>
                </a:ext>
              </a:extLst>
            </p:cNvPr>
            <p:cNvSpPr/>
            <p:nvPr/>
          </p:nvSpPr>
          <p:spPr>
            <a:xfrm>
              <a:off x="7309679" y="2897159"/>
              <a:ext cx="73" cy="365"/>
            </a:xfrm>
            <a:custGeom>
              <a:avLst/>
              <a:gdLst/>
              <a:ahLst/>
              <a:cxnLst/>
              <a:rect l="l" t="t" r="r" b="b"/>
              <a:pathLst>
                <a:path w="1" h="5" extrusionOk="0">
                  <a:moveTo>
                    <a:pt x="0" y="4"/>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502;p53">
              <a:extLst>
                <a:ext uri="{FF2B5EF4-FFF2-40B4-BE49-F238E27FC236}">
                  <a16:creationId xmlns:a16="http://schemas.microsoft.com/office/drawing/2014/main" id="{C454784B-0479-46F6-A8D4-CF865873B24E}"/>
                </a:ext>
              </a:extLst>
            </p:cNvPr>
            <p:cNvSpPr/>
            <p:nvPr/>
          </p:nvSpPr>
          <p:spPr>
            <a:xfrm>
              <a:off x="7485307" y="2813031"/>
              <a:ext cx="2118" cy="1387"/>
            </a:xfrm>
            <a:custGeom>
              <a:avLst/>
              <a:gdLst/>
              <a:ahLst/>
              <a:cxnLst/>
              <a:rect l="l" t="t" r="r" b="b"/>
              <a:pathLst>
                <a:path w="29" h="19" extrusionOk="0">
                  <a:moveTo>
                    <a:pt x="29" y="1"/>
                  </a:moveTo>
                  <a:lnTo>
                    <a:pt x="29" y="1"/>
                  </a:lnTo>
                  <a:cubicBezTo>
                    <a:pt x="18" y="8"/>
                    <a:pt x="8" y="15"/>
                    <a:pt x="1" y="18"/>
                  </a:cubicBezTo>
                  <a:lnTo>
                    <a:pt x="15" y="11"/>
                  </a:lnTo>
                  <a:lnTo>
                    <a:pt x="29"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503;p53">
              <a:extLst>
                <a:ext uri="{FF2B5EF4-FFF2-40B4-BE49-F238E27FC236}">
                  <a16:creationId xmlns:a16="http://schemas.microsoft.com/office/drawing/2014/main" id="{A54384E7-0D05-487A-9D1B-653CF2C311A9}"/>
                </a:ext>
              </a:extLst>
            </p:cNvPr>
            <p:cNvSpPr/>
            <p:nvPr/>
          </p:nvSpPr>
          <p:spPr>
            <a:xfrm>
              <a:off x="7287406" y="2909938"/>
              <a:ext cx="9274" cy="1095"/>
            </a:xfrm>
            <a:custGeom>
              <a:avLst/>
              <a:gdLst/>
              <a:ahLst/>
              <a:cxnLst/>
              <a:rect l="l" t="t" r="r" b="b"/>
              <a:pathLst>
                <a:path w="127" h="15" extrusionOk="0">
                  <a:moveTo>
                    <a:pt x="1" y="1"/>
                  </a:moveTo>
                  <a:lnTo>
                    <a:pt x="92" y="11"/>
                  </a:lnTo>
                  <a:lnTo>
                    <a:pt x="127" y="15"/>
                  </a:lnTo>
                  <a:lnTo>
                    <a:pt x="127" y="15"/>
                  </a:lnTo>
                  <a:lnTo>
                    <a:pt x="15"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504;p53">
              <a:extLst>
                <a:ext uri="{FF2B5EF4-FFF2-40B4-BE49-F238E27FC236}">
                  <a16:creationId xmlns:a16="http://schemas.microsoft.com/office/drawing/2014/main" id="{A8F2A272-8FB8-48A5-B2D0-A2CC6A596C13}"/>
                </a:ext>
              </a:extLst>
            </p:cNvPr>
            <p:cNvSpPr/>
            <p:nvPr/>
          </p:nvSpPr>
          <p:spPr>
            <a:xfrm>
              <a:off x="6553199" y="2027694"/>
              <a:ext cx="502923" cy="733025"/>
            </a:xfrm>
            <a:custGeom>
              <a:avLst/>
              <a:gdLst/>
              <a:ahLst/>
              <a:cxnLst/>
              <a:rect l="l" t="t" r="r" b="b"/>
              <a:pathLst>
                <a:path w="6887" h="10038" extrusionOk="0">
                  <a:moveTo>
                    <a:pt x="3333" y="0"/>
                  </a:moveTo>
                  <a:lnTo>
                    <a:pt x="3312" y="4"/>
                  </a:lnTo>
                  <a:lnTo>
                    <a:pt x="3295" y="7"/>
                  </a:lnTo>
                  <a:lnTo>
                    <a:pt x="3274" y="11"/>
                  </a:lnTo>
                  <a:lnTo>
                    <a:pt x="3232" y="18"/>
                  </a:lnTo>
                  <a:lnTo>
                    <a:pt x="3249" y="39"/>
                  </a:lnTo>
                  <a:lnTo>
                    <a:pt x="3263" y="56"/>
                  </a:lnTo>
                  <a:lnTo>
                    <a:pt x="3281" y="81"/>
                  </a:lnTo>
                  <a:lnTo>
                    <a:pt x="3295" y="98"/>
                  </a:lnTo>
                  <a:lnTo>
                    <a:pt x="3309" y="119"/>
                  </a:lnTo>
                  <a:lnTo>
                    <a:pt x="3319" y="133"/>
                  </a:lnTo>
                  <a:cubicBezTo>
                    <a:pt x="3326" y="147"/>
                    <a:pt x="3333" y="161"/>
                    <a:pt x="3340" y="175"/>
                  </a:cubicBezTo>
                  <a:cubicBezTo>
                    <a:pt x="3340" y="179"/>
                    <a:pt x="3344" y="182"/>
                    <a:pt x="3347" y="189"/>
                  </a:cubicBezTo>
                  <a:cubicBezTo>
                    <a:pt x="3347" y="193"/>
                    <a:pt x="3351" y="203"/>
                    <a:pt x="3354" y="210"/>
                  </a:cubicBezTo>
                  <a:cubicBezTo>
                    <a:pt x="3354" y="217"/>
                    <a:pt x="3358" y="217"/>
                    <a:pt x="3358" y="224"/>
                  </a:cubicBezTo>
                  <a:cubicBezTo>
                    <a:pt x="3358" y="231"/>
                    <a:pt x="3361" y="235"/>
                    <a:pt x="3361" y="242"/>
                  </a:cubicBezTo>
                  <a:lnTo>
                    <a:pt x="3361" y="259"/>
                  </a:lnTo>
                  <a:cubicBezTo>
                    <a:pt x="3361" y="263"/>
                    <a:pt x="3361" y="270"/>
                    <a:pt x="3361" y="273"/>
                  </a:cubicBezTo>
                  <a:cubicBezTo>
                    <a:pt x="3354" y="329"/>
                    <a:pt x="3323" y="378"/>
                    <a:pt x="3277" y="410"/>
                  </a:cubicBezTo>
                  <a:lnTo>
                    <a:pt x="3274" y="413"/>
                  </a:lnTo>
                  <a:cubicBezTo>
                    <a:pt x="3239" y="438"/>
                    <a:pt x="3218" y="469"/>
                    <a:pt x="3211" y="511"/>
                  </a:cubicBezTo>
                  <a:lnTo>
                    <a:pt x="3204" y="529"/>
                  </a:lnTo>
                  <a:cubicBezTo>
                    <a:pt x="3186" y="606"/>
                    <a:pt x="3162" y="721"/>
                    <a:pt x="2983" y="959"/>
                  </a:cubicBezTo>
                  <a:cubicBezTo>
                    <a:pt x="2966" y="980"/>
                    <a:pt x="2948" y="1005"/>
                    <a:pt x="2927" y="1026"/>
                  </a:cubicBezTo>
                  <a:cubicBezTo>
                    <a:pt x="2647" y="1348"/>
                    <a:pt x="2227" y="1464"/>
                    <a:pt x="1975" y="1537"/>
                  </a:cubicBezTo>
                  <a:cubicBezTo>
                    <a:pt x="1936" y="1544"/>
                    <a:pt x="1905" y="1555"/>
                    <a:pt x="1873" y="1565"/>
                  </a:cubicBezTo>
                  <a:cubicBezTo>
                    <a:pt x="1712" y="1614"/>
                    <a:pt x="1611" y="1887"/>
                    <a:pt x="1516" y="2153"/>
                  </a:cubicBezTo>
                  <a:cubicBezTo>
                    <a:pt x="1485" y="2237"/>
                    <a:pt x="1457" y="2321"/>
                    <a:pt x="1422" y="2398"/>
                  </a:cubicBezTo>
                  <a:cubicBezTo>
                    <a:pt x="1355" y="2559"/>
                    <a:pt x="1285" y="2636"/>
                    <a:pt x="1198" y="2647"/>
                  </a:cubicBezTo>
                  <a:lnTo>
                    <a:pt x="1180" y="2647"/>
                  </a:lnTo>
                  <a:cubicBezTo>
                    <a:pt x="1170" y="2647"/>
                    <a:pt x="1156" y="2647"/>
                    <a:pt x="1145" y="2643"/>
                  </a:cubicBezTo>
                  <a:cubicBezTo>
                    <a:pt x="1135" y="2640"/>
                    <a:pt x="1121" y="2636"/>
                    <a:pt x="1110" y="2629"/>
                  </a:cubicBezTo>
                  <a:cubicBezTo>
                    <a:pt x="1040" y="2598"/>
                    <a:pt x="981" y="2521"/>
                    <a:pt x="921" y="2437"/>
                  </a:cubicBezTo>
                  <a:cubicBezTo>
                    <a:pt x="890" y="2397"/>
                    <a:pt x="868" y="2384"/>
                    <a:pt x="839" y="2384"/>
                  </a:cubicBezTo>
                  <a:cubicBezTo>
                    <a:pt x="822" y="2384"/>
                    <a:pt x="802" y="2388"/>
                    <a:pt x="778" y="2395"/>
                  </a:cubicBezTo>
                  <a:cubicBezTo>
                    <a:pt x="751" y="2404"/>
                    <a:pt x="723" y="2408"/>
                    <a:pt x="696" y="2408"/>
                  </a:cubicBezTo>
                  <a:cubicBezTo>
                    <a:pt x="628" y="2408"/>
                    <a:pt x="561" y="2382"/>
                    <a:pt x="512" y="2335"/>
                  </a:cubicBezTo>
                  <a:cubicBezTo>
                    <a:pt x="470" y="2300"/>
                    <a:pt x="435" y="2258"/>
                    <a:pt x="407" y="2209"/>
                  </a:cubicBezTo>
                  <a:cubicBezTo>
                    <a:pt x="400" y="2195"/>
                    <a:pt x="393" y="2178"/>
                    <a:pt x="393" y="2157"/>
                  </a:cubicBezTo>
                  <a:cubicBezTo>
                    <a:pt x="396" y="2108"/>
                    <a:pt x="421" y="2062"/>
                    <a:pt x="456" y="2031"/>
                  </a:cubicBezTo>
                  <a:cubicBezTo>
                    <a:pt x="473" y="2010"/>
                    <a:pt x="487" y="1992"/>
                    <a:pt x="501" y="1971"/>
                  </a:cubicBezTo>
                  <a:cubicBezTo>
                    <a:pt x="505" y="1968"/>
                    <a:pt x="505" y="1961"/>
                    <a:pt x="508" y="1957"/>
                  </a:cubicBezTo>
                  <a:lnTo>
                    <a:pt x="508" y="1954"/>
                  </a:lnTo>
                  <a:cubicBezTo>
                    <a:pt x="508" y="1950"/>
                    <a:pt x="508" y="1947"/>
                    <a:pt x="508" y="1943"/>
                  </a:cubicBezTo>
                  <a:lnTo>
                    <a:pt x="508" y="1936"/>
                  </a:lnTo>
                  <a:cubicBezTo>
                    <a:pt x="505" y="1929"/>
                    <a:pt x="505" y="1926"/>
                    <a:pt x="505" y="1922"/>
                  </a:cubicBezTo>
                  <a:cubicBezTo>
                    <a:pt x="505" y="1919"/>
                    <a:pt x="505" y="1919"/>
                    <a:pt x="501" y="1915"/>
                  </a:cubicBezTo>
                  <a:cubicBezTo>
                    <a:pt x="498" y="1912"/>
                    <a:pt x="498" y="1905"/>
                    <a:pt x="498" y="1901"/>
                  </a:cubicBezTo>
                  <a:lnTo>
                    <a:pt x="491" y="1891"/>
                  </a:lnTo>
                  <a:lnTo>
                    <a:pt x="484" y="1873"/>
                  </a:lnTo>
                  <a:lnTo>
                    <a:pt x="477" y="1863"/>
                  </a:lnTo>
                  <a:lnTo>
                    <a:pt x="466" y="1845"/>
                  </a:lnTo>
                  <a:lnTo>
                    <a:pt x="456" y="1835"/>
                  </a:lnTo>
                  <a:lnTo>
                    <a:pt x="442" y="1814"/>
                  </a:lnTo>
                  <a:lnTo>
                    <a:pt x="431" y="1803"/>
                  </a:lnTo>
                  <a:lnTo>
                    <a:pt x="431" y="1800"/>
                  </a:lnTo>
                  <a:cubicBezTo>
                    <a:pt x="295" y="1852"/>
                    <a:pt x="144" y="2052"/>
                    <a:pt x="57" y="2230"/>
                  </a:cubicBezTo>
                  <a:cubicBezTo>
                    <a:pt x="0" y="2349"/>
                    <a:pt x="116" y="2591"/>
                    <a:pt x="190" y="2748"/>
                  </a:cubicBezTo>
                  <a:cubicBezTo>
                    <a:pt x="221" y="2811"/>
                    <a:pt x="246" y="2874"/>
                    <a:pt x="267" y="2941"/>
                  </a:cubicBezTo>
                  <a:cubicBezTo>
                    <a:pt x="281" y="2979"/>
                    <a:pt x="277" y="3021"/>
                    <a:pt x="253" y="3056"/>
                  </a:cubicBezTo>
                  <a:cubicBezTo>
                    <a:pt x="227" y="3085"/>
                    <a:pt x="191" y="3099"/>
                    <a:pt x="153" y="3099"/>
                  </a:cubicBezTo>
                  <a:cubicBezTo>
                    <a:pt x="149" y="3099"/>
                    <a:pt x="145" y="3099"/>
                    <a:pt x="141" y="3099"/>
                  </a:cubicBezTo>
                  <a:cubicBezTo>
                    <a:pt x="127" y="3099"/>
                    <a:pt x="116" y="3102"/>
                    <a:pt x="102" y="3102"/>
                  </a:cubicBezTo>
                  <a:cubicBezTo>
                    <a:pt x="102" y="3106"/>
                    <a:pt x="99" y="3109"/>
                    <a:pt x="99" y="3113"/>
                  </a:cubicBezTo>
                  <a:cubicBezTo>
                    <a:pt x="99" y="3169"/>
                    <a:pt x="333" y="3309"/>
                    <a:pt x="442" y="3375"/>
                  </a:cubicBezTo>
                  <a:cubicBezTo>
                    <a:pt x="529" y="3428"/>
                    <a:pt x="606" y="3477"/>
                    <a:pt x="669" y="3522"/>
                  </a:cubicBezTo>
                  <a:cubicBezTo>
                    <a:pt x="788" y="3610"/>
                    <a:pt x="893" y="3785"/>
                    <a:pt x="995" y="3953"/>
                  </a:cubicBezTo>
                  <a:cubicBezTo>
                    <a:pt x="1061" y="4068"/>
                    <a:pt x="1135" y="4180"/>
                    <a:pt x="1222" y="4282"/>
                  </a:cubicBezTo>
                  <a:cubicBezTo>
                    <a:pt x="1359" y="4425"/>
                    <a:pt x="1404" y="4558"/>
                    <a:pt x="1485" y="4779"/>
                  </a:cubicBezTo>
                  <a:cubicBezTo>
                    <a:pt x="1520" y="4873"/>
                    <a:pt x="1562" y="4992"/>
                    <a:pt x="1621" y="5139"/>
                  </a:cubicBezTo>
                  <a:cubicBezTo>
                    <a:pt x="1810" y="5598"/>
                    <a:pt x="2196" y="6396"/>
                    <a:pt x="2462" y="6736"/>
                  </a:cubicBezTo>
                  <a:cubicBezTo>
                    <a:pt x="2633" y="6953"/>
                    <a:pt x="2899" y="7342"/>
                    <a:pt x="2794" y="7513"/>
                  </a:cubicBezTo>
                  <a:cubicBezTo>
                    <a:pt x="2759" y="7573"/>
                    <a:pt x="2805" y="7800"/>
                    <a:pt x="2980" y="7923"/>
                  </a:cubicBezTo>
                  <a:cubicBezTo>
                    <a:pt x="3043" y="7968"/>
                    <a:pt x="3106" y="8017"/>
                    <a:pt x="3165" y="8070"/>
                  </a:cubicBezTo>
                  <a:cubicBezTo>
                    <a:pt x="3365" y="8252"/>
                    <a:pt x="3589" y="8406"/>
                    <a:pt x="3834" y="8525"/>
                  </a:cubicBezTo>
                  <a:cubicBezTo>
                    <a:pt x="4793" y="9004"/>
                    <a:pt x="5332" y="9341"/>
                    <a:pt x="5437" y="9523"/>
                  </a:cubicBezTo>
                  <a:cubicBezTo>
                    <a:pt x="5549" y="9708"/>
                    <a:pt x="5896" y="9901"/>
                    <a:pt x="6029" y="9971"/>
                  </a:cubicBezTo>
                  <a:lnTo>
                    <a:pt x="6067" y="9995"/>
                  </a:lnTo>
                  <a:cubicBezTo>
                    <a:pt x="6085" y="10006"/>
                    <a:pt x="6099" y="10020"/>
                    <a:pt x="6109" y="10037"/>
                  </a:cubicBezTo>
                  <a:lnTo>
                    <a:pt x="6123" y="10027"/>
                  </a:lnTo>
                  <a:lnTo>
                    <a:pt x="6134" y="10023"/>
                  </a:lnTo>
                  <a:cubicBezTo>
                    <a:pt x="6141" y="10016"/>
                    <a:pt x="6151" y="10013"/>
                    <a:pt x="6158" y="10009"/>
                  </a:cubicBezTo>
                  <a:cubicBezTo>
                    <a:pt x="6214" y="9971"/>
                    <a:pt x="6253" y="9915"/>
                    <a:pt x="6270" y="9848"/>
                  </a:cubicBezTo>
                  <a:cubicBezTo>
                    <a:pt x="6288" y="9810"/>
                    <a:pt x="6299" y="9768"/>
                    <a:pt x="6309" y="9729"/>
                  </a:cubicBezTo>
                  <a:cubicBezTo>
                    <a:pt x="6320" y="9684"/>
                    <a:pt x="6334" y="9638"/>
                    <a:pt x="6355" y="9596"/>
                  </a:cubicBezTo>
                  <a:lnTo>
                    <a:pt x="6365" y="9565"/>
                  </a:lnTo>
                  <a:lnTo>
                    <a:pt x="6365" y="9561"/>
                  </a:lnTo>
                  <a:cubicBezTo>
                    <a:pt x="6365" y="9551"/>
                    <a:pt x="6365" y="9544"/>
                    <a:pt x="6362" y="9533"/>
                  </a:cubicBezTo>
                  <a:lnTo>
                    <a:pt x="6362" y="9530"/>
                  </a:lnTo>
                  <a:lnTo>
                    <a:pt x="6362" y="9502"/>
                  </a:lnTo>
                  <a:lnTo>
                    <a:pt x="6362" y="9498"/>
                  </a:lnTo>
                  <a:lnTo>
                    <a:pt x="6362" y="9467"/>
                  </a:lnTo>
                  <a:lnTo>
                    <a:pt x="6362" y="9460"/>
                  </a:lnTo>
                  <a:cubicBezTo>
                    <a:pt x="6362" y="9449"/>
                    <a:pt x="6365" y="9439"/>
                    <a:pt x="6365" y="9428"/>
                  </a:cubicBezTo>
                  <a:lnTo>
                    <a:pt x="6365" y="9425"/>
                  </a:lnTo>
                  <a:cubicBezTo>
                    <a:pt x="6369" y="9414"/>
                    <a:pt x="6372" y="9404"/>
                    <a:pt x="6376" y="9393"/>
                  </a:cubicBezTo>
                  <a:lnTo>
                    <a:pt x="6376" y="9390"/>
                  </a:lnTo>
                  <a:cubicBezTo>
                    <a:pt x="6379" y="9383"/>
                    <a:pt x="6383" y="9372"/>
                    <a:pt x="6390" y="9362"/>
                  </a:cubicBezTo>
                  <a:lnTo>
                    <a:pt x="6390" y="9358"/>
                  </a:lnTo>
                  <a:cubicBezTo>
                    <a:pt x="6397" y="9348"/>
                    <a:pt x="6404" y="9341"/>
                    <a:pt x="6411" y="9334"/>
                  </a:cubicBezTo>
                  <a:lnTo>
                    <a:pt x="6414" y="9327"/>
                  </a:lnTo>
                  <a:cubicBezTo>
                    <a:pt x="6425" y="9320"/>
                    <a:pt x="6435" y="9313"/>
                    <a:pt x="6446" y="9306"/>
                  </a:cubicBezTo>
                  <a:cubicBezTo>
                    <a:pt x="6540" y="9253"/>
                    <a:pt x="6701" y="9015"/>
                    <a:pt x="6701" y="8927"/>
                  </a:cubicBezTo>
                  <a:cubicBezTo>
                    <a:pt x="6701" y="8913"/>
                    <a:pt x="6677" y="8896"/>
                    <a:pt x="6638" y="8871"/>
                  </a:cubicBezTo>
                  <a:cubicBezTo>
                    <a:pt x="6582" y="8836"/>
                    <a:pt x="6491" y="8784"/>
                    <a:pt x="6491" y="8668"/>
                  </a:cubicBezTo>
                  <a:cubicBezTo>
                    <a:pt x="6491" y="8591"/>
                    <a:pt x="6537" y="8504"/>
                    <a:pt x="6579" y="8420"/>
                  </a:cubicBezTo>
                  <a:cubicBezTo>
                    <a:pt x="6607" y="8371"/>
                    <a:pt x="6656" y="8273"/>
                    <a:pt x="6645" y="8248"/>
                  </a:cubicBezTo>
                  <a:cubicBezTo>
                    <a:pt x="6551" y="8171"/>
                    <a:pt x="6621" y="8042"/>
                    <a:pt x="6680" y="7930"/>
                  </a:cubicBezTo>
                  <a:cubicBezTo>
                    <a:pt x="6712" y="7870"/>
                    <a:pt x="6757" y="7790"/>
                    <a:pt x="6750" y="7755"/>
                  </a:cubicBezTo>
                  <a:cubicBezTo>
                    <a:pt x="6750" y="7734"/>
                    <a:pt x="6747" y="7706"/>
                    <a:pt x="6740" y="7667"/>
                  </a:cubicBezTo>
                  <a:cubicBezTo>
                    <a:pt x="6666" y="7156"/>
                    <a:pt x="6663" y="6981"/>
                    <a:pt x="6722" y="6925"/>
                  </a:cubicBezTo>
                  <a:cubicBezTo>
                    <a:pt x="6740" y="6907"/>
                    <a:pt x="6757" y="6893"/>
                    <a:pt x="6778" y="6879"/>
                  </a:cubicBezTo>
                  <a:cubicBezTo>
                    <a:pt x="6848" y="6823"/>
                    <a:pt x="6887" y="6792"/>
                    <a:pt x="6852" y="6704"/>
                  </a:cubicBezTo>
                  <a:cubicBezTo>
                    <a:pt x="6831" y="6641"/>
                    <a:pt x="6764" y="6519"/>
                    <a:pt x="6698" y="6389"/>
                  </a:cubicBezTo>
                  <a:lnTo>
                    <a:pt x="6670" y="6333"/>
                  </a:lnTo>
                  <a:lnTo>
                    <a:pt x="6638" y="6277"/>
                  </a:lnTo>
                  <a:lnTo>
                    <a:pt x="6635" y="6270"/>
                  </a:lnTo>
                  <a:lnTo>
                    <a:pt x="6610" y="6221"/>
                  </a:lnTo>
                  <a:lnTo>
                    <a:pt x="6603" y="6204"/>
                  </a:lnTo>
                  <a:lnTo>
                    <a:pt x="6582" y="6165"/>
                  </a:lnTo>
                  <a:lnTo>
                    <a:pt x="6572" y="6144"/>
                  </a:lnTo>
                  <a:lnTo>
                    <a:pt x="6554" y="6109"/>
                  </a:lnTo>
                  <a:lnTo>
                    <a:pt x="6544" y="6088"/>
                  </a:lnTo>
                  <a:lnTo>
                    <a:pt x="6530" y="6057"/>
                  </a:lnTo>
                  <a:lnTo>
                    <a:pt x="6519" y="6032"/>
                  </a:lnTo>
                  <a:lnTo>
                    <a:pt x="6505" y="6004"/>
                  </a:lnTo>
                  <a:lnTo>
                    <a:pt x="6495" y="5983"/>
                  </a:lnTo>
                  <a:lnTo>
                    <a:pt x="6491" y="5973"/>
                  </a:lnTo>
                  <a:cubicBezTo>
                    <a:pt x="6435" y="5967"/>
                    <a:pt x="6379" y="5964"/>
                    <a:pt x="6324" y="5964"/>
                  </a:cubicBezTo>
                  <a:cubicBezTo>
                    <a:pt x="6208" y="5964"/>
                    <a:pt x="6102" y="5977"/>
                    <a:pt x="6032" y="6001"/>
                  </a:cubicBezTo>
                  <a:cubicBezTo>
                    <a:pt x="6017" y="6007"/>
                    <a:pt x="6000" y="6010"/>
                    <a:pt x="5984" y="6010"/>
                  </a:cubicBezTo>
                  <a:cubicBezTo>
                    <a:pt x="5958" y="6010"/>
                    <a:pt x="5932" y="6002"/>
                    <a:pt x="5910" y="5987"/>
                  </a:cubicBezTo>
                  <a:cubicBezTo>
                    <a:pt x="5805" y="5910"/>
                    <a:pt x="5801" y="5661"/>
                    <a:pt x="5812" y="5346"/>
                  </a:cubicBezTo>
                  <a:cubicBezTo>
                    <a:pt x="5812" y="5301"/>
                    <a:pt x="5815" y="5259"/>
                    <a:pt x="5815" y="5227"/>
                  </a:cubicBezTo>
                  <a:cubicBezTo>
                    <a:pt x="5815" y="5210"/>
                    <a:pt x="5815" y="5196"/>
                    <a:pt x="5808" y="5178"/>
                  </a:cubicBezTo>
                  <a:cubicBezTo>
                    <a:pt x="5759" y="5206"/>
                    <a:pt x="5721" y="5248"/>
                    <a:pt x="5696" y="5301"/>
                  </a:cubicBezTo>
                  <a:cubicBezTo>
                    <a:pt x="5648" y="5413"/>
                    <a:pt x="5534" y="5436"/>
                    <a:pt x="5398" y="5436"/>
                  </a:cubicBezTo>
                  <a:cubicBezTo>
                    <a:pt x="5348" y="5436"/>
                    <a:pt x="5295" y="5433"/>
                    <a:pt x="5241" y="5430"/>
                  </a:cubicBezTo>
                  <a:cubicBezTo>
                    <a:pt x="5178" y="5427"/>
                    <a:pt x="5119" y="5423"/>
                    <a:pt x="5056" y="5423"/>
                  </a:cubicBezTo>
                  <a:cubicBezTo>
                    <a:pt x="4860" y="5423"/>
                    <a:pt x="4825" y="5273"/>
                    <a:pt x="4804" y="5185"/>
                  </a:cubicBezTo>
                  <a:cubicBezTo>
                    <a:pt x="4800" y="5161"/>
                    <a:pt x="4790" y="5136"/>
                    <a:pt x="4779" y="5115"/>
                  </a:cubicBezTo>
                  <a:lnTo>
                    <a:pt x="4772" y="5115"/>
                  </a:lnTo>
                  <a:cubicBezTo>
                    <a:pt x="4756" y="5116"/>
                    <a:pt x="4740" y="5117"/>
                    <a:pt x="4724" y="5117"/>
                  </a:cubicBezTo>
                  <a:cubicBezTo>
                    <a:pt x="4626" y="5117"/>
                    <a:pt x="4543" y="5089"/>
                    <a:pt x="4489" y="5038"/>
                  </a:cubicBezTo>
                  <a:cubicBezTo>
                    <a:pt x="4436" y="4982"/>
                    <a:pt x="4415" y="4905"/>
                    <a:pt x="4426" y="4831"/>
                  </a:cubicBezTo>
                  <a:cubicBezTo>
                    <a:pt x="4436" y="4733"/>
                    <a:pt x="4370" y="4639"/>
                    <a:pt x="4289" y="4527"/>
                  </a:cubicBezTo>
                  <a:cubicBezTo>
                    <a:pt x="4261" y="4488"/>
                    <a:pt x="4237" y="4450"/>
                    <a:pt x="4209" y="4404"/>
                  </a:cubicBezTo>
                  <a:lnTo>
                    <a:pt x="4180" y="4362"/>
                  </a:lnTo>
                  <a:cubicBezTo>
                    <a:pt x="4065" y="4184"/>
                    <a:pt x="3946" y="3998"/>
                    <a:pt x="4068" y="3858"/>
                  </a:cubicBezTo>
                  <a:cubicBezTo>
                    <a:pt x="4089" y="3834"/>
                    <a:pt x="4089" y="3816"/>
                    <a:pt x="4079" y="3764"/>
                  </a:cubicBezTo>
                  <a:cubicBezTo>
                    <a:pt x="4051" y="3669"/>
                    <a:pt x="4079" y="3568"/>
                    <a:pt x="4152" y="3501"/>
                  </a:cubicBezTo>
                  <a:cubicBezTo>
                    <a:pt x="4202" y="3456"/>
                    <a:pt x="4258" y="3417"/>
                    <a:pt x="4317" y="3386"/>
                  </a:cubicBezTo>
                  <a:cubicBezTo>
                    <a:pt x="4391" y="3351"/>
                    <a:pt x="4394" y="3347"/>
                    <a:pt x="4377" y="3274"/>
                  </a:cubicBezTo>
                  <a:cubicBezTo>
                    <a:pt x="4345" y="3141"/>
                    <a:pt x="4408" y="3035"/>
                    <a:pt x="4464" y="2944"/>
                  </a:cubicBezTo>
                  <a:cubicBezTo>
                    <a:pt x="4510" y="2885"/>
                    <a:pt x="4541" y="2811"/>
                    <a:pt x="4552" y="2734"/>
                  </a:cubicBezTo>
                  <a:cubicBezTo>
                    <a:pt x="4566" y="2566"/>
                    <a:pt x="4688" y="2524"/>
                    <a:pt x="4811" y="2486"/>
                  </a:cubicBezTo>
                  <a:cubicBezTo>
                    <a:pt x="4870" y="2468"/>
                    <a:pt x="4926" y="2444"/>
                    <a:pt x="4982" y="2416"/>
                  </a:cubicBezTo>
                  <a:cubicBezTo>
                    <a:pt x="5010" y="2402"/>
                    <a:pt x="5038" y="2384"/>
                    <a:pt x="5063" y="2363"/>
                  </a:cubicBezTo>
                  <a:cubicBezTo>
                    <a:pt x="5147" y="2300"/>
                    <a:pt x="5248" y="2255"/>
                    <a:pt x="5353" y="2237"/>
                  </a:cubicBezTo>
                  <a:cubicBezTo>
                    <a:pt x="5381" y="2234"/>
                    <a:pt x="5413" y="2227"/>
                    <a:pt x="5444" y="2223"/>
                  </a:cubicBezTo>
                  <a:cubicBezTo>
                    <a:pt x="5549" y="2206"/>
                    <a:pt x="5644" y="2192"/>
                    <a:pt x="5724" y="2122"/>
                  </a:cubicBezTo>
                  <a:cubicBezTo>
                    <a:pt x="5735" y="2115"/>
                    <a:pt x="5742" y="2108"/>
                    <a:pt x="5752" y="2101"/>
                  </a:cubicBezTo>
                  <a:lnTo>
                    <a:pt x="5763" y="2094"/>
                  </a:lnTo>
                  <a:lnTo>
                    <a:pt x="5784" y="2083"/>
                  </a:lnTo>
                  <a:lnTo>
                    <a:pt x="5794" y="2076"/>
                  </a:lnTo>
                  <a:lnTo>
                    <a:pt x="5812" y="2066"/>
                  </a:lnTo>
                  <a:lnTo>
                    <a:pt x="5822" y="2062"/>
                  </a:lnTo>
                  <a:lnTo>
                    <a:pt x="5843" y="2055"/>
                  </a:lnTo>
                  <a:lnTo>
                    <a:pt x="5850" y="2052"/>
                  </a:lnTo>
                  <a:lnTo>
                    <a:pt x="5868" y="2045"/>
                  </a:lnTo>
                  <a:lnTo>
                    <a:pt x="5878" y="2045"/>
                  </a:lnTo>
                  <a:lnTo>
                    <a:pt x="5892" y="2041"/>
                  </a:lnTo>
                  <a:lnTo>
                    <a:pt x="5906" y="2041"/>
                  </a:lnTo>
                  <a:cubicBezTo>
                    <a:pt x="5920" y="2041"/>
                    <a:pt x="5938" y="2038"/>
                    <a:pt x="5952" y="2038"/>
                  </a:cubicBezTo>
                  <a:cubicBezTo>
                    <a:pt x="5938" y="2031"/>
                    <a:pt x="5927" y="2024"/>
                    <a:pt x="5913" y="2013"/>
                  </a:cubicBezTo>
                  <a:lnTo>
                    <a:pt x="5910" y="2013"/>
                  </a:lnTo>
                  <a:cubicBezTo>
                    <a:pt x="5899" y="2003"/>
                    <a:pt x="5889" y="1996"/>
                    <a:pt x="5882" y="1989"/>
                  </a:cubicBezTo>
                  <a:lnTo>
                    <a:pt x="5875" y="1985"/>
                  </a:lnTo>
                  <a:cubicBezTo>
                    <a:pt x="5864" y="1975"/>
                    <a:pt x="5857" y="1968"/>
                    <a:pt x="5847" y="1957"/>
                  </a:cubicBezTo>
                  <a:lnTo>
                    <a:pt x="5843" y="1950"/>
                  </a:lnTo>
                  <a:cubicBezTo>
                    <a:pt x="5836" y="1940"/>
                    <a:pt x="5829" y="1929"/>
                    <a:pt x="5822" y="1919"/>
                  </a:cubicBezTo>
                  <a:cubicBezTo>
                    <a:pt x="5766" y="1803"/>
                    <a:pt x="5882" y="1674"/>
                    <a:pt x="5994" y="1544"/>
                  </a:cubicBezTo>
                  <a:cubicBezTo>
                    <a:pt x="6036" y="1499"/>
                    <a:pt x="6074" y="1453"/>
                    <a:pt x="6109" y="1401"/>
                  </a:cubicBezTo>
                  <a:lnTo>
                    <a:pt x="6109" y="1394"/>
                  </a:lnTo>
                  <a:cubicBezTo>
                    <a:pt x="6102" y="1366"/>
                    <a:pt x="6046" y="1292"/>
                    <a:pt x="5745" y="1173"/>
                  </a:cubicBezTo>
                  <a:cubicBezTo>
                    <a:pt x="5735" y="1172"/>
                    <a:pt x="5724" y="1172"/>
                    <a:pt x="5713" y="1172"/>
                  </a:cubicBezTo>
                  <a:cubicBezTo>
                    <a:pt x="5679" y="1172"/>
                    <a:pt x="5645" y="1176"/>
                    <a:pt x="5616" y="1187"/>
                  </a:cubicBezTo>
                  <a:cubicBezTo>
                    <a:pt x="5569" y="1199"/>
                    <a:pt x="5518" y="1213"/>
                    <a:pt x="5470" y="1213"/>
                  </a:cubicBezTo>
                  <a:cubicBezTo>
                    <a:pt x="5435" y="1213"/>
                    <a:pt x="5401" y="1206"/>
                    <a:pt x="5371" y="1187"/>
                  </a:cubicBezTo>
                  <a:cubicBezTo>
                    <a:pt x="5348" y="1175"/>
                    <a:pt x="5322" y="1169"/>
                    <a:pt x="5296" y="1169"/>
                  </a:cubicBezTo>
                  <a:cubicBezTo>
                    <a:pt x="5291" y="1169"/>
                    <a:pt x="5285" y="1169"/>
                    <a:pt x="5280" y="1170"/>
                  </a:cubicBezTo>
                  <a:cubicBezTo>
                    <a:pt x="5220" y="1173"/>
                    <a:pt x="5168" y="1191"/>
                    <a:pt x="5119" y="1222"/>
                  </a:cubicBezTo>
                  <a:cubicBezTo>
                    <a:pt x="5070" y="1259"/>
                    <a:pt x="4922" y="1284"/>
                    <a:pt x="4774" y="1284"/>
                  </a:cubicBezTo>
                  <a:cubicBezTo>
                    <a:pt x="4655" y="1284"/>
                    <a:pt x="4536" y="1268"/>
                    <a:pt x="4468" y="1229"/>
                  </a:cubicBezTo>
                  <a:cubicBezTo>
                    <a:pt x="4412" y="1205"/>
                    <a:pt x="4380" y="1145"/>
                    <a:pt x="4387" y="1086"/>
                  </a:cubicBezTo>
                  <a:cubicBezTo>
                    <a:pt x="4394" y="1030"/>
                    <a:pt x="4356" y="995"/>
                    <a:pt x="4289" y="938"/>
                  </a:cubicBezTo>
                  <a:cubicBezTo>
                    <a:pt x="4226" y="882"/>
                    <a:pt x="4163" y="830"/>
                    <a:pt x="4177" y="739"/>
                  </a:cubicBezTo>
                  <a:cubicBezTo>
                    <a:pt x="4177" y="690"/>
                    <a:pt x="4159" y="644"/>
                    <a:pt x="4124" y="609"/>
                  </a:cubicBezTo>
                  <a:cubicBezTo>
                    <a:pt x="4068" y="536"/>
                    <a:pt x="3988" y="487"/>
                    <a:pt x="3893" y="473"/>
                  </a:cubicBezTo>
                  <a:cubicBezTo>
                    <a:pt x="3732" y="459"/>
                    <a:pt x="3683" y="312"/>
                    <a:pt x="3641" y="189"/>
                  </a:cubicBezTo>
                  <a:cubicBezTo>
                    <a:pt x="3617" y="116"/>
                    <a:pt x="3589" y="35"/>
                    <a:pt x="3543" y="7"/>
                  </a:cubicBezTo>
                  <a:lnTo>
                    <a:pt x="3536" y="4"/>
                  </a:lnTo>
                  <a:lnTo>
                    <a:pt x="3494" y="4"/>
                  </a:lnTo>
                  <a:cubicBezTo>
                    <a:pt x="3477" y="4"/>
                    <a:pt x="3463" y="0"/>
                    <a:pt x="3449" y="0"/>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505;p53">
              <a:extLst>
                <a:ext uri="{FF2B5EF4-FFF2-40B4-BE49-F238E27FC236}">
                  <a16:creationId xmlns:a16="http://schemas.microsoft.com/office/drawing/2014/main" id="{0C0204DC-A62D-4EC6-B220-94B8C5120FA2}"/>
                </a:ext>
              </a:extLst>
            </p:cNvPr>
            <p:cNvSpPr/>
            <p:nvPr/>
          </p:nvSpPr>
          <p:spPr>
            <a:xfrm>
              <a:off x="6982448" y="2176231"/>
              <a:ext cx="1314" cy="292"/>
            </a:xfrm>
            <a:custGeom>
              <a:avLst/>
              <a:gdLst/>
              <a:ahLst/>
              <a:cxnLst/>
              <a:rect l="l" t="t" r="r" b="b"/>
              <a:pathLst>
                <a:path w="18" h="4" extrusionOk="0">
                  <a:moveTo>
                    <a:pt x="0" y="4"/>
                  </a:moveTo>
                  <a:lnTo>
                    <a:pt x="18"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506;p53">
              <a:extLst>
                <a:ext uri="{FF2B5EF4-FFF2-40B4-BE49-F238E27FC236}">
                  <a16:creationId xmlns:a16="http://schemas.microsoft.com/office/drawing/2014/main" id="{4702FBA9-6B84-4534-9052-501D1685CBC0}"/>
                </a:ext>
              </a:extLst>
            </p:cNvPr>
            <p:cNvSpPr/>
            <p:nvPr/>
          </p:nvSpPr>
          <p:spPr>
            <a:xfrm>
              <a:off x="6976314" y="2177984"/>
              <a:ext cx="1607" cy="876"/>
            </a:xfrm>
            <a:custGeom>
              <a:avLst/>
              <a:gdLst/>
              <a:ahLst/>
              <a:cxnLst/>
              <a:rect l="l" t="t" r="r" b="b"/>
              <a:pathLst>
                <a:path w="22" h="12" extrusionOk="0">
                  <a:moveTo>
                    <a:pt x="0" y="11"/>
                  </a:moveTo>
                  <a:lnTo>
                    <a:pt x="2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507;p53">
              <a:extLst>
                <a:ext uri="{FF2B5EF4-FFF2-40B4-BE49-F238E27FC236}">
                  <a16:creationId xmlns:a16="http://schemas.microsoft.com/office/drawing/2014/main" id="{5E53CE1C-5FE0-4EFF-833E-6AFEF98ED293}"/>
                </a:ext>
              </a:extLst>
            </p:cNvPr>
            <p:cNvSpPr/>
            <p:nvPr/>
          </p:nvSpPr>
          <p:spPr>
            <a:xfrm>
              <a:off x="6980403" y="2176743"/>
              <a:ext cx="1607" cy="292"/>
            </a:xfrm>
            <a:custGeom>
              <a:avLst/>
              <a:gdLst/>
              <a:ahLst/>
              <a:cxnLst/>
              <a:rect l="l" t="t" r="r" b="b"/>
              <a:pathLst>
                <a:path w="22" h="4" extrusionOk="0">
                  <a:moveTo>
                    <a:pt x="0" y="4"/>
                  </a:moveTo>
                  <a:lnTo>
                    <a:pt x="2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08;p53">
              <a:extLst>
                <a:ext uri="{FF2B5EF4-FFF2-40B4-BE49-F238E27FC236}">
                  <a16:creationId xmlns:a16="http://schemas.microsoft.com/office/drawing/2014/main" id="{27EB5C4D-815F-41FC-8759-24969265004A}"/>
                </a:ext>
              </a:extLst>
            </p:cNvPr>
            <p:cNvSpPr/>
            <p:nvPr/>
          </p:nvSpPr>
          <p:spPr>
            <a:xfrm>
              <a:off x="6973977" y="2179299"/>
              <a:ext cx="1607" cy="1095"/>
            </a:xfrm>
            <a:custGeom>
              <a:avLst/>
              <a:gdLst/>
              <a:ahLst/>
              <a:cxnLst/>
              <a:rect l="l" t="t" r="r" b="b"/>
              <a:pathLst>
                <a:path w="22" h="15" extrusionOk="0">
                  <a:moveTo>
                    <a:pt x="1" y="14"/>
                  </a:moveTo>
                  <a:lnTo>
                    <a:pt x="22"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09;p53">
              <a:extLst>
                <a:ext uri="{FF2B5EF4-FFF2-40B4-BE49-F238E27FC236}">
                  <a16:creationId xmlns:a16="http://schemas.microsoft.com/office/drawing/2014/main" id="{336DF658-35AA-46CF-A165-E6EB269D0B6E}"/>
                </a:ext>
              </a:extLst>
            </p:cNvPr>
            <p:cNvSpPr/>
            <p:nvPr/>
          </p:nvSpPr>
          <p:spPr>
            <a:xfrm>
              <a:off x="6971202" y="2180540"/>
              <a:ext cx="2337" cy="1899"/>
            </a:xfrm>
            <a:custGeom>
              <a:avLst/>
              <a:gdLst/>
              <a:ahLst/>
              <a:cxnLst/>
              <a:rect l="l" t="t" r="r" b="b"/>
              <a:pathLst>
                <a:path w="32" h="26" extrusionOk="0">
                  <a:moveTo>
                    <a:pt x="0" y="25"/>
                  </a:moveTo>
                  <a:cubicBezTo>
                    <a:pt x="11" y="15"/>
                    <a:pt x="21" y="8"/>
                    <a:pt x="32" y="1"/>
                  </a:cubicBezTo>
                  <a:cubicBezTo>
                    <a:pt x="21" y="8"/>
                    <a:pt x="11" y="15"/>
                    <a:pt x="0" y="2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10;p53">
              <a:extLst>
                <a:ext uri="{FF2B5EF4-FFF2-40B4-BE49-F238E27FC236}">
                  <a16:creationId xmlns:a16="http://schemas.microsoft.com/office/drawing/2014/main" id="{3BD22EE4-E789-4B20-996E-327317CD402D}"/>
                </a:ext>
              </a:extLst>
            </p:cNvPr>
            <p:cNvSpPr/>
            <p:nvPr/>
          </p:nvSpPr>
          <p:spPr>
            <a:xfrm>
              <a:off x="6984493" y="2176231"/>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11;p53">
              <a:extLst>
                <a:ext uri="{FF2B5EF4-FFF2-40B4-BE49-F238E27FC236}">
                  <a16:creationId xmlns:a16="http://schemas.microsoft.com/office/drawing/2014/main" id="{656CC3CE-0B6F-4BE3-A04C-4BEB11562695}"/>
                </a:ext>
              </a:extLst>
            </p:cNvPr>
            <p:cNvSpPr/>
            <p:nvPr/>
          </p:nvSpPr>
          <p:spPr>
            <a:xfrm>
              <a:off x="6904456" y="2203836"/>
              <a:ext cx="12633" cy="5185"/>
            </a:xfrm>
            <a:custGeom>
              <a:avLst/>
              <a:gdLst/>
              <a:ahLst/>
              <a:cxnLst/>
              <a:rect l="l" t="t" r="r" b="b"/>
              <a:pathLst>
                <a:path w="173" h="71" extrusionOk="0">
                  <a:moveTo>
                    <a:pt x="1" y="70"/>
                  </a:moveTo>
                  <a:cubicBezTo>
                    <a:pt x="60" y="49"/>
                    <a:pt x="120" y="28"/>
                    <a:pt x="172" y="0"/>
                  </a:cubicBezTo>
                  <a:cubicBezTo>
                    <a:pt x="120" y="28"/>
                    <a:pt x="60" y="49"/>
                    <a:pt x="1" y="7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12;p53">
              <a:extLst>
                <a:ext uri="{FF2B5EF4-FFF2-40B4-BE49-F238E27FC236}">
                  <a16:creationId xmlns:a16="http://schemas.microsoft.com/office/drawing/2014/main" id="{50663EC6-9E71-4C47-B6E3-2D1BB2030C41}"/>
                </a:ext>
              </a:extLst>
            </p:cNvPr>
            <p:cNvSpPr/>
            <p:nvPr/>
          </p:nvSpPr>
          <p:spPr>
            <a:xfrm>
              <a:off x="6978358" y="2177254"/>
              <a:ext cx="1607" cy="584"/>
            </a:xfrm>
            <a:custGeom>
              <a:avLst/>
              <a:gdLst/>
              <a:ahLst/>
              <a:cxnLst/>
              <a:rect l="l" t="t" r="r" b="b"/>
              <a:pathLst>
                <a:path w="22" h="8" extrusionOk="0">
                  <a:moveTo>
                    <a:pt x="0" y="7"/>
                  </a:moveTo>
                  <a:lnTo>
                    <a:pt x="2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13;p53">
              <a:extLst>
                <a:ext uri="{FF2B5EF4-FFF2-40B4-BE49-F238E27FC236}">
                  <a16:creationId xmlns:a16="http://schemas.microsoft.com/office/drawing/2014/main" id="{92CCEF4A-50A8-470F-8564-52DBF6DC8689}"/>
                </a:ext>
              </a:extLst>
            </p:cNvPr>
            <p:cNvSpPr/>
            <p:nvPr/>
          </p:nvSpPr>
          <p:spPr>
            <a:xfrm>
              <a:off x="7000558" y="2757822"/>
              <a:ext cx="584" cy="365"/>
            </a:xfrm>
            <a:custGeom>
              <a:avLst/>
              <a:gdLst/>
              <a:ahLst/>
              <a:cxnLst/>
              <a:rect l="l" t="t" r="r" b="b"/>
              <a:pathLst>
                <a:path w="8" h="5" extrusionOk="0">
                  <a:moveTo>
                    <a:pt x="8" y="1"/>
                  </a:moveTo>
                  <a:lnTo>
                    <a:pt x="1"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14;p53">
              <a:extLst>
                <a:ext uri="{FF2B5EF4-FFF2-40B4-BE49-F238E27FC236}">
                  <a16:creationId xmlns:a16="http://schemas.microsoft.com/office/drawing/2014/main" id="{E3B82666-12D7-453C-ABA6-68ED207D3482}"/>
                </a:ext>
              </a:extLst>
            </p:cNvPr>
            <p:cNvSpPr/>
            <p:nvPr/>
          </p:nvSpPr>
          <p:spPr>
            <a:xfrm>
              <a:off x="6980403" y="2169586"/>
              <a:ext cx="2118" cy="2118"/>
            </a:xfrm>
            <a:custGeom>
              <a:avLst/>
              <a:gdLst/>
              <a:ahLst/>
              <a:cxnLst/>
              <a:rect l="l" t="t" r="r" b="b"/>
              <a:pathLst>
                <a:path w="29" h="29" extrusionOk="0">
                  <a:moveTo>
                    <a:pt x="28" y="28"/>
                  </a:moveTo>
                  <a:cubicBezTo>
                    <a:pt x="18" y="21"/>
                    <a:pt x="11" y="11"/>
                    <a:pt x="0" y="0"/>
                  </a:cubicBezTo>
                  <a:cubicBezTo>
                    <a:pt x="11" y="11"/>
                    <a:pt x="18" y="21"/>
                    <a:pt x="28" y="2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15;p53">
              <a:extLst>
                <a:ext uri="{FF2B5EF4-FFF2-40B4-BE49-F238E27FC236}">
                  <a16:creationId xmlns:a16="http://schemas.microsoft.com/office/drawing/2014/main" id="{C75F3F81-9DF2-427B-8552-B09FE24DE9FB}"/>
                </a:ext>
              </a:extLst>
            </p:cNvPr>
            <p:cNvSpPr/>
            <p:nvPr/>
          </p:nvSpPr>
          <p:spPr>
            <a:xfrm>
              <a:off x="6802219" y="2025649"/>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16;p53">
              <a:extLst>
                <a:ext uri="{FF2B5EF4-FFF2-40B4-BE49-F238E27FC236}">
                  <a16:creationId xmlns:a16="http://schemas.microsoft.com/office/drawing/2014/main" id="{93D56A04-5F41-421C-A7F0-891541FCBFD1}"/>
                </a:ext>
              </a:extLst>
            </p:cNvPr>
            <p:cNvSpPr/>
            <p:nvPr/>
          </p:nvSpPr>
          <p:spPr>
            <a:xfrm>
              <a:off x="6804994" y="2025649"/>
              <a:ext cx="73" cy="73"/>
            </a:xfrm>
            <a:custGeom>
              <a:avLst/>
              <a:gdLst/>
              <a:ahLst/>
              <a:cxnLst/>
              <a:rect l="l" t="t" r="r" b="b"/>
              <a:pathLst>
                <a:path w="1" h="1" extrusionOk="0">
                  <a:moveTo>
                    <a:pt x="1"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17;p53">
              <a:extLst>
                <a:ext uri="{FF2B5EF4-FFF2-40B4-BE49-F238E27FC236}">
                  <a16:creationId xmlns:a16="http://schemas.microsoft.com/office/drawing/2014/main" id="{A7F1BC2A-12D8-4A2D-9047-3C6BB942F1C0}"/>
                </a:ext>
              </a:extLst>
            </p:cNvPr>
            <p:cNvSpPr/>
            <p:nvPr/>
          </p:nvSpPr>
          <p:spPr>
            <a:xfrm>
              <a:off x="6808864" y="2025868"/>
              <a:ext cx="73" cy="73"/>
            </a:xfrm>
            <a:custGeom>
              <a:avLst/>
              <a:gdLst/>
              <a:ahLst/>
              <a:cxnLst/>
              <a:rect l="l" t="t" r="r" b="b"/>
              <a:pathLst>
                <a:path w="1" h="1" extrusionOk="0">
                  <a:moveTo>
                    <a:pt x="0"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18;p53">
              <a:extLst>
                <a:ext uri="{FF2B5EF4-FFF2-40B4-BE49-F238E27FC236}">
                  <a16:creationId xmlns:a16="http://schemas.microsoft.com/office/drawing/2014/main" id="{82E662D9-EDE9-4139-A145-408536449DC0}"/>
                </a:ext>
              </a:extLst>
            </p:cNvPr>
            <p:cNvSpPr/>
            <p:nvPr/>
          </p:nvSpPr>
          <p:spPr>
            <a:xfrm>
              <a:off x="6811931" y="2026890"/>
              <a:ext cx="292" cy="73"/>
            </a:xfrm>
            <a:custGeom>
              <a:avLst/>
              <a:gdLst/>
              <a:ahLst/>
              <a:cxnLst/>
              <a:rect l="l" t="t" r="r" b="b"/>
              <a:pathLst>
                <a:path w="4" h="1" extrusionOk="0">
                  <a:moveTo>
                    <a:pt x="4" y="1"/>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19;p53">
              <a:extLst>
                <a:ext uri="{FF2B5EF4-FFF2-40B4-BE49-F238E27FC236}">
                  <a16:creationId xmlns:a16="http://schemas.microsoft.com/office/drawing/2014/main" id="{B1FA140E-5F69-4BDE-BDBF-70C867BFA286}"/>
                </a:ext>
              </a:extLst>
            </p:cNvPr>
            <p:cNvSpPr/>
            <p:nvPr/>
          </p:nvSpPr>
          <p:spPr>
            <a:xfrm>
              <a:off x="6809375" y="2026160"/>
              <a:ext cx="584" cy="73"/>
            </a:xfrm>
            <a:custGeom>
              <a:avLst/>
              <a:gdLst/>
              <a:ahLst/>
              <a:cxnLst/>
              <a:rect l="l" t="t" r="r" b="b"/>
              <a:pathLst>
                <a:path w="8" h="1" extrusionOk="0">
                  <a:moveTo>
                    <a:pt x="7" y="0"/>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20;p53">
              <a:extLst>
                <a:ext uri="{FF2B5EF4-FFF2-40B4-BE49-F238E27FC236}">
                  <a16:creationId xmlns:a16="http://schemas.microsoft.com/office/drawing/2014/main" id="{7345FE01-3D37-44B4-8C42-8A562902D448}"/>
                </a:ext>
              </a:extLst>
            </p:cNvPr>
            <p:cNvSpPr/>
            <p:nvPr/>
          </p:nvSpPr>
          <p:spPr>
            <a:xfrm>
              <a:off x="6810909" y="2026671"/>
              <a:ext cx="292" cy="73"/>
            </a:xfrm>
            <a:custGeom>
              <a:avLst/>
              <a:gdLst/>
              <a:ahLst/>
              <a:cxnLst/>
              <a:rect l="l" t="t" r="r" b="b"/>
              <a:pathLst>
                <a:path w="4" h="1" extrusionOk="0">
                  <a:moveTo>
                    <a:pt x="4" y="0"/>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21;p53">
              <a:extLst>
                <a:ext uri="{FF2B5EF4-FFF2-40B4-BE49-F238E27FC236}">
                  <a16:creationId xmlns:a16="http://schemas.microsoft.com/office/drawing/2014/main" id="{127A10DA-EFC2-44B3-A3C3-D6BD4B938C5A}"/>
                </a:ext>
              </a:extLst>
            </p:cNvPr>
            <p:cNvSpPr/>
            <p:nvPr/>
          </p:nvSpPr>
          <p:spPr>
            <a:xfrm>
              <a:off x="6811420" y="2026890"/>
              <a:ext cx="292" cy="73"/>
            </a:xfrm>
            <a:custGeom>
              <a:avLst/>
              <a:gdLst/>
              <a:ahLst/>
              <a:cxnLst/>
              <a:rect l="l" t="t" r="r" b="b"/>
              <a:pathLst>
                <a:path w="4" h="1" extrusionOk="0">
                  <a:moveTo>
                    <a:pt x="4" y="1"/>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22;p53">
              <a:extLst>
                <a:ext uri="{FF2B5EF4-FFF2-40B4-BE49-F238E27FC236}">
                  <a16:creationId xmlns:a16="http://schemas.microsoft.com/office/drawing/2014/main" id="{DC63FB30-DB14-4746-9F9B-37B0F3A7189B}"/>
                </a:ext>
              </a:extLst>
            </p:cNvPr>
            <p:cNvSpPr/>
            <p:nvPr/>
          </p:nvSpPr>
          <p:spPr>
            <a:xfrm>
              <a:off x="6978578" y="2167030"/>
              <a:ext cx="1607" cy="2337"/>
            </a:xfrm>
            <a:custGeom>
              <a:avLst/>
              <a:gdLst/>
              <a:ahLst/>
              <a:cxnLst/>
              <a:rect l="l" t="t" r="r" b="b"/>
              <a:pathLst>
                <a:path w="22" h="32" extrusionOk="0">
                  <a:moveTo>
                    <a:pt x="22" y="32"/>
                  </a:moveTo>
                  <a:cubicBezTo>
                    <a:pt x="15" y="21"/>
                    <a:pt x="8" y="11"/>
                    <a:pt x="1" y="0"/>
                  </a:cubicBezTo>
                  <a:cubicBezTo>
                    <a:pt x="8" y="11"/>
                    <a:pt x="15" y="21"/>
                    <a:pt x="22" y="3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23;p53">
              <a:extLst>
                <a:ext uri="{FF2B5EF4-FFF2-40B4-BE49-F238E27FC236}">
                  <a16:creationId xmlns:a16="http://schemas.microsoft.com/office/drawing/2014/main" id="{EABB34FA-DC6A-4321-BC69-20FB06023E06}"/>
                </a:ext>
              </a:extLst>
            </p:cNvPr>
            <p:cNvSpPr/>
            <p:nvPr/>
          </p:nvSpPr>
          <p:spPr>
            <a:xfrm>
              <a:off x="6796815" y="2025868"/>
              <a:ext cx="1095" cy="73"/>
            </a:xfrm>
            <a:custGeom>
              <a:avLst/>
              <a:gdLst/>
              <a:ahLst/>
              <a:cxnLst/>
              <a:rect l="l" t="t" r="r" b="b"/>
              <a:pathLst>
                <a:path w="15" h="1" extrusionOk="0">
                  <a:moveTo>
                    <a:pt x="15" y="1"/>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24;p53">
              <a:extLst>
                <a:ext uri="{FF2B5EF4-FFF2-40B4-BE49-F238E27FC236}">
                  <a16:creationId xmlns:a16="http://schemas.microsoft.com/office/drawing/2014/main" id="{70534A2C-8080-4549-BC59-60BDD6117168}"/>
                </a:ext>
              </a:extLst>
            </p:cNvPr>
            <p:cNvSpPr/>
            <p:nvPr/>
          </p:nvSpPr>
          <p:spPr>
            <a:xfrm>
              <a:off x="6803460" y="2025649"/>
              <a:ext cx="73" cy="73"/>
            </a:xfrm>
            <a:custGeom>
              <a:avLst/>
              <a:gdLst/>
              <a:ahLst/>
              <a:cxnLst/>
              <a:rect l="l" t="t" r="r" b="b"/>
              <a:pathLst>
                <a:path w="1" h="1" extrusionOk="0">
                  <a:moveTo>
                    <a:pt x="1"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25;p53">
              <a:extLst>
                <a:ext uri="{FF2B5EF4-FFF2-40B4-BE49-F238E27FC236}">
                  <a16:creationId xmlns:a16="http://schemas.microsoft.com/office/drawing/2014/main" id="{91F1193A-9318-4399-816C-1E3BE7C09262}"/>
                </a:ext>
              </a:extLst>
            </p:cNvPr>
            <p:cNvSpPr/>
            <p:nvPr/>
          </p:nvSpPr>
          <p:spPr>
            <a:xfrm>
              <a:off x="6794040" y="2026379"/>
              <a:ext cx="1314" cy="73"/>
            </a:xfrm>
            <a:custGeom>
              <a:avLst/>
              <a:gdLst/>
              <a:ahLst/>
              <a:cxnLst/>
              <a:rect l="l" t="t" r="r" b="b"/>
              <a:pathLst>
                <a:path w="18" h="1" extrusionOk="0">
                  <a:moveTo>
                    <a:pt x="18" y="1"/>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26;p53">
              <a:extLst>
                <a:ext uri="{FF2B5EF4-FFF2-40B4-BE49-F238E27FC236}">
                  <a16:creationId xmlns:a16="http://schemas.microsoft.com/office/drawing/2014/main" id="{0F24BE0D-5D2E-4120-A46B-B1EE975E151B}"/>
                </a:ext>
              </a:extLst>
            </p:cNvPr>
            <p:cNvSpPr/>
            <p:nvPr/>
          </p:nvSpPr>
          <p:spPr>
            <a:xfrm>
              <a:off x="6789439" y="2026671"/>
              <a:ext cx="3140" cy="584"/>
            </a:xfrm>
            <a:custGeom>
              <a:avLst/>
              <a:gdLst/>
              <a:ahLst/>
              <a:cxnLst/>
              <a:rect l="l" t="t" r="r" b="b"/>
              <a:pathLst>
                <a:path w="43" h="8" extrusionOk="0">
                  <a:moveTo>
                    <a:pt x="0" y="7"/>
                  </a:moveTo>
                  <a:lnTo>
                    <a:pt x="42"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27;p53">
              <a:extLst>
                <a:ext uri="{FF2B5EF4-FFF2-40B4-BE49-F238E27FC236}">
                  <a16:creationId xmlns:a16="http://schemas.microsoft.com/office/drawing/2014/main" id="{34B3E602-61E8-458B-A64E-C95EC839314F}"/>
                </a:ext>
              </a:extLst>
            </p:cNvPr>
            <p:cNvSpPr/>
            <p:nvPr/>
          </p:nvSpPr>
          <p:spPr>
            <a:xfrm>
              <a:off x="6985223" y="2173895"/>
              <a:ext cx="2921" cy="1899"/>
            </a:xfrm>
            <a:custGeom>
              <a:avLst/>
              <a:gdLst/>
              <a:ahLst/>
              <a:cxnLst/>
              <a:rect l="l" t="t" r="r" b="b"/>
              <a:pathLst>
                <a:path w="40" h="26" extrusionOk="0">
                  <a:moveTo>
                    <a:pt x="39" y="25"/>
                  </a:moveTo>
                  <a:cubicBezTo>
                    <a:pt x="25" y="18"/>
                    <a:pt x="15" y="8"/>
                    <a:pt x="1" y="1"/>
                  </a:cubicBezTo>
                  <a:cubicBezTo>
                    <a:pt x="15" y="8"/>
                    <a:pt x="25" y="18"/>
                    <a:pt x="39" y="2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28;p53">
              <a:extLst>
                <a:ext uri="{FF2B5EF4-FFF2-40B4-BE49-F238E27FC236}">
                  <a16:creationId xmlns:a16="http://schemas.microsoft.com/office/drawing/2014/main" id="{1249494D-D5B6-45CE-9F4E-BA2760C7E492}"/>
                </a:ext>
              </a:extLst>
            </p:cNvPr>
            <p:cNvSpPr/>
            <p:nvPr/>
          </p:nvSpPr>
          <p:spPr>
            <a:xfrm>
              <a:off x="6938997" y="2111821"/>
              <a:ext cx="6718" cy="1607"/>
            </a:xfrm>
            <a:custGeom>
              <a:avLst/>
              <a:gdLst/>
              <a:ahLst/>
              <a:cxnLst/>
              <a:rect l="l" t="t" r="r" b="b"/>
              <a:pathLst>
                <a:path w="92" h="22" extrusionOk="0">
                  <a:moveTo>
                    <a:pt x="0" y="0"/>
                  </a:moveTo>
                  <a:cubicBezTo>
                    <a:pt x="32" y="0"/>
                    <a:pt x="63" y="7"/>
                    <a:pt x="91" y="21"/>
                  </a:cubicBezTo>
                  <a:cubicBezTo>
                    <a:pt x="63" y="7"/>
                    <a:pt x="32" y="0"/>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29;p53">
              <a:extLst>
                <a:ext uri="{FF2B5EF4-FFF2-40B4-BE49-F238E27FC236}">
                  <a16:creationId xmlns:a16="http://schemas.microsoft.com/office/drawing/2014/main" id="{50414B3C-2081-4F9E-8265-9DD0167198AF}"/>
                </a:ext>
              </a:extLst>
            </p:cNvPr>
            <p:cNvSpPr/>
            <p:nvPr/>
          </p:nvSpPr>
          <p:spPr>
            <a:xfrm>
              <a:off x="6982667" y="2172142"/>
              <a:ext cx="2410" cy="1607"/>
            </a:xfrm>
            <a:custGeom>
              <a:avLst/>
              <a:gdLst/>
              <a:ahLst/>
              <a:cxnLst/>
              <a:rect l="l" t="t" r="r" b="b"/>
              <a:pathLst>
                <a:path w="33" h="22" extrusionOk="0">
                  <a:moveTo>
                    <a:pt x="32" y="21"/>
                  </a:moveTo>
                  <a:cubicBezTo>
                    <a:pt x="22" y="14"/>
                    <a:pt x="11" y="7"/>
                    <a:pt x="1" y="0"/>
                  </a:cubicBezTo>
                  <a:cubicBezTo>
                    <a:pt x="11" y="7"/>
                    <a:pt x="22" y="14"/>
                    <a:pt x="32" y="2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30;p53">
              <a:extLst>
                <a:ext uri="{FF2B5EF4-FFF2-40B4-BE49-F238E27FC236}">
                  <a16:creationId xmlns:a16="http://schemas.microsoft.com/office/drawing/2014/main" id="{B34AD7D7-BF8D-403C-9910-DB8C464903CA}"/>
                </a:ext>
              </a:extLst>
            </p:cNvPr>
            <p:cNvSpPr/>
            <p:nvPr/>
          </p:nvSpPr>
          <p:spPr>
            <a:xfrm>
              <a:off x="6799371" y="2025868"/>
              <a:ext cx="876" cy="73"/>
            </a:xfrm>
            <a:custGeom>
              <a:avLst/>
              <a:gdLst/>
              <a:ahLst/>
              <a:cxnLst/>
              <a:rect l="l" t="t" r="r" b="b"/>
              <a:pathLst>
                <a:path w="12" h="1" extrusionOk="0">
                  <a:moveTo>
                    <a:pt x="11" y="1"/>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31;p53">
              <a:extLst>
                <a:ext uri="{FF2B5EF4-FFF2-40B4-BE49-F238E27FC236}">
                  <a16:creationId xmlns:a16="http://schemas.microsoft.com/office/drawing/2014/main" id="{9E7130F7-4E76-41C3-984E-B06B99AC6DE6}"/>
                </a:ext>
              </a:extLst>
            </p:cNvPr>
            <p:cNvSpPr/>
            <p:nvPr/>
          </p:nvSpPr>
          <p:spPr>
            <a:xfrm>
              <a:off x="6810106" y="2026379"/>
              <a:ext cx="584" cy="73"/>
            </a:xfrm>
            <a:custGeom>
              <a:avLst/>
              <a:gdLst/>
              <a:ahLst/>
              <a:cxnLst/>
              <a:rect l="l" t="t" r="r" b="b"/>
              <a:pathLst>
                <a:path w="8" h="1" extrusionOk="0">
                  <a:moveTo>
                    <a:pt x="8" y="1"/>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32;p53">
              <a:extLst>
                <a:ext uri="{FF2B5EF4-FFF2-40B4-BE49-F238E27FC236}">
                  <a16:creationId xmlns:a16="http://schemas.microsoft.com/office/drawing/2014/main" id="{761DBB0E-4B94-45E4-BDBE-9697DE62B64A}"/>
                </a:ext>
              </a:extLst>
            </p:cNvPr>
            <p:cNvSpPr/>
            <p:nvPr/>
          </p:nvSpPr>
          <p:spPr>
            <a:xfrm>
              <a:off x="7021809" y="2707214"/>
              <a:ext cx="2118" cy="1607"/>
            </a:xfrm>
            <a:custGeom>
              <a:avLst/>
              <a:gdLst/>
              <a:ahLst/>
              <a:cxnLst/>
              <a:rect l="l" t="t" r="r" b="b"/>
              <a:pathLst>
                <a:path w="29" h="22" extrusionOk="0">
                  <a:moveTo>
                    <a:pt x="29" y="1"/>
                  </a:moveTo>
                  <a:cubicBezTo>
                    <a:pt x="18" y="8"/>
                    <a:pt x="11" y="15"/>
                    <a:pt x="1" y="22"/>
                  </a:cubicBezTo>
                  <a:cubicBezTo>
                    <a:pt x="11" y="15"/>
                    <a:pt x="18" y="8"/>
                    <a:pt x="2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33;p53">
              <a:extLst>
                <a:ext uri="{FF2B5EF4-FFF2-40B4-BE49-F238E27FC236}">
                  <a16:creationId xmlns:a16="http://schemas.microsoft.com/office/drawing/2014/main" id="{EEF930D7-CD32-40AF-A88D-C92126D1B210}"/>
                </a:ext>
              </a:extLst>
            </p:cNvPr>
            <p:cNvSpPr/>
            <p:nvPr/>
          </p:nvSpPr>
          <p:spPr>
            <a:xfrm>
              <a:off x="7020056" y="2709259"/>
              <a:ext cx="1607" cy="1899"/>
            </a:xfrm>
            <a:custGeom>
              <a:avLst/>
              <a:gdLst/>
              <a:ahLst/>
              <a:cxnLst/>
              <a:rect l="l" t="t" r="r" b="b"/>
              <a:pathLst>
                <a:path w="22" h="26" extrusionOk="0">
                  <a:moveTo>
                    <a:pt x="0" y="25"/>
                  </a:moveTo>
                  <a:cubicBezTo>
                    <a:pt x="7" y="15"/>
                    <a:pt x="14" y="8"/>
                    <a:pt x="21" y="1"/>
                  </a:cubicBezTo>
                  <a:cubicBezTo>
                    <a:pt x="14" y="8"/>
                    <a:pt x="7" y="15"/>
                    <a:pt x="0" y="2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34;p53">
              <a:extLst>
                <a:ext uri="{FF2B5EF4-FFF2-40B4-BE49-F238E27FC236}">
                  <a16:creationId xmlns:a16="http://schemas.microsoft.com/office/drawing/2014/main" id="{0B47AE2D-8569-4043-AB3A-593E2EACAED9}"/>
                </a:ext>
              </a:extLst>
            </p:cNvPr>
            <p:cNvSpPr/>
            <p:nvPr/>
          </p:nvSpPr>
          <p:spPr>
            <a:xfrm>
              <a:off x="7040212" y="2489884"/>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35;p53">
              <a:extLst>
                <a:ext uri="{FF2B5EF4-FFF2-40B4-BE49-F238E27FC236}">
                  <a16:creationId xmlns:a16="http://schemas.microsoft.com/office/drawing/2014/main" id="{114AA939-9764-43F1-928B-5BF7172C44FF}"/>
                </a:ext>
              </a:extLst>
            </p:cNvPr>
            <p:cNvSpPr/>
            <p:nvPr/>
          </p:nvSpPr>
          <p:spPr>
            <a:xfrm>
              <a:off x="7031010" y="2471993"/>
              <a:ext cx="876" cy="1607"/>
            </a:xfrm>
            <a:custGeom>
              <a:avLst/>
              <a:gdLst/>
              <a:ahLst/>
              <a:cxnLst/>
              <a:rect l="l" t="t" r="r" b="b"/>
              <a:pathLst>
                <a:path w="12" h="22" extrusionOk="0">
                  <a:moveTo>
                    <a:pt x="1" y="1"/>
                  </a:moveTo>
                  <a:lnTo>
                    <a:pt x="11" y="2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36;p53">
              <a:extLst>
                <a:ext uri="{FF2B5EF4-FFF2-40B4-BE49-F238E27FC236}">
                  <a16:creationId xmlns:a16="http://schemas.microsoft.com/office/drawing/2014/main" id="{BD3DF949-4CDC-4E62-9379-18C57CE7B580}"/>
                </a:ext>
              </a:extLst>
            </p:cNvPr>
            <p:cNvSpPr/>
            <p:nvPr/>
          </p:nvSpPr>
          <p:spPr>
            <a:xfrm>
              <a:off x="7027432" y="2464325"/>
              <a:ext cx="876" cy="1607"/>
            </a:xfrm>
            <a:custGeom>
              <a:avLst/>
              <a:gdLst/>
              <a:ahLst/>
              <a:cxnLst/>
              <a:rect l="l" t="t" r="r" b="b"/>
              <a:pathLst>
                <a:path w="12" h="22" extrusionOk="0">
                  <a:moveTo>
                    <a:pt x="1" y="1"/>
                  </a:moveTo>
                  <a:lnTo>
                    <a:pt x="11" y="2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37;p53">
              <a:extLst>
                <a:ext uri="{FF2B5EF4-FFF2-40B4-BE49-F238E27FC236}">
                  <a16:creationId xmlns:a16="http://schemas.microsoft.com/office/drawing/2014/main" id="{D93BBC4C-6E75-4DF0-BECB-A0CAA9260A26}"/>
                </a:ext>
              </a:extLst>
            </p:cNvPr>
            <p:cNvSpPr/>
            <p:nvPr/>
          </p:nvSpPr>
          <p:spPr>
            <a:xfrm>
              <a:off x="7029258" y="2467903"/>
              <a:ext cx="803" cy="1899"/>
            </a:xfrm>
            <a:custGeom>
              <a:avLst/>
              <a:gdLst/>
              <a:ahLst/>
              <a:cxnLst/>
              <a:rect l="l" t="t" r="r" b="b"/>
              <a:pathLst>
                <a:path w="11" h="26" extrusionOk="0">
                  <a:moveTo>
                    <a:pt x="0" y="1"/>
                  </a:moveTo>
                  <a:lnTo>
                    <a:pt x="11"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38;p53">
              <a:extLst>
                <a:ext uri="{FF2B5EF4-FFF2-40B4-BE49-F238E27FC236}">
                  <a16:creationId xmlns:a16="http://schemas.microsoft.com/office/drawing/2014/main" id="{0BB2C946-0922-404F-966D-394A5B5A0F04}"/>
                </a:ext>
              </a:extLst>
            </p:cNvPr>
            <p:cNvSpPr/>
            <p:nvPr/>
          </p:nvSpPr>
          <p:spPr>
            <a:xfrm>
              <a:off x="7017501" y="2721820"/>
              <a:ext cx="292" cy="1826"/>
            </a:xfrm>
            <a:custGeom>
              <a:avLst/>
              <a:gdLst/>
              <a:ahLst/>
              <a:cxnLst/>
              <a:rect l="l" t="t" r="r" b="b"/>
              <a:pathLst>
                <a:path w="4" h="25" extrusionOk="0">
                  <a:moveTo>
                    <a:pt x="0" y="0"/>
                  </a:moveTo>
                  <a:lnTo>
                    <a:pt x="0" y="25"/>
                  </a:lnTo>
                  <a:cubicBezTo>
                    <a:pt x="4" y="18"/>
                    <a:pt x="0" y="7"/>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39;p53">
              <a:extLst>
                <a:ext uri="{FF2B5EF4-FFF2-40B4-BE49-F238E27FC236}">
                  <a16:creationId xmlns:a16="http://schemas.microsoft.com/office/drawing/2014/main" id="{6DB1BB4A-CB42-4F73-8B81-BE2D4F60B136}"/>
                </a:ext>
              </a:extLst>
            </p:cNvPr>
            <p:cNvSpPr/>
            <p:nvPr/>
          </p:nvSpPr>
          <p:spPr>
            <a:xfrm>
              <a:off x="7017720" y="2723864"/>
              <a:ext cx="73" cy="2118"/>
            </a:xfrm>
            <a:custGeom>
              <a:avLst/>
              <a:gdLst/>
              <a:ahLst/>
              <a:cxnLst/>
              <a:rect l="l" t="t" r="r" b="b"/>
              <a:pathLst>
                <a:path w="1" h="29" extrusionOk="0">
                  <a:moveTo>
                    <a:pt x="1" y="0"/>
                  </a:moveTo>
                  <a:cubicBezTo>
                    <a:pt x="1" y="11"/>
                    <a:pt x="1" y="21"/>
                    <a:pt x="1" y="28"/>
                  </a:cubicBezTo>
                  <a:cubicBezTo>
                    <a:pt x="1" y="21"/>
                    <a:pt x="1" y="11"/>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40;p53">
              <a:extLst>
                <a:ext uri="{FF2B5EF4-FFF2-40B4-BE49-F238E27FC236}">
                  <a16:creationId xmlns:a16="http://schemas.microsoft.com/office/drawing/2014/main" id="{4E99E947-25B5-4EF3-B948-43A674F36FCE}"/>
                </a:ext>
              </a:extLst>
            </p:cNvPr>
            <p:cNvSpPr/>
            <p:nvPr/>
          </p:nvSpPr>
          <p:spPr>
            <a:xfrm>
              <a:off x="7033055" y="2476082"/>
              <a:ext cx="876" cy="1607"/>
            </a:xfrm>
            <a:custGeom>
              <a:avLst/>
              <a:gdLst/>
              <a:ahLst/>
              <a:cxnLst/>
              <a:rect l="l" t="t" r="r" b="b"/>
              <a:pathLst>
                <a:path w="12" h="22" extrusionOk="0">
                  <a:moveTo>
                    <a:pt x="1" y="1"/>
                  </a:moveTo>
                  <a:lnTo>
                    <a:pt x="11" y="2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41;p53">
              <a:extLst>
                <a:ext uri="{FF2B5EF4-FFF2-40B4-BE49-F238E27FC236}">
                  <a16:creationId xmlns:a16="http://schemas.microsoft.com/office/drawing/2014/main" id="{E2E569BB-ADB2-42FA-AFEF-3BE67B92095E}"/>
                </a:ext>
              </a:extLst>
            </p:cNvPr>
            <p:cNvSpPr/>
            <p:nvPr/>
          </p:nvSpPr>
          <p:spPr>
            <a:xfrm>
              <a:off x="7017720" y="2716197"/>
              <a:ext cx="365" cy="2337"/>
            </a:xfrm>
            <a:custGeom>
              <a:avLst/>
              <a:gdLst/>
              <a:ahLst/>
              <a:cxnLst/>
              <a:rect l="l" t="t" r="r" b="b"/>
              <a:pathLst>
                <a:path w="5" h="32" extrusionOk="0">
                  <a:moveTo>
                    <a:pt x="4" y="0"/>
                  </a:moveTo>
                  <a:cubicBezTo>
                    <a:pt x="4" y="11"/>
                    <a:pt x="1" y="21"/>
                    <a:pt x="1" y="32"/>
                  </a:cubicBezTo>
                  <a:cubicBezTo>
                    <a:pt x="1" y="21"/>
                    <a:pt x="4" y="11"/>
                    <a:pt x="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42;p53">
              <a:extLst>
                <a:ext uri="{FF2B5EF4-FFF2-40B4-BE49-F238E27FC236}">
                  <a16:creationId xmlns:a16="http://schemas.microsoft.com/office/drawing/2014/main" id="{04CE4C10-9894-4B33-9B05-0446DE956E06}"/>
                </a:ext>
              </a:extLst>
            </p:cNvPr>
            <p:cNvSpPr/>
            <p:nvPr/>
          </p:nvSpPr>
          <p:spPr>
            <a:xfrm>
              <a:off x="7018012" y="2713860"/>
              <a:ext cx="803" cy="2118"/>
            </a:xfrm>
            <a:custGeom>
              <a:avLst/>
              <a:gdLst/>
              <a:ahLst/>
              <a:cxnLst/>
              <a:rect l="l" t="t" r="r" b="b"/>
              <a:pathLst>
                <a:path w="11" h="29" extrusionOk="0">
                  <a:moveTo>
                    <a:pt x="11" y="1"/>
                  </a:moveTo>
                  <a:cubicBezTo>
                    <a:pt x="7" y="8"/>
                    <a:pt x="4" y="18"/>
                    <a:pt x="0" y="29"/>
                  </a:cubicBezTo>
                  <a:cubicBezTo>
                    <a:pt x="4" y="18"/>
                    <a:pt x="7" y="8"/>
                    <a:pt x="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43;p53">
              <a:extLst>
                <a:ext uri="{FF2B5EF4-FFF2-40B4-BE49-F238E27FC236}">
                  <a16:creationId xmlns:a16="http://schemas.microsoft.com/office/drawing/2014/main" id="{C4D8C186-B35D-4F29-B924-A54368925405}"/>
                </a:ext>
              </a:extLst>
            </p:cNvPr>
            <p:cNvSpPr/>
            <p:nvPr/>
          </p:nvSpPr>
          <p:spPr>
            <a:xfrm>
              <a:off x="7018742" y="2711304"/>
              <a:ext cx="1095" cy="2410"/>
            </a:xfrm>
            <a:custGeom>
              <a:avLst/>
              <a:gdLst/>
              <a:ahLst/>
              <a:cxnLst/>
              <a:rect l="l" t="t" r="r" b="b"/>
              <a:pathLst>
                <a:path w="15" h="33" extrusionOk="0">
                  <a:moveTo>
                    <a:pt x="15" y="1"/>
                  </a:moveTo>
                  <a:cubicBezTo>
                    <a:pt x="11" y="11"/>
                    <a:pt x="4" y="22"/>
                    <a:pt x="1" y="32"/>
                  </a:cubicBezTo>
                  <a:cubicBezTo>
                    <a:pt x="4" y="22"/>
                    <a:pt x="11" y="11"/>
                    <a:pt x="1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44;p53">
              <a:extLst>
                <a:ext uri="{FF2B5EF4-FFF2-40B4-BE49-F238E27FC236}">
                  <a16:creationId xmlns:a16="http://schemas.microsoft.com/office/drawing/2014/main" id="{A07CAE8A-DD64-4BB7-9B36-3C6233D18D4F}"/>
                </a:ext>
              </a:extLst>
            </p:cNvPr>
            <p:cNvSpPr/>
            <p:nvPr/>
          </p:nvSpPr>
          <p:spPr>
            <a:xfrm>
              <a:off x="7037656" y="2485284"/>
              <a:ext cx="365" cy="584"/>
            </a:xfrm>
            <a:custGeom>
              <a:avLst/>
              <a:gdLst/>
              <a:ahLst/>
              <a:cxnLst/>
              <a:rect l="l" t="t" r="r" b="b"/>
              <a:pathLst>
                <a:path w="5" h="8" extrusionOk="0">
                  <a:moveTo>
                    <a:pt x="1" y="1"/>
                  </a:moveTo>
                  <a:lnTo>
                    <a:pt x="4"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45;p53">
              <a:extLst>
                <a:ext uri="{FF2B5EF4-FFF2-40B4-BE49-F238E27FC236}">
                  <a16:creationId xmlns:a16="http://schemas.microsoft.com/office/drawing/2014/main" id="{8450781D-A5D0-4F59-8CFD-BC3A90F72642}"/>
                </a:ext>
              </a:extLst>
            </p:cNvPr>
            <p:cNvSpPr/>
            <p:nvPr/>
          </p:nvSpPr>
          <p:spPr>
            <a:xfrm>
              <a:off x="7017501" y="2718972"/>
              <a:ext cx="292" cy="2410"/>
            </a:xfrm>
            <a:custGeom>
              <a:avLst/>
              <a:gdLst/>
              <a:ahLst/>
              <a:cxnLst/>
              <a:rect l="l" t="t" r="r" b="b"/>
              <a:pathLst>
                <a:path w="4" h="33" extrusionOk="0">
                  <a:moveTo>
                    <a:pt x="0" y="1"/>
                  </a:moveTo>
                  <a:lnTo>
                    <a:pt x="0" y="32"/>
                  </a:lnTo>
                  <a:cubicBezTo>
                    <a:pt x="0" y="22"/>
                    <a:pt x="4" y="11"/>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46;p53">
              <a:extLst>
                <a:ext uri="{FF2B5EF4-FFF2-40B4-BE49-F238E27FC236}">
                  <a16:creationId xmlns:a16="http://schemas.microsoft.com/office/drawing/2014/main" id="{C271F008-EC1E-43C0-85E9-42EAB4F9E590}"/>
                </a:ext>
              </a:extLst>
            </p:cNvPr>
            <p:cNvSpPr/>
            <p:nvPr/>
          </p:nvSpPr>
          <p:spPr>
            <a:xfrm>
              <a:off x="7035392" y="2480464"/>
              <a:ext cx="584" cy="1314"/>
            </a:xfrm>
            <a:custGeom>
              <a:avLst/>
              <a:gdLst/>
              <a:ahLst/>
              <a:cxnLst/>
              <a:rect l="l" t="t" r="r" b="b"/>
              <a:pathLst>
                <a:path w="8" h="18" extrusionOk="0">
                  <a:moveTo>
                    <a:pt x="0" y="0"/>
                  </a:moveTo>
                  <a:lnTo>
                    <a:pt x="7" y="1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47;p53">
              <a:extLst>
                <a:ext uri="{FF2B5EF4-FFF2-40B4-BE49-F238E27FC236}">
                  <a16:creationId xmlns:a16="http://schemas.microsoft.com/office/drawing/2014/main" id="{24E65316-4E00-42CC-A4D3-222A88159D25}"/>
                </a:ext>
              </a:extLst>
            </p:cNvPr>
            <p:cNvSpPr/>
            <p:nvPr/>
          </p:nvSpPr>
          <p:spPr>
            <a:xfrm>
              <a:off x="6877655" y="1529427"/>
              <a:ext cx="536661" cy="451952"/>
            </a:xfrm>
            <a:custGeom>
              <a:avLst/>
              <a:gdLst/>
              <a:ahLst/>
              <a:cxnLst/>
              <a:rect l="l" t="t" r="r" b="b"/>
              <a:pathLst>
                <a:path w="7349" h="6189" extrusionOk="0">
                  <a:moveTo>
                    <a:pt x="1908" y="0"/>
                  </a:moveTo>
                  <a:cubicBezTo>
                    <a:pt x="1877" y="0"/>
                    <a:pt x="1870" y="7"/>
                    <a:pt x="1870" y="7"/>
                  </a:cubicBezTo>
                  <a:cubicBezTo>
                    <a:pt x="1863" y="39"/>
                    <a:pt x="1863" y="67"/>
                    <a:pt x="1870" y="95"/>
                  </a:cubicBezTo>
                  <a:cubicBezTo>
                    <a:pt x="1877" y="175"/>
                    <a:pt x="1894" y="294"/>
                    <a:pt x="1778" y="347"/>
                  </a:cubicBezTo>
                  <a:cubicBezTo>
                    <a:pt x="1740" y="364"/>
                    <a:pt x="1684" y="385"/>
                    <a:pt x="1617" y="410"/>
                  </a:cubicBezTo>
                  <a:cubicBezTo>
                    <a:pt x="1435" y="473"/>
                    <a:pt x="1096" y="592"/>
                    <a:pt x="1075" y="725"/>
                  </a:cubicBezTo>
                  <a:cubicBezTo>
                    <a:pt x="1061" y="802"/>
                    <a:pt x="1113" y="921"/>
                    <a:pt x="1166" y="1040"/>
                  </a:cubicBezTo>
                  <a:cubicBezTo>
                    <a:pt x="1243" y="1215"/>
                    <a:pt x="1323" y="1393"/>
                    <a:pt x="1250" y="1544"/>
                  </a:cubicBezTo>
                  <a:cubicBezTo>
                    <a:pt x="1209" y="1625"/>
                    <a:pt x="1126" y="1677"/>
                    <a:pt x="1032" y="1677"/>
                  </a:cubicBezTo>
                  <a:cubicBezTo>
                    <a:pt x="1028" y="1677"/>
                    <a:pt x="1025" y="1677"/>
                    <a:pt x="1022" y="1677"/>
                  </a:cubicBezTo>
                  <a:cubicBezTo>
                    <a:pt x="847" y="1677"/>
                    <a:pt x="634" y="1526"/>
                    <a:pt x="550" y="1348"/>
                  </a:cubicBezTo>
                  <a:cubicBezTo>
                    <a:pt x="473" y="1187"/>
                    <a:pt x="595" y="994"/>
                    <a:pt x="693" y="840"/>
                  </a:cubicBezTo>
                  <a:cubicBezTo>
                    <a:pt x="732" y="781"/>
                    <a:pt x="805" y="662"/>
                    <a:pt x="795" y="634"/>
                  </a:cubicBezTo>
                  <a:cubicBezTo>
                    <a:pt x="742" y="543"/>
                    <a:pt x="711" y="441"/>
                    <a:pt x="700" y="336"/>
                  </a:cubicBezTo>
                  <a:lnTo>
                    <a:pt x="693" y="343"/>
                  </a:lnTo>
                  <a:lnTo>
                    <a:pt x="686" y="347"/>
                  </a:lnTo>
                  <a:cubicBezTo>
                    <a:pt x="679" y="354"/>
                    <a:pt x="672" y="361"/>
                    <a:pt x="665" y="371"/>
                  </a:cubicBezTo>
                  <a:cubicBezTo>
                    <a:pt x="637" y="406"/>
                    <a:pt x="606" y="445"/>
                    <a:pt x="574" y="480"/>
                  </a:cubicBezTo>
                  <a:lnTo>
                    <a:pt x="567" y="487"/>
                  </a:lnTo>
                  <a:cubicBezTo>
                    <a:pt x="529" y="522"/>
                    <a:pt x="490" y="560"/>
                    <a:pt x="452" y="595"/>
                  </a:cubicBezTo>
                  <a:cubicBezTo>
                    <a:pt x="329" y="714"/>
                    <a:pt x="200" y="837"/>
                    <a:pt x="200" y="952"/>
                  </a:cubicBezTo>
                  <a:lnTo>
                    <a:pt x="200" y="1001"/>
                  </a:lnTo>
                  <a:cubicBezTo>
                    <a:pt x="193" y="1187"/>
                    <a:pt x="193" y="1281"/>
                    <a:pt x="105" y="1397"/>
                  </a:cubicBezTo>
                  <a:cubicBezTo>
                    <a:pt x="67" y="1439"/>
                    <a:pt x="32" y="1488"/>
                    <a:pt x="0" y="1537"/>
                  </a:cubicBezTo>
                  <a:cubicBezTo>
                    <a:pt x="15" y="1536"/>
                    <a:pt x="30" y="1536"/>
                    <a:pt x="44" y="1536"/>
                  </a:cubicBezTo>
                  <a:cubicBezTo>
                    <a:pt x="119" y="1536"/>
                    <a:pt x="188" y="1546"/>
                    <a:pt x="238" y="1593"/>
                  </a:cubicBezTo>
                  <a:cubicBezTo>
                    <a:pt x="277" y="1628"/>
                    <a:pt x="294" y="1677"/>
                    <a:pt x="294" y="1726"/>
                  </a:cubicBezTo>
                  <a:cubicBezTo>
                    <a:pt x="294" y="1751"/>
                    <a:pt x="329" y="1779"/>
                    <a:pt x="371" y="1810"/>
                  </a:cubicBezTo>
                  <a:cubicBezTo>
                    <a:pt x="445" y="1866"/>
                    <a:pt x="550" y="1943"/>
                    <a:pt x="532" y="2094"/>
                  </a:cubicBezTo>
                  <a:lnTo>
                    <a:pt x="529" y="2136"/>
                  </a:lnTo>
                  <a:cubicBezTo>
                    <a:pt x="511" y="2276"/>
                    <a:pt x="480" y="2542"/>
                    <a:pt x="595" y="2668"/>
                  </a:cubicBezTo>
                  <a:cubicBezTo>
                    <a:pt x="641" y="2717"/>
                    <a:pt x="713" y="2745"/>
                    <a:pt x="806" y="2745"/>
                  </a:cubicBezTo>
                  <a:cubicBezTo>
                    <a:pt x="811" y="2745"/>
                    <a:pt x="817" y="2745"/>
                    <a:pt x="823" y="2745"/>
                  </a:cubicBezTo>
                  <a:cubicBezTo>
                    <a:pt x="945" y="2741"/>
                    <a:pt x="1068" y="2727"/>
                    <a:pt x="1190" y="2710"/>
                  </a:cubicBezTo>
                  <a:cubicBezTo>
                    <a:pt x="1284" y="2697"/>
                    <a:pt x="1370" y="2685"/>
                    <a:pt x="1450" y="2685"/>
                  </a:cubicBezTo>
                  <a:cubicBezTo>
                    <a:pt x="1589" y="2685"/>
                    <a:pt x="1708" y="2721"/>
                    <a:pt x="1810" y="2850"/>
                  </a:cubicBezTo>
                  <a:cubicBezTo>
                    <a:pt x="1974" y="3060"/>
                    <a:pt x="2185" y="3167"/>
                    <a:pt x="2423" y="3167"/>
                  </a:cubicBezTo>
                  <a:cubicBezTo>
                    <a:pt x="2454" y="3167"/>
                    <a:pt x="2485" y="3165"/>
                    <a:pt x="2517" y="3161"/>
                  </a:cubicBezTo>
                  <a:cubicBezTo>
                    <a:pt x="2669" y="3141"/>
                    <a:pt x="2812" y="3125"/>
                    <a:pt x="2931" y="3125"/>
                  </a:cubicBezTo>
                  <a:cubicBezTo>
                    <a:pt x="3080" y="3125"/>
                    <a:pt x="3192" y="3150"/>
                    <a:pt x="3238" y="3224"/>
                  </a:cubicBezTo>
                  <a:cubicBezTo>
                    <a:pt x="3277" y="3280"/>
                    <a:pt x="3270" y="3350"/>
                    <a:pt x="3221" y="3431"/>
                  </a:cubicBezTo>
                  <a:cubicBezTo>
                    <a:pt x="3056" y="3697"/>
                    <a:pt x="2976" y="4233"/>
                    <a:pt x="3081" y="4352"/>
                  </a:cubicBezTo>
                  <a:cubicBezTo>
                    <a:pt x="3109" y="4383"/>
                    <a:pt x="3137" y="4411"/>
                    <a:pt x="3161" y="4436"/>
                  </a:cubicBezTo>
                  <a:cubicBezTo>
                    <a:pt x="3280" y="4558"/>
                    <a:pt x="3427" y="4709"/>
                    <a:pt x="3294" y="4859"/>
                  </a:cubicBezTo>
                  <a:cubicBezTo>
                    <a:pt x="3228" y="4936"/>
                    <a:pt x="3193" y="5013"/>
                    <a:pt x="3200" y="5073"/>
                  </a:cubicBezTo>
                  <a:cubicBezTo>
                    <a:pt x="3207" y="5115"/>
                    <a:pt x="3228" y="5150"/>
                    <a:pt x="3263" y="5174"/>
                  </a:cubicBezTo>
                  <a:cubicBezTo>
                    <a:pt x="3371" y="5251"/>
                    <a:pt x="3420" y="5388"/>
                    <a:pt x="3385" y="5514"/>
                  </a:cubicBezTo>
                  <a:lnTo>
                    <a:pt x="3385" y="5521"/>
                  </a:lnTo>
                  <a:cubicBezTo>
                    <a:pt x="3382" y="5538"/>
                    <a:pt x="3368" y="5552"/>
                    <a:pt x="3354" y="5563"/>
                  </a:cubicBezTo>
                  <a:lnTo>
                    <a:pt x="3361" y="5570"/>
                  </a:lnTo>
                  <a:cubicBezTo>
                    <a:pt x="3378" y="5594"/>
                    <a:pt x="3399" y="5615"/>
                    <a:pt x="3417" y="5636"/>
                  </a:cubicBezTo>
                  <a:lnTo>
                    <a:pt x="3420" y="5640"/>
                  </a:lnTo>
                  <a:cubicBezTo>
                    <a:pt x="3434" y="5664"/>
                    <a:pt x="3452" y="5685"/>
                    <a:pt x="3466" y="5706"/>
                  </a:cubicBezTo>
                  <a:lnTo>
                    <a:pt x="3476" y="5720"/>
                  </a:lnTo>
                  <a:cubicBezTo>
                    <a:pt x="3490" y="5742"/>
                    <a:pt x="3504" y="5759"/>
                    <a:pt x="3515" y="5780"/>
                  </a:cubicBezTo>
                  <a:lnTo>
                    <a:pt x="3525" y="5798"/>
                  </a:lnTo>
                  <a:lnTo>
                    <a:pt x="3560" y="5854"/>
                  </a:lnTo>
                  <a:cubicBezTo>
                    <a:pt x="3599" y="5924"/>
                    <a:pt x="3648" y="5990"/>
                    <a:pt x="3707" y="6046"/>
                  </a:cubicBezTo>
                  <a:lnTo>
                    <a:pt x="3767" y="6095"/>
                  </a:lnTo>
                  <a:cubicBezTo>
                    <a:pt x="3849" y="6163"/>
                    <a:pt x="3884" y="6189"/>
                    <a:pt x="3915" y="6189"/>
                  </a:cubicBezTo>
                  <a:cubicBezTo>
                    <a:pt x="3930" y="6189"/>
                    <a:pt x="3945" y="6182"/>
                    <a:pt x="3963" y="6172"/>
                  </a:cubicBezTo>
                  <a:lnTo>
                    <a:pt x="3970" y="6169"/>
                  </a:lnTo>
                  <a:cubicBezTo>
                    <a:pt x="4047" y="6125"/>
                    <a:pt x="4120" y="6083"/>
                    <a:pt x="4199" y="6083"/>
                  </a:cubicBezTo>
                  <a:cubicBezTo>
                    <a:pt x="4228" y="6083"/>
                    <a:pt x="4258" y="6089"/>
                    <a:pt x="4289" y="6102"/>
                  </a:cubicBezTo>
                  <a:cubicBezTo>
                    <a:pt x="4299" y="6109"/>
                    <a:pt x="4313" y="6116"/>
                    <a:pt x="4327" y="6127"/>
                  </a:cubicBezTo>
                  <a:lnTo>
                    <a:pt x="4334" y="6127"/>
                  </a:lnTo>
                  <a:cubicBezTo>
                    <a:pt x="4339" y="6129"/>
                    <a:pt x="4344" y="6129"/>
                    <a:pt x="4349" y="6129"/>
                  </a:cubicBezTo>
                  <a:cubicBezTo>
                    <a:pt x="4403" y="6129"/>
                    <a:pt x="4501" y="6042"/>
                    <a:pt x="4590" y="5966"/>
                  </a:cubicBezTo>
                  <a:lnTo>
                    <a:pt x="4625" y="5934"/>
                  </a:lnTo>
                  <a:cubicBezTo>
                    <a:pt x="4691" y="5878"/>
                    <a:pt x="4775" y="5847"/>
                    <a:pt x="4859" y="5843"/>
                  </a:cubicBezTo>
                  <a:cubicBezTo>
                    <a:pt x="4936" y="5833"/>
                    <a:pt x="4954" y="5829"/>
                    <a:pt x="4964" y="5784"/>
                  </a:cubicBezTo>
                  <a:cubicBezTo>
                    <a:pt x="5027" y="5584"/>
                    <a:pt x="5139" y="5479"/>
                    <a:pt x="5328" y="5444"/>
                  </a:cubicBezTo>
                  <a:cubicBezTo>
                    <a:pt x="5398" y="5430"/>
                    <a:pt x="5423" y="5384"/>
                    <a:pt x="5419" y="5356"/>
                  </a:cubicBezTo>
                  <a:cubicBezTo>
                    <a:pt x="5419" y="5342"/>
                    <a:pt x="5412" y="5342"/>
                    <a:pt x="5405" y="5342"/>
                  </a:cubicBezTo>
                  <a:cubicBezTo>
                    <a:pt x="5374" y="5346"/>
                    <a:pt x="5346" y="5353"/>
                    <a:pt x="5318" y="5367"/>
                  </a:cubicBezTo>
                  <a:cubicBezTo>
                    <a:pt x="5278" y="5380"/>
                    <a:pt x="5237" y="5393"/>
                    <a:pt x="5197" y="5393"/>
                  </a:cubicBezTo>
                  <a:cubicBezTo>
                    <a:pt x="5171" y="5393"/>
                    <a:pt x="5146" y="5387"/>
                    <a:pt x="5122" y="5370"/>
                  </a:cubicBezTo>
                  <a:cubicBezTo>
                    <a:pt x="5080" y="5332"/>
                    <a:pt x="5059" y="5279"/>
                    <a:pt x="5062" y="5223"/>
                  </a:cubicBezTo>
                  <a:lnTo>
                    <a:pt x="5062" y="5213"/>
                  </a:lnTo>
                  <a:cubicBezTo>
                    <a:pt x="5066" y="5157"/>
                    <a:pt x="5045" y="5104"/>
                    <a:pt x="5003" y="5069"/>
                  </a:cubicBezTo>
                  <a:cubicBezTo>
                    <a:pt x="4943" y="5020"/>
                    <a:pt x="4912" y="4943"/>
                    <a:pt x="4915" y="4866"/>
                  </a:cubicBezTo>
                  <a:cubicBezTo>
                    <a:pt x="4915" y="4691"/>
                    <a:pt x="4898" y="4611"/>
                    <a:pt x="4733" y="4513"/>
                  </a:cubicBezTo>
                  <a:cubicBezTo>
                    <a:pt x="4677" y="4481"/>
                    <a:pt x="4649" y="4439"/>
                    <a:pt x="4653" y="4394"/>
                  </a:cubicBezTo>
                  <a:cubicBezTo>
                    <a:pt x="4656" y="4366"/>
                    <a:pt x="4674" y="4324"/>
                    <a:pt x="4744" y="4299"/>
                  </a:cubicBezTo>
                  <a:cubicBezTo>
                    <a:pt x="4787" y="4283"/>
                    <a:pt x="4854" y="4272"/>
                    <a:pt x="4924" y="4272"/>
                  </a:cubicBezTo>
                  <a:cubicBezTo>
                    <a:pt x="5020" y="4272"/>
                    <a:pt x="5122" y="4292"/>
                    <a:pt x="5174" y="4345"/>
                  </a:cubicBezTo>
                  <a:cubicBezTo>
                    <a:pt x="5202" y="4373"/>
                    <a:pt x="5290" y="4380"/>
                    <a:pt x="5360" y="4387"/>
                  </a:cubicBezTo>
                  <a:cubicBezTo>
                    <a:pt x="5489" y="4397"/>
                    <a:pt x="5640" y="4411"/>
                    <a:pt x="5664" y="4541"/>
                  </a:cubicBezTo>
                  <a:cubicBezTo>
                    <a:pt x="5678" y="4594"/>
                    <a:pt x="5716" y="4622"/>
                    <a:pt x="5735" y="4622"/>
                  </a:cubicBezTo>
                  <a:cubicBezTo>
                    <a:pt x="5736" y="4622"/>
                    <a:pt x="5737" y="4621"/>
                    <a:pt x="5738" y="4621"/>
                  </a:cubicBezTo>
                  <a:cubicBezTo>
                    <a:pt x="5741" y="4621"/>
                    <a:pt x="5748" y="4607"/>
                    <a:pt x="5748" y="4572"/>
                  </a:cubicBezTo>
                  <a:cubicBezTo>
                    <a:pt x="5748" y="4492"/>
                    <a:pt x="5783" y="4418"/>
                    <a:pt x="5846" y="4369"/>
                  </a:cubicBezTo>
                  <a:cubicBezTo>
                    <a:pt x="5922" y="4312"/>
                    <a:pt x="6015" y="4282"/>
                    <a:pt x="6110" y="4282"/>
                  </a:cubicBezTo>
                  <a:cubicBezTo>
                    <a:pt x="6143" y="4282"/>
                    <a:pt x="6175" y="4285"/>
                    <a:pt x="6207" y="4292"/>
                  </a:cubicBezTo>
                  <a:cubicBezTo>
                    <a:pt x="6214" y="4293"/>
                    <a:pt x="6221" y="4294"/>
                    <a:pt x="6229" y="4294"/>
                  </a:cubicBezTo>
                  <a:cubicBezTo>
                    <a:pt x="6325" y="4294"/>
                    <a:pt x="6511" y="4199"/>
                    <a:pt x="6638" y="4131"/>
                  </a:cubicBezTo>
                  <a:cubicBezTo>
                    <a:pt x="6704" y="4093"/>
                    <a:pt x="6774" y="4061"/>
                    <a:pt x="6844" y="4033"/>
                  </a:cubicBezTo>
                  <a:cubicBezTo>
                    <a:pt x="6851" y="4030"/>
                    <a:pt x="6855" y="4030"/>
                    <a:pt x="6858" y="4026"/>
                  </a:cubicBezTo>
                  <a:cubicBezTo>
                    <a:pt x="6890" y="3998"/>
                    <a:pt x="6914" y="3960"/>
                    <a:pt x="6928" y="3918"/>
                  </a:cubicBezTo>
                  <a:lnTo>
                    <a:pt x="6935" y="3904"/>
                  </a:lnTo>
                  <a:lnTo>
                    <a:pt x="6928" y="3893"/>
                  </a:lnTo>
                  <a:lnTo>
                    <a:pt x="6911" y="3869"/>
                  </a:lnTo>
                  <a:lnTo>
                    <a:pt x="6890" y="3844"/>
                  </a:lnTo>
                  <a:lnTo>
                    <a:pt x="6872" y="3820"/>
                  </a:lnTo>
                  <a:lnTo>
                    <a:pt x="6855" y="3795"/>
                  </a:lnTo>
                  <a:lnTo>
                    <a:pt x="6837" y="3774"/>
                  </a:lnTo>
                  <a:lnTo>
                    <a:pt x="6823" y="3753"/>
                  </a:lnTo>
                  <a:lnTo>
                    <a:pt x="6806" y="3732"/>
                  </a:lnTo>
                  <a:lnTo>
                    <a:pt x="6792" y="3715"/>
                  </a:lnTo>
                  <a:lnTo>
                    <a:pt x="6778" y="3697"/>
                  </a:lnTo>
                  <a:lnTo>
                    <a:pt x="6767" y="3680"/>
                  </a:lnTo>
                  <a:lnTo>
                    <a:pt x="6753" y="3665"/>
                  </a:lnTo>
                  <a:lnTo>
                    <a:pt x="6743" y="3651"/>
                  </a:lnTo>
                  <a:lnTo>
                    <a:pt x="6732" y="3637"/>
                  </a:lnTo>
                  <a:lnTo>
                    <a:pt x="6718" y="3623"/>
                  </a:lnTo>
                  <a:lnTo>
                    <a:pt x="6711" y="3613"/>
                  </a:lnTo>
                  <a:lnTo>
                    <a:pt x="6697" y="3599"/>
                  </a:lnTo>
                  <a:lnTo>
                    <a:pt x="6690" y="3592"/>
                  </a:lnTo>
                  <a:lnTo>
                    <a:pt x="6680" y="3578"/>
                  </a:lnTo>
                  <a:lnTo>
                    <a:pt x="6673" y="3571"/>
                  </a:lnTo>
                  <a:lnTo>
                    <a:pt x="6666" y="3560"/>
                  </a:lnTo>
                  <a:lnTo>
                    <a:pt x="6659" y="3557"/>
                  </a:lnTo>
                  <a:lnTo>
                    <a:pt x="6652" y="3546"/>
                  </a:lnTo>
                  <a:lnTo>
                    <a:pt x="6648" y="3543"/>
                  </a:lnTo>
                  <a:lnTo>
                    <a:pt x="6638" y="3532"/>
                  </a:lnTo>
                  <a:lnTo>
                    <a:pt x="6638" y="3529"/>
                  </a:lnTo>
                  <a:lnTo>
                    <a:pt x="6631" y="3522"/>
                  </a:lnTo>
                  <a:lnTo>
                    <a:pt x="6627" y="3522"/>
                  </a:lnTo>
                  <a:lnTo>
                    <a:pt x="6620" y="3515"/>
                  </a:lnTo>
                  <a:lnTo>
                    <a:pt x="6613" y="3508"/>
                  </a:lnTo>
                  <a:cubicBezTo>
                    <a:pt x="6501" y="3417"/>
                    <a:pt x="6571" y="3319"/>
                    <a:pt x="6606" y="3273"/>
                  </a:cubicBezTo>
                  <a:cubicBezTo>
                    <a:pt x="6641" y="3228"/>
                    <a:pt x="6655" y="3207"/>
                    <a:pt x="6652" y="3175"/>
                  </a:cubicBezTo>
                  <a:cubicBezTo>
                    <a:pt x="6641" y="3102"/>
                    <a:pt x="6638" y="3018"/>
                    <a:pt x="6690" y="2951"/>
                  </a:cubicBezTo>
                  <a:cubicBezTo>
                    <a:pt x="6743" y="2885"/>
                    <a:pt x="6827" y="2853"/>
                    <a:pt x="6967" y="2843"/>
                  </a:cubicBezTo>
                  <a:cubicBezTo>
                    <a:pt x="7037" y="2839"/>
                    <a:pt x="7082" y="2818"/>
                    <a:pt x="7089" y="2787"/>
                  </a:cubicBezTo>
                  <a:cubicBezTo>
                    <a:pt x="7089" y="2734"/>
                    <a:pt x="7061" y="2692"/>
                    <a:pt x="7016" y="2671"/>
                  </a:cubicBezTo>
                  <a:cubicBezTo>
                    <a:pt x="6967" y="2647"/>
                    <a:pt x="6939" y="2594"/>
                    <a:pt x="6935" y="2542"/>
                  </a:cubicBezTo>
                  <a:cubicBezTo>
                    <a:pt x="6935" y="2405"/>
                    <a:pt x="7103" y="2251"/>
                    <a:pt x="7212" y="2185"/>
                  </a:cubicBezTo>
                  <a:cubicBezTo>
                    <a:pt x="7219" y="2185"/>
                    <a:pt x="7222" y="2181"/>
                    <a:pt x="7226" y="2178"/>
                  </a:cubicBezTo>
                  <a:lnTo>
                    <a:pt x="7233" y="2171"/>
                  </a:lnTo>
                  <a:lnTo>
                    <a:pt x="7243" y="2160"/>
                  </a:lnTo>
                  <a:lnTo>
                    <a:pt x="7250" y="2157"/>
                  </a:lnTo>
                  <a:lnTo>
                    <a:pt x="7261" y="2143"/>
                  </a:lnTo>
                  <a:lnTo>
                    <a:pt x="7271" y="2136"/>
                  </a:lnTo>
                  <a:lnTo>
                    <a:pt x="7285" y="2115"/>
                  </a:lnTo>
                  <a:lnTo>
                    <a:pt x="7289" y="2108"/>
                  </a:lnTo>
                  <a:cubicBezTo>
                    <a:pt x="7296" y="2101"/>
                    <a:pt x="7303" y="2090"/>
                    <a:pt x="7310" y="2080"/>
                  </a:cubicBezTo>
                  <a:lnTo>
                    <a:pt x="7317" y="2069"/>
                  </a:lnTo>
                  <a:lnTo>
                    <a:pt x="7334" y="2045"/>
                  </a:lnTo>
                  <a:lnTo>
                    <a:pt x="7341" y="2031"/>
                  </a:lnTo>
                  <a:lnTo>
                    <a:pt x="7348" y="2017"/>
                  </a:lnTo>
                  <a:cubicBezTo>
                    <a:pt x="7179" y="1971"/>
                    <a:pt x="6976" y="1960"/>
                    <a:pt x="6823" y="1960"/>
                  </a:cubicBezTo>
                  <a:cubicBezTo>
                    <a:pt x="6755" y="1960"/>
                    <a:pt x="6696" y="1962"/>
                    <a:pt x="6655" y="1964"/>
                  </a:cubicBezTo>
                  <a:cubicBezTo>
                    <a:pt x="6651" y="1964"/>
                    <a:pt x="6645" y="1964"/>
                    <a:pt x="6637" y="1964"/>
                  </a:cubicBezTo>
                  <a:cubicBezTo>
                    <a:pt x="6608" y="1964"/>
                    <a:pt x="6558" y="1960"/>
                    <a:pt x="6533" y="1915"/>
                  </a:cubicBezTo>
                  <a:cubicBezTo>
                    <a:pt x="6501" y="1859"/>
                    <a:pt x="6543" y="1789"/>
                    <a:pt x="6606" y="1702"/>
                  </a:cubicBezTo>
                  <a:cubicBezTo>
                    <a:pt x="6659" y="1625"/>
                    <a:pt x="6729" y="1526"/>
                    <a:pt x="6732" y="1449"/>
                  </a:cubicBezTo>
                  <a:cubicBezTo>
                    <a:pt x="6739" y="1330"/>
                    <a:pt x="6340" y="1274"/>
                    <a:pt x="6148" y="1243"/>
                  </a:cubicBezTo>
                  <a:cubicBezTo>
                    <a:pt x="6078" y="1232"/>
                    <a:pt x="6018" y="1222"/>
                    <a:pt x="5972" y="1211"/>
                  </a:cubicBezTo>
                  <a:cubicBezTo>
                    <a:pt x="5818" y="1180"/>
                    <a:pt x="5769" y="1075"/>
                    <a:pt x="5776" y="998"/>
                  </a:cubicBezTo>
                  <a:cubicBezTo>
                    <a:pt x="5790" y="900"/>
                    <a:pt x="5860" y="823"/>
                    <a:pt x="5955" y="798"/>
                  </a:cubicBezTo>
                  <a:cubicBezTo>
                    <a:pt x="5881" y="778"/>
                    <a:pt x="5806" y="768"/>
                    <a:pt x="5731" y="768"/>
                  </a:cubicBezTo>
                  <a:cubicBezTo>
                    <a:pt x="5689" y="768"/>
                    <a:pt x="5647" y="771"/>
                    <a:pt x="5605" y="777"/>
                  </a:cubicBezTo>
                  <a:cubicBezTo>
                    <a:pt x="5290" y="823"/>
                    <a:pt x="4838" y="1001"/>
                    <a:pt x="4572" y="1145"/>
                  </a:cubicBezTo>
                  <a:cubicBezTo>
                    <a:pt x="4531" y="1167"/>
                    <a:pt x="4488" y="1177"/>
                    <a:pt x="4443" y="1177"/>
                  </a:cubicBezTo>
                  <a:cubicBezTo>
                    <a:pt x="4307" y="1177"/>
                    <a:pt x="4155" y="1088"/>
                    <a:pt x="4005" y="1001"/>
                  </a:cubicBezTo>
                  <a:cubicBezTo>
                    <a:pt x="3863" y="918"/>
                    <a:pt x="3717" y="831"/>
                    <a:pt x="3601" y="831"/>
                  </a:cubicBezTo>
                  <a:cubicBezTo>
                    <a:pt x="3577" y="831"/>
                    <a:pt x="3554" y="835"/>
                    <a:pt x="3532" y="844"/>
                  </a:cubicBezTo>
                  <a:cubicBezTo>
                    <a:pt x="3404" y="896"/>
                    <a:pt x="3248" y="931"/>
                    <a:pt x="3108" y="931"/>
                  </a:cubicBezTo>
                  <a:cubicBezTo>
                    <a:pt x="2996" y="931"/>
                    <a:pt x="2895" y="909"/>
                    <a:pt x="2825" y="858"/>
                  </a:cubicBezTo>
                  <a:cubicBezTo>
                    <a:pt x="2759" y="812"/>
                    <a:pt x="2724" y="739"/>
                    <a:pt x="2727" y="658"/>
                  </a:cubicBezTo>
                  <a:cubicBezTo>
                    <a:pt x="2741" y="557"/>
                    <a:pt x="2706" y="455"/>
                    <a:pt x="2636" y="382"/>
                  </a:cubicBezTo>
                  <a:cubicBezTo>
                    <a:pt x="2585" y="330"/>
                    <a:pt x="2513" y="303"/>
                    <a:pt x="2420" y="303"/>
                  </a:cubicBezTo>
                  <a:cubicBezTo>
                    <a:pt x="2405" y="303"/>
                    <a:pt x="2390" y="303"/>
                    <a:pt x="2374" y="305"/>
                  </a:cubicBezTo>
                  <a:cubicBezTo>
                    <a:pt x="2360" y="306"/>
                    <a:pt x="2348" y="306"/>
                    <a:pt x="2336" y="306"/>
                  </a:cubicBezTo>
                  <a:cubicBezTo>
                    <a:pt x="2161" y="306"/>
                    <a:pt x="2094" y="194"/>
                    <a:pt x="2045" y="112"/>
                  </a:cubicBezTo>
                  <a:cubicBezTo>
                    <a:pt x="1999" y="39"/>
                    <a:pt x="1975" y="0"/>
                    <a:pt x="1908" y="0"/>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48;p53">
              <a:extLst>
                <a:ext uri="{FF2B5EF4-FFF2-40B4-BE49-F238E27FC236}">
                  <a16:creationId xmlns:a16="http://schemas.microsoft.com/office/drawing/2014/main" id="{9000DC2A-F286-4050-9F73-CF7D9408A461}"/>
                </a:ext>
              </a:extLst>
            </p:cNvPr>
            <p:cNvSpPr/>
            <p:nvPr/>
          </p:nvSpPr>
          <p:spPr>
            <a:xfrm>
              <a:off x="7304567" y="1840816"/>
              <a:ext cx="26435" cy="7449"/>
            </a:xfrm>
            <a:custGeom>
              <a:avLst/>
              <a:gdLst/>
              <a:ahLst/>
              <a:cxnLst/>
              <a:rect l="l" t="t" r="r" b="b"/>
              <a:pathLst>
                <a:path w="362" h="102" extrusionOk="0">
                  <a:moveTo>
                    <a:pt x="0" y="102"/>
                  </a:moveTo>
                  <a:cubicBezTo>
                    <a:pt x="105" y="28"/>
                    <a:pt x="235" y="0"/>
                    <a:pt x="361" y="28"/>
                  </a:cubicBezTo>
                  <a:cubicBezTo>
                    <a:pt x="235" y="0"/>
                    <a:pt x="105" y="28"/>
                    <a:pt x="0" y="10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49;p53">
              <a:extLst>
                <a:ext uri="{FF2B5EF4-FFF2-40B4-BE49-F238E27FC236}">
                  <a16:creationId xmlns:a16="http://schemas.microsoft.com/office/drawing/2014/main" id="{82DFE34A-D72A-4305-AD75-D4D0AE699B00}"/>
                </a:ext>
              </a:extLst>
            </p:cNvPr>
            <p:cNvSpPr/>
            <p:nvPr/>
          </p:nvSpPr>
          <p:spPr>
            <a:xfrm>
              <a:off x="7135073" y="1952767"/>
              <a:ext cx="2629" cy="4162"/>
            </a:xfrm>
            <a:custGeom>
              <a:avLst/>
              <a:gdLst/>
              <a:ahLst/>
              <a:cxnLst/>
              <a:rect l="l" t="t" r="r" b="b"/>
              <a:pathLst>
                <a:path w="36" h="57" extrusionOk="0">
                  <a:moveTo>
                    <a:pt x="35" y="57"/>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50;p53">
              <a:extLst>
                <a:ext uri="{FF2B5EF4-FFF2-40B4-BE49-F238E27FC236}">
                  <a16:creationId xmlns:a16="http://schemas.microsoft.com/office/drawing/2014/main" id="{85A46E59-96ED-4BE0-8082-0C039113788F}"/>
                </a:ext>
              </a:extLst>
            </p:cNvPr>
            <p:cNvSpPr/>
            <p:nvPr/>
          </p:nvSpPr>
          <p:spPr>
            <a:xfrm>
              <a:off x="7190573" y="1975041"/>
              <a:ext cx="3359" cy="1826"/>
            </a:xfrm>
            <a:custGeom>
              <a:avLst/>
              <a:gdLst/>
              <a:ahLst/>
              <a:cxnLst/>
              <a:rect l="l" t="t" r="r" b="b"/>
              <a:pathLst>
                <a:path w="46" h="25" extrusionOk="0">
                  <a:moveTo>
                    <a:pt x="0" y="0"/>
                  </a:moveTo>
                  <a:cubicBezTo>
                    <a:pt x="14" y="7"/>
                    <a:pt x="28" y="14"/>
                    <a:pt x="39" y="21"/>
                  </a:cubicBezTo>
                  <a:lnTo>
                    <a:pt x="46" y="25"/>
                  </a:lnTo>
                  <a:lnTo>
                    <a:pt x="39" y="21"/>
                  </a:lnTo>
                  <a:cubicBezTo>
                    <a:pt x="28" y="14"/>
                    <a:pt x="14" y="7"/>
                    <a:pt x="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51;p53">
              <a:extLst>
                <a:ext uri="{FF2B5EF4-FFF2-40B4-BE49-F238E27FC236}">
                  <a16:creationId xmlns:a16="http://schemas.microsoft.com/office/drawing/2014/main" id="{05A22196-D19D-4AAF-B151-C70356F357A9}"/>
                </a:ext>
              </a:extLst>
            </p:cNvPr>
            <p:cNvSpPr/>
            <p:nvPr/>
          </p:nvSpPr>
          <p:spPr>
            <a:xfrm>
              <a:off x="7378470" y="1814453"/>
              <a:ext cx="5915" cy="9055"/>
            </a:xfrm>
            <a:custGeom>
              <a:avLst/>
              <a:gdLst/>
              <a:ahLst/>
              <a:cxnLst/>
              <a:rect l="l" t="t" r="r" b="b"/>
              <a:pathLst>
                <a:path w="81" h="124" extrusionOk="0">
                  <a:moveTo>
                    <a:pt x="74" y="15"/>
                  </a:moveTo>
                  <a:cubicBezTo>
                    <a:pt x="56" y="57"/>
                    <a:pt x="32" y="92"/>
                    <a:pt x="0" y="123"/>
                  </a:cubicBezTo>
                  <a:cubicBezTo>
                    <a:pt x="32" y="92"/>
                    <a:pt x="56" y="57"/>
                    <a:pt x="74" y="15"/>
                  </a:cubicBezTo>
                  <a:lnTo>
                    <a:pt x="81" y="1"/>
                  </a:lnTo>
                  <a:lnTo>
                    <a:pt x="8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52;p53">
              <a:extLst>
                <a:ext uri="{FF2B5EF4-FFF2-40B4-BE49-F238E27FC236}">
                  <a16:creationId xmlns:a16="http://schemas.microsoft.com/office/drawing/2014/main" id="{859FF0C0-5C93-4CC7-9D1F-1489DD1C0189}"/>
                </a:ext>
              </a:extLst>
            </p:cNvPr>
            <p:cNvSpPr/>
            <p:nvPr/>
          </p:nvSpPr>
          <p:spPr>
            <a:xfrm>
              <a:off x="7137629" y="1956857"/>
              <a:ext cx="10808" cy="14167"/>
            </a:xfrm>
            <a:custGeom>
              <a:avLst/>
              <a:gdLst/>
              <a:ahLst/>
              <a:cxnLst/>
              <a:rect l="l" t="t" r="r" b="b"/>
              <a:pathLst>
                <a:path w="148" h="194" extrusionOk="0">
                  <a:moveTo>
                    <a:pt x="0" y="1"/>
                  </a:moveTo>
                  <a:cubicBezTo>
                    <a:pt x="39" y="71"/>
                    <a:pt x="88" y="137"/>
                    <a:pt x="147" y="193"/>
                  </a:cubicBezTo>
                  <a:cubicBezTo>
                    <a:pt x="88" y="137"/>
                    <a:pt x="39" y="71"/>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53;p53">
              <a:extLst>
                <a:ext uri="{FF2B5EF4-FFF2-40B4-BE49-F238E27FC236}">
                  <a16:creationId xmlns:a16="http://schemas.microsoft.com/office/drawing/2014/main" id="{6406A32C-C2AF-439D-8728-69BA9F156182}"/>
                </a:ext>
              </a:extLst>
            </p:cNvPr>
            <p:cNvSpPr/>
            <p:nvPr/>
          </p:nvSpPr>
          <p:spPr>
            <a:xfrm>
              <a:off x="7131495" y="1946852"/>
              <a:ext cx="2848" cy="4674"/>
            </a:xfrm>
            <a:custGeom>
              <a:avLst/>
              <a:gdLst/>
              <a:ahLst/>
              <a:cxnLst/>
              <a:rect l="l" t="t" r="r" b="b"/>
              <a:pathLst>
                <a:path w="39" h="64" extrusionOk="0">
                  <a:moveTo>
                    <a:pt x="0" y="1"/>
                  </a:moveTo>
                  <a:lnTo>
                    <a:pt x="0" y="1"/>
                  </a:lnTo>
                  <a:cubicBezTo>
                    <a:pt x="14" y="26"/>
                    <a:pt x="28" y="43"/>
                    <a:pt x="39" y="64"/>
                  </a:cubicBezTo>
                  <a:cubicBezTo>
                    <a:pt x="28" y="43"/>
                    <a:pt x="14" y="22"/>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54;p53">
              <a:extLst>
                <a:ext uri="{FF2B5EF4-FFF2-40B4-BE49-F238E27FC236}">
                  <a16:creationId xmlns:a16="http://schemas.microsoft.com/office/drawing/2014/main" id="{9846F0CB-C855-4803-A86E-999A634C04C5}"/>
                </a:ext>
              </a:extLst>
            </p:cNvPr>
            <p:cNvSpPr/>
            <p:nvPr/>
          </p:nvSpPr>
          <p:spPr>
            <a:xfrm>
              <a:off x="7127113" y="1941302"/>
              <a:ext cx="3651" cy="4893"/>
            </a:xfrm>
            <a:custGeom>
              <a:avLst/>
              <a:gdLst/>
              <a:ahLst/>
              <a:cxnLst/>
              <a:rect l="l" t="t" r="r" b="b"/>
              <a:pathLst>
                <a:path w="50" h="67" extrusionOk="0">
                  <a:moveTo>
                    <a:pt x="1" y="0"/>
                  </a:moveTo>
                  <a:cubicBezTo>
                    <a:pt x="18" y="21"/>
                    <a:pt x="36" y="46"/>
                    <a:pt x="50" y="66"/>
                  </a:cubicBezTo>
                  <a:cubicBezTo>
                    <a:pt x="36" y="42"/>
                    <a:pt x="18" y="21"/>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55;p53">
              <a:extLst>
                <a:ext uri="{FF2B5EF4-FFF2-40B4-BE49-F238E27FC236}">
                  <a16:creationId xmlns:a16="http://schemas.microsoft.com/office/drawing/2014/main" id="{96110F68-A227-4548-8AA4-5E7838FDB88B}"/>
                </a:ext>
              </a:extLst>
            </p:cNvPr>
            <p:cNvSpPr/>
            <p:nvPr/>
          </p:nvSpPr>
          <p:spPr>
            <a:xfrm>
              <a:off x="7123024" y="1936117"/>
              <a:ext cx="4162" cy="4966"/>
            </a:xfrm>
            <a:custGeom>
              <a:avLst/>
              <a:gdLst/>
              <a:ahLst/>
              <a:cxnLst/>
              <a:rect l="l" t="t" r="r" b="b"/>
              <a:pathLst>
                <a:path w="57" h="68" extrusionOk="0">
                  <a:moveTo>
                    <a:pt x="1" y="1"/>
                  </a:moveTo>
                  <a:cubicBezTo>
                    <a:pt x="18" y="25"/>
                    <a:pt x="39" y="50"/>
                    <a:pt x="57" y="67"/>
                  </a:cubicBezTo>
                  <a:cubicBezTo>
                    <a:pt x="39" y="46"/>
                    <a:pt x="22" y="25"/>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56;p53">
              <a:extLst>
                <a:ext uri="{FF2B5EF4-FFF2-40B4-BE49-F238E27FC236}">
                  <a16:creationId xmlns:a16="http://schemas.microsoft.com/office/drawing/2014/main" id="{4FC4EFAE-234F-4F0D-8BBD-09828617460D}"/>
                </a:ext>
              </a:extLst>
            </p:cNvPr>
            <p:cNvSpPr/>
            <p:nvPr/>
          </p:nvSpPr>
          <p:spPr>
            <a:xfrm>
              <a:off x="6921106" y="1723680"/>
              <a:ext cx="16650" cy="5842"/>
            </a:xfrm>
            <a:custGeom>
              <a:avLst/>
              <a:gdLst/>
              <a:ahLst/>
              <a:cxnLst/>
              <a:rect l="l" t="t" r="r" b="b"/>
              <a:pathLst>
                <a:path w="228" h="80" extrusionOk="0">
                  <a:moveTo>
                    <a:pt x="0" y="1"/>
                  </a:moveTo>
                  <a:cubicBezTo>
                    <a:pt x="52" y="52"/>
                    <a:pt x="121" y="80"/>
                    <a:pt x="193" y="80"/>
                  </a:cubicBezTo>
                  <a:cubicBezTo>
                    <a:pt x="205" y="80"/>
                    <a:pt x="216" y="79"/>
                    <a:pt x="228" y="78"/>
                  </a:cubicBezTo>
                  <a:lnTo>
                    <a:pt x="228" y="78"/>
                  </a:lnTo>
                  <a:cubicBezTo>
                    <a:pt x="222" y="78"/>
                    <a:pt x="216" y="78"/>
                    <a:pt x="211" y="78"/>
                  </a:cubicBezTo>
                  <a:cubicBezTo>
                    <a:pt x="118" y="78"/>
                    <a:pt x="50" y="50"/>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57;p53">
              <a:extLst>
                <a:ext uri="{FF2B5EF4-FFF2-40B4-BE49-F238E27FC236}">
                  <a16:creationId xmlns:a16="http://schemas.microsoft.com/office/drawing/2014/main" id="{E25B6B70-758D-40E7-9C03-1879126E8B3A}"/>
                </a:ext>
              </a:extLst>
            </p:cNvPr>
            <p:cNvSpPr/>
            <p:nvPr/>
          </p:nvSpPr>
          <p:spPr>
            <a:xfrm>
              <a:off x="7496553" y="1770929"/>
              <a:ext cx="154521" cy="166570"/>
            </a:xfrm>
            <a:custGeom>
              <a:avLst/>
              <a:gdLst/>
              <a:ahLst/>
              <a:cxnLst/>
              <a:rect l="l" t="t" r="r" b="b"/>
              <a:pathLst>
                <a:path w="2116" h="2281" extrusionOk="0">
                  <a:moveTo>
                    <a:pt x="758" y="0"/>
                  </a:moveTo>
                  <a:cubicBezTo>
                    <a:pt x="705" y="0"/>
                    <a:pt x="641" y="31"/>
                    <a:pt x="575" y="85"/>
                  </a:cubicBezTo>
                  <a:cubicBezTo>
                    <a:pt x="561" y="96"/>
                    <a:pt x="543" y="106"/>
                    <a:pt x="526" y="110"/>
                  </a:cubicBezTo>
                  <a:lnTo>
                    <a:pt x="522" y="117"/>
                  </a:lnTo>
                  <a:lnTo>
                    <a:pt x="515" y="145"/>
                  </a:lnTo>
                  <a:lnTo>
                    <a:pt x="508" y="162"/>
                  </a:lnTo>
                  <a:lnTo>
                    <a:pt x="501" y="183"/>
                  </a:lnTo>
                  <a:lnTo>
                    <a:pt x="494" y="204"/>
                  </a:lnTo>
                  <a:lnTo>
                    <a:pt x="487" y="222"/>
                  </a:lnTo>
                  <a:cubicBezTo>
                    <a:pt x="487" y="229"/>
                    <a:pt x="484" y="236"/>
                    <a:pt x="484" y="243"/>
                  </a:cubicBezTo>
                  <a:cubicBezTo>
                    <a:pt x="480" y="250"/>
                    <a:pt x="480" y="253"/>
                    <a:pt x="480" y="260"/>
                  </a:cubicBezTo>
                  <a:cubicBezTo>
                    <a:pt x="477" y="264"/>
                    <a:pt x="477" y="271"/>
                    <a:pt x="473" y="278"/>
                  </a:cubicBezTo>
                  <a:cubicBezTo>
                    <a:pt x="473" y="285"/>
                    <a:pt x="473" y="288"/>
                    <a:pt x="473" y="292"/>
                  </a:cubicBezTo>
                  <a:cubicBezTo>
                    <a:pt x="470" y="295"/>
                    <a:pt x="473" y="306"/>
                    <a:pt x="473" y="313"/>
                  </a:cubicBezTo>
                  <a:lnTo>
                    <a:pt x="473" y="323"/>
                  </a:lnTo>
                  <a:cubicBezTo>
                    <a:pt x="473" y="330"/>
                    <a:pt x="473" y="337"/>
                    <a:pt x="473" y="341"/>
                  </a:cubicBezTo>
                  <a:lnTo>
                    <a:pt x="473" y="348"/>
                  </a:lnTo>
                  <a:cubicBezTo>
                    <a:pt x="473" y="355"/>
                    <a:pt x="473" y="362"/>
                    <a:pt x="477" y="369"/>
                  </a:cubicBezTo>
                  <a:cubicBezTo>
                    <a:pt x="501" y="415"/>
                    <a:pt x="512" y="467"/>
                    <a:pt x="498" y="516"/>
                  </a:cubicBezTo>
                  <a:cubicBezTo>
                    <a:pt x="494" y="534"/>
                    <a:pt x="491" y="548"/>
                    <a:pt x="484" y="562"/>
                  </a:cubicBezTo>
                  <a:cubicBezTo>
                    <a:pt x="417" y="681"/>
                    <a:pt x="242" y="712"/>
                    <a:pt x="172" y="723"/>
                  </a:cubicBezTo>
                  <a:cubicBezTo>
                    <a:pt x="127" y="726"/>
                    <a:pt x="106" y="838"/>
                    <a:pt x="88" y="926"/>
                  </a:cubicBezTo>
                  <a:cubicBezTo>
                    <a:pt x="71" y="1017"/>
                    <a:pt x="50" y="1111"/>
                    <a:pt x="1" y="1167"/>
                  </a:cubicBezTo>
                  <a:cubicBezTo>
                    <a:pt x="18" y="1202"/>
                    <a:pt x="109" y="1283"/>
                    <a:pt x="172" y="1342"/>
                  </a:cubicBezTo>
                  <a:cubicBezTo>
                    <a:pt x="288" y="1444"/>
                    <a:pt x="417" y="1559"/>
                    <a:pt x="459" y="1678"/>
                  </a:cubicBezTo>
                  <a:lnTo>
                    <a:pt x="470" y="1696"/>
                  </a:lnTo>
                  <a:lnTo>
                    <a:pt x="470" y="1699"/>
                  </a:lnTo>
                  <a:lnTo>
                    <a:pt x="477" y="1717"/>
                  </a:lnTo>
                  <a:lnTo>
                    <a:pt x="477" y="1724"/>
                  </a:lnTo>
                  <a:lnTo>
                    <a:pt x="487" y="1741"/>
                  </a:lnTo>
                  <a:lnTo>
                    <a:pt x="491" y="1752"/>
                  </a:lnTo>
                  <a:lnTo>
                    <a:pt x="498" y="1769"/>
                  </a:lnTo>
                  <a:lnTo>
                    <a:pt x="505" y="1780"/>
                  </a:lnTo>
                  <a:lnTo>
                    <a:pt x="512" y="1801"/>
                  </a:lnTo>
                  <a:lnTo>
                    <a:pt x="519" y="1811"/>
                  </a:lnTo>
                  <a:lnTo>
                    <a:pt x="529" y="1832"/>
                  </a:lnTo>
                  <a:lnTo>
                    <a:pt x="536" y="1846"/>
                  </a:lnTo>
                  <a:lnTo>
                    <a:pt x="547" y="1867"/>
                  </a:lnTo>
                  <a:lnTo>
                    <a:pt x="554" y="1881"/>
                  </a:lnTo>
                  <a:lnTo>
                    <a:pt x="564" y="1902"/>
                  </a:lnTo>
                  <a:lnTo>
                    <a:pt x="575" y="1920"/>
                  </a:lnTo>
                  <a:lnTo>
                    <a:pt x="585" y="1941"/>
                  </a:lnTo>
                  <a:lnTo>
                    <a:pt x="596" y="1962"/>
                  </a:lnTo>
                  <a:lnTo>
                    <a:pt x="606" y="1979"/>
                  </a:lnTo>
                  <a:lnTo>
                    <a:pt x="620" y="2004"/>
                  </a:lnTo>
                  <a:lnTo>
                    <a:pt x="631" y="2021"/>
                  </a:lnTo>
                  <a:lnTo>
                    <a:pt x="645" y="2053"/>
                  </a:lnTo>
                  <a:lnTo>
                    <a:pt x="655" y="2067"/>
                  </a:lnTo>
                  <a:lnTo>
                    <a:pt x="673" y="2102"/>
                  </a:lnTo>
                  <a:lnTo>
                    <a:pt x="680" y="2112"/>
                  </a:lnTo>
                  <a:lnTo>
                    <a:pt x="701" y="2151"/>
                  </a:lnTo>
                  <a:lnTo>
                    <a:pt x="708" y="2158"/>
                  </a:lnTo>
                  <a:lnTo>
                    <a:pt x="732" y="2203"/>
                  </a:lnTo>
                  <a:lnTo>
                    <a:pt x="736" y="2210"/>
                  </a:lnTo>
                  <a:lnTo>
                    <a:pt x="760" y="2256"/>
                  </a:lnTo>
                  <a:cubicBezTo>
                    <a:pt x="806" y="2270"/>
                    <a:pt x="855" y="2277"/>
                    <a:pt x="900" y="2280"/>
                  </a:cubicBezTo>
                  <a:lnTo>
                    <a:pt x="928" y="2266"/>
                  </a:lnTo>
                  <a:lnTo>
                    <a:pt x="970" y="2266"/>
                  </a:lnTo>
                  <a:cubicBezTo>
                    <a:pt x="974" y="2266"/>
                    <a:pt x="981" y="2263"/>
                    <a:pt x="988" y="2259"/>
                  </a:cubicBezTo>
                  <a:cubicBezTo>
                    <a:pt x="995" y="2256"/>
                    <a:pt x="1002" y="2249"/>
                    <a:pt x="1009" y="2242"/>
                  </a:cubicBezTo>
                  <a:cubicBezTo>
                    <a:pt x="1026" y="2207"/>
                    <a:pt x="1037" y="2165"/>
                    <a:pt x="1040" y="2126"/>
                  </a:cubicBezTo>
                  <a:cubicBezTo>
                    <a:pt x="1054" y="2043"/>
                    <a:pt x="1073" y="1905"/>
                    <a:pt x="1231" y="1905"/>
                  </a:cubicBezTo>
                  <a:cubicBezTo>
                    <a:pt x="1238" y="1905"/>
                    <a:pt x="1246" y="1905"/>
                    <a:pt x="1254" y="1906"/>
                  </a:cubicBezTo>
                  <a:cubicBezTo>
                    <a:pt x="1267" y="1906"/>
                    <a:pt x="1281" y="1907"/>
                    <a:pt x="1294" y="1907"/>
                  </a:cubicBezTo>
                  <a:cubicBezTo>
                    <a:pt x="1362" y="1907"/>
                    <a:pt x="1432" y="1899"/>
                    <a:pt x="1499" y="1885"/>
                  </a:cubicBezTo>
                  <a:cubicBezTo>
                    <a:pt x="1541" y="1881"/>
                    <a:pt x="1583" y="1874"/>
                    <a:pt x="1621" y="1871"/>
                  </a:cubicBezTo>
                  <a:lnTo>
                    <a:pt x="1625" y="1871"/>
                  </a:lnTo>
                  <a:lnTo>
                    <a:pt x="1653" y="1867"/>
                  </a:lnTo>
                  <a:lnTo>
                    <a:pt x="1776" y="1867"/>
                  </a:lnTo>
                  <a:lnTo>
                    <a:pt x="1790" y="1871"/>
                  </a:lnTo>
                  <a:lnTo>
                    <a:pt x="1800" y="1874"/>
                  </a:lnTo>
                  <a:lnTo>
                    <a:pt x="1814" y="1878"/>
                  </a:lnTo>
                  <a:lnTo>
                    <a:pt x="1825" y="1881"/>
                  </a:lnTo>
                  <a:lnTo>
                    <a:pt x="1835" y="1885"/>
                  </a:lnTo>
                  <a:lnTo>
                    <a:pt x="1846" y="1892"/>
                  </a:lnTo>
                  <a:lnTo>
                    <a:pt x="1856" y="1895"/>
                  </a:lnTo>
                  <a:lnTo>
                    <a:pt x="1867" y="1902"/>
                  </a:lnTo>
                  <a:lnTo>
                    <a:pt x="1877" y="1909"/>
                  </a:lnTo>
                  <a:lnTo>
                    <a:pt x="1884" y="1920"/>
                  </a:lnTo>
                  <a:lnTo>
                    <a:pt x="1895" y="1927"/>
                  </a:lnTo>
                  <a:lnTo>
                    <a:pt x="1902" y="1937"/>
                  </a:lnTo>
                  <a:lnTo>
                    <a:pt x="1905" y="1944"/>
                  </a:lnTo>
                  <a:lnTo>
                    <a:pt x="1937" y="1895"/>
                  </a:lnTo>
                  <a:lnTo>
                    <a:pt x="1951" y="1874"/>
                  </a:lnTo>
                  <a:lnTo>
                    <a:pt x="1958" y="1867"/>
                  </a:lnTo>
                  <a:lnTo>
                    <a:pt x="1968" y="1846"/>
                  </a:lnTo>
                  <a:lnTo>
                    <a:pt x="1972" y="1839"/>
                  </a:lnTo>
                  <a:lnTo>
                    <a:pt x="1986" y="1822"/>
                  </a:lnTo>
                  <a:lnTo>
                    <a:pt x="2003" y="1790"/>
                  </a:lnTo>
                  <a:lnTo>
                    <a:pt x="2007" y="1783"/>
                  </a:lnTo>
                  <a:lnTo>
                    <a:pt x="2010" y="1776"/>
                  </a:lnTo>
                  <a:cubicBezTo>
                    <a:pt x="2038" y="1720"/>
                    <a:pt x="2045" y="1332"/>
                    <a:pt x="1951" y="1104"/>
                  </a:cubicBezTo>
                  <a:cubicBezTo>
                    <a:pt x="1877" y="912"/>
                    <a:pt x="1888" y="698"/>
                    <a:pt x="1972" y="509"/>
                  </a:cubicBezTo>
                  <a:cubicBezTo>
                    <a:pt x="1993" y="460"/>
                    <a:pt x="2024" y="418"/>
                    <a:pt x="2063" y="383"/>
                  </a:cubicBezTo>
                  <a:lnTo>
                    <a:pt x="2063" y="380"/>
                  </a:lnTo>
                  <a:lnTo>
                    <a:pt x="2063" y="376"/>
                  </a:lnTo>
                  <a:lnTo>
                    <a:pt x="2063" y="373"/>
                  </a:lnTo>
                  <a:lnTo>
                    <a:pt x="2063" y="369"/>
                  </a:lnTo>
                  <a:lnTo>
                    <a:pt x="2063" y="366"/>
                  </a:lnTo>
                  <a:lnTo>
                    <a:pt x="2063" y="362"/>
                  </a:lnTo>
                  <a:lnTo>
                    <a:pt x="2063" y="358"/>
                  </a:lnTo>
                  <a:lnTo>
                    <a:pt x="2066" y="351"/>
                  </a:lnTo>
                  <a:lnTo>
                    <a:pt x="2066" y="348"/>
                  </a:lnTo>
                  <a:lnTo>
                    <a:pt x="2070" y="341"/>
                  </a:lnTo>
                  <a:lnTo>
                    <a:pt x="2070" y="337"/>
                  </a:lnTo>
                  <a:lnTo>
                    <a:pt x="2077" y="320"/>
                  </a:lnTo>
                  <a:lnTo>
                    <a:pt x="2080" y="306"/>
                  </a:lnTo>
                  <a:lnTo>
                    <a:pt x="2084" y="299"/>
                  </a:lnTo>
                  <a:lnTo>
                    <a:pt x="2087" y="285"/>
                  </a:lnTo>
                  <a:lnTo>
                    <a:pt x="2091" y="278"/>
                  </a:lnTo>
                  <a:lnTo>
                    <a:pt x="2094" y="264"/>
                  </a:lnTo>
                  <a:lnTo>
                    <a:pt x="2098" y="253"/>
                  </a:lnTo>
                  <a:lnTo>
                    <a:pt x="2101" y="243"/>
                  </a:lnTo>
                  <a:lnTo>
                    <a:pt x="2105" y="229"/>
                  </a:lnTo>
                  <a:lnTo>
                    <a:pt x="2108" y="215"/>
                  </a:lnTo>
                  <a:lnTo>
                    <a:pt x="2115" y="201"/>
                  </a:lnTo>
                  <a:lnTo>
                    <a:pt x="2115" y="197"/>
                  </a:lnTo>
                  <a:cubicBezTo>
                    <a:pt x="1964" y="140"/>
                    <a:pt x="1829" y="96"/>
                    <a:pt x="1712" y="96"/>
                  </a:cubicBezTo>
                  <a:cubicBezTo>
                    <a:pt x="1693" y="96"/>
                    <a:pt x="1674" y="97"/>
                    <a:pt x="1656" y="99"/>
                  </a:cubicBezTo>
                  <a:cubicBezTo>
                    <a:pt x="1579" y="110"/>
                    <a:pt x="1499" y="124"/>
                    <a:pt x="1422" y="141"/>
                  </a:cubicBezTo>
                  <a:cubicBezTo>
                    <a:pt x="1316" y="165"/>
                    <a:pt x="1212" y="188"/>
                    <a:pt x="1121" y="188"/>
                  </a:cubicBezTo>
                  <a:cubicBezTo>
                    <a:pt x="1025" y="188"/>
                    <a:pt x="944" y="163"/>
                    <a:pt x="890" y="85"/>
                  </a:cubicBezTo>
                  <a:cubicBezTo>
                    <a:pt x="865" y="43"/>
                    <a:pt x="823" y="12"/>
                    <a:pt x="774" y="1"/>
                  </a:cubicBezTo>
                  <a:cubicBezTo>
                    <a:pt x="769" y="1"/>
                    <a:pt x="764" y="0"/>
                    <a:pt x="758" y="0"/>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58;p53">
              <a:extLst>
                <a:ext uri="{FF2B5EF4-FFF2-40B4-BE49-F238E27FC236}">
                  <a16:creationId xmlns:a16="http://schemas.microsoft.com/office/drawing/2014/main" id="{9D0F6C86-AE2C-41F4-BACF-82BEF8FFE3ED}"/>
                </a:ext>
              </a:extLst>
            </p:cNvPr>
            <p:cNvSpPr/>
            <p:nvPr/>
          </p:nvSpPr>
          <p:spPr>
            <a:xfrm>
              <a:off x="7615148" y="1906979"/>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59;p53">
              <a:extLst>
                <a:ext uri="{FF2B5EF4-FFF2-40B4-BE49-F238E27FC236}">
                  <a16:creationId xmlns:a16="http://schemas.microsoft.com/office/drawing/2014/main" id="{45AD5A2C-3368-42DE-BFF7-0EC8D93D393C}"/>
                </a:ext>
              </a:extLst>
            </p:cNvPr>
            <p:cNvSpPr/>
            <p:nvPr/>
          </p:nvSpPr>
          <p:spPr>
            <a:xfrm>
              <a:off x="7630557" y="1908513"/>
              <a:ext cx="803" cy="365"/>
            </a:xfrm>
            <a:custGeom>
              <a:avLst/>
              <a:gdLst/>
              <a:ahLst/>
              <a:cxnLst/>
              <a:rect l="l" t="t" r="r" b="b"/>
              <a:pathLst>
                <a:path w="11" h="5" extrusionOk="0">
                  <a:moveTo>
                    <a:pt x="11" y="4"/>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560;p53">
              <a:extLst>
                <a:ext uri="{FF2B5EF4-FFF2-40B4-BE49-F238E27FC236}">
                  <a16:creationId xmlns:a16="http://schemas.microsoft.com/office/drawing/2014/main" id="{9AF20CC9-1B04-4635-8B30-EEDE75E853A5}"/>
                </a:ext>
              </a:extLst>
            </p:cNvPr>
            <p:cNvSpPr/>
            <p:nvPr/>
          </p:nvSpPr>
          <p:spPr>
            <a:xfrm>
              <a:off x="7617704" y="1906979"/>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561;p53">
              <a:extLst>
                <a:ext uri="{FF2B5EF4-FFF2-40B4-BE49-F238E27FC236}">
                  <a16:creationId xmlns:a16="http://schemas.microsoft.com/office/drawing/2014/main" id="{2190ED76-1846-4E82-A5B1-90F66069973A}"/>
                </a:ext>
              </a:extLst>
            </p:cNvPr>
            <p:cNvSpPr/>
            <p:nvPr/>
          </p:nvSpPr>
          <p:spPr>
            <a:xfrm>
              <a:off x="7629023" y="1907782"/>
              <a:ext cx="803" cy="584"/>
            </a:xfrm>
            <a:custGeom>
              <a:avLst/>
              <a:gdLst/>
              <a:ahLst/>
              <a:cxnLst/>
              <a:rect l="l" t="t" r="r" b="b"/>
              <a:pathLst>
                <a:path w="11" h="8" extrusionOk="0">
                  <a:moveTo>
                    <a:pt x="11" y="7"/>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562;p53">
              <a:extLst>
                <a:ext uri="{FF2B5EF4-FFF2-40B4-BE49-F238E27FC236}">
                  <a16:creationId xmlns:a16="http://schemas.microsoft.com/office/drawing/2014/main" id="{3BC19910-37D9-4F4F-9848-385EE4FECF85}"/>
                </a:ext>
              </a:extLst>
            </p:cNvPr>
            <p:cNvSpPr/>
            <p:nvPr/>
          </p:nvSpPr>
          <p:spPr>
            <a:xfrm>
              <a:off x="7564322" y="1936409"/>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563;p53">
              <a:extLst>
                <a:ext uri="{FF2B5EF4-FFF2-40B4-BE49-F238E27FC236}">
                  <a16:creationId xmlns:a16="http://schemas.microsoft.com/office/drawing/2014/main" id="{67575CCB-4597-4597-86AF-0A271473863D}"/>
                </a:ext>
              </a:extLst>
            </p:cNvPr>
            <p:cNvSpPr/>
            <p:nvPr/>
          </p:nvSpPr>
          <p:spPr>
            <a:xfrm>
              <a:off x="7632090" y="1909316"/>
              <a:ext cx="803" cy="584"/>
            </a:xfrm>
            <a:custGeom>
              <a:avLst/>
              <a:gdLst/>
              <a:ahLst/>
              <a:cxnLst/>
              <a:rect l="l" t="t" r="r" b="b"/>
              <a:pathLst>
                <a:path w="11" h="8" extrusionOk="0">
                  <a:moveTo>
                    <a:pt x="11" y="7"/>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564;p53">
              <a:extLst>
                <a:ext uri="{FF2B5EF4-FFF2-40B4-BE49-F238E27FC236}">
                  <a16:creationId xmlns:a16="http://schemas.microsoft.com/office/drawing/2014/main" id="{97C20CEB-D4A7-49F9-B75B-71D7A120246B}"/>
                </a:ext>
              </a:extLst>
            </p:cNvPr>
            <p:cNvSpPr/>
            <p:nvPr/>
          </p:nvSpPr>
          <p:spPr>
            <a:xfrm>
              <a:off x="7567389" y="1934364"/>
              <a:ext cx="2848" cy="1826"/>
            </a:xfrm>
            <a:custGeom>
              <a:avLst/>
              <a:gdLst/>
              <a:ahLst/>
              <a:cxnLst/>
              <a:rect l="l" t="t" r="r" b="b"/>
              <a:pathLst>
                <a:path w="39" h="25" extrusionOk="0">
                  <a:moveTo>
                    <a:pt x="0" y="25"/>
                  </a:moveTo>
                  <a:cubicBezTo>
                    <a:pt x="4" y="25"/>
                    <a:pt x="11" y="21"/>
                    <a:pt x="18" y="18"/>
                  </a:cubicBezTo>
                  <a:cubicBezTo>
                    <a:pt x="25" y="14"/>
                    <a:pt x="32" y="7"/>
                    <a:pt x="39" y="0"/>
                  </a:cubicBezTo>
                  <a:cubicBezTo>
                    <a:pt x="32" y="7"/>
                    <a:pt x="25" y="14"/>
                    <a:pt x="18" y="18"/>
                  </a:cubicBezTo>
                  <a:cubicBezTo>
                    <a:pt x="11" y="21"/>
                    <a:pt x="4" y="25"/>
                    <a:pt x="0" y="2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565;p53">
              <a:extLst>
                <a:ext uri="{FF2B5EF4-FFF2-40B4-BE49-F238E27FC236}">
                  <a16:creationId xmlns:a16="http://schemas.microsoft.com/office/drawing/2014/main" id="{285467DB-AEA2-47BA-9694-DFA3F230874E}"/>
                </a:ext>
              </a:extLst>
            </p:cNvPr>
            <p:cNvSpPr/>
            <p:nvPr/>
          </p:nvSpPr>
          <p:spPr>
            <a:xfrm>
              <a:off x="7565855" y="1936117"/>
              <a:ext cx="584" cy="73"/>
            </a:xfrm>
            <a:custGeom>
              <a:avLst/>
              <a:gdLst/>
              <a:ahLst/>
              <a:cxnLst/>
              <a:rect l="l" t="t" r="r" b="b"/>
              <a:pathLst>
                <a:path w="8" h="1" extrusionOk="0">
                  <a:moveTo>
                    <a:pt x="7" y="1"/>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566;p53">
              <a:extLst>
                <a:ext uri="{FF2B5EF4-FFF2-40B4-BE49-F238E27FC236}">
                  <a16:creationId xmlns:a16="http://schemas.microsoft.com/office/drawing/2014/main" id="{246FE6FD-B1F4-46DD-B9E3-B19EBE4C8CA9}"/>
                </a:ext>
              </a:extLst>
            </p:cNvPr>
            <p:cNvSpPr/>
            <p:nvPr/>
          </p:nvSpPr>
          <p:spPr>
            <a:xfrm>
              <a:off x="7627198" y="1907490"/>
              <a:ext cx="876" cy="365"/>
            </a:xfrm>
            <a:custGeom>
              <a:avLst/>
              <a:gdLst/>
              <a:ahLst/>
              <a:cxnLst/>
              <a:rect l="l" t="t" r="r" b="b"/>
              <a:pathLst>
                <a:path w="12" h="5" extrusionOk="0">
                  <a:moveTo>
                    <a:pt x="11" y="4"/>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567;p53">
              <a:extLst>
                <a:ext uri="{FF2B5EF4-FFF2-40B4-BE49-F238E27FC236}">
                  <a16:creationId xmlns:a16="http://schemas.microsoft.com/office/drawing/2014/main" id="{A6D377AB-BEF4-415B-BEE2-2C56FD570F1D}"/>
                </a:ext>
              </a:extLst>
            </p:cNvPr>
            <p:cNvSpPr/>
            <p:nvPr/>
          </p:nvSpPr>
          <p:spPr>
            <a:xfrm>
              <a:off x="7621355" y="1906760"/>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568;p53">
              <a:extLst>
                <a:ext uri="{FF2B5EF4-FFF2-40B4-BE49-F238E27FC236}">
                  <a16:creationId xmlns:a16="http://schemas.microsoft.com/office/drawing/2014/main" id="{D7CF6906-794E-4660-8090-89338F03FEE3}"/>
                </a:ext>
              </a:extLst>
            </p:cNvPr>
            <p:cNvSpPr/>
            <p:nvPr/>
          </p:nvSpPr>
          <p:spPr>
            <a:xfrm>
              <a:off x="7620041" y="1906760"/>
              <a:ext cx="73" cy="73"/>
            </a:xfrm>
            <a:custGeom>
              <a:avLst/>
              <a:gdLst/>
              <a:ahLst/>
              <a:cxnLst/>
              <a:rect l="l" t="t" r="r" b="b"/>
              <a:pathLst>
                <a:path w="1" h="1" extrusionOk="0">
                  <a:moveTo>
                    <a:pt x="1"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569;p53">
              <a:extLst>
                <a:ext uri="{FF2B5EF4-FFF2-40B4-BE49-F238E27FC236}">
                  <a16:creationId xmlns:a16="http://schemas.microsoft.com/office/drawing/2014/main" id="{A817C4E7-B3E1-4185-B87B-DEE6E2E62A22}"/>
                </a:ext>
              </a:extLst>
            </p:cNvPr>
            <p:cNvSpPr/>
            <p:nvPr/>
          </p:nvSpPr>
          <p:spPr>
            <a:xfrm>
              <a:off x="7625445" y="1907271"/>
              <a:ext cx="803" cy="73"/>
            </a:xfrm>
            <a:custGeom>
              <a:avLst/>
              <a:gdLst/>
              <a:ahLst/>
              <a:cxnLst/>
              <a:rect l="l" t="t" r="r" b="b"/>
              <a:pathLst>
                <a:path w="11" h="1" extrusionOk="0">
                  <a:moveTo>
                    <a:pt x="11" y="0"/>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570;p53">
              <a:extLst>
                <a:ext uri="{FF2B5EF4-FFF2-40B4-BE49-F238E27FC236}">
                  <a16:creationId xmlns:a16="http://schemas.microsoft.com/office/drawing/2014/main" id="{4967CE65-A755-426D-8CB7-6344D6C558AA}"/>
                </a:ext>
              </a:extLst>
            </p:cNvPr>
            <p:cNvSpPr/>
            <p:nvPr/>
          </p:nvSpPr>
          <p:spPr>
            <a:xfrm>
              <a:off x="7633624" y="1910338"/>
              <a:ext cx="584" cy="584"/>
            </a:xfrm>
            <a:custGeom>
              <a:avLst/>
              <a:gdLst/>
              <a:ahLst/>
              <a:cxnLst/>
              <a:rect l="l" t="t" r="r" b="b"/>
              <a:pathLst>
                <a:path w="8" h="8" extrusionOk="0">
                  <a:moveTo>
                    <a:pt x="0" y="0"/>
                  </a:moveTo>
                  <a:lnTo>
                    <a:pt x="7" y="7"/>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571;p53">
              <a:extLst>
                <a:ext uri="{FF2B5EF4-FFF2-40B4-BE49-F238E27FC236}">
                  <a16:creationId xmlns:a16="http://schemas.microsoft.com/office/drawing/2014/main" id="{762EBC4F-12B2-43B7-BEC6-87D2AAE54C85}"/>
                </a:ext>
              </a:extLst>
            </p:cNvPr>
            <p:cNvSpPr/>
            <p:nvPr/>
          </p:nvSpPr>
          <p:spPr>
            <a:xfrm>
              <a:off x="7623400" y="1906979"/>
              <a:ext cx="803" cy="73"/>
            </a:xfrm>
            <a:custGeom>
              <a:avLst/>
              <a:gdLst/>
              <a:ahLst/>
              <a:cxnLst/>
              <a:rect l="l" t="t" r="r" b="b"/>
              <a:pathLst>
                <a:path w="11" h="1" extrusionOk="0">
                  <a:moveTo>
                    <a:pt x="11" y="1"/>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572;p53">
              <a:extLst>
                <a:ext uri="{FF2B5EF4-FFF2-40B4-BE49-F238E27FC236}">
                  <a16:creationId xmlns:a16="http://schemas.microsoft.com/office/drawing/2014/main" id="{6C14D73B-E8E4-4095-ABB0-F03B2324A122}"/>
                </a:ext>
              </a:extLst>
            </p:cNvPr>
            <p:cNvSpPr/>
            <p:nvPr/>
          </p:nvSpPr>
          <p:spPr>
            <a:xfrm>
              <a:off x="7634646" y="1911580"/>
              <a:ext cx="803" cy="876"/>
            </a:xfrm>
            <a:custGeom>
              <a:avLst/>
              <a:gdLst/>
              <a:ahLst/>
              <a:cxnLst/>
              <a:rect l="l" t="t" r="r" b="b"/>
              <a:pathLst>
                <a:path w="11" h="12" extrusionOk="0">
                  <a:moveTo>
                    <a:pt x="11" y="11"/>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573;p53">
              <a:extLst>
                <a:ext uri="{FF2B5EF4-FFF2-40B4-BE49-F238E27FC236}">
                  <a16:creationId xmlns:a16="http://schemas.microsoft.com/office/drawing/2014/main" id="{FA6E9127-8B7C-4A69-8DCB-C31C10A30316}"/>
                </a:ext>
              </a:extLst>
            </p:cNvPr>
            <p:cNvSpPr/>
            <p:nvPr/>
          </p:nvSpPr>
          <p:spPr>
            <a:xfrm>
              <a:off x="7365690" y="1679718"/>
              <a:ext cx="175406" cy="278006"/>
            </a:xfrm>
            <a:custGeom>
              <a:avLst/>
              <a:gdLst/>
              <a:ahLst/>
              <a:cxnLst/>
              <a:rect l="l" t="t" r="r" b="b"/>
              <a:pathLst>
                <a:path w="2402" h="3807" extrusionOk="0">
                  <a:moveTo>
                    <a:pt x="791" y="1"/>
                  </a:moveTo>
                  <a:cubicBezTo>
                    <a:pt x="784" y="15"/>
                    <a:pt x="774" y="32"/>
                    <a:pt x="767" y="43"/>
                  </a:cubicBezTo>
                  <a:lnTo>
                    <a:pt x="756" y="57"/>
                  </a:lnTo>
                  <a:lnTo>
                    <a:pt x="739" y="85"/>
                  </a:lnTo>
                  <a:lnTo>
                    <a:pt x="728" y="99"/>
                  </a:lnTo>
                  <a:lnTo>
                    <a:pt x="711" y="123"/>
                  </a:lnTo>
                  <a:lnTo>
                    <a:pt x="700" y="137"/>
                  </a:lnTo>
                  <a:lnTo>
                    <a:pt x="683" y="158"/>
                  </a:lnTo>
                  <a:lnTo>
                    <a:pt x="672" y="169"/>
                  </a:lnTo>
                  <a:lnTo>
                    <a:pt x="655" y="186"/>
                  </a:lnTo>
                  <a:lnTo>
                    <a:pt x="644" y="197"/>
                  </a:lnTo>
                  <a:lnTo>
                    <a:pt x="627" y="211"/>
                  </a:lnTo>
                  <a:lnTo>
                    <a:pt x="620" y="218"/>
                  </a:lnTo>
                  <a:cubicBezTo>
                    <a:pt x="613" y="225"/>
                    <a:pt x="602" y="228"/>
                    <a:pt x="595" y="235"/>
                  </a:cubicBezTo>
                  <a:cubicBezTo>
                    <a:pt x="553" y="260"/>
                    <a:pt x="518" y="288"/>
                    <a:pt x="483" y="323"/>
                  </a:cubicBezTo>
                  <a:cubicBezTo>
                    <a:pt x="462" y="344"/>
                    <a:pt x="441" y="368"/>
                    <a:pt x="420" y="393"/>
                  </a:cubicBezTo>
                  <a:cubicBezTo>
                    <a:pt x="413" y="407"/>
                    <a:pt x="403" y="421"/>
                    <a:pt x="396" y="438"/>
                  </a:cubicBezTo>
                  <a:cubicBezTo>
                    <a:pt x="389" y="449"/>
                    <a:pt x="385" y="463"/>
                    <a:pt x="385" y="477"/>
                  </a:cubicBezTo>
                  <a:cubicBezTo>
                    <a:pt x="385" y="484"/>
                    <a:pt x="385" y="487"/>
                    <a:pt x="399" y="494"/>
                  </a:cubicBezTo>
                  <a:cubicBezTo>
                    <a:pt x="501" y="554"/>
                    <a:pt x="557" y="659"/>
                    <a:pt x="536" y="753"/>
                  </a:cubicBezTo>
                  <a:cubicBezTo>
                    <a:pt x="525" y="795"/>
                    <a:pt x="483" y="900"/>
                    <a:pt x="294" y="914"/>
                  </a:cubicBezTo>
                  <a:cubicBezTo>
                    <a:pt x="196" y="921"/>
                    <a:pt x="133" y="939"/>
                    <a:pt x="109" y="970"/>
                  </a:cubicBezTo>
                  <a:cubicBezTo>
                    <a:pt x="91" y="995"/>
                    <a:pt x="88" y="1030"/>
                    <a:pt x="98" y="1093"/>
                  </a:cubicBezTo>
                  <a:cubicBezTo>
                    <a:pt x="105" y="1166"/>
                    <a:pt x="81" y="1236"/>
                    <a:pt x="32" y="1289"/>
                  </a:cubicBezTo>
                  <a:cubicBezTo>
                    <a:pt x="18" y="1303"/>
                    <a:pt x="11" y="1317"/>
                    <a:pt x="0" y="1334"/>
                  </a:cubicBezTo>
                  <a:cubicBezTo>
                    <a:pt x="0" y="1334"/>
                    <a:pt x="7" y="1338"/>
                    <a:pt x="14" y="1348"/>
                  </a:cubicBezTo>
                  <a:cubicBezTo>
                    <a:pt x="25" y="1355"/>
                    <a:pt x="32" y="1362"/>
                    <a:pt x="42" y="1369"/>
                  </a:cubicBezTo>
                  <a:lnTo>
                    <a:pt x="49" y="1380"/>
                  </a:lnTo>
                  <a:lnTo>
                    <a:pt x="70" y="1401"/>
                  </a:lnTo>
                  <a:lnTo>
                    <a:pt x="84" y="1418"/>
                  </a:lnTo>
                  <a:lnTo>
                    <a:pt x="109" y="1443"/>
                  </a:lnTo>
                  <a:lnTo>
                    <a:pt x="123" y="1460"/>
                  </a:lnTo>
                  <a:lnTo>
                    <a:pt x="147" y="1492"/>
                  </a:lnTo>
                  <a:lnTo>
                    <a:pt x="165" y="1513"/>
                  </a:lnTo>
                  <a:lnTo>
                    <a:pt x="193" y="1548"/>
                  </a:lnTo>
                  <a:lnTo>
                    <a:pt x="214" y="1572"/>
                  </a:lnTo>
                  <a:lnTo>
                    <a:pt x="245" y="1615"/>
                  </a:lnTo>
                  <a:lnTo>
                    <a:pt x="266" y="1643"/>
                  </a:lnTo>
                  <a:lnTo>
                    <a:pt x="305" y="1692"/>
                  </a:lnTo>
                  <a:lnTo>
                    <a:pt x="322" y="1716"/>
                  </a:lnTo>
                  <a:lnTo>
                    <a:pt x="329" y="1727"/>
                  </a:lnTo>
                  <a:lnTo>
                    <a:pt x="336" y="1723"/>
                  </a:lnTo>
                  <a:lnTo>
                    <a:pt x="343" y="1713"/>
                  </a:lnTo>
                  <a:cubicBezTo>
                    <a:pt x="382" y="1678"/>
                    <a:pt x="434" y="1657"/>
                    <a:pt x="490" y="1657"/>
                  </a:cubicBezTo>
                  <a:lnTo>
                    <a:pt x="497" y="1657"/>
                  </a:lnTo>
                  <a:cubicBezTo>
                    <a:pt x="508" y="1657"/>
                    <a:pt x="522" y="1660"/>
                    <a:pt x="536" y="1660"/>
                  </a:cubicBezTo>
                  <a:cubicBezTo>
                    <a:pt x="658" y="1678"/>
                    <a:pt x="700" y="1762"/>
                    <a:pt x="714" y="1842"/>
                  </a:cubicBezTo>
                  <a:cubicBezTo>
                    <a:pt x="718" y="1860"/>
                    <a:pt x="721" y="1874"/>
                    <a:pt x="721" y="1888"/>
                  </a:cubicBezTo>
                  <a:cubicBezTo>
                    <a:pt x="725" y="1909"/>
                    <a:pt x="725" y="1930"/>
                    <a:pt x="725" y="1951"/>
                  </a:cubicBezTo>
                  <a:cubicBezTo>
                    <a:pt x="732" y="2045"/>
                    <a:pt x="739" y="2105"/>
                    <a:pt x="784" y="2126"/>
                  </a:cubicBezTo>
                  <a:cubicBezTo>
                    <a:pt x="886" y="2175"/>
                    <a:pt x="952" y="2273"/>
                    <a:pt x="963" y="2388"/>
                  </a:cubicBezTo>
                  <a:cubicBezTo>
                    <a:pt x="977" y="2504"/>
                    <a:pt x="935" y="2619"/>
                    <a:pt x="844" y="2696"/>
                  </a:cubicBezTo>
                  <a:cubicBezTo>
                    <a:pt x="840" y="2700"/>
                    <a:pt x="837" y="2703"/>
                    <a:pt x="833" y="2707"/>
                  </a:cubicBezTo>
                  <a:cubicBezTo>
                    <a:pt x="795" y="2766"/>
                    <a:pt x="774" y="2840"/>
                    <a:pt x="770" y="2913"/>
                  </a:cubicBezTo>
                  <a:cubicBezTo>
                    <a:pt x="753" y="3102"/>
                    <a:pt x="795" y="3375"/>
                    <a:pt x="970" y="3568"/>
                  </a:cubicBezTo>
                  <a:cubicBezTo>
                    <a:pt x="1159" y="3778"/>
                    <a:pt x="1299" y="3806"/>
                    <a:pt x="1365" y="3806"/>
                  </a:cubicBezTo>
                  <a:cubicBezTo>
                    <a:pt x="1401" y="3806"/>
                    <a:pt x="1436" y="3792"/>
                    <a:pt x="1460" y="3768"/>
                  </a:cubicBezTo>
                  <a:cubicBezTo>
                    <a:pt x="1506" y="3712"/>
                    <a:pt x="1586" y="3705"/>
                    <a:pt x="1660" y="3698"/>
                  </a:cubicBezTo>
                  <a:cubicBezTo>
                    <a:pt x="1737" y="3694"/>
                    <a:pt x="1796" y="3687"/>
                    <a:pt x="1814" y="3648"/>
                  </a:cubicBezTo>
                  <a:cubicBezTo>
                    <a:pt x="1838" y="3591"/>
                    <a:pt x="1897" y="3551"/>
                    <a:pt x="1958" y="3551"/>
                  </a:cubicBezTo>
                  <a:cubicBezTo>
                    <a:pt x="1967" y="3551"/>
                    <a:pt x="1976" y="3552"/>
                    <a:pt x="1985" y="3554"/>
                  </a:cubicBezTo>
                  <a:cubicBezTo>
                    <a:pt x="1991" y="3555"/>
                    <a:pt x="1997" y="3555"/>
                    <a:pt x="2003" y="3555"/>
                  </a:cubicBezTo>
                  <a:cubicBezTo>
                    <a:pt x="2042" y="3555"/>
                    <a:pt x="2079" y="3535"/>
                    <a:pt x="2101" y="3501"/>
                  </a:cubicBezTo>
                  <a:cubicBezTo>
                    <a:pt x="2111" y="3494"/>
                    <a:pt x="2118" y="3487"/>
                    <a:pt x="2129" y="3480"/>
                  </a:cubicBezTo>
                  <a:lnTo>
                    <a:pt x="2136" y="3473"/>
                  </a:lnTo>
                  <a:cubicBezTo>
                    <a:pt x="2143" y="3470"/>
                    <a:pt x="2153" y="3463"/>
                    <a:pt x="2160" y="3459"/>
                  </a:cubicBezTo>
                  <a:lnTo>
                    <a:pt x="2164" y="3456"/>
                  </a:lnTo>
                  <a:cubicBezTo>
                    <a:pt x="2174" y="3452"/>
                    <a:pt x="2185" y="3449"/>
                    <a:pt x="2195" y="3445"/>
                  </a:cubicBezTo>
                  <a:lnTo>
                    <a:pt x="2206" y="3442"/>
                  </a:lnTo>
                  <a:lnTo>
                    <a:pt x="2230" y="3438"/>
                  </a:lnTo>
                  <a:lnTo>
                    <a:pt x="2237" y="3438"/>
                  </a:lnTo>
                  <a:cubicBezTo>
                    <a:pt x="2248" y="3438"/>
                    <a:pt x="2258" y="3438"/>
                    <a:pt x="2269" y="3435"/>
                  </a:cubicBezTo>
                  <a:lnTo>
                    <a:pt x="2335" y="3435"/>
                  </a:lnTo>
                  <a:lnTo>
                    <a:pt x="2381" y="3442"/>
                  </a:lnTo>
                  <a:lnTo>
                    <a:pt x="2388" y="3442"/>
                  </a:lnTo>
                  <a:lnTo>
                    <a:pt x="2402" y="3445"/>
                  </a:lnTo>
                  <a:lnTo>
                    <a:pt x="2395" y="3428"/>
                  </a:lnTo>
                  <a:lnTo>
                    <a:pt x="2370" y="3386"/>
                  </a:lnTo>
                  <a:lnTo>
                    <a:pt x="2360" y="3368"/>
                  </a:lnTo>
                  <a:lnTo>
                    <a:pt x="2328" y="3312"/>
                  </a:lnTo>
                  <a:lnTo>
                    <a:pt x="2318" y="3295"/>
                  </a:lnTo>
                  <a:lnTo>
                    <a:pt x="2290" y="3239"/>
                  </a:lnTo>
                  <a:lnTo>
                    <a:pt x="2286" y="3232"/>
                  </a:lnTo>
                  <a:lnTo>
                    <a:pt x="2255" y="3176"/>
                  </a:lnTo>
                  <a:lnTo>
                    <a:pt x="2248" y="3162"/>
                  </a:lnTo>
                  <a:lnTo>
                    <a:pt x="2220" y="3109"/>
                  </a:lnTo>
                  <a:lnTo>
                    <a:pt x="2216" y="3099"/>
                  </a:lnTo>
                  <a:lnTo>
                    <a:pt x="2195" y="3057"/>
                  </a:lnTo>
                  <a:lnTo>
                    <a:pt x="2192" y="3046"/>
                  </a:lnTo>
                  <a:cubicBezTo>
                    <a:pt x="2181" y="3032"/>
                    <a:pt x="2178" y="3015"/>
                    <a:pt x="2171" y="3004"/>
                  </a:cubicBezTo>
                  <a:lnTo>
                    <a:pt x="2167" y="2994"/>
                  </a:lnTo>
                  <a:cubicBezTo>
                    <a:pt x="2160" y="2980"/>
                    <a:pt x="2153" y="2966"/>
                    <a:pt x="2150" y="2955"/>
                  </a:cubicBezTo>
                  <a:cubicBezTo>
                    <a:pt x="2118" y="2868"/>
                    <a:pt x="2003" y="2763"/>
                    <a:pt x="1898" y="2672"/>
                  </a:cubicBezTo>
                  <a:cubicBezTo>
                    <a:pt x="1775" y="2560"/>
                    <a:pt x="1684" y="2479"/>
                    <a:pt x="1681" y="2399"/>
                  </a:cubicBezTo>
                  <a:cubicBezTo>
                    <a:pt x="1681" y="2367"/>
                    <a:pt x="1691" y="2336"/>
                    <a:pt x="1716" y="2315"/>
                  </a:cubicBezTo>
                  <a:cubicBezTo>
                    <a:pt x="1740" y="2290"/>
                    <a:pt x="1758" y="2206"/>
                    <a:pt x="1772" y="2136"/>
                  </a:cubicBezTo>
                  <a:cubicBezTo>
                    <a:pt x="1800" y="2000"/>
                    <a:pt x="1831" y="1842"/>
                    <a:pt x="1968" y="1825"/>
                  </a:cubicBezTo>
                  <a:cubicBezTo>
                    <a:pt x="2073" y="1814"/>
                    <a:pt x="2157" y="1776"/>
                    <a:pt x="2178" y="1734"/>
                  </a:cubicBezTo>
                  <a:cubicBezTo>
                    <a:pt x="2188" y="1713"/>
                    <a:pt x="2188" y="1685"/>
                    <a:pt x="2174" y="1664"/>
                  </a:cubicBezTo>
                  <a:lnTo>
                    <a:pt x="2174" y="1660"/>
                  </a:lnTo>
                  <a:cubicBezTo>
                    <a:pt x="2167" y="1650"/>
                    <a:pt x="2164" y="1639"/>
                    <a:pt x="2160" y="1629"/>
                  </a:cubicBezTo>
                  <a:cubicBezTo>
                    <a:pt x="2160" y="1622"/>
                    <a:pt x="2160" y="1618"/>
                    <a:pt x="2157" y="1611"/>
                  </a:cubicBezTo>
                  <a:cubicBezTo>
                    <a:pt x="2157" y="1604"/>
                    <a:pt x="2157" y="1597"/>
                    <a:pt x="2153" y="1586"/>
                  </a:cubicBezTo>
                  <a:lnTo>
                    <a:pt x="2153" y="1569"/>
                  </a:lnTo>
                  <a:lnTo>
                    <a:pt x="2153" y="1544"/>
                  </a:lnTo>
                  <a:lnTo>
                    <a:pt x="2153" y="1527"/>
                  </a:lnTo>
                  <a:cubicBezTo>
                    <a:pt x="2153" y="1520"/>
                    <a:pt x="2153" y="1509"/>
                    <a:pt x="2157" y="1502"/>
                  </a:cubicBezTo>
                  <a:cubicBezTo>
                    <a:pt x="2160" y="1492"/>
                    <a:pt x="2160" y="1488"/>
                    <a:pt x="2164" y="1481"/>
                  </a:cubicBezTo>
                  <a:cubicBezTo>
                    <a:pt x="2164" y="1474"/>
                    <a:pt x="2167" y="1464"/>
                    <a:pt x="2167" y="1453"/>
                  </a:cubicBezTo>
                  <a:lnTo>
                    <a:pt x="2174" y="1432"/>
                  </a:lnTo>
                  <a:cubicBezTo>
                    <a:pt x="2178" y="1422"/>
                    <a:pt x="2178" y="1415"/>
                    <a:pt x="2181" y="1404"/>
                  </a:cubicBezTo>
                  <a:lnTo>
                    <a:pt x="2188" y="1383"/>
                  </a:lnTo>
                  <a:lnTo>
                    <a:pt x="2199" y="1352"/>
                  </a:lnTo>
                  <a:lnTo>
                    <a:pt x="2206" y="1331"/>
                  </a:lnTo>
                  <a:lnTo>
                    <a:pt x="2209" y="1324"/>
                  </a:lnTo>
                  <a:cubicBezTo>
                    <a:pt x="2132" y="1278"/>
                    <a:pt x="2055" y="1184"/>
                    <a:pt x="1978" y="1089"/>
                  </a:cubicBezTo>
                  <a:cubicBezTo>
                    <a:pt x="1919" y="1019"/>
                    <a:pt x="1824" y="900"/>
                    <a:pt x="1789" y="897"/>
                  </a:cubicBezTo>
                  <a:cubicBezTo>
                    <a:pt x="1684" y="897"/>
                    <a:pt x="1583" y="851"/>
                    <a:pt x="1516" y="771"/>
                  </a:cubicBezTo>
                  <a:cubicBezTo>
                    <a:pt x="1450" y="694"/>
                    <a:pt x="1425" y="592"/>
                    <a:pt x="1446" y="494"/>
                  </a:cubicBezTo>
                  <a:cubicBezTo>
                    <a:pt x="1457" y="428"/>
                    <a:pt x="1394" y="389"/>
                    <a:pt x="1246" y="316"/>
                  </a:cubicBezTo>
                  <a:cubicBezTo>
                    <a:pt x="1120" y="260"/>
                    <a:pt x="1008" y="183"/>
                    <a:pt x="914" y="88"/>
                  </a:cubicBezTo>
                  <a:cubicBezTo>
                    <a:pt x="879" y="50"/>
                    <a:pt x="837" y="22"/>
                    <a:pt x="791"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574;p53">
              <a:extLst>
                <a:ext uri="{FF2B5EF4-FFF2-40B4-BE49-F238E27FC236}">
                  <a16:creationId xmlns:a16="http://schemas.microsoft.com/office/drawing/2014/main" id="{1BB13A94-BA91-478C-9FFC-008A040D6AE1}"/>
                </a:ext>
              </a:extLst>
            </p:cNvPr>
            <p:cNvSpPr/>
            <p:nvPr/>
          </p:nvSpPr>
          <p:spPr>
            <a:xfrm>
              <a:off x="7401984" y="1800651"/>
              <a:ext cx="3140" cy="292"/>
            </a:xfrm>
            <a:custGeom>
              <a:avLst/>
              <a:gdLst/>
              <a:ahLst/>
              <a:cxnLst/>
              <a:rect l="l" t="t" r="r" b="b"/>
              <a:pathLst>
                <a:path w="43" h="4" extrusionOk="0">
                  <a:moveTo>
                    <a:pt x="0" y="1"/>
                  </a:moveTo>
                  <a:cubicBezTo>
                    <a:pt x="14" y="1"/>
                    <a:pt x="28" y="1"/>
                    <a:pt x="42" y="4"/>
                  </a:cubicBezTo>
                  <a:cubicBezTo>
                    <a:pt x="28" y="1"/>
                    <a:pt x="14" y="1"/>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575;p53">
              <a:extLst>
                <a:ext uri="{FF2B5EF4-FFF2-40B4-BE49-F238E27FC236}">
                  <a16:creationId xmlns:a16="http://schemas.microsoft.com/office/drawing/2014/main" id="{7B0C149C-46A7-44A2-8DB4-895D84C35589}"/>
                </a:ext>
              </a:extLst>
            </p:cNvPr>
            <p:cNvSpPr/>
            <p:nvPr/>
          </p:nvSpPr>
          <p:spPr>
            <a:xfrm>
              <a:off x="7390227" y="1804741"/>
              <a:ext cx="584" cy="876"/>
            </a:xfrm>
            <a:custGeom>
              <a:avLst/>
              <a:gdLst/>
              <a:ahLst/>
              <a:cxnLst/>
              <a:rect l="l" t="t" r="r" b="b"/>
              <a:pathLst>
                <a:path w="8" h="12" extrusionOk="0">
                  <a:moveTo>
                    <a:pt x="0" y="11"/>
                  </a:moveTo>
                  <a:lnTo>
                    <a:pt x="7"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576;p53">
              <a:extLst>
                <a:ext uri="{FF2B5EF4-FFF2-40B4-BE49-F238E27FC236}">
                  <a16:creationId xmlns:a16="http://schemas.microsoft.com/office/drawing/2014/main" id="{63223B52-B7B3-4D87-A0BD-176751BBD7D6}"/>
                </a:ext>
              </a:extLst>
            </p:cNvPr>
            <p:cNvSpPr/>
            <p:nvPr/>
          </p:nvSpPr>
          <p:spPr>
            <a:xfrm>
              <a:off x="7532848" y="1930275"/>
              <a:ext cx="73" cy="73"/>
            </a:xfrm>
            <a:custGeom>
              <a:avLst/>
              <a:gdLst/>
              <a:ahLst/>
              <a:cxnLst/>
              <a:rect l="l" t="t" r="r" b="b"/>
              <a:pathLst>
                <a:path w="1" h="1" extrusionOk="0">
                  <a:moveTo>
                    <a:pt x="1"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577;p53">
              <a:extLst>
                <a:ext uri="{FF2B5EF4-FFF2-40B4-BE49-F238E27FC236}">
                  <a16:creationId xmlns:a16="http://schemas.microsoft.com/office/drawing/2014/main" id="{8285FCF8-F8ED-45C8-BB7C-7D5CD0C4DD2B}"/>
                </a:ext>
              </a:extLst>
            </p:cNvPr>
            <p:cNvSpPr/>
            <p:nvPr/>
          </p:nvSpPr>
          <p:spPr>
            <a:xfrm>
              <a:off x="7390957" y="1800651"/>
              <a:ext cx="10589" cy="4162"/>
            </a:xfrm>
            <a:custGeom>
              <a:avLst/>
              <a:gdLst/>
              <a:ahLst/>
              <a:cxnLst/>
              <a:rect l="l" t="t" r="r" b="b"/>
              <a:pathLst>
                <a:path w="145" h="57" extrusionOk="0">
                  <a:moveTo>
                    <a:pt x="144" y="1"/>
                  </a:moveTo>
                  <a:cubicBezTo>
                    <a:pt x="92" y="1"/>
                    <a:pt x="39" y="18"/>
                    <a:pt x="1" y="57"/>
                  </a:cubicBezTo>
                  <a:cubicBezTo>
                    <a:pt x="39" y="18"/>
                    <a:pt x="92" y="1"/>
                    <a:pt x="14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578;p53">
              <a:extLst>
                <a:ext uri="{FF2B5EF4-FFF2-40B4-BE49-F238E27FC236}">
                  <a16:creationId xmlns:a16="http://schemas.microsoft.com/office/drawing/2014/main" id="{09C19CFD-FA2B-4C4F-A4A1-52429A58CB9B}"/>
                </a:ext>
              </a:extLst>
            </p:cNvPr>
            <p:cNvSpPr/>
            <p:nvPr/>
          </p:nvSpPr>
          <p:spPr>
            <a:xfrm>
              <a:off x="7535403" y="1930494"/>
              <a:ext cx="1095" cy="73"/>
            </a:xfrm>
            <a:custGeom>
              <a:avLst/>
              <a:gdLst/>
              <a:ahLst/>
              <a:cxnLst/>
              <a:rect l="l" t="t" r="r" b="b"/>
              <a:pathLst>
                <a:path w="15" h="1" extrusionOk="0">
                  <a:moveTo>
                    <a:pt x="15" y="1"/>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579;p53">
              <a:extLst>
                <a:ext uri="{FF2B5EF4-FFF2-40B4-BE49-F238E27FC236}">
                  <a16:creationId xmlns:a16="http://schemas.microsoft.com/office/drawing/2014/main" id="{3ED71215-20C4-4506-9EE9-154D7F3B8E13}"/>
                </a:ext>
              </a:extLst>
            </p:cNvPr>
            <p:cNvSpPr/>
            <p:nvPr/>
          </p:nvSpPr>
          <p:spPr>
            <a:xfrm>
              <a:off x="7526713" y="1930786"/>
              <a:ext cx="1899" cy="292"/>
            </a:xfrm>
            <a:custGeom>
              <a:avLst/>
              <a:gdLst/>
              <a:ahLst/>
              <a:cxnLst/>
              <a:rect l="l" t="t" r="r" b="b"/>
              <a:pathLst>
                <a:path w="26" h="4" extrusionOk="0">
                  <a:moveTo>
                    <a:pt x="25" y="0"/>
                  </a:moveTo>
                  <a:lnTo>
                    <a:pt x="1"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580;p53">
              <a:extLst>
                <a:ext uri="{FF2B5EF4-FFF2-40B4-BE49-F238E27FC236}">
                  <a16:creationId xmlns:a16="http://schemas.microsoft.com/office/drawing/2014/main" id="{350DC456-FB00-48C3-8D34-2D04C501729E}"/>
                </a:ext>
              </a:extLst>
            </p:cNvPr>
            <p:cNvSpPr/>
            <p:nvPr/>
          </p:nvSpPr>
          <p:spPr>
            <a:xfrm>
              <a:off x="7523938" y="1931297"/>
              <a:ext cx="2337" cy="803"/>
            </a:xfrm>
            <a:custGeom>
              <a:avLst/>
              <a:gdLst/>
              <a:ahLst/>
              <a:cxnLst/>
              <a:rect l="l" t="t" r="r" b="b"/>
              <a:pathLst>
                <a:path w="32" h="11" extrusionOk="0">
                  <a:moveTo>
                    <a:pt x="32" y="0"/>
                  </a:moveTo>
                  <a:cubicBezTo>
                    <a:pt x="21" y="4"/>
                    <a:pt x="11" y="7"/>
                    <a:pt x="0" y="11"/>
                  </a:cubicBezTo>
                  <a:cubicBezTo>
                    <a:pt x="11" y="7"/>
                    <a:pt x="21" y="4"/>
                    <a:pt x="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581;p53">
              <a:extLst>
                <a:ext uri="{FF2B5EF4-FFF2-40B4-BE49-F238E27FC236}">
                  <a16:creationId xmlns:a16="http://schemas.microsoft.com/office/drawing/2014/main" id="{86371A21-97CB-4FEB-BD35-38F3F04FBA40}"/>
                </a:ext>
              </a:extLst>
            </p:cNvPr>
            <p:cNvSpPr/>
            <p:nvPr/>
          </p:nvSpPr>
          <p:spPr>
            <a:xfrm>
              <a:off x="7529269" y="1930275"/>
              <a:ext cx="2410" cy="292"/>
            </a:xfrm>
            <a:custGeom>
              <a:avLst/>
              <a:gdLst/>
              <a:ahLst/>
              <a:cxnLst/>
              <a:rect l="l" t="t" r="r" b="b"/>
              <a:pathLst>
                <a:path w="33" h="4" extrusionOk="0">
                  <a:moveTo>
                    <a:pt x="32" y="0"/>
                  </a:moveTo>
                  <a:cubicBezTo>
                    <a:pt x="22" y="0"/>
                    <a:pt x="11" y="0"/>
                    <a:pt x="1" y="4"/>
                  </a:cubicBezTo>
                  <a:cubicBezTo>
                    <a:pt x="11" y="4"/>
                    <a:pt x="22" y="4"/>
                    <a:pt x="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582;p53">
              <a:extLst>
                <a:ext uri="{FF2B5EF4-FFF2-40B4-BE49-F238E27FC236}">
                  <a16:creationId xmlns:a16="http://schemas.microsoft.com/office/drawing/2014/main" id="{C4D4A0D5-466D-4683-8B52-F70229D6A344}"/>
                </a:ext>
              </a:extLst>
            </p:cNvPr>
            <p:cNvSpPr/>
            <p:nvPr/>
          </p:nvSpPr>
          <p:spPr>
            <a:xfrm>
              <a:off x="7519338" y="1933853"/>
              <a:ext cx="2118" cy="1607"/>
            </a:xfrm>
            <a:custGeom>
              <a:avLst/>
              <a:gdLst/>
              <a:ahLst/>
              <a:cxnLst/>
              <a:rect l="l" t="t" r="r" b="b"/>
              <a:pathLst>
                <a:path w="29" h="22" extrusionOk="0">
                  <a:moveTo>
                    <a:pt x="28" y="0"/>
                  </a:moveTo>
                  <a:cubicBezTo>
                    <a:pt x="18" y="7"/>
                    <a:pt x="7" y="14"/>
                    <a:pt x="0" y="21"/>
                  </a:cubicBezTo>
                  <a:cubicBezTo>
                    <a:pt x="7" y="14"/>
                    <a:pt x="18" y="7"/>
                    <a:pt x="28"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583;p53">
              <a:extLst>
                <a:ext uri="{FF2B5EF4-FFF2-40B4-BE49-F238E27FC236}">
                  <a16:creationId xmlns:a16="http://schemas.microsoft.com/office/drawing/2014/main" id="{A1869AE8-0622-4556-BD3D-5B7E3E82E577}"/>
                </a:ext>
              </a:extLst>
            </p:cNvPr>
            <p:cNvSpPr/>
            <p:nvPr/>
          </p:nvSpPr>
          <p:spPr>
            <a:xfrm>
              <a:off x="7521601" y="1932320"/>
              <a:ext cx="1899" cy="1095"/>
            </a:xfrm>
            <a:custGeom>
              <a:avLst/>
              <a:gdLst/>
              <a:ahLst/>
              <a:cxnLst/>
              <a:rect l="l" t="t" r="r" b="b"/>
              <a:pathLst>
                <a:path w="26" h="15" extrusionOk="0">
                  <a:moveTo>
                    <a:pt x="25" y="0"/>
                  </a:moveTo>
                  <a:cubicBezTo>
                    <a:pt x="18" y="4"/>
                    <a:pt x="8" y="7"/>
                    <a:pt x="1" y="14"/>
                  </a:cubicBezTo>
                  <a:cubicBezTo>
                    <a:pt x="8" y="7"/>
                    <a:pt x="18" y="4"/>
                    <a:pt x="25"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584;p53">
              <a:extLst>
                <a:ext uri="{FF2B5EF4-FFF2-40B4-BE49-F238E27FC236}">
                  <a16:creationId xmlns:a16="http://schemas.microsoft.com/office/drawing/2014/main" id="{05F5E990-1573-4FEB-94DE-6DE07FDBAEE6}"/>
                </a:ext>
              </a:extLst>
            </p:cNvPr>
            <p:cNvSpPr/>
            <p:nvPr/>
          </p:nvSpPr>
          <p:spPr>
            <a:xfrm>
              <a:off x="7539493" y="1931005"/>
              <a:ext cx="584" cy="73"/>
            </a:xfrm>
            <a:custGeom>
              <a:avLst/>
              <a:gdLst/>
              <a:ahLst/>
              <a:cxnLst/>
              <a:rect l="l" t="t" r="r" b="b"/>
              <a:pathLst>
                <a:path w="8" h="1" extrusionOk="0">
                  <a:moveTo>
                    <a:pt x="8" y="1"/>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585;p53">
              <a:extLst>
                <a:ext uri="{FF2B5EF4-FFF2-40B4-BE49-F238E27FC236}">
                  <a16:creationId xmlns:a16="http://schemas.microsoft.com/office/drawing/2014/main" id="{A97DD2C6-689C-48CD-BDCF-A6D06B705FCB}"/>
                </a:ext>
              </a:extLst>
            </p:cNvPr>
            <p:cNvSpPr/>
            <p:nvPr/>
          </p:nvSpPr>
          <p:spPr>
            <a:xfrm>
              <a:off x="7416809" y="1688919"/>
              <a:ext cx="803" cy="1095"/>
            </a:xfrm>
            <a:custGeom>
              <a:avLst/>
              <a:gdLst/>
              <a:ahLst/>
              <a:cxnLst/>
              <a:rect l="l" t="t" r="r" b="b"/>
              <a:pathLst>
                <a:path w="11" h="15" extrusionOk="0">
                  <a:moveTo>
                    <a:pt x="0" y="15"/>
                  </a:moveTo>
                  <a:lnTo>
                    <a:pt x="1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586;p53">
              <a:extLst>
                <a:ext uri="{FF2B5EF4-FFF2-40B4-BE49-F238E27FC236}">
                  <a16:creationId xmlns:a16="http://schemas.microsoft.com/office/drawing/2014/main" id="{73E3AE63-07DE-4B12-8624-CD4DA5A9C3B8}"/>
                </a:ext>
              </a:extLst>
            </p:cNvPr>
            <p:cNvSpPr/>
            <p:nvPr/>
          </p:nvSpPr>
          <p:spPr>
            <a:xfrm>
              <a:off x="7373358" y="1785023"/>
              <a:ext cx="1314" cy="1607"/>
            </a:xfrm>
            <a:custGeom>
              <a:avLst/>
              <a:gdLst/>
              <a:ahLst/>
              <a:cxnLst/>
              <a:rect l="l" t="t" r="r" b="b"/>
              <a:pathLst>
                <a:path w="18" h="22" extrusionOk="0">
                  <a:moveTo>
                    <a:pt x="18" y="22"/>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587;p53">
              <a:extLst>
                <a:ext uri="{FF2B5EF4-FFF2-40B4-BE49-F238E27FC236}">
                  <a16:creationId xmlns:a16="http://schemas.microsoft.com/office/drawing/2014/main" id="{47F1A2C3-7CDB-46F7-B8C2-C5311B0FFDEC}"/>
                </a:ext>
              </a:extLst>
            </p:cNvPr>
            <p:cNvSpPr/>
            <p:nvPr/>
          </p:nvSpPr>
          <p:spPr>
            <a:xfrm>
              <a:off x="7387890" y="1803207"/>
              <a:ext cx="1387" cy="2118"/>
            </a:xfrm>
            <a:custGeom>
              <a:avLst/>
              <a:gdLst/>
              <a:ahLst/>
              <a:cxnLst/>
              <a:rect l="l" t="t" r="r" b="b"/>
              <a:pathLst>
                <a:path w="19" h="29" extrusionOk="0">
                  <a:moveTo>
                    <a:pt x="18" y="29"/>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588;p53">
              <a:extLst>
                <a:ext uri="{FF2B5EF4-FFF2-40B4-BE49-F238E27FC236}">
                  <a16:creationId xmlns:a16="http://schemas.microsoft.com/office/drawing/2014/main" id="{D9A18377-0E27-4B19-9075-CADEADB9DFA3}"/>
                </a:ext>
              </a:extLst>
            </p:cNvPr>
            <p:cNvSpPr/>
            <p:nvPr/>
          </p:nvSpPr>
          <p:spPr>
            <a:xfrm>
              <a:off x="7414764" y="1691256"/>
              <a:ext cx="803" cy="1095"/>
            </a:xfrm>
            <a:custGeom>
              <a:avLst/>
              <a:gdLst/>
              <a:ahLst/>
              <a:cxnLst/>
              <a:rect l="l" t="t" r="r" b="b"/>
              <a:pathLst>
                <a:path w="11" h="15" extrusionOk="0">
                  <a:moveTo>
                    <a:pt x="0" y="14"/>
                  </a:moveTo>
                  <a:lnTo>
                    <a:pt x="1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589;p53">
              <a:extLst>
                <a:ext uri="{FF2B5EF4-FFF2-40B4-BE49-F238E27FC236}">
                  <a16:creationId xmlns:a16="http://schemas.microsoft.com/office/drawing/2014/main" id="{A9A93C8E-EE09-406F-AF5A-DC8E970DE631}"/>
                </a:ext>
              </a:extLst>
            </p:cNvPr>
            <p:cNvSpPr/>
            <p:nvPr/>
          </p:nvSpPr>
          <p:spPr>
            <a:xfrm>
              <a:off x="7418853" y="1686144"/>
              <a:ext cx="803" cy="1095"/>
            </a:xfrm>
            <a:custGeom>
              <a:avLst/>
              <a:gdLst/>
              <a:ahLst/>
              <a:cxnLst/>
              <a:rect l="l" t="t" r="r" b="b"/>
              <a:pathLst>
                <a:path w="11" h="15" extrusionOk="0">
                  <a:moveTo>
                    <a:pt x="0" y="14"/>
                  </a:moveTo>
                  <a:lnTo>
                    <a:pt x="1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590;p53">
              <a:extLst>
                <a:ext uri="{FF2B5EF4-FFF2-40B4-BE49-F238E27FC236}">
                  <a16:creationId xmlns:a16="http://schemas.microsoft.com/office/drawing/2014/main" id="{C95034BF-8A66-4014-AE49-55C6E46DF331}"/>
                </a:ext>
              </a:extLst>
            </p:cNvPr>
            <p:cNvSpPr/>
            <p:nvPr/>
          </p:nvSpPr>
          <p:spPr>
            <a:xfrm>
              <a:off x="7383582" y="1797584"/>
              <a:ext cx="1607" cy="2118"/>
            </a:xfrm>
            <a:custGeom>
              <a:avLst/>
              <a:gdLst/>
              <a:ahLst/>
              <a:cxnLst/>
              <a:rect l="l" t="t" r="r" b="b"/>
              <a:pathLst>
                <a:path w="22" h="29" extrusionOk="0">
                  <a:moveTo>
                    <a:pt x="21" y="29"/>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591;p53">
              <a:extLst>
                <a:ext uri="{FF2B5EF4-FFF2-40B4-BE49-F238E27FC236}">
                  <a16:creationId xmlns:a16="http://schemas.microsoft.com/office/drawing/2014/main" id="{ED1281A4-4AD1-4F87-8AF1-0B7B4946CFE0}"/>
                </a:ext>
              </a:extLst>
            </p:cNvPr>
            <p:cNvSpPr/>
            <p:nvPr/>
          </p:nvSpPr>
          <p:spPr>
            <a:xfrm>
              <a:off x="7376425" y="1788602"/>
              <a:ext cx="1314" cy="1607"/>
            </a:xfrm>
            <a:custGeom>
              <a:avLst/>
              <a:gdLst/>
              <a:ahLst/>
              <a:cxnLst/>
              <a:rect l="l" t="t" r="r" b="b"/>
              <a:pathLst>
                <a:path w="18" h="22" extrusionOk="0">
                  <a:moveTo>
                    <a:pt x="18" y="22"/>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592;p53">
              <a:extLst>
                <a:ext uri="{FF2B5EF4-FFF2-40B4-BE49-F238E27FC236}">
                  <a16:creationId xmlns:a16="http://schemas.microsoft.com/office/drawing/2014/main" id="{A5A36AB1-5293-48EC-8536-CA776DCB1669}"/>
                </a:ext>
              </a:extLst>
            </p:cNvPr>
            <p:cNvSpPr/>
            <p:nvPr/>
          </p:nvSpPr>
          <p:spPr>
            <a:xfrm>
              <a:off x="7370802" y="1782248"/>
              <a:ext cx="1095" cy="1095"/>
            </a:xfrm>
            <a:custGeom>
              <a:avLst/>
              <a:gdLst/>
              <a:ahLst/>
              <a:cxnLst/>
              <a:rect l="l" t="t" r="r" b="b"/>
              <a:pathLst>
                <a:path w="15" h="15" extrusionOk="0">
                  <a:moveTo>
                    <a:pt x="14" y="14"/>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593;p53">
              <a:extLst>
                <a:ext uri="{FF2B5EF4-FFF2-40B4-BE49-F238E27FC236}">
                  <a16:creationId xmlns:a16="http://schemas.microsoft.com/office/drawing/2014/main" id="{10F120A1-6416-41AF-B7D8-47A07105105F}"/>
                </a:ext>
              </a:extLst>
            </p:cNvPr>
            <p:cNvSpPr/>
            <p:nvPr/>
          </p:nvSpPr>
          <p:spPr>
            <a:xfrm>
              <a:off x="7410894" y="1695346"/>
              <a:ext cx="584" cy="584"/>
            </a:xfrm>
            <a:custGeom>
              <a:avLst/>
              <a:gdLst/>
              <a:ahLst/>
              <a:cxnLst/>
              <a:rect l="l" t="t" r="r" b="b"/>
              <a:pathLst>
                <a:path w="8" h="8" extrusionOk="0">
                  <a:moveTo>
                    <a:pt x="1" y="7"/>
                  </a:moveTo>
                  <a:lnTo>
                    <a:pt x="8"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594;p53">
              <a:extLst>
                <a:ext uri="{FF2B5EF4-FFF2-40B4-BE49-F238E27FC236}">
                  <a16:creationId xmlns:a16="http://schemas.microsoft.com/office/drawing/2014/main" id="{690E8A64-4E69-4190-AE97-C1D07B6AEF1F}"/>
                </a:ext>
              </a:extLst>
            </p:cNvPr>
            <p:cNvSpPr/>
            <p:nvPr/>
          </p:nvSpPr>
          <p:spPr>
            <a:xfrm>
              <a:off x="7379711" y="1792691"/>
              <a:ext cx="1607" cy="2118"/>
            </a:xfrm>
            <a:custGeom>
              <a:avLst/>
              <a:gdLst/>
              <a:ahLst/>
              <a:cxnLst/>
              <a:rect l="l" t="t" r="r" b="b"/>
              <a:pathLst>
                <a:path w="22" h="29" extrusionOk="0">
                  <a:moveTo>
                    <a:pt x="22" y="29"/>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595;p53">
              <a:extLst>
                <a:ext uri="{FF2B5EF4-FFF2-40B4-BE49-F238E27FC236}">
                  <a16:creationId xmlns:a16="http://schemas.microsoft.com/office/drawing/2014/main" id="{9FA85F38-12DA-4058-830D-B42A76BCFF70}"/>
                </a:ext>
              </a:extLst>
            </p:cNvPr>
            <p:cNvSpPr/>
            <p:nvPr/>
          </p:nvSpPr>
          <p:spPr>
            <a:xfrm>
              <a:off x="7394536" y="1708637"/>
              <a:ext cx="1899" cy="3140"/>
            </a:xfrm>
            <a:custGeom>
              <a:avLst/>
              <a:gdLst/>
              <a:ahLst/>
              <a:cxnLst/>
              <a:rect l="l" t="t" r="r" b="b"/>
              <a:pathLst>
                <a:path w="26" h="43" extrusionOk="0">
                  <a:moveTo>
                    <a:pt x="1" y="42"/>
                  </a:moveTo>
                  <a:cubicBezTo>
                    <a:pt x="8" y="28"/>
                    <a:pt x="15" y="11"/>
                    <a:pt x="25" y="0"/>
                  </a:cubicBezTo>
                  <a:cubicBezTo>
                    <a:pt x="15" y="11"/>
                    <a:pt x="8" y="28"/>
                    <a:pt x="1" y="4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596;p53">
              <a:extLst>
                <a:ext uri="{FF2B5EF4-FFF2-40B4-BE49-F238E27FC236}">
                  <a16:creationId xmlns:a16="http://schemas.microsoft.com/office/drawing/2014/main" id="{D451DF0B-2855-4D75-9485-0ABA27C04FEC}"/>
                </a:ext>
              </a:extLst>
            </p:cNvPr>
            <p:cNvSpPr/>
            <p:nvPr/>
          </p:nvSpPr>
          <p:spPr>
            <a:xfrm>
              <a:off x="7421117" y="1683077"/>
              <a:ext cx="584" cy="1095"/>
            </a:xfrm>
            <a:custGeom>
              <a:avLst/>
              <a:gdLst/>
              <a:ahLst/>
              <a:cxnLst/>
              <a:rect l="l" t="t" r="r" b="b"/>
              <a:pathLst>
                <a:path w="8" h="15" extrusionOk="0">
                  <a:moveTo>
                    <a:pt x="1" y="14"/>
                  </a:moveTo>
                  <a:lnTo>
                    <a:pt x="8"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597;p53">
              <a:extLst>
                <a:ext uri="{FF2B5EF4-FFF2-40B4-BE49-F238E27FC236}">
                  <a16:creationId xmlns:a16="http://schemas.microsoft.com/office/drawing/2014/main" id="{B11925B8-EFF6-4C3A-9F5F-F05AE2CEE823}"/>
                </a:ext>
              </a:extLst>
            </p:cNvPr>
            <p:cNvSpPr/>
            <p:nvPr/>
          </p:nvSpPr>
          <p:spPr>
            <a:xfrm>
              <a:off x="7412719" y="1693520"/>
              <a:ext cx="803" cy="876"/>
            </a:xfrm>
            <a:custGeom>
              <a:avLst/>
              <a:gdLst/>
              <a:ahLst/>
              <a:cxnLst/>
              <a:rect l="l" t="t" r="r" b="b"/>
              <a:pathLst>
                <a:path w="11" h="12" extrusionOk="0">
                  <a:moveTo>
                    <a:pt x="11" y="1"/>
                  </a:moveTo>
                  <a:lnTo>
                    <a:pt x="0"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598;p53">
              <a:extLst>
                <a:ext uri="{FF2B5EF4-FFF2-40B4-BE49-F238E27FC236}">
                  <a16:creationId xmlns:a16="http://schemas.microsoft.com/office/drawing/2014/main" id="{31E72AD1-D64E-4A47-9D30-67F86FA39537}"/>
                </a:ext>
              </a:extLst>
            </p:cNvPr>
            <p:cNvSpPr/>
            <p:nvPr/>
          </p:nvSpPr>
          <p:spPr>
            <a:xfrm>
              <a:off x="7400962" y="1696879"/>
              <a:ext cx="8252" cy="6426"/>
            </a:xfrm>
            <a:custGeom>
              <a:avLst/>
              <a:gdLst/>
              <a:ahLst/>
              <a:cxnLst/>
              <a:rect l="l" t="t" r="r" b="b"/>
              <a:pathLst>
                <a:path w="113" h="88" extrusionOk="0">
                  <a:moveTo>
                    <a:pt x="112" y="0"/>
                  </a:moveTo>
                  <a:lnTo>
                    <a:pt x="112" y="0"/>
                  </a:lnTo>
                  <a:cubicBezTo>
                    <a:pt x="74" y="25"/>
                    <a:pt x="35" y="56"/>
                    <a:pt x="0" y="88"/>
                  </a:cubicBezTo>
                  <a:cubicBezTo>
                    <a:pt x="35" y="56"/>
                    <a:pt x="74" y="25"/>
                    <a:pt x="1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599;p53">
              <a:extLst>
                <a:ext uri="{FF2B5EF4-FFF2-40B4-BE49-F238E27FC236}">
                  <a16:creationId xmlns:a16="http://schemas.microsoft.com/office/drawing/2014/main" id="{58955766-1EA5-4862-ABD9-66E2DAB291DB}"/>
                </a:ext>
              </a:extLst>
            </p:cNvPr>
            <p:cNvSpPr/>
            <p:nvPr/>
          </p:nvSpPr>
          <p:spPr>
            <a:xfrm>
              <a:off x="7368465" y="1779911"/>
              <a:ext cx="876" cy="584"/>
            </a:xfrm>
            <a:custGeom>
              <a:avLst/>
              <a:gdLst/>
              <a:ahLst/>
              <a:cxnLst/>
              <a:rect l="l" t="t" r="r" b="b"/>
              <a:pathLst>
                <a:path w="12" h="8" extrusionOk="0">
                  <a:moveTo>
                    <a:pt x="1" y="1"/>
                  </a:moveTo>
                  <a:lnTo>
                    <a:pt x="11"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00;p53">
              <a:extLst>
                <a:ext uri="{FF2B5EF4-FFF2-40B4-BE49-F238E27FC236}">
                  <a16:creationId xmlns:a16="http://schemas.microsoft.com/office/drawing/2014/main" id="{12315EE4-1406-4F37-8240-5E87A7BB25C6}"/>
                </a:ext>
              </a:extLst>
            </p:cNvPr>
            <p:cNvSpPr/>
            <p:nvPr/>
          </p:nvSpPr>
          <p:spPr>
            <a:xfrm>
              <a:off x="7526202" y="1776844"/>
              <a:ext cx="584" cy="1899"/>
            </a:xfrm>
            <a:custGeom>
              <a:avLst/>
              <a:gdLst/>
              <a:ahLst/>
              <a:cxnLst/>
              <a:rect l="l" t="t" r="r" b="b"/>
              <a:pathLst>
                <a:path w="8" h="26" extrusionOk="0">
                  <a:moveTo>
                    <a:pt x="8" y="1"/>
                  </a:moveTo>
                  <a:lnTo>
                    <a:pt x="1"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01;p53">
              <a:extLst>
                <a:ext uri="{FF2B5EF4-FFF2-40B4-BE49-F238E27FC236}">
                  <a16:creationId xmlns:a16="http://schemas.microsoft.com/office/drawing/2014/main" id="{BF236B88-19B6-48E5-AA02-E90EDF14DEFB}"/>
                </a:ext>
              </a:extLst>
            </p:cNvPr>
            <p:cNvSpPr/>
            <p:nvPr/>
          </p:nvSpPr>
          <p:spPr>
            <a:xfrm>
              <a:off x="7523135" y="1797365"/>
              <a:ext cx="365" cy="1022"/>
            </a:xfrm>
            <a:custGeom>
              <a:avLst/>
              <a:gdLst/>
              <a:ahLst/>
              <a:cxnLst/>
              <a:rect l="l" t="t" r="r" b="b"/>
              <a:pathLst>
                <a:path w="5" h="14" extrusionOk="0">
                  <a:moveTo>
                    <a:pt x="1" y="0"/>
                  </a:moveTo>
                  <a:cubicBezTo>
                    <a:pt x="1" y="4"/>
                    <a:pt x="1" y="11"/>
                    <a:pt x="4" y="14"/>
                  </a:cubicBezTo>
                  <a:cubicBezTo>
                    <a:pt x="4" y="11"/>
                    <a:pt x="1" y="4"/>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02;p53">
              <a:extLst>
                <a:ext uri="{FF2B5EF4-FFF2-40B4-BE49-F238E27FC236}">
                  <a16:creationId xmlns:a16="http://schemas.microsoft.com/office/drawing/2014/main" id="{99E6CB1C-6B17-4DF8-B9D0-08C02C8994F9}"/>
                </a:ext>
              </a:extLst>
            </p:cNvPr>
            <p:cNvSpPr/>
            <p:nvPr/>
          </p:nvSpPr>
          <p:spPr>
            <a:xfrm>
              <a:off x="7523427" y="1787579"/>
              <a:ext cx="292" cy="1607"/>
            </a:xfrm>
            <a:custGeom>
              <a:avLst/>
              <a:gdLst/>
              <a:ahLst/>
              <a:cxnLst/>
              <a:rect l="l" t="t" r="r" b="b"/>
              <a:pathLst>
                <a:path w="4" h="22" extrusionOk="0">
                  <a:moveTo>
                    <a:pt x="4" y="1"/>
                  </a:moveTo>
                  <a:cubicBezTo>
                    <a:pt x="0" y="11"/>
                    <a:pt x="0" y="18"/>
                    <a:pt x="0" y="22"/>
                  </a:cubicBezTo>
                  <a:cubicBezTo>
                    <a:pt x="0" y="18"/>
                    <a:pt x="4" y="8"/>
                    <a:pt x="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03;p53">
              <a:extLst>
                <a:ext uri="{FF2B5EF4-FFF2-40B4-BE49-F238E27FC236}">
                  <a16:creationId xmlns:a16="http://schemas.microsoft.com/office/drawing/2014/main" id="{0A875B24-0463-41EA-AB2B-D8A58BBD4C4B}"/>
                </a:ext>
              </a:extLst>
            </p:cNvPr>
            <p:cNvSpPr/>
            <p:nvPr/>
          </p:nvSpPr>
          <p:spPr>
            <a:xfrm>
              <a:off x="7523938" y="1784293"/>
              <a:ext cx="584" cy="1607"/>
            </a:xfrm>
            <a:custGeom>
              <a:avLst/>
              <a:gdLst/>
              <a:ahLst/>
              <a:cxnLst/>
              <a:rect l="l" t="t" r="r" b="b"/>
              <a:pathLst>
                <a:path w="8" h="22" extrusionOk="0">
                  <a:moveTo>
                    <a:pt x="7" y="0"/>
                  </a:moveTo>
                  <a:lnTo>
                    <a:pt x="0" y="21"/>
                  </a:lnTo>
                  <a:cubicBezTo>
                    <a:pt x="4" y="14"/>
                    <a:pt x="7" y="7"/>
                    <a:pt x="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04;p53">
              <a:extLst>
                <a:ext uri="{FF2B5EF4-FFF2-40B4-BE49-F238E27FC236}">
                  <a16:creationId xmlns:a16="http://schemas.microsoft.com/office/drawing/2014/main" id="{21D3637B-D024-4E40-B867-772ACE7A9599}"/>
                </a:ext>
              </a:extLst>
            </p:cNvPr>
            <p:cNvSpPr/>
            <p:nvPr/>
          </p:nvSpPr>
          <p:spPr>
            <a:xfrm>
              <a:off x="7524961" y="1780715"/>
              <a:ext cx="584" cy="1607"/>
            </a:xfrm>
            <a:custGeom>
              <a:avLst/>
              <a:gdLst/>
              <a:ahLst/>
              <a:cxnLst/>
              <a:rect l="l" t="t" r="r" b="b"/>
              <a:pathLst>
                <a:path w="8" h="22" extrusionOk="0">
                  <a:moveTo>
                    <a:pt x="7" y="0"/>
                  </a:moveTo>
                  <a:lnTo>
                    <a:pt x="0" y="2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05;p53">
              <a:extLst>
                <a:ext uri="{FF2B5EF4-FFF2-40B4-BE49-F238E27FC236}">
                  <a16:creationId xmlns:a16="http://schemas.microsoft.com/office/drawing/2014/main" id="{171FE4E5-9069-46E3-8A49-84952CA2B090}"/>
                </a:ext>
              </a:extLst>
            </p:cNvPr>
            <p:cNvSpPr/>
            <p:nvPr/>
          </p:nvSpPr>
          <p:spPr>
            <a:xfrm>
              <a:off x="7522916" y="1794225"/>
              <a:ext cx="73" cy="1387"/>
            </a:xfrm>
            <a:custGeom>
              <a:avLst/>
              <a:gdLst/>
              <a:ahLst/>
              <a:cxnLst/>
              <a:rect l="l" t="t" r="r" b="b"/>
              <a:pathLst>
                <a:path w="1" h="19" extrusionOk="0">
                  <a:moveTo>
                    <a:pt x="0" y="18"/>
                  </a:moveTo>
                  <a:lnTo>
                    <a:pt x="0" y="1"/>
                  </a:lnTo>
                  <a:cubicBezTo>
                    <a:pt x="0" y="8"/>
                    <a:pt x="0" y="11"/>
                    <a:pt x="0" y="1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06;p53">
              <a:extLst>
                <a:ext uri="{FF2B5EF4-FFF2-40B4-BE49-F238E27FC236}">
                  <a16:creationId xmlns:a16="http://schemas.microsoft.com/office/drawing/2014/main" id="{4914B6B5-DA0D-43AC-B17A-F1ACDB0B8BC2}"/>
                </a:ext>
              </a:extLst>
            </p:cNvPr>
            <p:cNvSpPr/>
            <p:nvPr/>
          </p:nvSpPr>
          <p:spPr>
            <a:xfrm>
              <a:off x="7530584" y="1911872"/>
              <a:ext cx="2118" cy="4162"/>
            </a:xfrm>
            <a:custGeom>
              <a:avLst/>
              <a:gdLst/>
              <a:ahLst/>
              <a:cxnLst/>
              <a:rect l="l" t="t" r="r" b="b"/>
              <a:pathLst>
                <a:path w="29" h="57" extrusionOk="0">
                  <a:moveTo>
                    <a:pt x="0" y="0"/>
                  </a:moveTo>
                  <a:lnTo>
                    <a:pt x="28" y="56"/>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07;p53">
              <a:extLst>
                <a:ext uri="{FF2B5EF4-FFF2-40B4-BE49-F238E27FC236}">
                  <a16:creationId xmlns:a16="http://schemas.microsoft.com/office/drawing/2014/main" id="{BA605E6F-F713-45DC-8B36-09F75F9BB83C}"/>
                </a:ext>
              </a:extLst>
            </p:cNvPr>
            <p:cNvSpPr/>
            <p:nvPr/>
          </p:nvSpPr>
          <p:spPr>
            <a:xfrm>
              <a:off x="7522624" y="1895514"/>
              <a:ext cx="1387" cy="2848"/>
            </a:xfrm>
            <a:custGeom>
              <a:avLst/>
              <a:gdLst/>
              <a:ahLst/>
              <a:cxnLst/>
              <a:rect l="l" t="t" r="r" b="b"/>
              <a:pathLst>
                <a:path w="19" h="39" extrusionOk="0">
                  <a:moveTo>
                    <a:pt x="1" y="0"/>
                  </a:moveTo>
                  <a:cubicBezTo>
                    <a:pt x="8" y="11"/>
                    <a:pt x="11" y="25"/>
                    <a:pt x="18" y="39"/>
                  </a:cubicBezTo>
                  <a:cubicBezTo>
                    <a:pt x="11" y="25"/>
                    <a:pt x="8" y="11"/>
                    <a:pt x="1"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08;p53">
              <a:extLst>
                <a:ext uri="{FF2B5EF4-FFF2-40B4-BE49-F238E27FC236}">
                  <a16:creationId xmlns:a16="http://schemas.microsoft.com/office/drawing/2014/main" id="{D7A757A5-5E33-4018-9BA7-89AC15C1ABAE}"/>
                </a:ext>
              </a:extLst>
            </p:cNvPr>
            <p:cNvSpPr/>
            <p:nvPr/>
          </p:nvSpPr>
          <p:spPr>
            <a:xfrm>
              <a:off x="7538763" y="1927208"/>
              <a:ext cx="1826" cy="3140"/>
            </a:xfrm>
            <a:custGeom>
              <a:avLst/>
              <a:gdLst/>
              <a:ahLst/>
              <a:cxnLst/>
              <a:rect l="l" t="t" r="r" b="b"/>
              <a:pathLst>
                <a:path w="25" h="43" extrusionOk="0">
                  <a:moveTo>
                    <a:pt x="0" y="0"/>
                  </a:moveTo>
                  <a:lnTo>
                    <a:pt x="25" y="4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09;p53">
              <a:extLst>
                <a:ext uri="{FF2B5EF4-FFF2-40B4-BE49-F238E27FC236}">
                  <a16:creationId xmlns:a16="http://schemas.microsoft.com/office/drawing/2014/main" id="{EC95EEB9-93E5-435E-805A-70B14BB743C9}"/>
                </a:ext>
              </a:extLst>
            </p:cNvPr>
            <p:cNvSpPr/>
            <p:nvPr/>
          </p:nvSpPr>
          <p:spPr>
            <a:xfrm>
              <a:off x="7522916" y="1790939"/>
              <a:ext cx="292" cy="1607"/>
            </a:xfrm>
            <a:custGeom>
              <a:avLst/>
              <a:gdLst/>
              <a:ahLst/>
              <a:cxnLst/>
              <a:rect l="l" t="t" r="r" b="b"/>
              <a:pathLst>
                <a:path w="4" h="22" extrusionOk="0">
                  <a:moveTo>
                    <a:pt x="4" y="0"/>
                  </a:moveTo>
                  <a:cubicBezTo>
                    <a:pt x="0" y="7"/>
                    <a:pt x="0" y="14"/>
                    <a:pt x="4" y="21"/>
                  </a:cubicBezTo>
                  <a:lnTo>
                    <a:pt x="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10;p53">
              <a:extLst>
                <a:ext uri="{FF2B5EF4-FFF2-40B4-BE49-F238E27FC236}">
                  <a16:creationId xmlns:a16="http://schemas.microsoft.com/office/drawing/2014/main" id="{1B70F30A-F504-4601-B90B-6CC8F238FFD8}"/>
                </a:ext>
              </a:extLst>
            </p:cNvPr>
            <p:cNvSpPr/>
            <p:nvPr/>
          </p:nvSpPr>
          <p:spPr>
            <a:xfrm>
              <a:off x="7525983" y="1902890"/>
              <a:ext cx="1607" cy="3140"/>
            </a:xfrm>
            <a:custGeom>
              <a:avLst/>
              <a:gdLst/>
              <a:ahLst/>
              <a:cxnLst/>
              <a:rect l="l" t="t" r="r" b="b"/>
              <a:pathLst>
                <a:path w="22" h="43" extrusionOk="0">
                  <a:moveTo>
                    <a:pt x="0" y="1"/>
                  </a:moveTo>
                  <a:lnTo>
                    <a:pt x="21" y="43"/>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11;p53">
              <a:extLst>
                <a:ext uri="{FF2B5EF4-FFF2-40B4-BE49-F238E27FC236}">
                  <a16:creationId xmlns:a16="http://schemas.microsoft.com/office/drawing/2014/main" id="{07159F12-D750-42C1-A947-E6D58B6AFCA9}"/>
                </a:ext>
              </a:extLst>
            </p:cNvPr>
            <p:cNvSpPr/>
            <p:nvPr/>
          </p:nvSpPr>
          <p:spPr>
            <a:xfrm>
              <a:off x="7535696" y="1921585"/>
              <a:ext cx="2337" cy="4381"/>
            </a:xfrm>
            <a:custGeom>
              <a:avLst/>
              <a:gdLst/>
              <a:ahLst/>
              <a:cxnLst/>
              <a:rect l="l" t="t" r="r" b="b"/>
              <a:pathLst>
                <a:path w="32" h="60" extrusionOk="0">
                  <a:moveTo>
                    <a:pt x="0" y="0"/>
                  </a:moveTo>
                  <a:lnTo>
                    <a:pt x="32" y="6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12;p53">
              <a:extLst>
                <a:ext uri="{FF2B5EF4-FFF2-40B4-BE49-F238E27FC236}">
                  <a16:creationId xmlns:a16="http://schemas.microsoft.com/office/drawing/2014/main" id="{511DA397-5E64-4E40-A138-B521C99DC72F}"/>
                </a:ext>
              </a:extLst>
            </p:cNvPr>
            <p:cNvSpPr/>
            <p:nvPr/>
          </p:nvSpPr>
          <p:spPr>
            <a:xfrm>
              <a:off x="7533140" y="1916473"/>
              <a:ext cx="2118" cy="4162"/>
            </a:xfrm>
            <a:custGeom>
              <a:avLst/>
              <a:gdLst/>
              <a:ahLst/>
              <a:cxnLst/>
              <a:rect l="l" t="t" r="r" b="b"/>
              <a:pathLst>
                <a:path w="29" h="57" extrusionOk="0">
                  <a:moveTo>
                    <a:pt x="0" y="0"/>
                  </a:moveTo>
                  <a:lnTo>
                    <a:pt x="28" y="56"/>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13;p53">
              <a:extLst>
                <a:ext uri="{FF2B5EF4-FFF2-40B4-BE49-F238E27FC236}">
                  <a16:creationId xmlns:a16="http://schemas.microsoft.com/office/drawing/2014/main" id="{FEFED74F-8F11-4724-9078-F85DCE00A531}"/>
                </a:ext>
              </a:extLst>
            </p:cNvPr>
            <p:cNvSpPr/>
            <p:nvPr/>
          </p:nvSpPr>
          <p:spPr>
            <a:xfrm>
              <a:off x="7528028" y="1906760"/>
              <a:ext cx="2118" cy="4162"/>
            </a:xfrm>
            <a:custGeom>
              <a:avLst/>
              <a:gdLst/>
              <a:ahLst/>
              <a:cxnLst/>
              <a:rect l="l" t="t" r="r" b="b"/>
              <a:pathLst>
                <a:path w="29" h="57" extrusionOk="0">
                  <a:moveTo>
                    <a:pt x="0" y="0"/>
                  </a:moveTo>
                  <a:lnTo>
                    <a:pt x="28" y="56"/>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14;p53">
              <a:extLst>
                <a:ext uri="{FF2B5EF4-FFF2-40B4-BE49-F238E27FC236}">
                  <a16:creationId xmlns:a16="http://schemas.microsoft.com/office/drawing/2014/main" id="{09FAB97C-AA24-4032-A4E8-614E6F6007D5}"/>
                </a:ext>
              </a:extLst>
            </p:cNvPr>
            <p:cNvSpPr/>
            <p:nvPr/>
          </p:nvSpPr>
          <p:spPr>
            <a:xfrm>
              <a:off x="7524157" y="1898800"/>
              <a:ext cx="1607" cy="3432"/>
            </a:xfrm>
            <a:custGeom>
              <a:avLst/>
              <a:gdLst/>
              <a:ahLst/>
              <a:cxnLst/>
              <a:rect l="l" t="t" r="r" b="b"/>
              <a:pathLst>
                <a:path w="22" h="47" extrusionOk="0">
                  <a:moveTo>
                    <a:pt x="1" y="1"/>
                  </a:moveTo>
                  <a:cubicBezTo>
                    <a:pt x="8" y="15"/>
                    <a:pt x="15" y="32"/>
                    <a:pt x="22" y="46"/>
                  </a:cubicBezTo>
                  <a:cubicBezTo>
                    <a:pt x="15" y="32"/>
                    <a:pt x="8" y="15"/>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15;p53">
              <a:extLst>
                <a:ext uri="{FF2B5EF4-FFF2-40B4-BE49-F238E27FC236}">
                  <a16:creationId xmlns:a16="http://schemas.microsoft.com/office/drawing/2014/main" id="{D8C47179-8958-459D-9C02-B6F84BDEE813}"/>
                </a:ext>
              </a:extLst>
            </p:cNvPr>
            <p:cNvSpPr/>
            <p:nvPr/>
          </p:nvSpPr>
          <p:spPr>
            <a:xfrm>
              <a:off x="7524449" y="1800943"/>
              <a:ext cx="73" cy="292"/>
            </a:xfrm>
            <a:custGeom>
              <a:avLst/>
              <a:gdLst/>
              <a:ahLst/>
              <a:cxnLst/>
              <a:rect l="l" t="t" r="r" b="b"/>
              <a:pathLst>
                <a:path w="1" h="4" extrusionOk="0">
                  <a:moveTo>
                    <a:pt x="0" y="4"/>
                  </a:moveTo>
                  <a:lnTo>
                    <a:pt x="0" y="0"/>
                  </a:lnTo>
                  <a:lnTo>
                    <a:pt x="0"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16;p53">
              <a:extLst>
                <a:ext uri="{FF2B5EF4-FFF2-40B4-BE49-F238E27FC236}">
                  <a16:creationId xmlns:a16="http://schemas.microsoft.com/office/drawing/2014/main" id="{9A3FAF59-6052-439B-B444-62D9ADE3B5D9}"/>
                </a:ext>
              </a:extLst>
            </p:cNvPr>
            <p:cNvSpPr/>
            <p:nvPr/>
          </p:nvSpPr>
          <p:spPr>
            <a:xfrm>
              <a:off x="7642825" y="1787579"/>
              <a:ext cx="110195" cy="138163"/>
            </a:xfrm>
            <a:custGeom>
              <a:avLst/>
              <a:gdLst/>
              <a:ahLst/>
              <a:cxnLst/>
              <a:rect l="l" t="t" r="r" b="b"/>
              <a:pathLst>
                <a:path w="1509" h="1892" extrusionOk="0">
                  <a:moveTo>
                    <a:pt x="256" y="1"/>
                  </a:moveTo>
                  <a:lnTo>
                    <a:pt x="256" y="8"/>
                  </a:lnTo>
                  <a:lnTo>
                    <a:pt x="249" y="25"/>
                  </a:lnTo>
                  <a:lnTo>
                    <a:pt x="242" y="43"/>
                  </a:lnTo>
                  <a:lnTo>
                    <a:pt x="238" y="57"/>
                  </a:lnTo>
                  <a:lnTo>
                    <a:pt x="231" y="78"/>
                  </a:lnTo>
                  <a:lnTo>
                    <a:pt x="228" y="88"/>
                  </a:lnTo>
                  <a:lnTo>
                    <a:pt x="221" y="106"/>
                  </a:lnTo>
                  <a:lnTo>
                    <a:pt x="221" y="113"/>
                  </a:lnTo>
                  <a:lnTo>
                    <a:pt x="214" y="130"/>
                  </a:lnTo>
                  <a:lnTo>
                    <a:pt x="214" y="138"/>
                  </a:lnTo>
                  <a:cubicBezTo>
                    <a:pt x="207" y="152"/>
                    <a:pt x="203" y="162"/>
                    <a:pt x="196" y="173"/>
                  </a:cubicBezTo>
                  <a:lnTo>
                    <a:pt x="196" y="176"/>
                  </a:lnTo>
                  <a:lnTo>
                    <a:pt x="193" y="190"/>
                  </a:lnTo>
                  <a:lnTo>
                    <a:pt x="193" y="194"/>
                  </a:lnTo>
                  <a:lnTo>
                    <a:pt x="186" y="201"/>
                  </a:lnTo>
                  <a:lnTo>
                    <a:pt x="186" y="204"/>
                  </a:lnTo>
                  <a:lnTo>
                    <a:pt x="182" y="211"/>
                  </a:lnTo>
                  <a:lnTo>
                    <a:pt x="182" y="215"/>
                  </a:lnTo>
                  <a:lnTo>
                    <a:pt x="179" y="222"/>
                  </a:lnTo>
                  <a:lnTo>
                    <a:pt x="179" y="225"/>
                  </a:lnTo>
                  <a:lnTo>
                    <a:pt x="175" y="229"/>
                  </a:lnTo>
                  <a:lnTo>
                    <a:pt x="175" y="232"/>
                  </a:lnTo>
                  <a:lnTo>
                    <a:pt x="172" y="236"/>
                  </a:lnTo>
                  <a:lnTo>
                    <a:pt x="168" y="239"/>
                  </a:lnTo>
                  <a:lnTo>
                    <a:pt x="165" y="243"/>
                  </a:lnTo>
                  <a:cubicBezTo>
                    <a:pt x="158" y="246"/>
                    <a:pt x="154" y="253"/>
                    <a:pt x="147" y="260"/>
                  </a:cubicBezTo>
                  <a:cubicBezTo>
                    <a:pt x="63" y="355"/>
                    <a:pt x="0" y="614"/>
                    <a:pt x="84" y="817"/>
                  </a:cubicBezTo>
                  <a:cubicBezTo>
                    <a:pt x="161" y="999"/>
                    <a:pt x="186" y="1286"/>
                    <a:pt x="172" y="1464"/>
                  </a:cubicBezTo>
                  <a:cubicBezTo>
                    <a:pt x="168" y="1492"/>
                    <a:pt x="165" y="1517"/>
                    <a:pt x="158" y="1545"/>
                  </a:cubicBezTo>
                  <a:cubicBezTo>
                    <a:pt x="154" y="1562"/>
                    <a:pt x="151" y="1580"/>
                    <a:pt x="144" y="1597"/>
                  </a:cubicBezTo>
                  <a:lnTo>
                    <a:pt x="137" y="1608"/>
                  </a:lnTo>
                  <a:lnTo>
                    <a:pt x="137" y="1611"/>
                  </a:lnTo>
                  <a:lnTo>
                    <a:pt x="133" y="1615"/>
                  </a:lnTo>
                  <a:lnTo>
                    <a:pt x="133" y="1618"/>
                  </a:lnTo>
                  <a:lnTo>
                    <a:pt x="130" y="1622"/>
                  </a:lnTo>
                  <a:lnTo>
                    <a:pt x="130" y="1625"/>
                  </a:lnTo>
                  <a:lnTo>
                    <a:pt x="126" y="1632"/>
                  </a:lnTo>
                  <a:lnTo>
                    <a:pt x="126" y="1636"/>
                  </a:lnTo>
                  <a:lnTo>
                    <a:pt x="123" y="1643"/>
                  </a:lnTo>
                  <a:lnTo>
                    <a:pt x="119" y="1650"/>
                  </a:lnTo>
                  <a:lnTo>
                    <a:pt x="112" y="1657"/>
                  </a:lnTo>
                  <a:lnTo>
                    <a:pt x="109" y="1664"/>
                  </a:lnTo>
                  <a:lnTo>
                    <a:pt x="105" y="1671"/>
                  </a:lnTo>
                  <a:lnTo>
                    <a:pt x="98" y="1685"/>
                  </a:lnTo>
                  <a:lnTo>
                    <a:pt x="95" y="1688"/>
                  </a:lnTo>
                  <a:lnTo>
                    <a:pt x="81" y="1709"/>
                  </a:lnTo>
                  <a:cubicBezTo>
                    <a:pt x="63" y="1737"/>
                    <a:pt x="42" y="1769"/>
                    <a:pt x="14" y="1814"/>
                  </a:cubicBezTo>
                  <a:cubicBezTo>
                    <a:pt x="14" y="1821"/>
                    <a:pt x="14" y="1832"/>
                    <a:pt x="18" y="1839"/>
                  </a:cubicBezTo>
                  <a:cubicBezTo>
                    <a:pt x="74" y="1875"/>
                    <a:pt x="137" y="1892"/>
                    <a:pt x="201" y="1892"/>
                  </a:cubicBezTo>
                  <a:cubicBezTo>
                    <a:pt x="225" y="1892"/>
                    <a:pt x="249" y="1889"/>
                    <a:pt x="273" y="1884"/>
                  </a:cubicBezTo>
                  <a:lnTo>
                    <a:pt x="280" y="1884"/>
                  </a:lnTo>
                  <a:lnTo>
                    <a:pt x="315" y="1874"/>
                  </a:lnTo>
                  <a:lnTo>
                    <a:pt x="329" y="1874"/>
                  </a:lnTo>
                  <a:cubicBezTo>
                    <a:pt x="343" y="1867"/>
                    <a:pt x="361" y="1863"/>
                    <a:pt x="375" y="1860"/>
                  </a:cubicBezTo>
                  <a:cubicBezTo>
                    <a:pt x="453" y="1835"/>
                    <a:pt x="535" y="1823"/>
                    <a:pt x="614" y="1823"/>
                  </a:cubicBezTo>
                  <a:cubicBezTo>
                    <a:pt x="634" y="1823"/>
                    <a:pt x="653" y="1824"/>
                    <a:pt x="672" y="1825"/>
                  </a:cubicBezTo>
                  <a:cubicBezTo>
                    <a:pt x="691" y="1825"/>
                    <a:pt x="707" y="1826"/>
                    <a:pt x="723" y="1826"/>
                  </a:cubicBezTo>
                  <a:cubicBezTo>
                    <a:pt x="817" y="1826"/>
                    <a:pt x="856" y="1807"/>
                    <a:pt x="907" y="1653"/>
                  </a:cubicBezTo>
                  <a:cubicBezTo>
                    <a:pt x="914" y="1636"/>
                    <a:pt x="921" y="1615"/>
                    <a:pt x="931" y="1594"/>
                  </a:cubicBezTo>
                  <a:cubicBezTo>
                    <a:pt x="935" y="1587"/>
                    <a:pt x="938" y="1580"/>
                    <a:pt x="938" y="1573"/>
                  </a:cubicBezTo>
                  <a:cubicBezTo>
                    <a:pt x="945" y="1559"/>
                    <a:pt x="952" y="1545"/>
                    <a:pt x="959" y="1531"/>
                  </a:cubicBezTo>
                  <a:lnTo>
                    <a:pt x="973" y="1506"/>
                  </a:lnTo>
                  <a:cubicBezTo>
                    <a:pt x="980" y="1492"/>
                    <a:pt x="987" y="1478"/>
                    <a:pt x="994" y="1468"/>
                  </a:cubicBezTo>
                  <a:lnTo>
                    <a:pt x="1008" y="1440"/>
                  </a:lnTo>
                  <a:lnTo>
                    <a:pt x="1033" y="1401"/>
                  </a:lnTo>
                  <a:lnTo>
                    <a:pt x="1047" y="1377"/>
                  </a:lnTo>
                  <a:lnTo>
                    <a:pt x="1075" y="1338"/>
                  </a:lnTo>
                  <a:lnTo>
                    <a:pt x="1089" y="1314"/>
                  </a:lnTo>
                  <a:lnTo>
                    <a:pt x="1120" y="1268"/>
                  </a:lnTo>
                  <a:lnTo>
                    <a:pt x="1134" y="1251"/>
                  </a:lnTo>
                  <a:cubicBezTo>
                    <a:pt x="1166" y="1205"/>
                    <a:pt x="1197" y="1167"/>
                    <a:pt x="1229" y="1128"/>
                  </a:cubicBezTo>
                  <a:lnTo>
                    <a:pt x="1243" y="1111"/>
                  </a:lnTo>
                  <a:lnTo>
                    <a:pt x="1278" y="1069"/>
                  </a:lnTo>
                  <a:lnTo>
                    <a:pt x="1295" y="1051"/>
                  </a:lnTo>
                  <a:lnTo>
                    <a:pt x="1327" y="1016"/>
                  </a:lnTo>
                  <a:lnTo>
                    <a:pt x="1344" y="995"/>
                  </a:lnTo>
                  <a:lnTo>
                    <a:pt x="1372" y="960"/>
                  </a:lnTo>
                  <a:lnTo>
                    <a:pt x="1390" y="943"/>
                  </a:lnTo>
                  <a:lnTo>
                    <a:pt x="1418" y="911"/>
                  </a:lnTo>
                  <a:lnTo>
                    <a:pt x="1432" y="897"/>
                  </a:lnTo>
                  <a:lnTo>
                    <a:pt x="1463" y="862"/>
                  </a:lnTo>
                  <a:lnTo>
                    <a:pt x="1470" y="855"/>
                  </a:lnTo>
                  <a:lnTo>
                    <a:pt x="1509" y="817"/>
                  </a:lnTo>
                  <a:cubicBezTo>
                    <a:pt x="1407" y="740"/>
                    <a:pt x="1309" y="652"/>
                    <a:pt x="1225" y="558"/>
                  </a:cubicBezTo>
                  <a:cubicBezTo>
                    <a:pt x="1050" y="376"/>
                    <a:pt x="847" y="173"/>
                    <a:pt x="662" y="134"/>
                  </a:cubicBezTo>
                  <a:cubicBezTo>
                    <a:pt x="522" y="99"/>
                    <a:pt x="389" y="57"/>
                    <a:pt x="256" y="1"/>
                  </a:cubicBezTo>
                  <a:close/>
                </a:path>
              </a:pathLst>
            </a:cu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17;p53">
              <a:extLst>
                <a:ext uri="{FF2B5EF4-FFF2-40B4-BE49-F238E27FC236}">
                  <a16:creationId xmlns:a16="http://schemas.microsoft.com/office/drawing/2014/main" id="{FDDAC32E-79E7-458D-B5D1-F94DEBF60FDE}"/>
                </a:ext>
              </a:extLst>
            </p:cNvPr>
            <p:cNvSpPr/>
            <p:nvPr/>
          </p:nvSpPr>
          <p:spPr>
            <a:xfrm>
              <a:off x="7739658" y="1860242"/>
              <a:ext cx="1387" cy="1607"/>
            </a:xfrm>
            <a:custGeom>
              <a:avLst/>
              <a:gdLst/>
              <a:ahLst/>
              <a:cxnLst/>
              <a:rect l="l" t="t" r="r" b="b"/>
              <a:pathLst>
                <a:path w="19" h="22" extrusionOk="0">
                  <a:moveTo>
                    <a:pt x="18" y="0"/>
                  </a:moveTo>
                  <a:lnTo>
                    <a:pt x="1" y="2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18;p53">
              <a:extLst>
                <a:ext uri="{FF2B5EF4-FFF2-40B4-BE49-F238E27FC236}">
                  <a16:creationId xmlns:a16="http://schemas.microsoft.com/office/drawing/2014/main" id="{EFAE80A9-261F-4805-A0F7-83AED4CF74C9}"/>
                </a:ext>
              </a:extLst>
            </p:cNvPr>
            <p:cNvSpPr/>
            <p:nvPr/>
          </p:nvSpPr>
          <p:spPr>
            <a:xfrm>
              <a:off x="7724834" y="1878864"/>
              <a:ext cx="876" cy="1387"/>
            </a:xfrm>
            <a:custGeom>
              <a:avLst/>
              <a:gdLst/>
              <a:ahLst/>
              <a:cxnLst/>
              <a:rect l="l" t="t" r="r" b="b"/>
              <a:pathLst>
                <a:path w="12" h="19" extrusionOk="0">
                  <a:moveTo>
                    <a:pt x="11" y="1"/>
                  </a:moveTo>
                  <a:lnTo>
                    <a:pt x="1" y="1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19;p53">
              <a:extLst>
                <a:ext uri="{FF2B5EF4-FFF2-40B4-BE49-F238E27FC236}">
                  <a16:creationId xmlns:a16="http://schemas.microsoft.com/office/drawing/2014/main" id="{A81C3336-245A-4CAF-B08A-CB81B43BEC4F}"/>
                </a:ext>
              </a:extLst>
            </p:cNvPr>
            <p:cNvSpPr/>
            <p:nvPr/>
          </p:nvSpPr>
          <p:spPr>
            <a:xfrm>
              <a:off x="7746596" y="1853085"/>
              <a:ext cx="803" cy="1095"/>
            </a:xfrm>
            <a:custGeom>
              <a:avLst/>
              <a:gdLst/>
              <a:ahLst/>
              <a:cxnLst/>
              <a:rect l="l" t="t" r="r" b="b"/>
              <a:pathLst>
                <a:path w="11" h="15" extrusionOk="0">
                  <a:moveTo>
                    <a:pt x="11" y="0"/>
                  </a:moveTo>
                  <a:lnTo>
                    <a:pt x="0" y="1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20;p53">
              <a:extLst>
                <a:ext uri="{FF2B5EF4-FFF2-40B4-BE49-F238E27FC236}">
                  <a16:creationId xmlns:a16="http://schemas.microsoft.com/office/drawing/2014/main" id="{76E50FF1-94C6-4A1C-AEA5-D73BBF9BF9FE}"/>
                </a:ext>
              </a:extLst>
            </p:cNvPr>
            <p:cNvSpPr/>
            <p:nvPr/>
          </p:nvSpPr>
          <p:spPr>
            <a:xfrm>
              <a:off x="7712857" y="1897559"/>
              <a:ext cx="1095" cy="1826"/>
            </a:xfrm>
            <a:custGeom>
              <a:avLst/>
              <a:gdLst/>
              <a:ahLst/>
              <a:cxnLst/>
              <a:rect l="l" t="t" r="r" b="b"/>
              <a:pathLst>
                <a:path w="15" h="25" extrusionOk="0">
                  <a:moveTo>
                    <a:pt x="14" y="0"/>
                  </a:moveTo>
                  <a:lnTo>
                    <a:pt x="0"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21;p53">
              <a:extLst>
                <a:ext uri="{FF2B5EF4-FFF2-40B4-BE49-F238E27FC236}">
                  <a16:creationId xmlns:a16="http://schemas.microsoft.com/office/drawing/2014/main" id="{709EF79B-D763-446E-AEB2-48F780DF675F}"/>
                </a:ext>
              </a:extLst>
            </p:cNvPr>
            <p:cNvSpPr/>
            <p:nvPr/>
          </p:nvSpPr>
          <p:spPr>
            <a:xfrm>
              <a:off x="7743017" y="1856663"/>
              <a:ext cx="1314" cy="1314"/>
            </a:xfrm>
            <a:custGeom>
              <a:avLst/>
              <a:gdLst/>
              <a:ahLst/>
              <a:cxnLst/>
              <a:rect l="l" t="t" r="r" b="b"/>
              <a:pathLst>
                <a:path w="18" h="18" extrusionOk="0">
                  <a:moveTo>
                    <a:pt x="18" y="0"/>
                  </a:moveTo>
                  <a:lnTo>
                    <a:pt x="0" y="1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22;p53">
              <a:extLst>
                <a:ext uri="{FF2B5EF4-FFF2-40B4-BE49-F238E27FC236}">
                  <a16:creationId xmlns:a16="http://schemas.microsoft.com/office/drawing/2014/main" id="{DB0911BB-E2AF-4FD8-9C81-DC27C6D3F8CA}"/>
                </a:ext>
              </a:extLst>
            </p:cNvPr>
            <p:cNvSpPr/>
            <p:nvPr/>
          </p:nvSpPr>
          <p:spPr>
            <a:xfrm>
              <a:off x="7718188" y="1888065"/>
              <a:ext cx="1095" cy="2118"/>
            </a:xfrm>
            <a:custGeom>
              <a:avLst/>
              <a:gdLst/>
              <a:ahLst/>
              <a:cxnLst/>
              <a:rect l="l" t="t" r="r" b="b"/>
              <a:pathLst>
                <a:path w="15" h="29" extrusionOk="0">
                  <a:moveTo>
                    <a:pt x="15" y="1"/>
                  </a:moveTo>
                  <a:lnTo>
                    <a:pt x="1" y="29"/>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23;p53">
              <a:extLst>
                <a:ext uri="{FF2B5EF4-FFF2-40B4-BE49-F238E27FC236}">
                  <a16:creationId xmlns:a16="http://schemas.microsoft.com/office/drawing/2014/main" id="{52DF03C6-5A94-4548-80BA-E8B61C69956A}"/>
                </a:ext>
              </a:extLst>
            </p:cNvPr>
            <p:cNvSpPr/>
            <p:nvPr/>
          </p:nvSpPr>
          <p:spPr>
            <a:xfrm>
              <a:off x="7715413" y="1892958"/>
              <a:ext cx="1095" cy="1826"/>
            </a:xfrm>
            <a:custGeom>
              <a:avLst/>
              <a:gdLst/>
              <a:ahLst/>
              <a:cxnLst/>
              <a:rect l="l" t="t" r="r" b="b"/>
              <a:pathLst>
                <a:path w="15" h="25" extrusionOk="0">
                  <a:moveTo>
                    <a:pt x="14" y="0"/>
                  </a:moveTo>
                  <a:lnTo>
                    <a:pt x="0"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24;p53">
              <a:extLst>
                <a:ext uri="{FF2B5EF4-FFF2-40B4-BE49-F238E27FC236}">
                  <a16:creationId xmlns:a16="http://schemas.microsoft.com/office/drawing/2014/main" id="{33EF4D44-2274-4D0B-BC81-1227F5BF51BB}"/>
                </a:ext>
              </a:extLst>
            </p:cNvPr>
            <p:cNvSpPr/>
            <p:nvPr/>
          </p:nvSpPr>
          <p:spPr>
            <a:xfrm>
              <a:off x="7721255" y="1883464"/>
              <a:ext cx="1387" cy="1899"/>
            </a:xfrm>
            <a:custGeom>
              <a:avLst/>
              <a:gdLst/>
              <a:ahLst/>
              <a:cxnLst/>
              <a:rect l="l" t="t" r="r" b="b"/>
              <a:pathLst>
                <a:path w="19" h="26" extrusionOk="0">
                  <a:moveTo>
                    <a:pt x="18" y="1"/>
                  </a:moveTo>
                  <a:lnTo>
                    <a:pt x="1"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25;p53">
              <a:extLst>
                <a:ext uri="{FF2B5EF4-FFF2-40B4-BE49-F238E27FC236}">
                  <a16:creationId xmlns:a16="http://schemas.microsoft.com/office/drawing/2014/main" id="{9ABF554C-7ED7-42C9-9A8C-0B0C084CD386}"/>
                </a:ext>
              </a:extLst>
            </p:cNvPr>
            <p:cNvSpPr/>
            <p:nvPr/>
          </p:nvSpPr>
          <p:spPr>
            <a:xfrm>
              <a:off x="7666851" y="1920270"/>
              <a:ext cx="25340" cy="4162"/>
            </a:xfrm>
            <a:custGeom>
              <a:avLst/>
              <a:gdLst/>
              <a:ahLst/>
              <a:cxnLst/>
              <a:rect l="l" t="t" r="r" b="b"/>
              <a:pathLst>
                <a:path w="347" h="57" extrusionOk="0">
                  <a:moveTo>
                    <a:pt x="46" y="43"/>
                  </a:moveTo>
                  <a:cubicBezTo>
                    <a:pt x="32" y="46"/>
                    <a:pt x="14" y="50"/>
                    <a:pt x="0" y="57"/>
                  </a:cubicBezTo>
                  <a:cubicBezTo>
                    <a:pt x="14" y="50"/>
                    <a:pt x="32" y="46"/>
                    <a:pt x="46" y="43"/>
                  </a:cubicBezTo>
                  <a:cubicBezTo>
                    <a:pt x="144" y="11"/>
                    <a:pt x="245" y="1"/>
                    <a:pt x="347" y="8"/>
                  </a:cubicBezTo>
                  <a:cubicBezTo>
                    <a:pt x="245" y="1"/>
                    <a:pt x="144" y="11"/>
                    <a:pt x="46" y="43"/>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26;p53">
              <a:extLst>
                <a:ext uri="{FF2B5EF4-FFF2-40B4-BE49-F238E27FC236}">
                  <a16:creationId xmlns:a16="http://schemas.microsoft.com/office/drawing/2014/main" id="{358070F5-D6B7-4BF7-B319-BC9FF66FF79C}"/>
                </a:ext>
              </a:extLst>
            </p:cNvPr>
            <p:cNvSpPr/>
            <p:nvPr/>
          </p:nvSpPr>
          <p:spPr>
            <a:xfrm>
              <a:off x="7732794" y="1868640"/>
              <a:ext cx="1095" cy="1387"/>
            </a:xfrm>
            <a:custGeom>
              <a:avLst/>
              <a:gdLst/>
              <a:ahLst/>
              <a:cxnLst/>
              <a:rect l="l" t="t" r="r" b="b"/>
              <a:pathLst>
                <a:path w="15" h="19" extrusionOk="0">
                  <a:moveTo>
                    <a:pt x="14" y="1"/>
                  </a:moveTo>
                  <a:lnTo>
                    <a:pt x="0" y="1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27;p53">
              <a:extLst>
                <a:ext uri="{FF2B5EF4-FFF2-40B4-BE49-F238E27FC236}">
                  <a16:creationId xmlns:a16="http://schemas.microsoft.com/office/drawing/2014/main" id="{42B9062F-D4F3-4BB0-A09B-BFAE7B678A2C}"/>
                </a:ext>
              </a:extLst>
            </p:cNvPr>
            <p:cNvSpPr/>
            <p:nvPr/>
          </p:nvSpPr>
          <p:spPr>
            <a:xfrm>
              <a:off x="7663273" y="1924360"/>
              <a:ext cx="2629" cy="584"/>
            </a:xfrm>
            <a:custGeom>
              <a:avLst/>
              <a:gdLst/>
              <a:ahLst/>
              <a:cxnLst/>
              <a:rect l="l" t="t" r="r" b="b"/>
              <a:pathLst>
                <a:path w="36" h="8" extrusionOk="0">
                  <a:moveTo>
                    <a:pt x="35" y="1"/>
                  </a:moveTo>
                  <a:lnTo>
                    <a:pt x="0"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28;p53">
              <a:extLst>
                <a:ext uri="{FF2B5EF4-FFF2-40B4-BE49-F238E27FC236}">
                  <a16:creationId xmlns:a16="http://schemas.microsoft.com/office/drawing/2014/main" id="{5EAAB828-FA0E-497B-8FB9-057FD8852D23}"/>
                </a:ext>
              </a:extLst>
            </p:cNvPr>
            <p:cNvSpPr/>
            <p:nvPr/>
          </p:nvSpPr>
          <p:spPr>
            <a:xfrm>
              <a:off x="7736372" y="1864331"/>
              <a:ext cx="1314" cy="1607"/>
            </a:xfrm>
            <a:custGeom>
              <a:avLst/>
              <a:gdLst/>
              <a:ahLst/>
              <a:cxnLst/>
              <a:rect l="l" t="t" r="r" b="b"/>
              <a:pathLst>
                <a:path w="18" h="22" extrusionOk="0">
                  <a:moveTo>
                    <a:pt x="18" y="0"/>
                  </a:moveTo>
                  <a:lnTo>
                    <a:pt x="0" y="2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29;p53">
              <a:extLst>
                <a:ext uri="{FF2B5EF4-FFF2-40B4-BE49-F238E27FC236}">
                  <a16:creationId xmlns:a16="http://schemas.microsoft.com/office/drawing/2014/main" id="{31312159-B5B5-4BAB-8F1D-DADF639C95A2}"/>
                </a:ext>
              </a:extLst>
            </p:cNvPr>
            <p:cNvSpPr/>
            <p:nvPr/>
          </p:nvSpPr>
          <p:spPr>
            <a:xfrm>
              <a:off x="7749882" y="1850237"/>
              <a:ext cx="584" cy="584"/>
            </a:xfrm>
            <a:custGeom>
              <a:avLst/>
              <a:gdLst/>
              <a:ahLst/>
              <a:cxnLst/>
              <a:rect l="l" t="t" r="r" b="b"/>
              <a:pathLst>
                <a:path w="8" h="8" extrusionOk="0">
                  <a:moveTo>
                    <a:pt x="8" y="1"/>
                  </a:moveTo>
                  <a:lnTo>
                    <a:pt x="1"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30;p53">
              <a:extLst>
                <a:ext uri="{FF2B5EF4-FFF2-40B4-BE49-F238E27FC236}">
                  <a16:creationId xmlns:a16="http://schemas.microsoft.com/office/drawing/2014/main" id="{7621F244-D35F-4685-93EE-AB543C4857DF}"/>
                </a:ext>
              </a:extLst>
            </p:cNvPr>
            <p:cNvSpPr/>
            <p:nvPr/>
          </p:nvSpPr>
          <p:spPr>
            <a:xfrm>
              <a:off x="7710813" y="1902378"/>
              <a:ext cx="803" cy="1607"/>
            </a:xfrm>
            <a:custGeom>
              <a:avLst/>
              <a:gdLst/>
              <a:ahLst/>
              <a:cxnLst/>
              <a:rect l="l" t="t" r="r" b="b"/>
              <a:pathLst>
                <a:path w="11" h="22" extrusionOk="0">
                  <a:moveTo>
                    <a:pt x="11" y="1"/>
                  </a:moveTo>
                  <a:cubicBezTo>
                    <a:pt x="7" y="8"/>
                    <a:pt x="4" y="15"/>
                    <a:pt x="0" y="22"/>
                  </a:cubicBezTo>
                  <a:cubicBezTo>
                    <a:pt x="4" y="15"/>
                    <a:pt x="7" y="8"/>
                    <a:pt x="1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31;p53">
              <a:extLst>
                <a:ext uri="{FF2B5EF4-FFF2-40B4-BE49-F238E27FC236}">
                  <a16:creationId xmlns:a16="http://schemas.microsoft.com/office/drawing/2014/main" id="{0C749D00-6DA4-4D36-A2CE-FBEA64786CEA}"/>
                </a:ext>
              </a:extLst>
            </p:cNvPr>
            <p:cNvSpPr/>
            <p:nvPr/>
          </p:nvSpPr>
          <p:spPr>
            <a:xfrm>
              <a:off x="7644067" y="1921804"/>
              <a:ext cx="18694" cy="3943"/>
            </a:xfrm>
            <a:custGeom>
              <a:avLst/>
              <a:gdLst/>
              <a:ahLst/>
              <a:cxnLst/>
              <a:rect l="l" t="t" r="r" b="b"/>
              <a:pathLst>
                <a:path w="256" h="54" extrusionOk="0">
                  <a:moveTo>
                    <a:pt x="1" y="1"/>
                  </a:moveTo>
                  <a:cubicBezTo>
                    <a:pt x="54" y="37"/>
                    <a:pt x="118" y="54"/>
                    <a:pt x="183" y="54"/>
                  </a:cubicBezTo>
                  <a:cubicBezTo>
                    <a:pt x="183" y="54"/>
                    <a:pt x="183" y="54"/>
                    <a:pt x="184" y="54"/>
                  </a:cubicBezTo>
                  <a:lnTo>
                    <a:pt x="184" y="54"/>
                  </a:lnTo>
                  <a:cubicBezTo>
                    <a:pt x="184" y="54"/>
                    <a:pt x="184" y="54"/>
                    <a:pt x="184" y="54"/>
                  </a:cubicBezTo>
                  <a:cubicBezTo>
                    <a:pt x="208" y="54"/>
                    <a:pt x="232" y="51"/>
                    <a:pt x="256" y="46"/>
                  </a:cubicBezTo>
                  <a:lnTo>
                    <a:pt x="256" y="46"/>
                  </a:lnTo>
                  <a:cubicBezTo>
                    <a:pt x="232" y="51"/>
                    <a:pt x="208" y="54"/>
                    <a:pt x="184" y="54"/>
                  </a:cubicBezTo>
                  <a:lnTo>
                    <a:pt x="184" y="54"/>
                  </a:lnTo>
                  <a:cubicBezTo>
                    <a:pt x="120" y="54"/>
                    <a:pt x="56" y="36"/>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32;p53">
              <a:extLst>
                <a:ext uri="{FF2B5EF4-FFF2-40B4-BE49-F238E27FC236}">
                  <a16:creationId xmlns:a16="http://schemas.microsoft.com/office/drawing/2014/main" id="{6E8D6A64-2013-4D63-BC72-F441345F968A}"/>
                </a:ext>
              </a:extLst>
            </p:cNvPr>
            <p:cNvSpPr/>
            <p:nvPr/>
          </p:nvSpPr>
          <p:spPr>
            <a:xfrm>
              <a:off x="7651734" y="1904423"/>
              <a:ext cx="365" cy="876"/>
            </a:xfrm>
            <a:custGeom>
              <a:avLst/>
              <a:gdLst/>
              <a:ahLst/>
              <a:cxnLst/>
              <a:rect l="l" t="t" r="r" b="b"/>
              <a:pathLst>
                <a:path w="5" h="12" extrusionOk="0">
                  <a:moveTo>
                    <a:pt x="1" y="11"/>
                  </a:moveTo>
                  <a:lnTo>
                    <a:pt x="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33;p53">
              <a:extLst>
                <a:ext uri="{FF2B5EF4-FFF2-40B4-BE49-F238E27FC236}">
                  <a16:creationId xmlns:a16="http://schemas.microsoft.com/office/drawing/2014/main" id="{C3D16817-692C-4189-B631-007960E4A02C}"/>
                </a:ext>
              </a:extLst>
            </p:cNvPr>
            <p:cNvSpPr/>
            <p:nvPr/>
          </p:nvSpPr>
          <p:spPr>
            <a:xfrm>
              <a:off x="7651515" y="1905227"/>
              <a:ext cx="292" cy="292"/>
            </a:xfrm>
            <a:custGeom>
              <a:avLst/>
              <a:gdLst/>
              <a:ahLst/>
              <a:cxnLst/>
              <a:rect l="l" t="t" r="r" b="b"/>
              <a:pathLst>
                <a:path w="4" h="4" extrusionOk="0">
                  <a:moveTo>
                    <a:pt x="0" y="4"/>
                  </a:moveTo>
                  <a:lnTo>
                    <a:pt x="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34;p53">
              <a:extLst>
                <a:ext uri="{FF2B5EF4-FFF2-40B4-BE49-F238E27FC236}">
                  <a16:creationId xmlns:a16="http://schemas.microsoft.com/office/drawing/2014/main" id="{EEB73165-3876-47E0-BE8F-F5C9C859C995}"/>
                </a:ext>
              </a:extLst>
            </p:cNvPr>
            <p:cNvSpPr/>
            <p:nvPr/>
          </p:nvSpPr>
          <p:spPr>
            <a:xfrm>
              <a:off x="7648156" y="1847462"/>
              <a:ext cx="7229" cy="47320"/>
            </a:xfrm>
            <a:custGeom>
              <a:avLst/>
              <a:gdLst/>
              <a:ahLst/>
              <a:cxnLst/>
              <a:rect l="l" t="t" r="r" b="b"/>
              <a:pathLst>
                <a:path w="99" h="648" extrusionOk="0">
                  <a:moveTo>
                    <a:pt x="1" y="1"/>
                  </a:moveTo>
                  <a:lnTo>
                    <a:pt x="1" y="1"/>
                  </a:lnTo>
                  <a:cubicBezTo>
                    <a:pt x="74" y="183"/>
                    <a:pt x="95" y="473"/>
                    <a:pt x="85" y="648"/>
                  </a:cubicBezTo>
                  <a:cubicBezTo>
                    <a:pt x="99" y="473"/>
                    <a:pt x="74" y="183"/>
                    <a:pt x="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35;p53">
              <a:extLst>
                <a:ext uri="{FF2B5EF4-FFF2-40B4-BE49-F238E27FC236}">
                  <a16:creationId xmlns:a16="http://schemas.microsoft.com/office/drawing/2014/main" id="{D17F7D3C-BFC4-4E02-B0D8-387C7D6B81B5}"/>
                </a:ext>
              </a:extLst>
            </p:cNvPr>
            <p:cNvSpPr/>
            <p:nvPr/>
          </p:nvSpPr>
          <p:spPr>
            <a:xfrm>
              <a:off x="7657138" y="1800432"/>
              <a:ext cx="73" cy="292"/>
            </a:xfrm>
            <a:custGeom>
              <a:avLst/>
              <a:gdLst/>
              <a:ahLst/>
              <a:cxnLst/>
              <a:rect l="l" t="t" r="r" b="b"/>
              <a:pathLst>
                <a:path w="1" h="4" extrusionOk="0">
                  <a:moveTo>
                    <a:pt x="0" y="4"/>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36;p53">
              <a:extLst>
                <a:ext uri="{FF2B5EF4-FFF2-40B4-BE49-F238E27FC236}">
                  <a16:creationId xmlns:a16="http://schemas.microsoft.com/office/drawing/2014/main" id="{3A00ED4C-901D-4913-B2B0-AF8BEE900A20}"/>
                </a:ext>
              </a:extLst>
            </p:cNvPr>
            <p:cNvSpPr/>
            <p:nvPr/>
          </p:nvSpPr>
          <p:spPr>
            <a:xfrm>
              <a:off x="7658380" y="1797365"/>
              <a:ext cx="73" cy="292"/>
            </a:xfrm>
            <a:custGeom>
              <a:avLst/>
              <a:gdLst/>
              <a:ahLst/>
              <a:cxnLst/>
              <a:rect l="l" t="t" r="r" b="b"/>
              <a:pathLst>
                <a:path w="1" h="4" extrusionOk="0">
                  <a:moveTo>
                    <a:pt x="1" y="4"/>
                  </a:move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37;p53">
              <a:extLst>
                <a:ext uri="{FF2B5EF4-FFF2-40B4-BE49-F238E27FC236}">
                  <a16:creationId xmlns:a16="http://schemas.microsoft.com/office/drawing/2014/main" id="{55A8F960-AB6F-45A2-AEC4-E2C659A0CCF3}"/>
                </a:ext>
              </a:extLst>
            </p:cNvPr>
            <p:cNvSpPr/>
            <p:nvPr/>
          </p:nvSpPr>
          <p:spPr>
            <a:xfrm>
              <a:off x="7660936" y="1788090"/>
              <a:ext cx="584" cy="1387"/>
            </a:xfrm>
            <a:custGeom>
              <a:avLst/>
              <a:gdLst/>
              <a:ahLst/>
              <a:cxnLst/>
              <a:rect l="l" t="t" r="r" b="b"/>
              <a:pathLst>
                <a:path w="8" h="19" extrusionOk="0">
                  <a:moveTo>
                    <a:pt x="1" y="18"/>
                  </a:moveTo>
                  <a:lnTo>
                    <a:pt x="8"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38;p53">
              <a:extLst>
                <a:ext uri="{FF2B5EF4-FFF2-40B4-BE49-F238E27FC236}">
                  <a16:creationId xmlns:a16="http://schemas.microsoft.com/office/drawing/2014/main" id="{8DF3BC64-13BC-416C-AEF0-AA98DBE99B21}"/>
                </a:ext>
              </a:extLst>
            </p:cNvPr>
            <p:cNvSpPr/>
            <p:nvPr/>
          </p:nvSpPr>
          <p:spPr>
            <a:xfrm>
              <a:off x="7656627" y="1801454"/>
              <a:ext cx="73" cy="292"/>
            </a:xfrm>
            <a:custGeom>
              <a:avLst/>
              <a:gdLst/>
              <a:ahLst/>
              <a:cxnLst/>
              <a:rect l="l" t="t" r="r" b="b"/>
              <a:pathLst>
                <a:path w="1" h="4" extrusionOk="0">
                  <a:moveTo>
                    <a:pt x="0" y="4"/>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39;p53">
              <a:extLst>
                <a:ext uri="{FF2B5EF4-FFF2-40B4-BE49-F238E27FC236}">
                  <a16:creationId xmlns:a16="http://schemas.microsoft.com/office/drawing/2014/main" id="{3882EFD4-AD58-48A3-A3B6-ED133EAB07B4}"/>
                </a:ext>
              </a:extLst>
            </p:cNvPr>
            <p:cNvSpPr/>
            <p:nvPr/>
          </p:nvSpPr>
          <p:spPr>
            <a:xfrm>
              <a:off x="7651223" y="1905446"/>
              <a:ext cx="365" cy="584"/>
            </a:xfrm>
            <a:custGeom>
              <a:avLst/>
              <a:gdLst/>
              <a:ahLst/>
              <a:cxnLst/>
              <a:rect l="l" t="t" r="r" b="b"/>
              <a:pathLst>
                <a:path w="5" h="8" extrusionOk="0">
                  <a:moveTo>
                    <a:pt x="1" y="8"/>
                  </a:moveTo>
                  <a:lnTo>
                    <a:pt x="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40;p53">
              <a:extLst>
                <a:ext uri="{FF2B5EF4-FFF2-40B4-BE49-F238E27FC236}">
                  <a16:creationId xmlns:a16="http://schemas.microsoft.com/office/drawing/2014/main" id="{ECE57C4C-902D-4A07-8F21-C7EDC00AFE3C}"/>
                </a:ext>
              </a:extLst>
            </p:cNvPr>
            <p:cNvSpPr/>
            <p:nvPr/>
          </p:nvSpPr>
          <p:spPr>
            <a:xfrm>
              <a:off x="7654802" y="1804522"/>
              <a:ext cx="73" cy="73"/>
            </a:xfrm>
            <a:custGeom>
              <a:avLst/>
              <a:gdLst/>
              <a:ahLst/>
              <a:cxnLst/>
              <a:rect l="l" t="t" r="r" b="b"/>
              <a:pathLst>
                <a:path w="1" h="1" extrusionOk="0">
                  <a:moveTo>
                    <a:pt x="1" y="0"/>
                  </a:move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41;p53">
              <a:extLst>
                <a:ext uri="{FF2B5EF4-FFF2-40B4-BE49-F238E27FC236}">
                  <a16:creationId xmlns:a16="http://schemas.microsoft.com/office/drawing/2014/main" id="{56B00240-4D1E-409B-9824-8D51C574023D}"/>
                </a:ext>
              </a:extLst>
            </p:cNvPr>
            <p:cNvSpPr/>
            <p:nvPr/>
          </p:nvSpPr>
          <p:spPr>
            <a:xfrm>
              <a:off x="7658891" y="1795247"/>
              <a:ext cx="365" cy="584"/>
            </a:xfrm>
            <a:custGeom>
              <a:avLst/>
              <a:gdLst/>
              <a:ahLst/>
              <a:cxnLst/>
              <a:rect l="l" t="t" r="r" b="b"/>
              <a:pathLst>
                <a:path w="5" h="8" extrusionOk="0">
                  <a:moveTo>
                    <a:pt x="1" y="8"/>
                  </a:moveTo>
                  <a:lnTo>
                    <a:pt x="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42;p53">
              <a:extLst>
                <a:ext uri="{FF2B5EF4-FFF2-40B4-BE49-F238E27FC236}">
                  <a16:creationId xmlns:a16="http://schemas.microsoft.com/office/drawing/2014/main" id="{AF63B5E5-83CF-4F36-9692-E5704245DB19}"/>
                </a:ext>
              </a:extLst>
            </p:cNvPr>
            <p:cNvSpPr/>
            <p:nvPr/>
          </p:nvSpPr>
          <p:spPr>
            <a:xfrm>
              <a:off x="7648959" y="1909316"/>
              <a:ext cx="292" cy="584"/>
            </a:xfrm>
            <a:custGeom>
              <a:avLst/>
              <a:gdLst/>
              <a:ahLst/>
              <a:cxnLst/>
              <a:rect l="l" t="t" r="r" b="b"/>
              <a:pathLst>
                <a:path w="4" h="8" extrusionOk="0">
                  <a:moveTo>
                    <a:pt x="0" y="7"/>
                  </a:moveTo>
                  <a:lnTo>
                    <a:pt x="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643;p53">
              <a:extLst>
                <a:ext uri="{FF2B5EF4-FFF2-40B4-BE49-F238E27FC236}">
                  <a16:creationId xmlns:a16="http://schemas.microsoft.com/office/drawing/2014/main" id="{991D4471-B28B-4C4B-B1BD-DAAEC4B77E0A}"/>
                </a:ext>
              </a:extLst>
            </p:cNvPr>
            <p:cNvSpPr/>
            <p:nvPr/>
          </p:nvSpPr>
          <p:spPr>
            <a:xfrm>
              <a:off x="7651004" y="1906249"/>
              <a:ext cx="292" cy="292"/>
            </a:xfrm>
            <a:custGeom>
              <a:avLst/>
              <a:gdLst/>
              <a:ahLst/>
              <a:cxnLst/>
              <a:rect l="l" t="t" r="r" b="b"/>
              <a:pathLst>
                <a:path w="4" h="4" extrusionOk="0">
                  <a:moveTo>
                    <a:pt x="0" y="4"/>
                  </a:moveTo>
                  <a:lnTo>
                    <a:pt x="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644;p53">
              <a:extLst>
                <a:ext uri="{FF2B5EF4-FFF2-40B4-BE49-F238E27FC236}">
                  <a16:creationId xmlns:a16="http://schemas.microsoft.com/office/drawing/2014/main" id="{FD579377-DE59-4045-950F-F3A6B5D27299}"/>
                </a:ext>
              </a:extLst>
            </p:cNvPr>
            <p:cNvSpPr/>
            <p:nvPr/>
          </p:nvSpPr>
          <p:spPr>
            <a:xfrm>
              <a:off x="7649471" y="1908294"/>
              <a:ext cx="584" cy="584"/>
            </a:xfrm>
            <a:custGeom>
              <a:avLst/>
              <a:gdLst/>
              <a:ahLst/>
              <a:cxnLst/>
              <a:rect l="l" t="t" r="r" b="b"/>
              <a:pathLst>
                <a:path w="8" h="8" extrusionOk="0">
                  <a:moveTo>
                    <a:pt x="0" y="7"/>
                  </a:moveTo>
                  <a:lnTo>
                    <a:pt x="7"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645;p53">
              <a:extLst>
                <a:ext uri="{FF2B5EF4-FFF2-40B4-BE49-F238E27FC236}">
                  <a16:creationId xmlns:a16="http://schemas.microsoft.com/office/drawing/2014/main" id="{B5A0AACD-3E5C-4D83-B14C-0F6CDF9E472A}"/>
                </a:ext>
              </a:extLst>
            </p:cNvPr>
            <p:cNvSpPr/>
            <p:nvPr/>
          </p:nvSpPr>
          <p:spPr>
            <a:xfrm>
              <a:off x="7654582" y="1805033"/>
              <a:ext cx="73" cy="73"/>
            </a:xfrm>
            <a:custGeom>
              <a:avLst/>
              <a:gdLst/>
              <a:ahLst/>
              <a:cxnLst/>
              <a:rect l="l" t="t" r="r" b="b"/>
              <a:pathLst>
                <a:path w="1" h="1" extrusionOk="0">
                  <a:moveTo>
                    <a:pt x="0" y="0"/>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646;p53">
              <a:extLst>
                <a:ext uri="{FF2B5EF4-FFF2-40B4-BE49-F238E27FC236}">
                  <a16:creationId xmlns:a16="http://schemas.microsoft.com/office/drawing/2014/main" id="{205C8F85-A06F-4655-9AB2-29C188149EED}"/>
                </a:ext>
              </a:extLst>
            </p:cNvPr>
            <p:cNvSpPr/>
            <p:nvPr/>
          </p:nvSpPr>
          <p:spPr>
            <a:xfrm>
              <a:off x="7650201" y="1907490"/>
              <a:ext cx="365" cy="584"/>
            </a:xfrm>
            <a:custGeom>
              <a:avLst/>
              <a:gdLst/>
              <a:ahLst/>
              <a:cxnLst/>
              <a:rect l="l" t="t" r="r" b="b"/>
              <a:pathLst>
                <a:path w="5" h="8" extrusionOk="0">
                  <a:moveTo>
                    <a:pt x="1" y="8"/>
                  </a:moveTo>
                  <a:lnTo>
                    <a:pt x="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647;p53">
              <a:extLst>
                <a:ext uri="{FF2B5EF4-FFF2-40B4-BE49-F238E27FC236}">
                  <a16:creationId xmlns:a16="http://schemas.microsoft.com/office/drawing/2014/main" id="{9C2BE169-CA92-458B-A53D-91492E792FCE}"/>
                </a:ext>
              </a:extLst>
            </p:cNvPr>
            <p:cNvSpPr/>
            <p:nvPr/>
          </p:nvSpPr>
          <p:spPr>
            <a:xfrm>
              <a:off x="7653268" y="1894711"/>
              <a:ext cx="876" cy="5988"/>
            </a:xfrm>
            <a:custGeom>
              <a:avLst/>
              <a:gdLst/>
              <a:ahLst/>
              <a:cxnLst/>
              <a:rect l="l" t="t" r="r" b="b"/>
              <a:pathLst>
                <a:path w="12" h="82" extrusionOk="0">
                  <a:moveTo>
                    <a:pt x="1" y="81"/>
                  </a:moveTo>
                  <a:cubicBezTo>
                    <a:pt x="4" y="53"/>
                    <a:pt x="11" y="29"/>
                    <a:pt x="11" y="1"/>
                  </a:cubicBezTo>
                  <a:cubicBezTo>
                    <a:pt x="11" y="29"/>
                    <a:pt x="4" y="53"/>
                    <a:pt x="1" y="8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648;p53">
              <a:extLst>
                <a:ext uri="{FF2B5EF4-FFF2-40B4-BE49-F238E27FC236}">
                  <a16:creationId xmlns:a16="http://schemas.microsoft.com/office/drawing/2014/main" id="{C8721EE8-0D91-41D8-8250-C109DA76B6F2}"/>
                </a:ext>
              </a:extLst>
            </p:cNvPr>
            <p:cNvSpPr/>
            <p:nvPr/>
          </p:nvSpPr>
          <p:spPr>
            <a:xfrm>
              <a:off x="7660205" y="1790939"/>
              <a:ext cx="584" cy="1095"/>
            </a:xfrm>
            <a:custGeom>
              <a:avLst/>
              <a:gdLst/>
              <a:ahLst/>
              <a:cxnLst/>
              <a:rect l="l" t="t" r="r" b="b"/>
              <a:pathLst>
                <a:path w="8" h="15" extrusionOk="0">
                  <a:moveTo>
                    <a:pt x="0" y="14"/>
                  </a:moveTo>
                  <a:lnTo>
                    <a:pt x="7"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649;p53">
              <a:extLst>
                <a:ext uri="{FF2B5EF4-FFF2-40B4-BE49-F238E27FC236}">
                  <a16:creationId xmlns:a16="http://schemas.microsoft.com/office/drawing/2014/main" id="{E598FCD4-5198-4163-AE09-BDD5E84983B1}"/>
                </a:ext>
              </a:extLst>
            </p:cNvPr>
            <p:cNvSpPr/>
            <p:nvPr/>
          </p:nvSpPr>
          <p:spPr>
            <a:xfrm>
              <a:off x="7656116" y="1802477"/>
              <a:ext cx="73" cy="292"/>
            </a:xfrm>
            <a:custGeom>
              <a:avLst/>
              <a:gdLst/>
              <a:ahLst/>
              <a:cxnLst/>
              <a:rect l="l" t="t" r="r" b="b"/>
              <a:pathLst>
                <a:path w="1" h="4" extrusionOk="0">
                  <a:moveTo>
                    <a:pt x="0" y="4"/>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650;p53">
              <a:extLst>
                <a:ext uri="{FF2B5EF4-FFF2-40B4-BE49-F238E27FC236}">
                  <a16:creationId xmlns:a16="http://schemas.microsoft.com/office/drawing/2014/main" id="{5495DFED-DAC3-4D01-B3A1-978C1C1EB1EC}"/>
                </a:ext>
              </a:extLst>
            </p:cNvPr>
            <p:cNvSpPr/>
            <p:nvPr/>
          </p:nvSpPr>
          <p:spPr>
            <a:xfrm>
              <a:off x="7647134" y="1912602"/>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651;p53">
              <a:extLst>
                <a:ext uri="{FF2B5EF4-FFF2-40B4-BE49-F238E27FC236}">
                  <a16:creationId xmlns:a16="http://schemas.microsoft.com/office/drawing/2014/main" id="{AF6BCAAA-5587-4CA1-884E-20017C34E756}"/>
                </a:ext>
              </a:extLst>
            </p:cNvPr>
            <p:cNvSpPr/>
            <p:nvPr/>
          </p:nvSpPr>
          <p:spPr>
            <a:xfrm>
              <a:off x="7659694" y="1793202"/>
              <a:ext cx="292" cy="876"/>
            </a:xfrm>
            <a:custGeom>
              <a:avLst/>
              <a:gdLst/>
              <a:ahLst/>
              <a:cxnLst/>
              <a:rect l="l" t="t" r="r" b="b"/>
              <a:pathLst>
                <a:path w="4" h="12" extrusionOk="0">
                  <a:moveTo>
                    <a:pt x="0" y="11"/>
                  </a:moveTo>
                  <a:lnTo>
                    <a:pt x="4"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652;p53">
              <a:extLst>
                <a:ext uri="{FF2B5EF4-FFF2-40B4-BE49-F238E27FC236}">
                  <a16:creationId xmlns:a16="http://schemas.microsoft.com/office/drawing/2014/main" id="{A9C7CDBE-D72F-4DF5-B03A-10B27112641D}"/>
                </a:ext>
              </a:extLst>
            </p:cNvPr>
            <p:cNvSpPr/>
            <p:nvPr/>
          </p:nvSpPr>
          <p:spPr>
            <a:xfrm>
              <a:off x="7650493" y="1906760"/>
              <a:ext cx="584" cy="584"/>
            </a:xfrm>
            <a:custGeom>
              <a:avLst/>
              <a:gdLst/>
              <a:ahLst/>
              <a:cxnLst/>
              <a:rect l="l" t="t" r="r" b="b"/>
              <a:pathLst>
                <a:path w="8" h="8" extrusionOk="0">
                  <a:moveTo>
                    <a:pt x="0" y="7"/>
                  </a:moveTo>
                  <a:lnTo>
                    <a:pt x="7"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653;p53">
              <a:extLst>
                <a:ext uri="{FF2B5EF4-FFF2-40B4-BE49-F238E27FC236}">
                  <a16:creationId xmlns:a16="http://schemas.microsoft.com/office/drawing/2014/main" id="{7B75FFEB-A281-49A3-8CD8-0EF90A2A3E68}"/>
                </a:ext>
              </a:extLst>
            </p:cNvPr>
            <p:cNvSpPr/>
            <p:nvPr/>
          </p:nvSpPr>
          <p:spPr>
            <a:xfrm>
              <a:off x="7654290" y="1805252"/>
              <a:ext cx="73" cy="73"/>
            </a:xfrm>
            <a:custGeom>
              <a:avLst/>
              <a:gdLst/>
              <a:ahLst/>
              <a:cxnLst/>
              <a:rect l="l" t="t" r="r" b="b"/>
              <a:pathLst>
                <a:path w="1" h="1" extrusionOk="0">
                  <a:moveTo>
                    <a:pt x="1" y="1"/>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654;p53">
              <a:extLst>
                <a:ext uri="{FF2B5EF4-FFF2-40B4-BE49-F238E27FC236}">
                  <a16:creationId xmlns:a16="http://schemas.microsoft.com/office/drawing/2014/main" id="{7BCBFA5B-D6A9-4E97-A8F3-E75043ECC1A8}"/>
                </a:ext>
              </a:extLst>
            </p:cNvPr>
            <p:cNvSpPr/>
            <p:nvPr/>
          </p:nvSpPr>
          <p:spPr>
            <a:xfrm>
              <a:off x="7655605" y="1803207"/>
              <a:ext cx="73" cy="365"/>
            </a:xfrm>
            <a:custGeom>
              <a:avLst/>
              <a:gdLst/>
              <a:ahLst/>
              <a:cxnLst/>
              <a:rect l="l" t="t" r="r" b="b"/>
              <a:pathLst>
                <a:path w="1" h="5" extrusionOk="0">
                  <a:moveTo>
                    <a:pt x="0" y="4"/>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655;p53">
              <a:extLst>
                <a:ext uri="{FF2B5EF4-FFF2-40B4-BE49-F238E27FC236}">
                  <a16:creationId xmlns:a16="http://schemas.microsoft.com/office/drawing/2014/main" id="{383B71F6-C5C9-4C8A-AC95-A2A0F910D737}"/>
                </a:ext>
              </a:extLst>
            </p:cNvPr>
            <p:cNvSpPr/>
            <p:nvPr/>
          </p:nvSpPr>
          <p:spPr>
            <a:xfrm>
              <a:off x="7648156" y="1910850"/>
              <a:ext cx="73" cy="292"/>
            </a:xfrm>
            <a:custGeom>
              <a:avLst/>
              <a:gdLst/>
              <a:ahLst/>
              <a:cxnLst/>
              <a:rect l="l" t="t" r="r" b="b"/>
              <a:pathLst>
                <a:path w="1" h="4" extrusionOk="0">
                  <a:moveTo>
                    <a:pt x="1" y="4"/>
                  </a:move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656;p53">
              <a:extLst>
                <a:ext uri="{FF2B5EF4-FFF2-40B4-BE49-F238E27FC236}">
                  <a16:creationId xmlns:a16="http://schemas.microsoft.com/office/drawing/2014/main" id="{C7ED3EEB-F0BF-433D-9A86-B463F8F4D967}"/>
                </a:ext>
              </a:extLst>
            </p:cNvPr>
            <p:cNvSpPr/>
            <p:nvPr/>
          </p:nvSpPr>
          <p:spPr>
            <a:xfrm>
              <a:off x="7655094" y="1803718"/>
              <a:ext cx="73" cy="365"/>
            </a:xfrm>
            <a:custGeom>
              <a:avLst/>
              <a:gdLst/>
              <a:ahLst/>
              <a:cxnLst/>
              <a:rect l="l" t="t" r="r" b="b"/>
              <a:pathLst>
                <a:path w="1" h="5" extrusionOk="0">
                  <a:moveTo>
                    <a:pt x="0" y="4"/>
                  </a:moveTo>
                  <a:lnTo>
                    <a:pt x="0"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657;p53">
              <a:extLst>
                <a:ext uri="{FF2B5EF4-FFF2-40B4-BE49-F238E27FC236}">
                  <a16:creationId xmlns:a16="http://schemas.microsoft.com/office/drawing/2014/main" id="{A3D15DB7-1EC7-474B-A26C-6A5F0A10010C}"/>
                </a:ext>
              </a:extLst>
            </p:cNvPr>
            <p:cNvSpPr/>
            <p:nvPr/>
          </p:nvSpPr>
          <p:spPr>
            <a:xfrm>
              <a:off x="7376644" y="4286214"/>
              <a:ext cx="47904" cy="38265"/>
            </a:xfrm>
            <a:custGeom>
              <a:avLst/>
              <a:gdLst/>
              <a:ahLst/>
              <a:cxnLst/>
              <a:rect l="l" t="t" r="r" b="b"/>
              <a:pathLst>
                <a:path w="656" h="524" extrusionOk="0">
                  <a:moveTo>
                    <a:pt x="619" y="1"/>
                  </a:moveTo>
                  <a:cubicBezTo>
                    <a:pt x="614" y="1"/>
                    <a:pt x="610" y="1"/>
                    <a:pt x="606" y="3"/>
                  </a:cubicBezTo>
                  <a:cubicBezTo>
                    <a:pt x="431" y="3"/>
                    <a:pt x="78" y="255"/>
                    <a:pt x="18" y="434"/>
                  </a:cubicBezTo>
                  <a:cubicBezTo>
                    <a:pt x="1" y="486"/>
                    <a:pt x="18" y="500"/>
                    <a:pt x="43" y="511"/>
                  </a:cubicBezTo>
                  <a:cubicBezTo>
                    <a:pt x="59" y="519"/>
                    <a:pt x="79" y="523"/>
                    <a:pt x="100" y="523"/>
                  </a:cubicBezTo>
                  <a:cubicBezTo>
                    <a:pt x="197" y="523"/>
                    <a:pt x="338" y="442"/>
                    <a:pt x="470" y="304"/>
                  </a:cubicBezTo>
                  <a:cubicBezTo>
                    <a:pt x="620" y="147"/>
                    <a:pt x="655" y="28"/>
                    <a:pt x="645" y="7"/>
                  </a:cubicBezTo>
                  <a:cubicBezTo>
                    <a:pt x="641" y="3"/>
                    <a:pt x="638" y="3"/>
                    <a:pt x="634" y="3"/>
                  </a:cubicBezTo>
                  <a:cubicBezTo>
                    <a:pt x="629" y="1"/>
                    <a:pt x="624" y="1"/>
                    <a:pt x="619" y="1"/>
                  </a:cubicBezTo>
                  <a:close/>
                </a:path>
              </a:pathLst>
            </a:cu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658;p53">
              <a:extLst>
                <a:ext uri="{FF2B5EF4-FFF2-40B4-BE49-F238E27FC236}">
                  <a16:creationId xmlns:a16="http://schemas.microsoft.com/office/drawing/2014/main" id="{03BE5AEF-44DF-4792-BE72-D488005DF94F}"/>
                </a:ext>
              </a:extLst>
            </p:cNvPr>
            <p:cNvSpPr/>
            <p:nvPr/>
          </p:nvSpPr>
          <p:spPr>
            <a:xfrm>
              <a:off x="7433897" y="4298044"/>
              <a:ext cx="58420" cy="29794"/>
            </a:xfrm>
            <a:custGeom>
              <a:avLst/>
              <a:gdLst/>
              <a:ahLst/>
              <a:cxnLst/>
              <a:rect l="l" t="t" r="r" b="b"/>
              <a:pathLst>
                <a:path w="800" h="408" extrusionOk="0">
                  <a:moveTo>
                    <a:pt x="660" y="1"/>
                  </a:moveTo>
                  <a:cubicBezTo>
                    <a:pt x="633" y="1"/>
                    <a:pt x="604" y="5"/>
                    <a:pt x="572" y="13"/>
                  </a:cubicBezTo>
                  <a:cubicBezTo>
                    <a:pt x="309" y="72"/>
                    <a:pt x="29" y="317"/>
                    <a:pt x="1" y="401"/>
                  </a:cubicBezTo>
                  <a:cubicBezTo>
                    <a:pt x="15" y="405"/>
                    <a:pt x="32" y="407"/>
                    <a:pt x="53" y="407"/>
                  </a:cubicBezTo>
                  <a:cubicBezTo>
                    <a:pt x="197" y="407"/>
                    <a:pt x="491" y="316"/>
                    <a:pt x="684" y="188"/>
                  </a:cubicBezTo>
                  <a:cubicBezTo>
                    <a:pt x="782" y="121"/>
                    <a:pt x="799" y="79"/>
                    <a:pt x="799" y="72"/>
                  </a:cubicBezTo>
                  <a:cubicBezTo>
                    <a:pt x="772" y="25"/>
                    <a:pt x="725" y="1"/>
                    <a:pt x="660" y="1"/>
                  </a:cubicBezTo>
                  <a:close/>
                </a:path>
              </a:pathLst>
            </a:cu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659;p53">
              <a:extLst>
                <a:ext uri="{FF2B5EF4-FFF2-40B4-BE49-F238E27FC236}">
                  <a16:creationId xmlns:a16="http://schemas.microsoft.com/office/drawing/2014/main" id="{9E5DDC49-9162-4A63-8661-42727A3798DC}"/>
                </a:ext>
              </a:extLst>
            </p:cNvPr>
            <p:cNvSpPr/>
            <p:nvPr/>
          </p:nvSpPr>
          <p:spPr>
            <a:xfrm>
              <a:off x="6568023" y="1963502"/>
              <a:ext cx="221485" cy="246532"/>
            </a:xfrm>
            <a:custGeom>
              <a:avLst/>
              <a:gdLst/>
              <a:ahLst/>
              <a:cxnLst/>
              <a:rect l="l" t="t" r="r" b="b"/>
              <a:pathLst>
                <a:path w="3033" h="3376" extrusionOk="0">
                  <a:moveTo>
                    <a:pt x="1117" y="1"/>
                  </a:moveTo>
                  <a:cubicBezTo>
                    <a:pt x="1110" y="25"/>
                    <a:pt x="1100" y="46"/>
                    <a:pt x="1082" y="64"/>
                  </a:cubicBezTo>
                  <a:cubicBezTo>
                    <a:pt x="1019" y="141"/>
                    <a:pt x="869" y="197"/>
                    <a:pt x="687" y="207"/>
                  </a:cubicBezTo>
                  <a:cubicBezTo>
                    <a:pt x="578" y="214"/>
                    <a:pt x="564" y="295"/>
                    <a:pt x="564" y="494"/>
                  </a:cubicBezTo>
                  <a:lnTo>
                    <a:pt x="564" y="540"/>
                  </a:lnTo>
                  <a:cubicBezTo>
                    <a:pt x="564" y="659"/>
                    <a:pt x="494" y="715"/>
                    <a:pt x="435" y="764"/>
                  </a:cubicBezTo>
                  <a:cubicBezTo>
                    <a:pt x="386" y="795"/>
                    <a:pt x="344" y="841"/>
                    <a:pt x="319" y="893"/>
                  </a:cubicBezTo>
                  <a:cubicBezTo>
                    <a:pt x="302" y="932"/>
                    <a:pt x="291" y="974"/>
                    <a:pt x="291" y="1019"/>
                  </a:cubicBezTo>
                  <a:cubicBezTo>
                    <a:pt x="284" y="1096"/>
                    <a:pt x="270" y="1152"/>
                    <a:pt x="141" y="1219"/>
                  </a:cubicBezTo>
                  <a:cubicBezTo>
                    <a:pt x="81" y="1240"/>
                    <a:pt x="32" y="1289"/>
                    <a:pt x="11" y="1352"/>
                  </a:cubicBezTo>
                  <a:cubicBezTo>
                    <a:pt x="1" y="1404"/>
                    <a:pt x="11" y="1457"/>
                    <a:pt x="43" y="1499"/>
                  </a:cubicBezTo>
                  <a:cubicBezTo>
                    <a:pt x="141" y="1642"/>
                    <a:pt x="78" y="1772"/>
                    <a:pt x="39" y="1859"/>
                  </a:cubicBezTo>
                  <a:cubicBezTo>
                    <a:pt x="32" y="1877"/>
                    <a:pt x="25" y="1895"/>
                    <a:pt x="18" y="1912"/>
                  </a:cubicBezTo>
                  <a:cubicBezTo>
                    <a:pt x="46" y="1937"/>
                    <a:pt x="74" y="1958"/>
                    <a:pt x="106" y="1979"/>
                  </a:cubicBezTo>
                  <a:cubicBezTo>
                    <a:pt x="179" y="2021"/>
                    <a:pt x="249" y="2073"/>
                    <a:pt x="312" y="2129"/>
                  </a:cubicBezTo>
                  <a:cubicBezTo>
                    <a:pt x="346" y="2161"/>
                    <a:pt x="365" y="2171"/>
                    <a:pt x="381" y="2171"/>
                  </a:cubicBezTo>
                  <a:cubicBezTo>
                    <a:pt x="393" y="2171"/>
                    <a:pt x="403" y="2165"/>
                    <a:pt x="417" y="2157"/>
                  </a:cubicBezTo>
                  <a:cubicBezTo>
                    <a:pt x="431" y="2150"/>
                    <a:pt x="458" y="2134"/>
                    <a:pt x="490" y="2134"/>
                  </a:cubicBezTo>
                  <a:cubicBezTo>
                    <a:pt x="522" y="2134"/>
                    <a:pt x="559" y="2150"/>
                    <a:pt x="592" y="2206"/>
                  </a:cubicBezTo>
                  <a:cubicBezTo>
                    <a:pt x="634" y="2290"/>
                    <a:pt x="631" y="2392"/>
                    <a:pt x="582" y="2472"/>
                  </a:cubicBezTo>
                  <a:cubicBezTo>
                    <a:pt x="536" y="2549"/>
                    <a:pt x="459" y="2609"/>
                    <a:pt x="372" y="2633"/>
                  </a:cubicBezTo>
                  <a:lnTo>
                    <a:pt x="375" y="2640"/>
                  </a:lnTo>
                  <a:lnTo>
                    <a:pt x="386" y="2654"/>
                  </a:lnTo>
                  <a:cubicBezTo>
                    <a:pt x="393" y="2665"/>
                    <a:pt x="396" y="2675"/>
                    <a:pt x="403" y="2686"/>
                  </a:cubicBezTo>
                  <a:lnTo>
                    <a:pt x="410" y="2700"/>
                  </a:lnTo>
                  <a:cubicBezTo>
                    <a:pt x="417" y="2710"/>
                    <a:pt x="421" y="2721"/>
                    <a:pt x="424" y="2735"/>
                  </a:cubicBezTo>
                  <a:cubicBezTo>
                    <a:pt x="424" y="2738"/>
                    <a:pt x="428" y="2742"/>
                    <a:pt x="428" y="2745"/>
                  </a:cubicBezTo>
                  <a:cubicBezTo>
                    <a:pt x="431" y="2756"/>
                    <a:pt x="435" y="2770"/>
                    <a:pt x="435" y="2784"/>
                  </a:cubicBezTo>
                  <a:lnTo>
                    <a:pt x="435" y="2794"/>
                  </a:lnTo>
                  <a:cubicBezTo>
                    <a:pt x="438" y="2805"/>
                    <a:pt x="438" y="2812"/>
                    <a:pt x="435" y="2822"/>
                  </a:cubicBezTo>
                  <a:lnTo>
                    <a:pt x="435" y="2836"/>
                  </a:lnTo>
                  <a:cubicBezTo>
                    <a:pt x="435" y="2843"/>
                    <a:pt x="431" y="2854"/>
                    <a:pt x="431" y="2861"/>
                  </a:cubicBezTo>
                  <a:cubicBezTo>
                    <a:pt x="431" y="2864"/>
                    <a:pt x="431" y="2868"/>
                    <a:pt x="428" y="2871"/>
                  </a:cubicBezTo>
                  <a:cubicBezTo>
                    <a:pt x="421" y="2882"/>
                    <a:pt x="417" y="2896"/>
                    <a:pt x="410" y="2906"/>
                  </a:cubicBezTo>
                  <a:cubicBezTo>
                    <a:pt x="393" y="2927"/>
                    <a:pt x="375" y="2952"/>
                    <a:pt x="354" y="2973"/>
                  </a:cubicBezTo>
                  <a:cubicBezTo>
                    <a:pt x="344" y="2987"/>
                    <a:pt x="333" y="3001"/>
                    <a:pt x="323" y="3015"/>
                  </a:cubicBezTo>
                  <a:cubicBezTo>
                    <a:pt x="344" y="3046"/>
                    <a:pt x="372" y="3074"/>
                    <a:pt x="400" y="3099"/>
                  </a:cubicBezTo>
                  <a:cubicBezTo>
                    <a:pt x="430" y="3127"/>
                    <a:pt x="456" y="3136"/>
                    <a:pt x="484" y="3136"/>
                  </a:cubicBezTo>
                  <a:cubicBezTo>
                    <a:pt x="504" y="3136"/>
                    <a:pt x="525" y="3131"/>
                    <a:pt x="550" y="3127"/>
                  </a:cubicBezTo>
                  <a:lnTo>
                    <a:pt x="592" y="3116"/>
                  </a:lnTo>
                  <a:lnTo>
                    <a:pt x="596" y="3116"/>
                  </a:lnTo>
                  <a:cubicBezTo>
                    <a:pt x="610" y="3116"/>
                    <a:pt x="624" y="3113"/>
                    <a:pt x="638" y="3113"/>
                  </a:cubicBezTo>
                  <a:lnTo>
                    <a:pt x="666" y="3113"/>
                  </a:lnTo>
                  <a:lnTo>
                    <a:pt x="683" y="3116"/>
                  </a:lnTo>
                  <a:lnTo>
                    <a:pt x="690" y="3116"/>
                  </a:lnTo>
                  <a:lnTo>
                    <a:pt x="704" y="3120"/>
                  </a:lnTo>
                  <a:lnTo>
                    <a:pt x="711" y="3123"/>
                  </a:lnTo>
                  <a:lnTo>
                    <a:pt x="725" y="3130"/>
                  </a:lnTo>
                  <a:lnTo>
                    <a:pt x="732" y="3134"/>
                  </a:lnTo>
                  <a:cubicBezTo>
                    <a:pt x="739" y="3137"/>
                    <a:pt x="746" y="3141"/>
                    <a:pt x="753" y="3144"/>
                  </a:cubicBezTo>
                  <a:lnTo>
                    <a:pt x="760" y="3151"/>
                  </a:lnTo>
                  <a:lnTo>
                    <a:pt x="774" y="3162"/>
                  </a:lnTo>
                  <a:lnTo>
                    <a:pt x="781" y="3169"/>
                  </a:lnTo>
                  <a:lnTo>
                    <a:pt x="799" y="3186"/>
                  </a:lnTo>
                  <a:lnTo>
                    <a:pt x="806" y="3193"/>
                  </a:lnTo>
                  <a:cubicBezTo>
                    <a:pt x="813" y="3200"/>
                    <a:pt x="820" y="3207"/>
                    <a:pt x="827" y="3218"/>
                  </a:cubicBezTo>
                  <a:cubicBezTo>
                    <a:pt x="858" y="3267"/>
                    <a:pt x="897" y="3309"/>
                    <a:pt x="939" y="3351"/>
                  </a:cubicBezTo>
                  <a:cubicBezTo>
                    <a:pt x="949" y="3365"/>
                    <a:pt x="967" y="3372"/>
                    <a:pt x="988" y="3375"/>
                  </a:cubicBezTo>
                  <a:cubicBezTo>
                    <a:pt x="995" y="3375"/>
                    <a:pt x="1040" y="3361"/>
                    <a:pt x="1103" y="3207"/>
                  </a:cubicBezTo>
                  <a:cubicBezTo>
                    <a:pt x="1135" y="3134"/>
                    <a:pt x="1166" y="3053"/>
                    <a:pt x="1194" y="2966"/>
                  </a:cubicBezTo>
                  <a:cubicBezTo>
                    <a:pt x="1303" y="2672"/>
                    <a:pt x="1415" y="2364"/>
                    <a:pt x="1639" y="2297"/>
                  </a:cubicBezTo>
                  <a:cubicBezTo>
                    <a:pt x="1670" y="2287"/>
                    <a:pt x="1705" y="2280"/>
                    <a:pt x="1740" y="2269"/>
                  </a:cubicBezTo>
                  <a:cubicBezTo>
                    <a:pt x="2014" y="2192"/>
                    <a:pt x="2427" y="2077"/>
                    <a:pt x="2679" y="1737"/>
                  </a:cubicBezTo>
                  <a:cubicBezTo>
                    <a:pt x="2840" y="1523"/>
                    <a:pt x="2864" y="1429"/>
                    <a:pt x="2878" y="1359"/>
                  </a:cubicBezTo>
                  <a:cubicBezTo>
                    <a:pt x="2892" y="1282"/>
                    <a:pt x="2934" y="1215"/>
                    <a:pt x="2994" y="1170"/>
                  </a:cubicBezTo>
                  <a:lnTo>
                    <a:pt x="3008" y="1159"/>
                  </a:lnTo>
                  <a:lnTo>
                    <a:pt x="3015" y="1152"/>
                  </a:lnTo>
                  <a:lnTo>
                    <a:pt x="3018" y="1149"/>
                  </a:lnTo>
                  <a:lnTo>
                    <a:pt x="3025" y="1142"/>
                  </a:lnTo>
                  <a:lnTo>
                    <a:pt x="3029" y="1135"/>
                  </a:lnTo>
                  <a:lnTo>
                    <a:pt x="3029" y="1131"/>
                  </a:lnTo>
                  <a:cubicBezTo>
                    <a:pt x="3029" y="1128"/>
                    <a:pt x="3029" y="1128"/>
                    <a:pt x="3029" y="1124"/>
                  </a:cubicBezTo>
                  <a:lnTo>
                    <a:pt x="3029" y="1117"/>
                  </a:lnTo>
                  <a:cubicBezTo>
                    <a:pt x="3032" y="1082"/>
                    <a:pt x="2983" y="1016"/>
                    <a:pt x="2927" y="949"/>
                  </a:cubicBezTo>
                  <a:lnTo>
                    <a:pt x="2917" y="935"/>
                  </a:lnTo>
                  <a:lnTo>
                    <a:pt x="2892" y="911"/>
                  </a:lnTo>
                  <a:lnTo>
                    <a:pt x="2885" y="900"/>
                  </a:lnTo>
                  <a:lnTo>
                    <a:pt x="2857" y="872"/>
                  </a:lnTo>
                  <a:lnTo>
                    <a:pt x="2833" y="844"/>
                  </a:lnTo>
                  <a:cubicBezTo>
                    <a:pt x="2808" y="816"/>
                    <a:pt x="2763" y="764"/>
                    <a:pt x="2714" y="715"/>
                  </a:cubicBezTo>
                  <a:lnTo>
                    <a:pt x="2693" y="694"/>
                  </a:lnTo>
                  <a:lnTo>
                    <a:pt x="2682" y="683"/>
                  </a:lnTo>
                  <a:lnTo>
                    <a:pt x="2651" y="652"/>
                  </a:lnTo>
                  <a:lnTo>
                    <a:pt x="2619" y="624"/>
                  </a:lnTo>
                  <a:cubicBezTo>
                    <a:pt x="2602" y="603"/>
                    <a:pt x="2581" y="585"/>
                    <a:pt x="2560" y="571"/>
                  </a:cubicBezTo>
                  <a:cubicBezTo>
                    <a:pt x="2553" y="564"/>
                    <a:pt x="2542" y="557"/>
                    <a:pt x="2532" y="554"/>
                  </a:cubicBezTo>
                  <a:cubicBezTo>
                    <a:pt x="2525" y="557"/>
                    <a:pt x="2521" y="564"/>
                    <a:pt x="2514" y="568"/>
                  </a:cubicBezTo>
                  <a:cubicBezTo>
                    <a:pt x="2465" y="603"/>
                    <a:pt x="2386" y="623"/>
                    <a:pt x="2300" y="623"/>
                  </a:cubicBezTo>
                  <a:cubicBezTo>
                    <a:pt x="2214" y="623"/>
                    <a:pt x="2120" y="603"/>
                    <a:pt x="2042" y="557"/>
                  </a:cubicBezTo>
                  <a:cubicBezTo>
                    <a:pt x="1975" y="515"/>
                    <a:pt x="1916" y="466"/>
                    <a:pt x="1866" y="410"/>
                  </a:cubicBezTo>
                  <a:cubicBezTo>
                    <a:pt x="1814" y="358"/>
                    <a:pt x="1772" y="312"/>
                    <a:pt x="1733" y="312"/>
                  </a:cubicBezTo>
                  <a:lnTo>
                    <a:pt x="1695" y="312"/>
                  </a:lnTo>
                  <a:lnTo>
                    <a:pt x="1674" y="305"/>
                  </a:lnTo>
                  <a:lnTo>
                    <a:pt x="1660" y="302"/>
                  </a:lnTo>
                  <a:lnTo>
                    <a:pt x="1639" y="295"/>
                  </a:lnTo>
                  <a:lnTo>
                    <a:pt x="1625" y="291"/>
                  </a:lnTo>
                  <a:lnTo>
                    <a:pt x="1597" y="281"/>
                  </a:lnTo>
                  <a:lnTo>
                    <a:pt x="1583" y="274"/>
                  </a:lnTo>
                  <a:lnTo>
                    <a:pt x="1548" y="260"/>
                  </a:lnTo>
                  <a:lnTo>
                    <a:pt x="1541" y="256"/>
                  </a:lnTo>
                  <a:lnTo>
                    <a:pt x="1495" y="232"/>
                  </a:lnTo>
                  <a:lnTo>
                    <a:pt x="1481" y="225"/>
                  </a:lnTo>
                  <a:lnTo>
                    <a:pt x="1450" y="207"/>
                  </a:lnTo>
                  <a:lnTo>
                    <a:pt x="1432" y="197"/>
                  </a:lnTo>
                  <a:lnTo>
                    <a:pt x="1401" y="183"/>
                  </a:lnTo>
                  <a:lnTo>
                    <a:pt x="1380" y="169"/>
                  </a:lnTo>
                  <a:lnTo>
                    <a:pt x="1352" y="151"/>
                  </a:lnTo>
                  <a:lnTo>
                    <a:pt x="1331" y="141"/>
                  </a:lnTo>
                  <a:lnTo>
                    <a:pt x="1299" y="123"/>
                  </a:lnTo>
                  <a:lnTo>
                    <a:pt x="1285" y="113"/>
                  </a:lnTo>
                  <a:lnTo>
                    <a:pt x="1236" y="85"/>
                  </a:lnTo>
                  <a:lnTo>
                    <a:pt x="1226" y="74"/>
                  </a:lnTo>
                  <a:lnTo>
                    <a:pt x="1191" y="53"/>
                  </a:lnTo>
                  <a:lnTo>
                    <a:pt x="1173" y="39"/>
                  </a:lnTo>
                  <a:lnTo>
                    <a:pt x="1149" y="22"/>
                  </a:lnTo>
                  <a:lnTo>
                    <a:pt x="1128" y="8"/>
                  </a:lnTo>
                  <a:lnTo>
                    <a:pt x="1117" y="1"/>
                  </a:lnTo>
                  <a:close/>
                </a:path>
              </a:pathLst>
            </a:cu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660;p53">
              <a:extLst>
                <a:ext uri="{FF2B5EF4-FFF2-40B4-BE49-F238E27FC236}">
                  <a16:creationId xmlns:a16="http://schemas.microsoft.com/office/drawing/2014/main" id="{6A4DAEB8-E6E5-43BF-8FF4-C4A293A479F9}"/>
                </a:ext>
              </a:extLst>
            </p:cNvPr>
            <p:cNvSpPr/>
            <p:nvPr/>
          </p:nvSpPr>
          <p:spPr>
            <a:xfrm>
              <a:off x="6691730" y="1985776"/>
              <a:ext cx="876" cy="73"/>
            </a:xfrm>
            <a:custGeom>
              <a:avLst/>
              <a:gdLst/>
              <a:ahLst/>
              <a:cxnLst/>
              <a:rect l="l" t="t" r="r" b="b"/>
              <a:pathLst>
                <a:path w="12" h="1" extrusionOk="0">
                  <a:moveTo>
                    <a:pt x="1" y="0"/>
                  </a:moveTo>
                  <a:lnTo>
                    <a:pt x="1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661;p53">
              <a:extLst>
                <a:ext uri="{FF2B5EF4-FFF2-40B4-BE49-F238E27FC236}">
                  <a16:creationId xmlns:a16="http://schemas.microsoft.com/office/drawing/2014/main" id="{DDCF5A7A-C0BA-4C08-9B1A-0B2BB57F0797}"/>
                </a:ext>
              </a:extLst>
            </p:cNvPr>
            <p:cNvSpPr/>
            <p:nvPr/>
          </p:nvSpPr>
          <p:spPr>
            <a:xfrm>
              <a:off x="6680265" y="1981686"/>
              <a:ext cx="803" cy="584"/>
            </a:xfrm>
            <a:custGeom>
              <a:avLst/>
              <a:gdLst/>
              <a:ahLst/>
              <a:cxnLst/>
              <a:rect l="l" t="t" r="r" b="b"/>
              <a:pathLst>
                <a:path w="11" h="8" extrusionOk="0">
                  <a:moveTo>
                    <a:pt x="0" y="0"/>
                  </a:moveTo>
                  <a:lnTo>
                    <a:pt x="11" y="7"/>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662;p53">
              <a:extLst>
                <a:ext uri="{FF2B5EF4-FFF2-40B4-BE49-F238E27FC236}">
                  <a16:creationId xmlns:a16="http://schemas.microsoft.com/office/drawing/2014/main" id="{3485DC33-8796-43FF-92BD-0494495BE978}"/>
                </a:ext>
              </a:extLst>
            </p:cNvPr>
            <p:cNvSpPr/>
            <p:nvPr/>
          </p:nvSpPr>
          <p:spPr>
            <a:xfrm>
              <a:off x="6751612" y="2003668"/>
              <a:ext cx="1314" cy="1314"/>
            </a:xfrm>
            <a:custGeom>
              <a:avLst/>
              <a:gdLst/>
              <a:ahLst/>
              <a:cxnLst/>
              <a:rect l="l" t="t" r="r" b="b"/>
              <a:pathLst>
                <a:path w="18" h="18" extrusionOk="0">
                  <a:moveTo>
                    <a:pt x="0" y="18"/>
                  </a:moveTo>
                  <a:cubicBezTo>
                    <a:pt x="7" y="11"/>
                    <a:pt x="11" y="7"/>
                    <a:pt x="18" y="0"/>
                  </a:cubicBezTo>
                  <a:cubicBezTo>
                    <a:pt x="11" y="7"/>
                    <a:pt x="7" y="11"/>
                    <a:pt x="0" y="18"/>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663;p53">
              <a:extLst>
                <a:ext uri="{FF2B5EF4-FFF2-40B4-BE49-F238E27FC236}">
                  <a16:creationId xmlns:a16="http://schemas.microsoft.com/office/drawing/2014/main" id="{2754B1A4-6FDC-40B5-81AD-26FC2048DCEA}"/>
                </a:ext>
              </a:extLst>
            </p:cNvPr>
            <p:cNvSpPr/>
            <p:nvPr/>
          </p:nvSpPr>
          <p:spPr>
            <a:xfrm>
              <a:off x="6683551" y="1983220"/>
              <a:ext cx="1095" cy="292"/>
            </a:xfrm>
            <a:custGeom>
              <a:avLst/>
              <a:gdLst/>
              <a:ahLst/>
              <a:cxnLst/>
              <a:rect l="l" t="t" r="r" b="b"/>
              <a:pathLst>
                <a:path w="15" h="4" extrusionOk="0">
                  <a:moveTo>
                    <a:pt x="1" y="0"/>
                  </a:moveTo>
                  <a:lnTo>
                    <a:pt x="15"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664;p53">
              <a:extLst>
                <a:ext uri="{FF2B5EF4-FFF2-40B4-BE49-F238E27FC236}">
                  <a16:creationId xmlns:a16="http://schemas.microsoft.com/office/drawing/2014/main" id="{4A5B71A3-F9D1-421C-AB9A-C9A2A52DB2E8}"/>
                </a:ext>
              </a:extLst>
            </p:cNvPr>
            <p:cNvSpPr/>
            <p:nvPr/>
          </p:nvSpPr>
          <p:spPr>
            <a:xfrm>
              <a:off x="6689174" y="1985265"/>
              <a:ext cx="1095" cy="292"/>
            </a:xfrm>
            <a:custGeom>
              <a:avLst/>
              <a:gdLst/>
              <a:ahLst/>
              <a:cxnLst/>
              <a:rect l="l" t="t" r="r" b="b"/>
              <a:pathLst>
                <a:path w="15" h="4" extrusionOk="0">
                  <a:moveTo>
                    <a:pt x="1" y="0"/>
                  </a:moveTo>
                  <a:lnTo>
                    <a:pt x="15"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665;p53">
              <a:extLst>
                <a:ext uri="{FF2B5EF4-FFF2-40B4-BE49-F238E27FC236}">
                  <a16:creationId xmlns:a16="http://schemas.microsoft.com/office/drawing/2014/main" id="{81416AF4-8AD6-478F-BD2C-CD61C4339A11}"/>
                </a:ext>
              </a:extLst>
            </p:cNvPr>
            <p:cNvSpPr/>
            <p:nvPr/>
          </p:nvSpPr>
          <p:spPr>
            <a:xfrm>
              <a:off x="6686399" y="1984461"/>
              <a:ext cx="1095" cy="365"/>
            </a:xfrm>
            <a:custGeom>
              <a:avLst/>
              <a:gdLst/>
              <a:ahLst/>
              <a:cxnLst/>
              <a:rect l="l" t="t" r="r" b="b"/>
              <a:pathLst>
                <a:path w="15" h="5" extrusionOk="0">
                  <a:moveTo>
                    <a:pt x="0" y="1"/>
                  </a:moveTo>
                  <a:lnTo>
                    <a:pt x="14"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666;p53">
              <a:extLst>
                <a:ext uri="{FF2B5EF4-FFF2-40B4-BE49-F238E27FC236}">
                  <a16:creationId xmlns:a16="http://schemas.microsoft.com/office/drawing/2014/main" id="{47ACD451-3DA5-4CE3-A4AB-6E9F4A0F0652}"/>
                </a:ext>
              </a:extLst>
            </p:cNvPr>
            <p:cNvSpPr/>
            <p:nvPr/>
          </p:nvSpPr>
          <p:spPr>
            <a:xfrm>
              <a:off x="6763880" y="2013088"/>
              <a:ext cx="803" cy="876"/>
            </a:xfrm>
            <a:custGeom>
              <a:avLst/>
              <a:gdLst/>
              <a:ahLst/>
              <a:cxnLst/>
              <a:rect l="l" t="t" r="r" b="b"/>
              <a:pathLst>
                <a:path w="11" h="12" extrusionOk="0">
                  <a:moveTo>
                    <a:pt x="0" y="1"/>
                  </a:moveTo>
                  <a:lnTo>
                    <a:pt x="11"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667;p53">
              <a:extLst>
                <a:ext uri="{FF2B5EF4-FFF2-40B4-BE49-F238E27FC236}">
                  <a16:creationId xmlns:a16="http://schemas.microsoft.com/office/drawing/2014/main" id="{615AB574-AEA2-41C7-8CA5-5F3356C89AA9}"/>
                </a:ext>
              </a:extLst>
            </p:cNvPr>
            <p:cNvSpPr/>
            <p:nvPr/>
          </p:nvSpPr>
          <p:spPr>
            <a:xfrm>
              <a:off x="6765925" y="2015425"/>
              <a:ext cx="8982" cy="9785"/>
            </a:xfrm>
            <a:custGeom>
              <a:avLst/>
              <a:gdLst/>
              <a:ahLst/>
              <a:cxnLst/>
              <a:rect l="l" t="t" r="r" b="b"/>
              <a:pathLst>
                <a:path w="123" h="134" extrusionOk="0">
                  <a:moveTo>
                    <a:pt x="0" y="1"/>
                  </a:moveTo>
                  <a:lnTo>
                    <a:pt x="0" y="1"/>
                  </a:lnTo>
                  <a:cubicBezTo>
                    <a:pt x="49" y="49"/>
                    <a:pt x="91" y="98"/>
                    <a:pt x="116" y="130"/>
                  </a:cubicBezTo>
                  <a:lnTo>
                    <a:pt x="123" y="133"/>
                  </a:lnTo>
                  <a:cubicBezTo>
                    <a:pt x="98" y="105"/>
                    <a:pt x="53" y="53"/>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668;p53">
              <a:extLst>
                <a:ext uri="{FF2B5EF4-FFF2-40B4-BE49-F238E27FC236}">
                  <a16:creationId xmlns:a16="http://schemas.microsoft.com/office/drawing/2014/main" id="{08450380-027E-4670-89C2-0BA449FC4A7F}"/>
                </a:ext>
              </a:extLst>
            </p:cNvPr>
            <p:cNvSpPr/>
            <p:nvPr/>
          </p:nvSpPr>
          <p:spPr>
            <a:xfrm>
              <a:off x="6661570" y="1971462"/>
              <a:ext cx="1095" cy="584"/>
            </a:xfrm>
            <a:custGeom>
              <a:avLst/>
              <a:gdLst/>
              <a:ahLst/>
              <a:cxnLst/>
              <a:rect l="l" t="t" r="r" b="b"/>
              <a:pathLst>
                <a:path w="15" h="8" extrusionOk="0">
                  <a:moveTo>
                    <a:pt x="1" y="0"/>
                  </a:moveTo>
                  <a:lnTo>
                    <a:pt x="15" y="7"/>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669;p53">
              <a:extLst>
                <a:ext uri="{FF2B5EF4-FFF2-40B4-BE49-F238E27FC236}">
                  <a16:creationId xmlns:a16="http://schemas.microsoft.com/office/drawing/2014/main" id="{0802438B-EC5C-40F9-9E54-B24D780683F7}"/>
                </a:ext>
              </a:extLst>
            </p:cNvPr>
            <p:cNvSpPr/>
            <p:nvPr/>
          </p:nvSpPr>
          <p:spPr>
            <a:xfrm>
              <a:off x="6653683" y="1966058"/>
              <a:ext cx="1314" cy="876"/>
            </a:xfrm>
            <a:custGeom>
              <a:avLst/>
              <a:gdLst/>
              <a:ahLst/>
              <a:cxnLst/>
              <a:rect l="l" t="t" r="r" b="b"/>
              <a:pathLst>
                <a:path w="18" h="12" extrusionOk="0">
                  <a:moveTo>
                    <a:pt x="0" y="1"/>
                  </a:moveTo>
                  <a:lnTo>
                    <a:pt x="18"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670;p53">
              <a:extLst>
                <a:ext uri="{FF2B5EF4-FFF2-40B4-BE49-F238E27FC236}">
                  <a16:creationId xmlns:a16="http://schemas.microsoft.com/office/drawing/2014/main" id="{55F1D6F7-E07B-4716-884F-E09337719D1E}"/>
                </a:ext>
              </a:extLst>
            </p:cNvPr>
            <p:cNvSpPr/>
            <p:nvPr/>
          </p:nvSpPr>
          <p:spPr>
            <a:xfrm>
              <a:off x="6657481" y="1968614"/>
              <a:ext cx="876" cy="584"/>
            </a:xfrm>
            <a:custGeom>
              <a:avLst/>
              <a:gdLst/>
              <a:ahLst/>
              <a:cxnLst/>
              <a:rect l="l" t="t" r="r" b="b"/>
              <a:pathLst>
                <a:path w="12" h="8" extrusionOk="0">
                  <a:moveTo>
                    <a:pt x="1" y="1"/>
                  </a:moveTo>
                  <a:lnTo>
                    <a:pt x="11"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671;p53">
              <a:extLst>
                <a:ext uri="{FF2B5EF4-FFF2-40B4-BE49-F238E27FC236}">
                  <a16:creationId xmlns:a16="http://schemas.microsoft.com/office/drawing/2014/main" id="{D7F7FCA7-EB63-43A7-8313-F98BAAC1EBDD}"/>
                </a:ext>
              </a:extLst>
            </p:cNvPr>
            <p:cNvSpPr/>
            <p:nvPr/>
          </p:nvSpPr>
          <p:spPr>
            <a:xfrm>
              <a:off x="6759279" y="2008779"/>
              <a:ext cx="2337" cy="2118"/>
            </a:xfrm>
            <a:custGeom>
              <a:avLst/>
              <a:gdLst/>
              <a:ahLst/>
              <a:cxnLst/>
              <a:rect l="l" t="t" r="r" b="b"/>
              <a:pathLst>
                <a:path w="32" h="29" extrusionOk="0">
                  <a:moveTo>
                    <a:pt x="0" y="0"/>
                  </a:moveTo>
                  <a:lnTo>
                    <a:pt x="32" y="2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672;p53">
              <a:extLst>
                <a:ext uri="{FF2B5EF4-FFF2-40B4-BE49-F238E27FC236}">
                  <a16:creationId xmlns:a16="http://schemas.microsoft.com/office/drawing/2014/main" id="{F9516F69-1576-4BD9-BF66-970A6F0A6962}"/>
                </a:ext>
              </a:extLst>
            </p:cNvPr>
            <p:cNvSpPr/>
            <p:nvPr/>
          </p:nvSpPr>
          <p:spPr>
            <a:xfrm>
              <a:off x="6668727" y="1975552"/>
              <a:ext cx="1387" cy="1095"/>
            </a:xfrm>
            <a:custGeom>
              <a:avLst/>
              <a:gdLst/>
              <a:ahLst/>
              <a:cxnLst/>
              <a:rect l="l" t="t" r="r" b="b"/>
              <a:pathLst>
                <a:path w="19" h="15" extrusionOk="0">
                  <a:moveTo>
                    <a:pt x="1" y="0"/>
                  </a:moveTo>
                  <a:lnTo>
                    <a:pt x="18" y="1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673;p53">
              <a:extLst>
                <a:ext uri="{FF2B5EF4-FFF2-40B4-BE49-F238E27FC236}">
                  <a16:creationId xmlns:a16="http://schemas.microsoft.com/office/drawing/2014/main" id="{2284E0E3-5902-4E92-AED8-D402AE7A490F}"/>
                </a:ext>
              </a:extLst>
            </p:cNvPr>
            <p:cNvSpPr/>
            <p:nvPr/>
          </p:nvSpPr>
          <p:spPr>
            <a:xfrm>
              <a:off x="6650324" y="1963795"/>
              <a:ext cx="1387" cy="1095"/>
            </a:xfrm>
            <a:custGeom>
              <a:avLst/>
              <a:gdLst/>
              <a:ahLst/>
              <a:cxnLst/>
              <a:rect l="l" t="t" r="r" b="b"/>
              <a:pathLst>
                <a:path w="19" h="15" extrusionOk="0">
                  <a:moveTo>
                    <a:pt x="1" y="0"/>
                  </a:moveTo>
                  <a:lnTo>
                    <a:pt x="18" y="1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674;p53">
              <a:extLst>
                <a:ext uri="{FF2B5EF4-FFF2-40B4-BE49-F238E27FC236}">
                  <a16:creationId xmlns:a16="http://schemas.microsoft.com/office/drawing/2014/main" id="{FF3D9961-C5EB-428A-BF15-C92058D3122B}"/>
                </a:ext>
              </a:extLst>
            </p:cNvPr>
            <p:cNvSpPr/>
            <p:nvPr/>
          </p:nvSpPr>
          <p:spPr>
            <a:xfrm>
              <a:off x="6665148" y="1973507"/>
              <a:ext cx="1387" cy="803"/>
            </a:xfrm>
            <a:custGeom>
              <a:avLst/>
              <a:gdLst/>
              <a:ahLst/>
              <a:cxnLst/>
              <a:rect l="l" t="t" r="r" b="b"/>
              <a:pathLst>
                <a:path w="19" h="11" extrusionOk="0">
                  <a:moveTo>
                    <a:pt x="1" y="0"/>
                  </a:moveTo>
                  <a:lnTo>
                    <a:pt x="18"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675;p53">
              <a:extLst>
                <a:ext uri="{FF2B5EF4-FFF2-40B4-BE49-F238E27FC236}">
                  <a16:creationId xmlns:a16="http://schemas.microsoft.com/office/drawing/2014/main" id="{B7030C0A-4EF6-4FFC-A66C-2AEE20EF35E0}"/>
                </a:ext>
              </a:extLst>
            </p:cNvPr>
            <p:cNvSpPr/>
            <p:nvPr/>
          </p:nvSpPr>
          <p:spPr>
            <a:xfrm>
              <a:off x="6672305" y="1977597"/>
              <a:ext cx="1387" cy="803"/>
            </a:xfrm>
            <a:custGeom>
              <a:avLst/>
              <a:gdLst/>
              <a:ahLst/>
              <a:cxnLst/>
              <a:rect l="l" t="t" r="r" b="b"/>
              <a:pathLst>
                <a:path w="19" h="11" extrusionOk="0">
                  <a:moveTo>
                    <a:pt x="1" y="0"/>
                  </a:moveTo>
                  <a:lnTo>
                    <a:pt x="18" y="1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676;p53">
              <a:extLst>
                <a:ext uri="{FF2B5EF4-FFF2-40B4-BE49-F238E27FC236}">
                  <a16:creationId xmlns:a16="http://schemas.microsoft.com/office/drawing/2014/main" id="{E0C1ED9D-907D-4A6F-BE49-6E3164627226}"/>
                </a:ext>
              </a:extLst>
            </p:cNvPr>
            <p:cNvSpPr/>
            <p:nvPr/>
          </p:nvSpPr>
          <p:spPr>
            <a:xfrm>
              <a:off x="6675883" y="1979642"/>
              <a:ext cx="1095" cy="584"/>
            </a:xfrm>
            <a:custGeom>
              <a:avLst/>
              <a:gdLst/>
              <a:ahLst/>
              <a:cxnLst/>
              <a:rect l="l" t="t" r="r" b="b"/>
              <a:pathLst>
                <a:path w="15" h="8" extrusionOk="0">
                  <a:moveTo>
                    <a:pt x="1" y="0"/>
                  </a:moveTo>
                  <a:lnTo>
                    <a:pt x="15" y="7"/>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677;p53">
              <a:extLst>
                <a:ext uri="{FF2B5EF4-FFF2-40B4-BE49-F238E27FC236}">
                  <a16:creationId xmlns:a16="http://schemas.microsoft.com/office/drawing/2014/main" id="{2A7DDDC4-4D87-4189-A8CF-00E57122E1CF}"/>
                </a:ext>
              </a:extLst>
            </p:cNvPr>
            <p:cNvSpPr/>
            <p:nvPr/>
          </p:nvSpPr>
          <p:spPr>
            <a:xfrm>
              <a:off x="6626591" y="2196387"/>
              <a:ext cx="1607" cy="2118"/>
            </a:xfrm>
            <a:custGeom>
              <a:avLst/>
              <a:gdLst/>
              <a:ahLst/>
              <a:cxnLst/>
              <a:rect l="l" t="t" r="r" b="b"/>
              <a:pathLst>
                <a:path w="22" h="29" extrusionOk="0">
                  <a:moveTo>
                    <a:pt x="0" y="1"/>
                  </a:moveTo>
                  <a:lnTo>
                    <a:pt x="0" y="1"/>
                  </a:lnTo>
                  <a:cubicBezTo>
                    <a:pt x="7" y="11"/>
                    <a:pt x="14" y="18"/>
                    <a:pt x="21" y="29"/>
                  </a:cubicBezTo>
                  <a:cubicBezTo>
                    <a:pt x="14" y="18"/>
                    <a:pt x="7" y="8"/>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678;p53">
              <a:extLst>
                <a:ext uri="{FF2B5EF4-FFF2-40B4-BE49-F238E27FC236}">
                  <a16:creationId xmlns:a16="http://schemas.microsoft.com/office/drawing/2014/main" id="{E9760128-A0E8-4809-B2CE-256A496CB96C}"/>
                </a:ext>
              </a:extLst>
            </p:cNvPr>
            <p:cNvSpPr/>
            <p:nvPr/>
          </p:nvSpPr>
          <p:spPr>
            <a:xfrm>
              <a:off x="6774834" y="2025138"/>
              <a:ext cx="3943" cy="4381"/>
            </a:xfrm>
            <a:custGeom>
              <a:avLst/>
              <a:gdLst/>
              <a:ahLst/>
              <a:cxnLst/>
              <a:rect l="l" t="t" r="r" b="b"/>
              <a:pathLst>
                <a:path w="54" h="60" extrusionOk="0">
                  <a:moveTo>
                    <a:pt x="1" y="0"/>
                  </a:moveTo>
                  <a:lnTo>
                    <a:pt x="25" y="28"/>
                  </a:lnTo>
                  <a:lnTo>
                    <a:pt x="53" y="60"/>
                  </a:lnTo>
                  <a:lnTo>
                    <a:pt x="15" y="14"/>
                  </a:ln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679;p53">
              <a:extLst>
                <a:ext uri="{FF2B5EF4-FFF2-40B4-BE49-F238E27FC236}">
                  <a16:creationId xmlns:a16="http://schemas.microsoft.com/office/drawing/2014/main" id="{EF2D9B17-B157-408F-8D64-931EC1D6826B}"/>
                </a:ext>
              </a:extLst>
            </p:cNvPr>
            <p:cNvSpPr/>
            <p:nvPr/>
          </p:nvSpPr>
          <p:spPr>
            <a:xfrm>
              <a:off x="6608188" y="2190764"/>
              <a:ext cx="2848" cy="584"/>
            </a:xfrm>
            <a:custGeom>
              <a:avLst/>
              <a:gdLst/>
              <a:ahLst/>
              <a:cxnLst/>
              <a:rect l="l" t="t" r="r" b="b"/>
              <a:pathLst>
                <a:path w="39" h="8" extrusionOk="0">
                  <a:moveTo>
                    <a:pt x="39" y="1"/>
                  </a:moveTo>
                  <a:lnTo>
                    <a:pt x="0" y="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680;p53">
              <a:extLst>
                <a:ext uri="{FF2B5EF4-FFF2-40B4-BE49-F238E27FC236}">
                  <a16:creationId xmlns:a16="http://schemas.microsoft.com/office/drawing/2014/main" id="{2073704C-9246-47DB-8B27-A8C74829BF84}"/>
                </a:ext>
              </a:extLst>
            </p:cNvPr>
            <p:cNvSpPr/>
            <p:nvPr/>
          </p:nvSpPr>
          <p:spPr>
            <a:xfrm>
              <a:off x="6623231" y="2193320"/>
              <a:ext cx="1387" cy="1095"/>
            </a:xfrm>
            <a:custGeom>
              <a:avLst/>
              <a:gdLst/>
              <a:ahLst/>
              <a:cxnLst/>
              <a:rect l="l" t="t" r="r" b="b"/>
              <a:pathLst>
                <a:path w="19" h="15" extrusionOk="0">
                  <a:moveTo>
                    <a:pt x="18" y="15"/>
                  </a:moveTo>
                  <a:lnTo>
                    <a:pt x="1" y="1"/>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681;p53">
              <a:extLst>
                <a:ext uri="{FF2B5EF4-FFF2-40B4-BE49-F238E27FC236}">
                  <a16:creationId xmlns:a16="http://schemas.microsoft.com/office/drawing/2014/main" id="{E48301B1-7020-4130-B56E-BDEBD274D0C9}"/>
                </a:ext>
              </a:extLst>
            </p:cNvPr>
            <p:cNvSpPr/>
            <p:nvPr/>
          </p:nvSpPr>
          <p:spPr>
            <a:xfrm>
              <a:off x="6788928" y="2045804"/>
              <a:ext cx="292" cy="365"/>
            </a:xfrm>
            <a:custGeom>
              <a:avLst/>
              <a:gdLst/>
              <a:ahLst/>
              <a:cxnLst/>
              <a:rect l="l" t="t" r="r" b="b"/>
              <a:pathLst>
                <a:path w="4" h="5" extrusionOk="0">
                  <a:moveTo>
                    <a:pt x="4" y="1"/>
                  </a:moveTo>
                  <a:lnTo>
                    <a:pt x="0"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682;p53">
              <a:extLst>
                <a:ext uri="{FF2B5EF4-FFF2-40B4-BE49-F238E27FC236}">
                  <a16:creationId xmlns:a16="http://schemas.microsoft.com/office/drawing/2014/main" id="{4AEE1413-9674-4992-90B5-FC5CD7CD0D10}"/>
                </a:ext>
              </a:extLst>
            </p:cNvPr>
            <p:cNvSpPr/>
            <p:nvPr/>
          </p:nvSpPr>
          <p:spPr>
            <a:xfrm>
              <a:off x="6628124" y="2198432"/>
              <a:ext cx="8252" cy="9785"/>
            </a:xfrm>
            <a:custGeom>
              <a:avLst/>
              <a:gdLst/>
              <a:ahLst/>
              <a:cxnLst/>
              <a:rect l="l" t="t" r="r" b="b"/>
              <a:pathLst>
                <a:path w="113" h="134" extrusionOk="0">
                  <a:moveTo>
                    <a:pt x="0" y="1"/>
                  </a:moveTo>
                  <a:lnTo>
                    <a:pt x="0" y="1"/>
                  </a:lnTo>
                  <a:cubicBezTo>
                    <a:pt x="35" y="50"/>
                    <a:pt x="70" y="92"/>
                    <a:pt x="112" y="134"/>
                  </a:cubicBezTo>
                  <a:cubicBezTo>
                    <a:pt x="70" y="92"/>
                    <a:pt x="35" y="46"/>
                    <a:pt x="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683;p53">
              <a:extLst>
                <a:ext uri="{FF2B5EF4-FFF2-40B4-BE49-F238E27FC236}">
                  <a16:creationId xmlns:a16="http://schemas.microsoft.com/office/drawing/2014/main" id="{19374702-F9C7-4E13-9541-2550E8850ADC}"/>
                </a:ext>
              </a:extLst>
            </p:cNvPr>
            <p:cNvSpPr/>
            <p:nvPr/>
          </p:nvSpPr>
          <p:spPr>
            <a:xfrm>
              <a:off x="6787614" y="2047630"/>
              <a:ext cx="365" cy="292"/>
            </a:xfrm>
            <a:custGeom>
              <a:avLst/>
              <a:gdLst/>
              <a:ahLst/>
              <a:cxnLst/>
              <a:rect l="l" t="t" r="r" b="b"/>
              <a:pathLst>
                <a:path w="5" h="4" extrusionOk="0">
                  <a:moveTo>
                    <a:pt x="4" y="0"/>
                  </a:moveTo>
                  <a:lnTo>
                    <a:pt x="1" y="4"/>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684;p53">
              <a:extLst>
                <a:ext uri="{FF2B5EF4-FFF2-40B4-BE49-F238E27FC236}">
                  <a16:creationId xmlns:a16="http://schemas.microsoft.com/office/drawing/2014/main" id="{4BC6A248-B01B-4DF3-8339-7A3585ECD99A}"/>
                </a:ext>
              </a:extLst>
            </p:cNvPr>
            <p:cNvSpPr/>
            <p:nvPr/>
          </p:nvSpPr>
          <p:spPr>
            <a:xfrm>
              <a:off x="6788417" y="2046608"/>
              <a:ext cx="292" cy="584"/>
            </a:xfrm>
            <a:custGeom>
              <a:avLst/>
              <a:gdLst/>
              <a:ahLst/>
              <a:cxnLst/>
              <a:rect l="l" t="t" r="r" b="b"/>
              <a:pathLst>
                <a:path w="4" h="8" extrusionOk="0">
                  <a:moveTo>
                    <a:pt x="4" y="0"/>
                  </a:moveTo>
                  <a:lnTo>
                    <a:pt x="0" y="7"/>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685;p53">
              <a:extLst>
                <a:ext uri="{FF2B5EF4-FFF2-40B4-BE49-F238E27FC236}">
                  <a16:creationId xmlns:a16="http://schemas.microsoft.com/office/drawing/2014/main" id="{5D43DA60-7DE5-4A05-951C-E5EF551157EA}"/>
                </a:ext>
              </a:extLst>
            </p:cNvPr>
            <p:cNvSpPr/>
            <p:nvPr/>
          </p:nvSpPr>
          <p:spPr>
            <a:xfrm>
              <a:off x="6781479" y="2033025"/>
              <a:ext cx="7814" cy="12341"/>
            </a:xfrm>
            <a:custGeom>
              <a:avLst/>
              <a:gdLst/>
              <a:ahLst/>
              <a:cxnLst/>
              <a:rect l="l" t="t" r="r" b="b"/>
              <a:pathLst>
                <a:path w="107" h="169" extrusionOk="0">
                  <a:moveTo>
                    <a:pt x="1" y="1"/>
                  </a:moveTo>
                  <a:cubicBezTo>
                    <a:pt x="43" y="50"/>
                    <a:pt x="78" y="93"/>
                    <a:pt x="95" y="127"/>
                  </a:cubicBezTo>
                  <a:lnTo>
                    <a:pt x="95" y="127"/>
                  </a:lnTo>
                  <a:cubicBezTo>
                    <a:pt x="77" y="91"/>
                    <a:pt x="41" y="46"/>
                    <a:pt x="1" y="1"/>
                  </a:cubicBezTo>
                  <a:close/>
                  <a:moveTo>
                    <a:pt x="95" y="127"/>
                  </a:moveTo>
                  <a:cubicBezTo>
                    <a:pt x="103" y="143"/>
                    <a:pt x="107" y="158"/>
                    <a:pt x="106" y="169"/>
                  </a:cubicBezTo>
                  <a:cubicBezTo>
                    <a:pt x="107" y="157"/>
                    <a:pt x="103" y="143"/>
                    <a:pt x="95" y="127"/>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686;p53">
              <a:extLst>
                <a:ext uri="{FF2B5EF4-FFF2-40B4-BE49-F238E27FC236}">
                  <a16:creationId xmlns:a16="http://schemas.microsoft.com/office/drawing/2014/main" id="{B9EF4DDB-08AF-40BE-A01C-781EA2217529}"/>
                </a:ext>
              </a:extLst>
            </p:cNvPr>
            <p:cNvSpPr/>
            <p:nvPr/>
          </p:nvSpPr>
          <p:spPr>
            <a:xfrm>
              <a:off x="6621479" y="2192078"/>
              <a:ext cx="1607" cy="1095"/>
            </a:xfrm>
            <a:custGeom>
              <a:avLst/>
              <a:gdLst/>
              <a:ahLst/>
              <a:cxnLst/>
              <a:rect l="l" t="t" r="r" b="b"/>
              <a:pathLst>
                <a:path w="22" h="15" extrusionOk="0">
                  <a:moveTo>
                    <a:pt x="21" y="14"/>
                  </a:moveTo>
                  <a:cubicBezTo>
                    <a:pt x="14" y="7"/>
                    <a:pt x="7" y="4"/>
                    <a:pt x="0" y="0"/>
                  </a:cubicBezTo>
                  <a:cubicBezTo>
                    <a:pt x="7" y="4"/>
                    <a:pt x="14" y="7"/>
                    <a:pt x="21" y="14"/>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687;p53">
              <a:extLst>
                <a:ext uri="{FF2B5EF4-FFF2-40B4-BE49-F238E27FC236}">
                  <a16:creationId xmlns:a16="http://schemas.microsoft.com/office/drawing/2014/main" id="{1A6B522E-2C69-43DE-982D-6DBD6D47AAAD}"/>
                </a:ext>
              </a:extLst>
            </p:cNvPr>
            <p:cNvSpPr/>
            <p:nvPr/>
          </p:nvSpPr>
          <p:spPr>
            <a:xfrm>
              <a:off x="6618119" y="2191056"/>
              <a:ext cx="1095" cy="292"/>
            </a:xfrm>
            <a:custGeom>
              <a:avLst/>
              <a:gdLst/>
              <a:ahLst/>
              <a:cxnLst/>
              <a:rect l="l" t="t" r="r" b="b"/>
              <a:pathLst>
                <a:path w="15" h="4" extrusionOk="0">
                  <a:moveTo>
                    <a:pt x="15" y="4"/>
                  </a:moveTo>
                  <a:lnTo>
                    <a:pt x="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688;p53">
              <a:extLst>
                <a:ext uri="{FF2B5EF4-FFF2-40B4-BE49-F238E27FC236}">
                  <a16:creationId xmlns:a16="http://schemas.microsoft.com/office/drawing/2014/main" id="{5FF3A983-3389-4232-9B07-1425A58D5AD8}"/>
                </a:ext>
              </a:extLst>
            </p:cNvPr>
            <p:cNvSpPr/>
            <p:nvPr/>
          </p:nvSpPr>
          <p:spPr>
            <a:xfrm>
              <a:off x="6625057" y="2194634"/>
              <a:ext cx="1095" cy="1314"/>
            </a:xfrm>
            <a:custGeom>
              <a:avLst/>
              <a:gdLst/>
              <a:ahLst/>
              <a:cxnLst/>
              <a:rect l="l" t="t" r="r" b="b"/>
              <a:pathLst>
                <a:path w="15" h="18" extrusionOk="0">
                  <a:moveTo>
                    <a:pt x="0" y="0"/>
                  </a:moveTo>
                  <a:lnTo>
                    <a:pt x="14" y="18"/>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689;p53">
              <a:extLst>
                <a:ext uri="{FF2B5EF4-FFF2-40B4-BE49-F238E27FC236}">
                  <a16:creationId xmlns:a16="http://schemas.microsoft.com/office/drawing/2014/main" id="{33277D65-228C-4E6B-A8D7-19E20087E9C6}"/>
                </a:ext>
              </a:extLst>
            </p:cNvPr>
            <p:cNvSpPr/>
            <p:nvPr/>
          </p:nvSpPr>
          <p:spPr>
            <a:xfrm>
              <a:off x="6611255" y="2190545"/>
              <a:ext cx="3359" cy="292"/>
            </a:xfrm>
            <a:custGeom>
              <a:avLst/>
              <a:gdLst/>
              <a:ahLst/>
              <a:cxnLst/>
              <a:rect l="l" t="t" r="r" b="b"/>
              <a:pathLst>
                <a:path w="46" h="4" extrusionOk="0">
                  <a:moveTo>
                    <a:pt x="46" y="0"/>
                  </a:moveTo>
                  <a:cubicBezTo>
                    <a:pt x="28" y="0"/>
                    <a:pt x="14" y="0"/>
                    <a:pt x="0" y="4"/>
                  </a:cubicBezTo>
                  <a:cubicBezTo>
                    <a:pt x="14" y="0"/>
                    <a:pt x="28" y="0"/>
                    <a:pt x="4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690;p53">
              <a:extLst>
                <a:ext uri="{FF2B5EF4-FFF2-40B4-BE49-F238E27FC236}">
                  <a16:creationId xmlns:a16="http://schemas.microsoft.com/office/drawing/2014/main" id="{18A5BE26-09D0-47BA-B61E-19946943572D}"/>
                </a:ext>
              </a:extLst>
            </p:cNvPr>
            <p:cNvSpPr/>
            <p:nvPr/>
          </p:nvSpPr>
          <p:spPr>
            <a:xfrm>
              <a:off x="6616367" y="2190545"/>
              <a:ext cx="1314" cy="292"/>
            </a:xfrm>
            <a:custGeom>
              <a:avLst/>
              <a:gdLst/>
              <a:ahLst/>
              <a:cxnLst/>
              <a:rect l="l" t="t" r="r" b="b"/>
              <a:pathLst>
                <a:path w="18" h="4" extrusionOk="0">
                  <a:moveTo>
                    <a:pt x="18" y="4"/>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691;p53">
              <a:extLst>
                <a:ext uri="{FF2B5EF4-FFF2-40B4-BE49-F238E27FC236}">
                  <a16:creationId xmlns:a16="http://schemas.microsoft.com/office/drawing/2014/main" id="{9C508400-B228-4370-ADFB-32B01D5EB58E}"/>
                </a:ext>
              </a:extLst>
            </p:cNvPr>
            <p:cNvSpPr/>
            <p:nvPr/>
          </p:nvSpPr>
          <p:spPr>
            <a:xfrm>
              <a:off x="6619945" y="2191567"/>
              <a:ext cx="1095" cy="292"/>
            </a:xfrm>
            <a:custGeom>
              <a:avLst/>
              <a:gdLst/>
              <a:ahLst/>
              <a:cxnLst/>
              <a:rect l="l" t="t" r="r" b="b"/>
              <a:pathLst>
                <a:path w="15" h="4" extrusionOk="0">
                  <a:moveTo>
                    <a:pt x="14" y="4"/>
                  </a:moveTo>
                  <a:lnTo>
                    <a:pt x="0"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692;p53">
              <a:extLst>
                <a:ext uri="{FF2B5EF4-FFF2-40B4-BE49-F238E27FC236}">
                  <a16:creationId xmlns:a16="http://schemas.microsoft.com/office/drawing/2014/main" id="{86E9E2B6-82F9-40FB-B694-D0D8C0DB3407}"/>
                </a:ext>
              </a:extLst>
            </p:cNvPr>
            <p:cNvSpPr/>
            <p:nvPr/>
          </p:nvSpPr>
          <p:spPr>
            <a:xfrm>
              <a:off x="6614833" y="2190545"/>
              <a:ext cx="1095" cy="73"/>
            </a:xfrm>
            <a:custGeom>
              <a:avLst/>
              <a:gdLst/>
              <a:ahLst/>
              <a:cxnLst/>
              <a:rect l="l" t="t" r="r" b="b"/>
              <a:pathLst>
                <a:path w="15" h="1" extrusionOk="0">
                  <a:moveTo>
                    <a:pt x="0" y="0"/>
                  </a:moveTo>
                  <a:lnTo>
                    <a:pt x="14"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693;p53">
              <a:extLst>
                <a:ext uri="{FF2B5EF4-FFF2-40B4-BE49-F238E27FC236}">
                  <a16:creationId xmlns:a16="http://schemas.microsoft.com/office/drawing/2014/main" id="{C7C8E6A7-6493-4046-A62A-2D3CC0ADD0C2}"/>
                </a:ext>
              </a:extLst>
            </p:cNvPr>
            <p:cNvSpPr/>
            <p:nvPr/>
          </p:nvSpPr>
          <p:spPr>
            <a:xfrm>
              <a:off x="6779216" y="2030250"/>
              <a:ext cx="1826" cy="1826"/>
            </a:xfrm>
            <a:custGeom>
              <a:avLst/>
              <a:gdLst/>
              <a:ahLst/>
              <a:cxnLst/>
              <a:rect l="l" t="t" r="r" b="b"/>
              <a:pathLst>
                <a:path w="25" h="25" extrusionOk="0">
                  <a:moveTo>
                    <a:pt x="0" y="0"/>
                  </a:moveTo>
                  <a:lnTo>
                    <a:pt x="25" y="2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694;p53">
              <a:extLst>
                <a:ext uri="{FF2B5EF4-FFF2-40B4-BE49-F238E27FC236}">
                  <a16:creationId xmlns:a16="http://schemas.microsoft.com/office/drawing/2014/main" id="{214458BB-1F04-4BA7-81CE-9114D8E8C9F0}"/>
                </a:ext>
              </a:extLst>
            </p:cNvPr>
            <p:cNvSpPr/>
            <p:nvPr/>
          </p:nvSpPr>
          <p:spPr>
            <a:xfrm>
              <a:off x="6774323" y="2024846"/>
              <a:ext cx="1607" cy="1607"/>
            </a:xfrm>
            <a:custGeom>
              <a:avLst/>
              <a:gdLst/>
              <a:ahLst/>
              <a:cxnLst/>
              <a:rect l="l" t="t" r="r" b="b"/>
              <a:pathLst>
                <a:path w="22" h="22" extrusionOk="0">
                  <a:moveTo>
                    <a:pt x="8" y="4"/>
                  </a:moveTo>
                  <a:lnTo>
                    <a:pt x="1" y="1"/>
                  </a:lnTo>
                  <a:lnTo>
                    <a:pt x="8" y="4"/>
                  </a:lnTo>
                  <a:lnTo>
                    <a:pt x="22" y="22"/>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910;p45">
            <a:extLst>
              <a:ext uri="{FF2B5EF4-FFF2-40B4-BE49-F238E27FC236}">
                <a16:creationId xmlns:a16="http://schemas.microsoft.com/office/drawing/2014/main" id="{A9BBD5B3-3D52-4600-B683-CCD522E9DB5C}"/>
              </a:ext>
            </a:extLst>
          </p:cNvPr>
          <p:cNvSpPr txBox="1"/>
          <p:nvPr/>
        </p:nvSpPr>
        <p:spPr>
          <a:xfrm>
            <a:off x="2712738" y="3494185"/>
            <a:ext cx="4073711" cy="30777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Fira Sans Extra Condensed SemiBold"/>
                <a:ea typeface="Fira Sans Extra Condensed SemiBold"/>
                <a:cs typeface="Fira Sans Extra Condensed SemiBold"/>
                <a:sym typeface="Fira Sans Extra Condensed SemiBold"/>
              </a:rPr>
              <a:t>2. exclusive restaurants and meals for EATER</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pic>
        <p:nvPicPr>
          <p:cNvPr id="6" name="Gráfico 5" descr="Marca de insignia con relleno sólido">
            <a:extLst>
              <a:ext uri="{FF2B5EF4-FFF2-40B4-BE49-F238E27FC236}">
                <a16:creationId xmlns:a16="http://schemas.microsoft.com/office/drawing/2014/main" id="{CB26D066-2C7F-4B00-96D2-1416D8D6AD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9358" y="3233183"/>
            <a:ext cx="1134319" cy="11343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63" name="Google Shape;163;p29"/>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2: UberEats #KeepPromises</a:t>
            </a:r>
            <a:endParaRPr dirty="0"/>
          </a:p>
        </p:txBody>
      </p:sp>
      <p:pic>
        <p:nvPicPr>
          <p:cNvPr id="3" name="Imagen 2" descr="Diagrama&#10;&#10;Descripción generada automáticamente">
            <a:extLst>
              <a:ext uri="{FF2B5EF4-FFF2-40B4-BE49-F238E27FC236}">
                <a16:creationId xmlns:a16="http://schemas.microsoft.com/office/drawing/2014/main" id="{5B563DEF-6E2E-44E9-89B8-676825B482CF}"/>
              </a:ext>
            </a:extLst>
          </p:cNvPr>
          <p:cNvPicPr>
            <a:picLocks noChangeAspect="1"/>
          </p:cNvPicPr>
          <p:nvPr/>
        </p:nvPicPr>
        <p:blipFill>
          <a:blip r:embed="rId3"/>
          <a:stretch>
            <a:fillRect/>
          </a:stretch>
        </p:blipFill>
        <p:spPr>
          <a:xfrm>
            <a:off x="1355883" y="1755896"/>
            <a:ext cx="6432233" cy="2968076"/>
          </a:xfrm>
          <a:prstGeom prst="rect">
            <a:avLst/>
          </a:prstGeom>
          <a:ln w="28575">
            <a:solidFill>
              <a:schemeClr val="accent3"/>
            </a:solidFill>
          </a:ln>
        </p:spPr>
      </p:pic>
      <p:sp>
        <p:nvSpPr>
          <p:cNvPr id="41" name="Google Shape;910;p45">
            <a:extLst>
              <a:ext uri="{FF2B5EF4-FFF2-40B4-BE49-F238E27FC236}">
                <a16:creationId xmlns:a16="http://schemas.microsoft.com/office/drawing/2014/main" id="{4EA40FB4-1D32-4989-9CCF-900E854C8B86}"/>
              </a:ext>
            </a:extLst>
          </p:cNvPr>
          <p:cNvSpPr txBox="1"/>
          <p:nvPr/>
        </p:nvSpPr>
        <p:spPr>
          <a:xfrm>
            <a:off x="1355883" y="984175"/>
            <a:ext cx="5245545" cy="82584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dirty="0">
                <a:solidFill>
                  <a:schemeClr val="dk1"/>
                </a:solidFill>
                <a:latin typeface="Fira Sans Extra Condensed SemiBold"/>
                <a:ea typeface="Fira Sans Extra Condensed SemiBold"/>
                <a:cs typeface="Fira Sans Extra Condensed SemiBold"/>
                <a:sym typeface="Fira Sans Extra Condensed SemiBold"/>
              </a:rPr>
              <a:t>Our End-to-End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47"/>
          <p:cNvSpPr txBox="1">
            <a:spLocks noGrp="1"/>
          </p:cNvSpPr>
          <p:nvPr>
            <p:ph type="title"/>
          </p:nvPr>
        </p:nvSpPr>
        <p:spPr>
          <a:xfrm>
            <a:off x="457200" y="41147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 2: UberEats #KeepPromises</a:t>
            </a:r>
            <a:endParaRPr dirty="0"/>
          </a:p>
        </p:txBody>
      </p:sp>
      <p:sp>
        <p:nvSpPr>
          <p:cNvPr id="1009" name="Google Shape;1009;p47"/>
          <p:cNvSpPr txBox="1"/>
          <p:nvPr/>
        </p:nvSpPr>
        <p:spPr>
          <a:xfrm>
            <a:off x="4089109" y="3883913"/>
            <a:ext cx="1781974" cy="7712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In the weekend Uber has most orders</a:t>
            </a:r>
            <a:endParaRPr dirty="0">
              <a:solidFill>
                <a:schemeClr val="dk1"/>
              </a:solidFill>
              <a:latin typeface="Roboto"/>
              <a:ea typeface="Roboto"/>
              <a:cs typeface="Roboto"/>
              <a:sym typeface="Roboto"/>
            </a:endParaRPr>
          </a:p>
        </p:txBody>
      </p:sp>
      <p:sp>
        <p:nvSpPr>
          <p:cNvPr id="1012" name="Google Shape;1012;p47"/>
          <p:cNvSpPr txBox="1"/>
          <p:nvPr/>
        </p:nvSpPr>
        <p:spPr>
          <a:xfrm>
            <a:off x="1423306" y="3807025"/>
            <a:ext cx="1781974" cy="6981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Between 12-21 hours the flow of request increase</a:t>
            </a:r>
            <a:endParaRPr lang="en-US" dirty="0">
              <a:solidFill>
                <a:schemeClr val="dk1"/>
              </a:solidFill>
              <a:latin typeface="Roboto"/>
              <a:ea typeface="Roboto"/>
              <a:cs typeface="Roboto"/>
              <a:sym typeface="Roboto"/>
            </a:endParaRPr>
          </a:p>
        </p:txBody>
      </p:sp>
      <p:sp>
        <p:nvSpPr>
          <p:cNvPr id="1015" name="Google Shape;1015;p47"/>
          <p:cNvSpPr txBox="1"/>
          <p:nvPr/>
        </p:nvSpPr>
        <p:spPr>
          <a:xfrm>
            <a:off x="6668509" y="3883913"/>
            <a:ext cx="2029689" cy="5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Sunday at 3 pm is when people usually order the most</a:t>
            </a:r>
            <a:endParaRPr dirty="0">
              <a:solidFill>
                <a:schemeClr val="dk1"/>
              </a:solidFill>
              <a:latin typeface="Roboto"/>
              <a:ea typeface="Roboto"/>
              <a:cs typeface="Roboto"/>
              <a:sym typeface="Roboto"/>
            </a:endParaRPr>
          </a:p>
        </p:txBody>
      </p:sp>
      <p:sp>
        <p:nvSpPr>
          <p:cNvPr id="1017" name="Google Shape;1017;p47"/>
          <p:cNvSpPr/>
          <p:nvPr/>
        </p:nvSpPr>
        <p:spPr>
          <a:xfrm>
            <a:off x="5920519" y="3834236"/>
            <a:ext cx="672087" cy="670901"/>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4"/>
          </a:solidFill>
          <a:ln w="19050" cap="flat" cmpd="sng">
            <a:solidFill>
              <a:schemeClr val="dk1"/>
            </a:solidFill>
            <a:prstDash val="solid"/>
            <a:round/>
            <a:headEnd type="none" w="med" len="med"/>
            <a:tailEnd type="none" w="med" len="med"/>
          </a:ln>
        </p:spPr>
      </p:sp>
      <p:sp>
        <p:nvSpPr>
          <p:cNvPr id="1018" name="Google Shape;1018;p47"/>
          <p:cNvSpPr/>
          <p:nvPr/>
        </p:nvSpPr>
        <p:spPr>
          <a:xfrm>
            <a:off x="3341119" y="3834236"/>
            <a:ext cx="672087" cy="670901"/>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4"/>
          </a:solidFill>
          <a:ln w="19050" cap="flat" cmpd="sng">
            <a:solidFill>
              <a:schemeClr val="dk1"/>
            </a:solidFill>
            <a:prstDash val="solid"/>
            <a:round/>
            <a:headEnd type="none" w="med" len="med"/>
            <a:tailEnd type="none" w="med" len="med"/>
          </a:ln>
        </p:spPr>
      </p:sp>
      <p:sp>
        <p:nvSpPr>
          <p:cNvPr id="1019" name="Google Shape;1019;p47"/>
          <p:cNvSpPr/>
          <p:nvPr/>
        </p:nvSpPr>
        <p:spPr>
          <a:xfrm>
            <a:off x="761719" y="3834236"/>
            <a:ext cx="672087" cy="670901"/>
          </a:xfrm>
          <a:custGeom>
            <a:avLst/>
            <a:gdLst/>
            <a:ahLst/>
            <a:cxnLst/>
            <a:rect l="l" t="t" r="r" b="b"/>
            <a:pathLst>
              <a:path w="32308" h="32251" extrusionOk="0">
                <a:moveTo>
                  <a:pt x="16978" y="15"/>
                </a:moveTo>
                <a:cubicBezTo>
                  <a:pt x="20572" y="74"/>
                  <a:pt x="24019" y="1577"/>
                  <a:pt x="26523" y="3727"/>
                </a:cubicBezTo>
                <a:cubicBezTo>
                  <a:pt x="29027" y="5878"/>
                  <a:pt x="31325" y="9530"/>
                  <a:pt x="32002" y="12918"/>
                </a:cubicBezTo>
                <a:cubicBezTo>
                  <a:pt x="32680" y="16306"/>
                  <a:pt x="32149" y="21048"/>
                  <a:pt x="30588" y="24053"/>
                </a:cubicBezTo>
                <a:cubicBezTo>
                  <a:pt x="29027" y="27058"/>
                  <a:pt x="25963" y="29680"/>
                  <a:pt x="22634" y="30947"/>
                </a:cubicBezTo>
                <a:cubicBezTo>
                  <a:pt x="19305" y="32214"/>
                  <a:pt x="14062" y="32715"/>
                  <a:pt x="10615" y="31654"/>
                </a:cubicBezTo>
                <a:cubicBezTo>
                  <a:pt x="7168" y="30594"/>
                  <a:pt x="3692" y="27559"/>
                  <a:pt x="1954" y="24584"/>
                </a:cubicBezTo>
                <a:cubicBezTo>
                  <a:pt x="216" y="21609"/>
                  <a:pt x="-315" y="17337"/>
                  <a:pt x="186" y="13802"/>
                </a:cubicBezTo>
                <a:cubicBezTo>
                  <a:pt x="687" y="10267"/>
                  <a:pt x="2160" y="5671"/>
                  <a:pt x="4959" y="3373"/>
                </a:cubicBezTo>
                <a:cubicBezTo>
                  <a:pt x="7758" y="1075"/>
                  <a:pt x="13384" y="-44"/>
                  <a:pt x="16978" y="15"/>
                </a:cubicBezTo>
                <a:close/>
              </a:path>
            </a:pathLst>
          </a:custGeom>
          <a:solidFill>
            <a:schemeClr val="accent4"/>
          </a:solidFill>
          <a:ln w="19050" cap="flat" cmpd="sng">
            <a:solidFill>
              <a:schemeClr val="dk1"/>
            </a:solidFill>
            <a:prstDash val="solid"/>
            <a:round/>
            <a:headEnd type="none" w="med" len="med"/>
            <a:tailEnd type="none" w="med" len="med"/>
          </a:ln>
        </p:spPr>
      </p:sp>
      <p:pic>
        <p:nvPicPr>
          <p:cNvPr id="8" name="Imagen 7">
            <a:extLst>
              <a:ext uri="{FF2B5EF4-FFF2-40B4-BE49-F238E27FC236}">
                <a16:creationId xmlns:a16="http://schemas.microsoft.com/office/drawing/2014/main" id="{D2648EDB-6A12-4D0E-9B2C-5506698DBD3B}"/>
              </a:ext>
            </a:extLst>
          </p:cNvPr>
          <p:cNvPicPr>
            <a:picLocks noChangeAspect="1"/>
          </p:cNvPicPr>
          <p:nvPr/>
        </p:nvPicPr>
        <p:blipFill rotWithShape="1">
          <a:blip r:embed="rId3"/>
          <a:srcRect l="383" t="569" r="246" b="672"/>
          <a:stretch/>
        </p:blipFill>
        <p:spPr>
          <a:xfrm>
            <a:off x="2300045" y="954970"/>
            <a:ext cx="4550154" cy="2774409"/>
          </a:xfrm>
          <a:prstGeom prst="rect">
            <a:avLst/>
          </a:prstGeom>
        </p:spPr>
      </p:pic>
      <p:pic>
        <p:nvPicPr>
          <p:cNvPr id="10" name="Gráfico 9" descr="Tendencia al alza con relleno sólido">
            <a:extLst>
              <a:ext uri="{FF2B5EF4-FFF2-40B4-BE49-F238E27FC236}">
                <a16:creationId xmlns:a16="http://schemas.microsoft.com/office/drawing/2014/main" id="{4CC108F8-B0BC-4B84-A62F-EE6F972B4C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7622" y="3813252"/>
            <a:ext cx="670902" cy="670902"/>
          </a:xfrm>
          <a:prstGeom prst="rect">
            <a:avLst/>
          </a:prstGeom>
        </p:spPr>
      </p:pic>
      <p:pic>
        <p:nvPicPr>
          <p:cNvPr id="12" name="Gráfico 11" descr="Cara de gafas de sol con relleno sólido con relleno sólido">
            <a:extLst>
              <a:ext uri="{FF2B5EF4-FFF2-40B4-BE49-F238E27FC236}">
                <a16:creationId xmlns:a16="http://schemas.microsoft.com/office/drawing/2014/main" id="{8C6B19E7-FB06-4A27-AD8E-888024830A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65837" y="3860843"/>
            <a:ext cx="617482" cy="617482"/>
          </a:xfrm>
          <a:prstGeom prst="rect">
            <a:avLst/>
          </a:prstGeom>
        </p:spPr>
      </p:pic>
    </p:spTree>
  </p:cSld>
  <p:clrMapOvr>
    <a:masterClrMapping/>
  </p:clrMapOvr>
</p:sld>
</file>

<file path=ppt/theme/theme1.xml><?xml version="1.0" encoding="utf-8"?>
<a:theme xmlns:a="http://schemas.openxmlformats.org/drawingml/2006/main" name="Doodle Statistics Infographics by Slidesgo">
  <a:themeElements>
    <a:clrScheme name="Personalizado 5">
      <a:dk1>
        <a:srgbClr val="000000"/>
      </a:dk1>
      <a:lt1>
        <a:srgbClr val="FFFFFF"/>
      </a:lt1>
      <a:dk2>
        <a:srgbClr val="2D322E"/>
      </a:dk2>
      <a:lt2>
        <a:srgbClr val="D8CBBB"/>
      </a:lt2>
      <a:accent1>
        <a:srgbClr val="212427"/>
      </a:accent1>
      <a:accent2>
        <a:srgbClr val="8D806F"/>
      </a:accent2>
      <a:accent3>
        <a:srgbClr val="3FC360"/>
      </a:accent3>
      <a:accent4>
        <a:srgbClr val="D9D9D9"/>
      </a:accent4>
      <a:accent5>
        <a:srgbClr val="FFFFFF"/>
      </a:accent5>
      <a:accent6>
        <a:srgbClr val="FFFFFF"/>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1162</Words>
  <Application>Microsoft Office PowerPoint</Application>
  <PresentationFormat>Presentación en pantalla (16:9)</PresentationFormat>
  <Paragraphs>100</Paragraphs>
  <Slides>12</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-apple-system</vt:lpstr>
      <vt:lpstr>Niramit</vt:lpstr>
      <vt:lpstr>Source Sans Pro SemiBold</vt:lpstr>
      <vt:lpstr>Arial</vt:lpstr>
      <vt:lpstr>var(--jp-content-font-family)</vt:lpstr>
      <vt:lpstr>Fira Sans Extra Condensed SemiBold</vt:lpstr>
      <vt:lpstr>Roboto</vt:lpstr>
      <vt:lpstr>Fira Sans Condensed SemiBold</vt:lpstr>
      <vt:lpstr>Doodle Statistics Infographics by Slidesgo</vt:lpstr>
      <vt:lpstr>Presentación de PowerPoint</vt:lpstr>
      <vt:lpstr>Challenge 1: Delivery economics</vt:lpstr>
      <vt:lpstr>Challenge 1: Delivery economics</vt:lpstr>
      <vt:lpstr>Challenge 1: Delivery economics</vt:lpstr>
      <vt:lpstr>Challenge 1: Delivery economics</vt:lpstr>
      <vt:lpstr>Challenge 1: Delivery economics</vt:lpstr>
      <vt:lpstr>Challenge 1: Delivery economics</vt:lpstr>
      <vt:lpstr>Challenge 2: UberEats #KeepPromises</vt:lpstr>
      <vt:lpstr>Challenge 2: UberEats #KeepPromises</vt:lpstr>
      <vt:lpstr>Challenge 2: UberEats #KeepPromises</vt:lpstr>
      <vt:lpstr>Challenge 2: UberEats #KeepPromises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FELIPE HERNANDEZ MOLINA</dc:creator>
  <cp:lastModifiedBy>JUAN FELIPE HERNANDEZ MOLINA</cp:lastModifiedBy>
  <cp:revision>22</cp:revision>
  <dcterms:modified xsi:type="dcterms:W3CDTF">2022-03-04T19:57:52Z</dcterms:modified>
</cp:coreProperties>
</file>