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9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34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7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54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64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9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4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33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1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83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13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6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3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32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8FDA-744F-485D-A837-98CEDE1DB302}" type="datetimeFigureOut">
              <a:rPr lang="es-CO" smtClean="0"/>
              <a:t>11/09/2019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D973-2F52-43C5-AEF8-03F42C79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631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B148F-037E-434F-8B7C-D393A6D6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57" y="952694"/>
            <a:ext cx="10760765" cy="2545880"/>
          </a:xfrm>
        </p:spPr>
        <p:txBody>
          <a:bodyPr>
            <a:normAutofit/>
          </a:bodyPr>
          <a:lstStyle/>
          <a:p>
            <a:r>
              <a:rPr lang="es-ES" sz="8000" b="1" dirty="0"/>
              <a:t>BLACK TECHNOMARKET</a:t>
            </a:r>
            <a:br>
              <a:rPr lang="es-ES" sz="8000" b="1" dirty="0"/>
            </a:br>
            <a:endParaRPr lang="es-CO" sz="8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9931CF-671E-4433-BCC9-1626F478A09B}"/>
              </a:ext>
            </a:extLst>
          </p:cNvPr>
          <p:cNvSpPr txBox="1"/>
          <p:nvPr/>
        </p:nvSpPr>
        <p:spPr>
          <a:xfrm>
            <a:off x="6851374" y="3763616"/>
            <a:ext cx="48635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FERNANDA PARRA</a:t>
            </a:r>
          </a:p>
          <a:p>
            <a:r>
              <a:rPr lang="es-CO" sz="3200" dirty="0"/>
              <a:t>JUAN FELIPE MONTOYA</a:t>
            </a:r>
          </a:p>
          <a:p>
            <a:r>
              <a:rPr lang="es-CO" sz="3200" dirty="0"/>
              <a:t>JUAN DIEGO ECHEVERRY</a:t>
            </a:r>
          </a:p>
          <a:p>
            <a:r>
              <a:rPr lang="es-CO" sz="3200" dirty="0"/>
              <a:t>WILSON MESA</a:t>
            </a:r>
          </a:p>
        </p:txBody>
      </p:sp>
    </p:spTree>
    <p:extLst>
      <p:ext uri="{BB962C8B-B14F-4D97-AF65-F5344CB8AC3E}">
        <p14:creationId xmlns:p14="http://schemas.microsoft.com/office/powerpoint/2010/main" val="45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77142-4A2A-4662-9E8B-2914B78C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PRESENTACION GENERAL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14CE0-742C-4BDB-BA59-B2CFC100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+mj-lt"/>
                <a:cs typeface="Calibri" panose="020F0502020204030204" pitchFamily="34" charset="0"/>
              </a:rPr>
              <a:t>El propósito de BLACK TECHNOMARKET es brindar un servicio de búsqueda y comparación de precios de los productos tecnológicos de las diferentes tiendas.</a:t>
            </a:r>
          </a:p>
          <a:p>
            <a:pPr marL="0" indent="0">
              <a:buNone/>
            </a:pPr>
            <a:endParaRPr lang="es-ES" sz="2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+mj-lt"/>
                <a:cs typeface="Calibri" panose="020F0502020204030204" pitchFamily="34" charset="0"/>
              </a:rPr>
              <a:t>Con BLACK TECHNOMARKET buscamos brindarle un servicio de excelente calidad a los usuarios para que las compras de sus productos tecnológicos se hagan con una facilidad, rapidez, confiabilidad y ahorro que sólo nosotros ofrecemos.</a:t>
            </a:r>
          </a:p>
        </p:txBody>
      </p:sp>
    </p:spTree>
    <p:extLst>
      <p:ext uri="{BB962C8B-B14F-4D97-AF65-F5344CB8AC3E}">
        <p14:creationId xmlns:p14="http://schemas.microsoft.com/office/powerpoint/2010/main" val="15747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A4068-961A-4E43-A3BE-5F81D693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ANTECEDENTES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A0933-FD03-4218-A214-47C60FEF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399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compras online se están convirtiendo en una práctica habitual de la población. Más o menos 1.600 millones de usuarios en todo el mundo que han hecho compras en Internet, gastando casi 2 billones de dólares, cifra que se estima podría duplicase para el tan esperado 2020.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estima que el 90% de las personas que compran en línea tienen entre 18 y 29 años y prefieren realizar sus compras a través de computadores portátiles en vez de hacerlo en tabletas o smartphones debido a la comodidad, el manejo y ahorro de tiempo en las páginas web a través del ordenador.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5BA67-232B-4D2C-8E17-1A149B52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781878"/>
            <a:ext cx="10906540" cy="2107096"/>
          </a:xfrm>
        </p:spPr>
        <p:txBody>
          <a:bodyPr>
            <a:noAutofit/>
          </a:bodyPr>
          <a:lstStyle/>
          <a:p>
            <a:r>
              <a:rPr lang="es-ES" sz="2400" cap="none" dirty="0">
                <a:cs typeface="Calibri" panose="020F0502020204030204" pitchFamily="34" charset="0"/>
              </a:rPr>
              <a:t>Un estudio hecho por SEMrush muestra que el 55.22% de las compras de aparatos electrónicos a nivel mundial son de dispositivos móviles. estas compras son realizadas en su mayoría en países asiáticos como china y Corea del sur; en Europa los países que han registrado mayor cantidad de ventas por internet son Alemania, reino unido, indonesia, india y Polonia.</a:t>
            </a:r>
            <a:br>
              <a:rPr lang="es-ES" sz="20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19FF1F-087C-4CAC-905A-8E87446B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32" y="2739818"/>
            <a:ext cx="7540486" cy="37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8178-20CB-430F-9C48-32364C5D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PROBLEMA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018C7-1478-4230-934F-2DC17669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313"/>
            <a:ext cx="9905999" cy="3882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Debido al crecimiento en gran magnitud de la tecnología, la sociedad y el avance de estas, es lo normal que cada tienda reconocida tenga su tienda online para brindar a sus clientes una forma rápida y segura de realizar su compra desde la comodidad de cualquier lugar y a través de un dispositivo Smart.</a:t>
            </a:r>
          </a:p>
          <a:p>
            <a:pPr marL="0" indent="0">
              <a:buNone/>
            </a:pPr>
            <a:r>
              <a:rPr lang="es-ES" dirty="0"/>
              <a:t>Sin embargo, hasta el día de hoy los clientes pasan mucho tiempo en busca de su producto ideal en cuanto a precio, preferencia y calidad, es por esto que BLACK TECHNOMRKET ofrece a los usuarios en línea una forma mucho más rápida de comparar las tres cualidades dichas anteriormente para que encuentre su producto ideal.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549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6D28-25C2-47E5-B14E-1779785C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SOLUCIÓN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10B8A-493D-4170-9260-25E5EF99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Con este proyecto buscamos optimizar tiempo y dinero en el proceso de compra de artículos tecnológicos, evitando la tediosa tarea de buscar en diferentes paginas web el precio mas asequible y acorde a su presupuesto. Seremos un sitio web de búsqueda y comparación de precios de artículos tecnológicos, recopilaremos y organizaremos la información que nos proporcionan diversas tiendas online, por ende nuestros usuarios podrán ver en tiempo real los diferentes precios y descuentos que tienen uno o mas artículos en concreto, y así mismo realizar su compra, seremos el intermediario entre tienda y cliente, asegurando no solo los mejores precios, si no, seguridad y confianza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920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C096-EBD2-45A1-9F9E-E6E9444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JUSTIFICACIÓN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55175-33A7-40F2-B43C-5E09BCF7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siguiente proyecto se enfoca en implementación de un software, el cual nos ayuda a tomar una buena elección, al momento de comprar artículos tecnológicos, puesto que compara diferentes precios de almacenes, dándonos el a saber cuál es el más económico, además resulta un poco tedioso estar en varias páginas web consultando los diferentes precios, y muchas veces no las alcanzamos a visualizar todas, ya sea porque no tenemos tiempo o desconocemos algunos almacenes, ya se han desarrollado aplicaciones con este mismo fin, pero para otro tipo de servicios y han dado muy buen resultado, puesto que los usuarios están buscando comprar o adquirir servicios que sean económicos y de buena calidad.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253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_Casosdeuso">
            <a:extLst>
              <a:ext uri="{FF2B5EF4-FFF2-40B4-BE49-F238E27FC236}">
                <a16:creationId xmlns:a16="http://schemas.microsoft.com/office/drawing/2014/main" id="{DFB00513-E5E6-4263-8D14-7CC817D0C1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16" y="956604"/>
            <a:ext cx="9339367" cy="53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</TotalTime>
  <Words>606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Circuito</vt:lpstr>
      <vt:lpstr>BLACK TECHNOMARKET </vt:lpstr>
      <vt:lpstr>PRESENTACION GENERAL </vt:lpstr>
      <vt:lpstr>ANTECEDENTES </vt:lpstr>
      <vt:lpstr>Un estudio hecho por SEMrush muestra que el 55.22% de las compras de aparatos electrónicos a nivel mundial son de dispositivos móviles. estas compras son realizadas en su mayoría en países asiáticos como china y Corea del sur; en Europa los países que han registrado mayor cantidad de ventas por internet son Alemania, reino unido, indonesia, india y Polonia. </vt:lpstr>
      <vt:lpstr>PROBLEMA </vt:lpstr>
      <vt:lpstr>SOLUCIÓN </vt:lpstr>
      <vt:lpstr>JUSTIFICACIÓN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TECHNOMARKET </dc:title>
  <dc:creator>Juan Diego Echeverri Lopez</dc:creator>
  <cp:lastModifiedBy>Fernanda Parra</cp:lastModifiedBy>
  <cp:revision>4</cp:revision>
  <dcterms:created xsi:type="dcterms:W3CDTF">2019-09-11T23:29:21Z</dcterms:created>
  <dcterms:modified xsi:type="dcterms:W3CDTF">2019-09-12T01:04:00Z</dcterms:modified>
</cp:coreProperties>
</file>