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E2A84B-3C08-48B8-8949-69EC3460A361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03E32721-4ACB-4142-A2E0-C3B4A528ECD7}">
      <dgm:prSet phldrT="[Texto]"/>
      <dgm:spPr/>
      <dgm:t>
        <a:bodyPr/>
        <a:lstStyle/>
        <a:p>
          <a:r>
            <a:rPr lang="es-CO" dirty="0"/>
            <a:t>I - Manipulación de bases de datos</a:t>
          </a:r>
        </a:p>
      </dgm:t>
    </dgm:pt>
    <dgm:pt modelId="{93FD2579-9205-4A9A-845B-384AEDB3EFCA}" type="parTrans" cxnId="{D8352BE7-644C-4ED0-8462-C575791D9731}">
      <dgm:prSet/>
      <dgm:spPr/>
      <dgm:t>
        <a:bodyPr/>
        <a:lstStyle/>
        <a:p>
          <a:endParaRPr lang="es-CO"/>
        </a:p>
      </dgm:t>
    </dgm:pt>
    <dgm:pt modelId="{60E87990-0950-4886-9652-2399FC878186}" type="sibTrans" cxnId="{D8352BE7-644C-4ED0-8462-C575791D9731}">
      <dgm:prSet/>
      <dgm:spPr/>
      <dgm:t>
        <a:bodyPr/>
        <a:lstStyle/>
        <a:p>
          <a:endParaRPr lang="es-CO"/>
        </a:p>
      </dgm:t>
    </dgm:pt>
    <dgm:pt modelId="{81E665DB-5223-4B46-94C3-A89EE4FE1B1A}">
      <dgm:prSet phldrT="[Texto]"/>
      <dgm:spPr/>
      <dgm:t>
        <a:bodyPr/>
        <a:lstStyle/>
        <a:p>
          <a:r>
            <a:rPr lang="es-CO" dirty="0"/>
            <a:t>Importación y exploración de datos (1)</a:t>
          </a:r>
        </a:p>
      </dgm:t>
    </dgm:pt>
    <dgm:pt modelId="{8F8CCE61-AF27-416F-8263-2D50D7BAD742}" type="parTrans" cxnId="{B1246897-5F5E-4346-928E-9A767786E9AB}">
      <dgm:prSet/>
      <dgm:spPr/>
      <dgm:t>
        <a:bodyPr/>
        <a:lstStyle/>
        <a:p>
          <a:endParaRPr lang="es-CO"/>
        </a:p>
      </dgm:t>
    </dgm:pt>
    <dgm:pt modelId="{22FCC166-FEEB-440E-812A-688CB6AF501D}" type="sibTrans" cxnId="{B1246897-5F5E-4346-928E-9A767786E9AB}">
      <dgm:prSet/>
      <dgm:spPr/>
      <dgm:t>
        <a:bodyPr/>
        <a:lstStyle/>
        <a:p>
          <a:endParaRPr lang="es-CO"/>
        </a:p>
      </dgm:t>
    </dgm:pt>
    <dgm:pt modelId="{55FA9C7A-A6C9-496D-A1AA-FE2C212DB7E1}">
      <dgm:prSet phldrT="[Texto]"/>
      <dgm:spPr/>
      <dgm:t>
        <a:bodyPr/>
        <a:lstStyle/>
        <a:p>
          <a:r>
            <a:rPr lang="es-CO" dirty="0"/>
            <a:t>II - Automatización de tareas</a:t>
          </a:r>
        </a:p>
      </dgm:t>
    </dgm:pt>
    <dgm:pt modelId="{F22649D5-D271-4B4C-ADE8-123AEC6077FA}" type="parTrans" cxnId="{0B0C43A4-565C-4948-B19A-527FC3350DD7}">
      <dgm:prSet/>
      <dgm:spPr/>
      <dgm:t>
        <a:bodyPr/>
        <a:lstStyle/>
        <a:p>
          <a:endParaRPr lang="es-CO"/>
        </a:p>
      </dgm:t>
    </dgm:pt>
    <dgm:pt modelId="{928698B1-5176-4710-B17A-E73AD267D35C}" type="sibTrans" cxnId="{0B0C43A4-565C-4948-B19A-527FC3350DD7}">
      <dgm:prSet/>
      <dgm:spPr/>
      <dgm:t>
        <a:bodyPr/>
        <a:lstStyle/>
        <a:p>
          <a:endParaRPr lang="es-CO"/>
        </a:p>
      </dgm:t>
    </dgm:pt>
    <dgm:pt modelId="{3F59C14C-E7EC-49EB-9F4A-C52B542BC9D3}">
      <dgm:prSet phldrT="[Texto]"/>
      <dgm:spPr/>
      <dgm:t>
        <a:bodyPr/>
        <a:lstStyle/>
        <a:p>
          <a:r>
            <a:rPr lang="es-CO" dirty="0"/>
            <a:t>Elementos para programar (6, 7)</a:t>
          </a:r>
        </a:p>
      </dgm:t>
    </dgm:pt>
    <dgm:pt modelId="{7F30F5F1-25C2-4E75-A0FA-D6B0A0DC1FFC}" type="parTrans" cxnId="{E89AA694-0093-4E2E-85ED-1945FD99DCCD}">
      <dgm:prSet/>
      <dgm:spPr/>
      <dgm:t>
        <a:bodyPr/>
        <a:lstStyle/>
        <a:p>
          <a:endParaRPr lang="es-CO"/>
        </a:p>
      </dgm:t>
    </dgm:pt>
    <dgm:pt modelId="{7026DEB9-C929-4F05-AA9D-E593DF55841F}" type="sibTrans" cxnId="{E89AA694-0093-4E2E-85ED-1945FD99DCCD}">
      <dgm:prSet/>
      <dgm:spPr/>
      <dgm:t>
        <a:bodyPr/>
        <a:lstStyle/>
        <a:p>
          <a:endParaRPr lang="es-CO"/>
        </a:p>
      </dgm:t>
    </dgm:pt>
    <dgm:pt modelId="{82B6A98A-6D60-46D6-95D7-4DF2AC15352B}">
      <dgm:prSet phldrT="[Texto]"/>
      <dgm:spPr/>
      <dgm:t>
        <a:bodyPr/>
        <a:lstStyle/>
        <a:p>
          <a:r>
            <a:rPr lang="es-CO" dirty="0"/>
            <a:t>III - Presentación de resultados</a:t>
          </a:r>
        </a:p>
      </dgm:t>
    </dgm:pt>
    <dgm:pt modelId="{D5F9457D-D31A-435D-AF6C-7AA9B199BF67}" type="parTrans" cxnId="{607ABA0C-606F-46FE-9B8E-EED54EB1F60F}">
      <dgm:prSet/>
      <dgm:spPr/>
      <dgm:t>
        <a:bodyPr/>
        <a:lstStyle/>
        <a:p>
          <a:endParaRPr lang="es-CO"/>
        </a:p>
      </dgm:t>
    </dgm:pt>
    <dgm:pt modelId="{EF5EDA78-6712-4885-967A-D96FA7DC284E}" type="sibTrans" cxnId="{607ABA0C-606F-46FE-9B8E-EED54EB1F60F}">
      <dgm:prSet/>
      <dgm:spPr/>
      <dgm:t>
        <a:bodyPr/>
        <a:lstStyle/>
        <a:p>
          <a:endParaRPr lang="es-CO"/>
        </a:p>
      </dgm:t>
    </dgm:pt>
    <dgm:pt modelId="{1FCCC9C0-934D-46E9-BF82-11825D581E7F}">
      <dgm:prSet phldrT="[Texto]"/>
      <dgm:spPr/>
      <dgm:t>
        <a:bodyPr/>
        <a:lstStyle/>
        <a:p>
          <a:r>
            <a:rPr lang="es-CO" dirty="0"/>
            <a:t>Gráficos (10, 11)</a:t>
          </a:r>
        </a:p>
      </dgm:t>
    </dgm:pt>
    <dgm:pt modelId="{D387D5AF-6FD2-4C18-AAF2-6D90E85C6CBC}" type="parTrans" cxnId="{4714D6E8-57E6-40F2-967A-740B8563C57B}">
      <dgm:prSet/>
      <dgm:spPr/>
      <dgm:t>
        <a:bodyPr/>
        <a:lstStyle/>
        <a:p>
          <a:endParaRPr lang="es-CO"/>
        </a:p>
      </dgm:t>
    </dgm:pt>
    <dgm:pt modelId="{9E9534B8-FF1A-45E3-97E2-1083D72F7802}" type="sibTrans" cxnId="{4714D6E8-57E6-40F2-967A-740B8563C57B}">
      <dgm:prSet/>
      <dgm:spPr/>
      <dgm:t>
        <a:bodyPr/>
        <a:lstStyle/>
        <a:p>
          <a:endParaRPr lang="es-CO"/>
        </a:p>
      </dgm:t>
    </dgm:pt>
    <dgm:pt modelId="{F594B2D3-09DB-4AEB-8B95-1C146C4B4F16}">
      <dgm:prSet phldrT="[Texto]"/>
      <dgm:spPr/>
      <dgm:t>
        <a:bodyPr/>
        <a:lstStyle/>
        <a:p>
          <a:r>
            <a:rPr lang="es-CO" dirty="0"/>
            <a:t>Manejo de variables (2, 3, 4)</a:t>
          </a:r>
        </a:p>
      </dgm:t>
    </dgm:pt>
    <dgm:pt modelId="{C1F66C15-8762-4B76-9C95-5E211D095D78}" type="parTrans" cxnId="{9F5CFC04-418C-4072-861D-051742397A5E}">
      <dgm:prSet/>
      <dgm:spPr/>
      <dgm:t>
        <a:bodyPr/>
        <a:lstStyle/>
        <a:p>
          <a:endParaRPr lang="es-CO"/>
        </a:p>
      </dgm:t>
    </dgm:pt>
    <dgm:pt modelId="{ED996982-14CF-4310-936E-D6AF29C67354}" type="sibTrans" cxnId="{9F5CFC04-418C-4072-861D-051742397A5E}">
      <dgm:prSet/>
      <dgm:spPr/>
      <dgm:t>
        <a:bodyPr/>
        <a:lstStyle/>
        <a:p>
          <a:endParaRPr lang="es-CO"/>
        </a:p>
      </dgm:t>
    </dgm:pt>
    <dgm:pt modelId="{2104651E-409A-47B3-A50B-E0BBEACE6C4B}">
      <dgm:prSet phldrT="[Texto]"/>
      <dgm:spPr/>
      <dgm:t>
        <a:bodyPr/>
        <a:lstStyle/>
        <a:p>
          <a:r>
            <a:rPr lang="es-CO" dirty="0"/>
            <a:t>Unión  de bases de datos (5)</a:t>
          </a:r>
        </a:p>
      </dgm:t>
    </dgm:pt>
    <dgm:pt modelId="{780B35EF-02EA-4346-B367-8CC1BA33E940}" type="parTrans" cxnId="{E851AAC1-4365-4825-A092-25519239D65E}">
      <dgm:prSet/>
      <dgm:spPr/>
      <dgm:t>
        <a:bodyPr/>
        <a:lstStyle/>
        <a:p>
          <a:endParaRPr lang="es-CO"/>
        </a:p>
      </dgm:t>
    </dgm:pt>
    <dgm:pt modelId="{3C8C753C-F4EF-4A03-BC7A-6F66F6C8A60B}" type="sibTrans" cxnId="{E851AAC1-4365-4825-A092-25519239D65E}">
      <dgm:prSet/>
      <dgm:spPr/>
      <dgm:t>
        <a:bodyPr/>
        <a:lstStyle/>
        <a:p>
          <a:endParaRPr lang="es-CO"/>
        </a:p>
      </dgm:t>
    </dgm:pt>
    <dgm:pt modelId="{6207473D-8AEF-44AC-B1DB-2D05040BF87A}">
      <dgm:prSet phldrT="[Texto]"/>
      <dgm:spPr/>
      <dgm:t>
        <a:bodyPr/>
        <a:lstStyle/>
        <a:p>
          <a:r>
            <a:rPr lang="es-CO" dirty="0"/>
            <a:t>Rutinas iteradas (8)</a:t>
          </a:r>
        </a:p>
      </dgm:t>
    </dgm:pt>
    <dgm:pt modelId="{E8BC591C-91C8-4C65-AAF5-DFE55283848F}" type="parTrans" cxnId="{8C51EA50-4557-4247-A4BD-FEB9D137B864}">
      <dgm:prSet/>
      <dgm:spPr/>
      <dgm:t>
        <a:bodyPr/>
        <a:lstStyle/>
        <a:p>
          <a:endParaRPr lang="es-CO"/>
        </a:p>
      </dgm:t>
    </dgm:pt>
    <dgm:pt modelId="{7A0C1824-D10B-4B7A-9420-6AD33FFD626C}" type="sibTrans" cxnId="{8C51EA50-4557-4247-A4BD-FEB9D137B864}">
      <dgm:prSet/>
      <dgm:spPr/>
      <dgm:t>
        <a:bodyPr/>
        <a:lstStyle/>
        <a:p>
          <a:endParaRPr lang="es-CO"/>
        </a:p>
      </dgm:t>
    </dgm:pt>
    <dgm:pt modelId="{BBDA89F4-32EC-439C-96EC-B4B68956015F}">
      <dgm:prSet phldrT="[Texto]"/>
      <dgm:spPr/>
      <dgm:t>
        <a:bodyPr/>
        <a:lstStyle/>
        <a:p>
          <a:r>
            <a:rPr lang="es-CO" dirty="0"/>
            <a:t>Comandos especiales para programar (9)</a:t>
          </a:r>
        </a:p>
      </dgm:t>
    </dgm:pt>
    <dgm:pt modelId="{809DD1FD-4553-428E-ACD9-63A28DBE634C}" type="parTrans" cxnId="{F9D042E6-3585-4AB6-B812-959401A2448D}">
      <dgm:prSet/>
      <dgm:spPr/>
      <dgm:t>
        <a:bodyPr/>
        <a:lstStyle/>
        <a:p>
          <a:endParaRPr lang="es-CO"/>
        </a:p>
      </dgm:t>
    </dgm:pt>
    <dgm:pt modelId="{57F4AEE2-6582-401F-B988-E7BE6292C3AA}" type="sibTrans" cxnId="{F9D042E6-3585-4AB6-B812-959401A2448D}">
      <dgm:prSet/>
      <dgm:spPr/>
      <dgm:t>
        <a:bodyPr/>
        <a:lstStyle/>
        <a:p>
          <a:endParaRPr lang="es-CO"/>
        </a:p>
      </dgm:t>
    </dgm:pt>
    <dgm:pt modelId="{2A4A4D08-90DE-49CB-8B6E-6886F1A752AE}">
      <dgm:prSet phldrT="[Texto]"/>
      <dgm:spPr/>
      <dgm:t>
        <a:bodyPr/>
        <a:lstStyle/>
        <a:p>
          <a:r>
            <a:rPr lang="es-CO" dirty="0"/>
            <a:t>Tablas (13)</a:t>
          </a:r>
        </a:p>
      </dgm:t>
    </dgm:pt>
    <dgm:pt modelId="{6D347998-9245-406D-B614-BD04E535F609}" type="parTrans" cxnId="{C7273FC0-D09C-4464-8AC1-7F9B4FF257C6}">
      <dgm:prSet/>
      <dgm:spPr/>
      <dgm:t>
        <a:bodyPr/>
        <a:lstStyle/>
        <a:p>
          <a:endParaRPr lang="es-CO"/>
        </a:p>
      </dgm:t>
    </dgm:pt>
    <dgm:pt modelId="{A2DA8662-DC4A-410C-9C5A-57B40D50F23F}" type="sibTrans" cxnId="{C7273FC0-D09C-4464-8AC1-7F9B4FF257C6}">
      <dgm:prSet/>
      <dgm:spPr/>
      <dgm:t>
        <a:bodyPr/>
        <a:lstStyle/>
        <a:p>
          <a:endParaRPr lang="es-CO"/>
        </a:p>
      </dgm:t>
    </dgm:pt>
    <dgm:pt modelId="{D2A37248-C598-44CB-B89B-C8CCE209C351}">
      <dgm:prSet phldrT="[Texto]"/>
      <dgm:spPr/>
      <dgm:t>
        <a:bodyPr/>
        <a:lstStyle/>
        <a:p>
          <a:r>
            <a:rPr lang="es-CO" dirty="0"/>
            <a:t>Mapas (12)</a:t>
          </a:r>
        </a:p>
      </dgm:t>
    </dgm:pt>
    <dgm:pt modelId="{B2ECD339-FFAF-4D73-AFA7-C844322BDE80}" type="parTrans" cxnId="{3AD9190C-9421-43D8-8621-FDF09EABB054}">
      <dgm:prSet/>
      <dgm:spPr/>
      <dgm:t>
        <a:bodyPr/>
        <a:lstStyle/>
        <a:p>
          <a:endParaRPr lang="es-CO"/>
        </a:p>
      </dgm:t>
    </dgm:pt>
    <dgm:pt modelId="{725D6230-C947-46B4-AD87-5E9E4B7938A9}" type="sibTrans" cxnId="{3AD9190C-9421-43D8-8621-FDF09EABB054}">
      <dgm:prSet/>
      <dgm:spPr/>
      <dgm:t>
        <a:bodyPr/>
        <a:lstStyle/>
        <a:p>
          <a:endParaRPr lang="es-CO"/>
        </a:p>
      </dgm:t>
    </dgm:pt>
    <dgm:pt modelId="{0DADFBA5-B3A5-478C-AA49-FBEB7F547432}" type="pres">
      <dgm:prSet presAssocID="{55E2A84B-3C08-48B8-8949-69EC3460A361}" presName="linearFlow" presStyleCnt="0">
        <dgm:presLayoutVars>
          <dgm:dir/>
          <dgm:animLvl val="lvl"/>
          <dgm:resizeHandles val="exact"/>
        </dgm:presLayoutVars>
      </dgm:prSet>
      <dgm:spPr/>
    </dgm:pt>
    <dgm:pt modelId="{640CF496-72C0-42C6-A0C8-545DAB3C92FF}" type="pres">
      <dgm:prSet presAssocID="{03E32721-4ACB-4142-A2E0-C3B4A528ECD7}" presName="composite" presStyleCnt="0"/>
      <dgm:spPr/>
    </dgm:pt>
    <dgm:pt modelId="{05BDE950-FDD7-4D8A-90E0-84827A90DB1B}" type="pres">
      <dgm:prSet presAssocID="{03E32721-4ACB-4142-A2E0-C3B4A528ECD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69654F-5E43-4ECC-A777-6C84C0C943E6}" type="pres">
      <dgm:prSet presAssocID="{03E32721-4ACB-4142-A2E0-C3B4A528ECD7}" presName="parSh" presStyleLbl="node1" presStyleIdx="0" presStyleCnt="3"/>
      <dgm:spPr/>
    </dgm:pt>
    <dgm:pt modelId="{0814FC28-8AC5-4FC6-843D-B02F0F123341}" type="pres">
      <dgm:prSet presAssocID="{03E32721-4ACB-4142-A2E0-C3B4A528ECD7}" presName="desTx" presStyleLbl="fgAcc1" presStyleIdx="0" presStyleCnt="3" custScaleX="177319">
        <dgm:presLayoutVars>
          <dgm:bulletEnabled val="1"/>
        </dgm:presLayoutVars>
      </dgm:prSet>
      <dgm:spPr/>
    </dgm:pt>
    <dgm:pt modelId="{7DBCC300-50FF-48F2-9363-35BDEEE58890}" type="pres">
      <dgm:prSet presAssocID="{60E87990-0950-4886-9652-2399FC878186}" presName="sibTrans" presStyleLbl="sibTrans2D1" presStyleIdx="0" presStyleCnt="2"/>
      <dgm:spPr/>
    </dgm:pt>
    <dgm:pt modelId="{B8D4B7D3-DFE0-4E36-AF1F-C0152B92EA41}" type="pres">
      <dgm:prSet presAssocID="{60E87990-0950-4886-9652-2399FC878186}" presName="connTx" presStyleLbl="sibTrans2D1" presStyleIdx="0" presStyleCnt="2"/>
      <dgm:spPr/>
    </dgm:pt>
    <dgm:pt modelId="{AA7C1E09-74C6-43E0-8F0A-6192261C7434}" type="pres">
      <dgm:prSet presAssocID="{55FA9C7A-A6C9-496D-A1AA-FE2C212DB7E1}" presName="composite" presStyleCnt="0"/>
      <dgm:spPr/>
    </dgm:pt>
    <dgm:pt modelId="{636ABBE7-80CF-4635-B94B-4719EB4A819E}" type="pres">
      <dgm:prSet presAssocID="{55FA9C7A-A6C9-496D-A1AA-FE2C212DB7E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43BD04E-6433-45F9-87DB-2B35CAFF7DD9}" type="pres">
      <dgm:prSet presAssocID="{55FA9C7A-A6C9-496D-A1AA-FE2C212DB7E1}" presName="parSh" presStyleLbl="node1" presStyleIdx="1" presStyleCnt="3"/>
      <dgm:spPr/>
    </dgm:pt>
    <dgm:pt modelId="{614B6356-BB64-45BC-B1B9-A50B22BE4114}" type="pres">
      <dgm:prSet presAssocID="{55FA9C7A-A6C9-496D-A1AA-FE2C212DB7E1}" presName="desTx" presStyleLbl="fgAcc1" presStyleIdx="1" presStyleCnt="3" custScaleX="143188">
        <dgm:presLayoutVars>
          <dgm:bulletEnabled val="1"/>
        </dgm:presLayoutVars>
      </dgm:prSet>
      <dgm:spPr/>
    </dgm:pt>
    <dgm:pt modelId="{B2F2C3BB-38B5-49CF-844B-0BF751495EB2}" type="pres">
      <dgm:prSet presAssocID="{928698B1-5176-4710-B17A-E73AD267D35C}" presName="sibTrans" presStyleLbl="sibTrans2D1" presStyleIdx="1" presStyleCnt="2"/>
      <dgm:spPr/>
    </dgm:pt>
    <dgm:pt modelId="{6F9EB7BE-BCEC-4ECB-AC0A-7CF3455EF8D0}" type="pres">
      <dgm:prSet presAssocID="{928698B1-5176-4710-B17A-E73AD267D35C}" presName="connTx" presStyleLbl="sibTrans2D1" presStyleIdx="1" presStyleCnt="2"/>
      <dgm:spPr/>
    </dgm:pt>
    <dgm:pt modelId="{28B2D5EF-F085-41D4-BC26-F142E0F21291}" type="pres">
      <dgm:prSet presAssocID="{82B6A98A-6D60-46D6-95D7-4DF2AC15352B}" presName="composite" presStyleCnt="0"/>
      <dgm:spPr/>
    </dgm:pt>
    <dgm:pt modelId="{69D5572C-FB40-4099-A7D8-E992C18F36E0}" type="pres">
      <dgm:prSet presAssocID="{82B6A98A-6D60-46D6-95D7-4DF2AC15352B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CAA83CF-716A-4AFA-9698-08C249C3444C}" type="pres">
      <dgm:prSet presAssocID="{82B6A98A-6D60-46D6-95D7-4DF2AC15352B}" presName="parSh" presStyleLbl="node1" presStyleIdx="2" presStyleCnt="3"/>
      <dgm:spPr/>
    </dgm:pt>
    <dgm:pt modelId="{3278FD85-F5E3-47CE-9CB9-6D504E5D91A6}" type="pres">
      <dgm:prSet presAssocID="{82B6A98A-6D60-46D6-95D7-4DF2AC15352B}" presName="desTx" presStyleLbl="fgAcc1" presStyleIdx="2" presStyleCnt="3" custScaleX="114634" custLinFactNeighborX="-2766">
        <dgm:presLayoutVars>
          <dgm:bulletEnabled val="1"/>
        </dgm:presLayoutVars>
      </dgm:prSet>
      <dgm:spPr/>
    </dgm:pt>
  </dgm:ptLst>
  <dgm:cxnLst>
    <dgm:cxn modelId="{9F5CFC04-418C-4072-861D-051742397A5E}" srcId="{03E32721-4ACB-4142-A2E0-C3B4A528ECD7}" destId="{F594B2D3-09DB-4AEB-8B95-1C146C4B4F16}" srcOrd="1" destOrd="0" parTransId="{C1F66C15-8762-4B76-9C95-5E211D095D78}" sibTransId="{ED996982-14CF-4310-936E-D6AF29C67354}"/>
    <dgm:cxn modelId="{3AD9190C-9421-43D8-8621-FDF09EABB054}" srcId="{82B6A98A-6D60-46D6-95D7-4DF2AC15352B}" destId="{D2A37248-C598-44CB-B89B-C8CCE209C351}" srcOrd="1" destOrd="0" parTransId="{B2ECD339-FFAF-4D73-AFA7-C844322BDE80}" sibTransId="{725D6230-C947-46B4-AD87-5E9E4B7938A9}"/>
    <dgm:cxn modelId="{607ABA0C-606F-46FE-9B8E-EED54EB1F60F}" srcId="{55E2A84B-3C08-48B8-8949-69EC3460A361}" destId="{82B6A98A-6D60-46D6-95D7-4DF2AC15352B}" srcOrd="2" destOrd="0" parTransId="{D5F9457D-D31A-435D-AF6C-7AA9B199BF67}" sibTransId="{EF5EDA78-6712-4885-967A-D96FA7DC284E}"/>
    <dgm:cxn modelId="{76F7B010-EFD8-419F-A51C-91C09100817B}" type="presOf" srcId="{03E32721-4ACB-4142-A2E0-C3B4A528ECD7}" destId="{05BDE950-FDD7-4D8A-90E0-84827A90DB1B}" srcOrd="0" destOrd="0" presId="urn:microsoft.com/office/officeart/2005/8/layout/process3"/>
    <dgm:cxn modelId="{53B28615-B551-48E5-8EBA-2412AC3B2D52}" type="presOf" srcId="{82B6A98A-6D60-46D6-95D7-4DF2AC15352B}" destId="{69D5572C-FB40-4099-A7D8-E992C18F36E0}" srcOrd="0" destOrd="0" presId="urn:microsoft.com/office/officeart/2005/8/layout/process3"/>
    <dgm:cxn modelId="{C5CCD220-66EF-49ED-A13B-A98576AEB785}" type="presOf" srcId="{1FCCC9C0-934D-46E9-BF82-11825D581E7F}" destId="{3278FD85-F5E3-47CE-9CB9-6D504E5D91A6}" srcOrd="0" destOrd="0" presId="urn:microsoft.com/office/officeart/2005/8/layout/process3"/>
    <dgm:cxn modelId="{A17E3E30-1D9C-46F3-83AE-C591790F6C0D}" type="presOf" srcId="{82B6A98A-6D60-46D6-95D7-4DF2AC15352B}" destId="{7CAA83CF-716A-4AFA-9698-08C249C3444C}" srcOrd="1" destOrd="0" presId="urn:microsoft.com/office/officeart/2005/8/layout/process3"/>
    <dgm:cxn modelId="{1EDFCD31-D245-46C2-AD01-93B02738AEED}" type="presOf" srcId="{60E87990-0950-4886-9652-2399FC878186}" destId="{B8D4B7D3-DFE0-4E36-AF1F-C0152B92EA41}" srcOrd="1" destOrd="0" presId="urn:microsoft.com/office/officeart/2005/8/layout/process3"/>
    <dgm:cxn modelId="{D51B163F-9FF5-4F9C-9B0F-DE6416A51880}" type="presOf" srcId="{928698B1-5176-4710-B17A-E73AD267D35C}" destId="{B2F2C3BB-38B5-49CF-844B-0BF751495EB2}" srcOrd="0" destOrd="0" presId="urn:microsoft.com/office/officeart/2005/8/layout/process3"/>
    <dgm:cxn modelId="{8C51EA50-4557-4247-A4BD-FEB9D137B864}" srcId="{55FA9C7A-A6C9-496D-A1AA-FE2C212DB7E1}" destId="{6207473D-8AEF-44AC-B1DB-2D05040BF87A}" srcOrd="1" destOrd="0" parTransId="{E8BC591C-91C8-4C65-AAF5-DFE55283848F}" sibTransId="{7A0C1824-D10B-4B7A-9420-6AD33FFD626C}"/>
    <dgm:cxn modelId="{51CE8173-DA71-4C47-8F36-7379667E8ECC}" type="presOf" srcId="{55E2A84B-3C08-48B8-8949-69EC3460A361}" destId="{0DADFBA5-B3A5-478C-AA49-FBEB7F547432}" srcOrd="0" destOrd="0" presId="urn:microsoft.com/office/officeart/2005/8/layout/process3"/>
    <dgm:cxn modelId="{9DFED677-3668-4932-AF6F-8A257B51A718}" type="presOf" srcId="{2104651E-409A-47B3-A50B-E0BBEACE6C4B}" destId="{0814FC28-8AC5-4FC6-843D-B02F0F123341}" srcOrd="0" destOrd="2" presId="urn:microsoft.com/office/officeart/2005/8/layout/process3"/>
    <dgm:cxn modelId="{3C2C627B-5668-4796-BCAB-44C8B02C1F9C}" type="presOf" srcId="{3F59C14C-E7EC-49EB-9F4A-C52B542BC9D3}" destId="{614B6356-BB64-45BC-B1B9-A50B22BE4114}" srcOrd="0" destOrd="0" presId="urn:microsoft.com/office/officeart/2005/8/layout/process3"/>
    <dgm:cxn modelId="{622BC290-11F9-4EB2-A150-9F558BBA5247}" type="presOf" srcId="{55FA9C7A-A6C9-496D-A1AA-FE2C212DB7E1}" destId="{636ABBE7-80CF-4635-B94B-4719EB4A819E}" srcOrd="0" destOrd="0" presId="urn:microsoft.com/office/officeart/2005/8/layout/process3"/>
    <dgm:cxn modelId="{E89AA694-0093-4E2E-85ED-1945FD99DCCD}" srcId="{55FA9C7A-A6C9-496D-A1AA-FE2C212DB7E1}" destId="{3F59C14C-E7EC-49EB-9F4A-C52B542BC9D3}" srcOrd="0" destOrd="0" parTransId="{7F30F5F1-25C2-4E75-A0FA-D6B0A0DC1FFC}" sibTransId="{7026DEB9-C929-4F05-AA9D-E593DF55841F}"/>
    <dgm:cxn modelId="{276A3896-F2D3-46F0-8DFF-6D29CFEEEEB4}" type="presOf" srcId="{928698B1-5176-4710-B17A-E73AD267D35C}" destId="{6F9EB7BE-BCEC-4ECB-AC0A-7CF3455EF8D0}" srcOrd="1" destOrd="0" presId="urn:microsoft.com/office/officeart/2005/8/layout/process3"/>
    <dgm:cxn modelId="{B1246897-5F5E-4346-928E-9A767786E9AB}" srcId="{03E32721-4ACB-4142-A2E0-C3B4A528ECD7}" destId="{81E665DB-5223-4B46-94C3-A89EE4FE1B1A}" srcOrd="0" destOrd="0" parTransId="{8F8CCE61-AF27-416F-8263-2D50D7BAD742}" sibTransId="{22FCC166-FEEB-440E-812A-688CB6AF501D}"/>
    <dgm:cxn modelId="{FFBBEC99-1892-4B60-A6C6-75F081D2E63D}" type="presOf" srcId="{6207473D-8AEF-44AC-B1DB-2D05040BF87A}" destId="{614B6356-BB64-45BC-B1B9-A50B22BE4114}" srcOrd="0" destOrd="1" presId="urn:microsoft.com/office/officeart/2005/8/layout/process3"/>
    <dgm:cxn modelId="{0B0C43A4-565C-4948-B19A-527FC3350DD7}" srcId="{55E2A84B-3C08-48B8-8949-69EC3460A361}" destId="{55FA9C7A-A6C9-496D-A1AA-FE2C212DB7E1}" srcOrd="1" destOrd="0" parTransId="{F22649D5-D271-4B4C-ADE8-123AEC6077FA}" sibTransId="{928698B1-5176-4710-B17A-E73AD267D35C}"/>
    <dgm:cxn modelId="{93877AAE-F7EA-41CD-A007-5E2DF3675673}" type="presOf" srcId="{55FA9C7A-A6C9-496D-A1AA-FE2C212DB7E1}" destId="{343BD04E-6433-45F9-87DB-2B35CAFF7DD9}" srcOrd="1" destOrd="0" presId="urn:microsoft.com/office/officeart/2005/8/layout/process3"/>
    <dgm:cxn modelId="{C7273FC0-D09C-4464-8AC1-7F9B4FF257C6}" srcId="{82B6A98A-6D60-46D6-95D7-4DF2AC15352B}" destId="{2A4A4D08-90DE-49CB-8B6E-6886F1A752AE}" srcOrd="2" destOrd="0" parTransId="{6D347998-9245-406D-B614-BD04E535F609}" sibTransId="{A2DA8662-DC4A-410C-9C5A-57B40D50F23F}"/>
    <dgm:cxn modelId="{E851AAC1-4365-4825-A092-25519239D65E}" srcId="{03E32721-4ACB-4142-A2E0-C3B4A528ECD7}" destId="{2104651E-409A-47B3-A50B-E0BBEACE6C4B}" srcOrd="2" destOrd="0" parTransId="{780B35EF-02EA-4346-B367-8CC1BA33E940}" sibTransId="{3C8C753C-F4EF-4A03-BC7A-6F66F6C8A60B}"/>
    <dgm:cxn modelId="{6F5AFDC4-901E-4736-BD1E-54B2ED27B8D6}" type="presOf" srcId="{60E87990-0950-4886-9652-2399FC878186}" destId="{7DBCC300-50FF-48F2-9363-35BDEEE58890}" srcOrd="0" destOrd="0" presId="urn:microsoft.com/office/officeart/2005/8/layout/process3"/>
    <dgm:cxn modelId="{F5FB95C7-CEB7-472D-B988-5CF8E651E587}" type="presOf" srcId="{03E32721-4ACB-4142-A2E0-C3B4A528ECD7}" destId="{D469654F-5E43-4ECC-A777-6C84C0C943E6}" srcOrd="1" destOrd="0" presId="urn:microsoft.com/office/officeart/2005/8/layout/process3"/>
    <dgm:cxn modelId="{496AFDC9-58B2-498B-A3D8-0024043AC33F}" type="presOf" srcId="{2A4A4D08-90DE-49CB-8B6E-6886F1A752AE}" destId="{3278FD85-F5E3-47CE-9CB9-6D504E5D91A6}" srcOrd="0" destOrd="2" presId="urn:microsoft.com/office/officeart/2005/8/layout/process3"/>
    <dgm:cxn modelId="{9A0F2AD7-39B0-4736-B5BD-FFBBEE27588A}" type="presOf" srcId="{BBDA89F4-32EC-439C-96EC-B4B68956015F}" destId="{614B6356-BB64-45BC-B1B9-A50B22BE4114}" srcOrd="0" destOrd="2" presId="urn:microsoft.com/office/officeart/2005/8/layout/process3"/>
    <dgm:cxn modelId="{EF8D1EE6-B637-466D-8DF1-4E57E5BD39A5}" type="presOf" srcId="{F594B2D3-09DB-4AEB-8B95-1C146C4B4F16}" destId="{0814FC28-8AC5-4FC6-843D-B02F0F123341}" srcOrd="0" destOrd="1" presId="urn:microsoft.com/office/officeart/2005/8/layout/process3"/>
    <dgm:cxn modelId="{F9D042E6-3585-4AB6-B812-959401A2448D}" srcId="{55FA9C7A-A6C9-496D-A1AA-FE2C212DB7E1}" destId="{BBDA89F4-32EC-439C-96EC-B4B68956015F}" srcOrd="2" destOrd="0" parTransId="{809DD1FD-4553-428E-ACD9-63A28DBE634C}" sibTransId="{57F4AEE2-6582-401F-B988-E7BE6292C3AA}"/>
    <dgm:cxn modelId="{D8352BE7-644C-4ED0-8462-C575791D9731}" srcId="{55E2A84B-3C08-48B8-8949-69EC3460A361}" destId="{03E32721-4ACB-4142-A2E0-C3B4A528ECD7}" srcOrd="0" destOrd="0" parTransId="{93FD2579-9205-4A9A-845B-384AEDB3EFCA}" sibTransId="{60E87990-0950-4886-9652-2399FC878186}"/>
    <dgm:cxn modelId="{4714D6E8-57E6-40F2-967A-740B8563C57B}" srcId="{82B6A98A-6D60-46D6-95D7-4DF2AC15352B}" destId="{1FCCC9C0-934D-46E9-BF82-11825D581E7F}" srcOrd="0" destOrd="0" parTransId="{D387D5AF-6FD2-4C18-AAF2-6D90E85C6CBC}" sibTransId="{9E9534B8-FF1A-45E3-97E2-1083D72F7802}"/>
    <dgm:cxn modelId="{390712F1-B642-4F4C-B977-6004D50BD79C}" type="presOf" srcId="{D2A37248-C598-44CB-B89B-C8CCE209C351}" destId="{3278FD85-F5E3-47CE-9CB9-6D504E5D91A6}" srcOrd="0" destOrd="1" presId="urn:microsoft.com/office/officeart/2005/8/layout/process3"/>
    <dgm:cxn modelId="{C77EB2F8-369D-461E-A88A-A5306A2764DE}" type="presOf" srcId="{81E665DB-5223-4B46-94C3-A89EE4FE1B1A}" destId="{0814FC28-8AC5-4FC6-843D-B02F0F123341}" srcOrd="0" destOrd="0" presId="urn:microsoft.com/office/officeart/2005/8/layout/process3"/>
    <dgm:cxn modelId="{57FF41EA-630E-4ABB-8E7C-016D7775BD7B}" type="presParOf" srcId="{0DADFBA5-B3A5-478C-AA49-FBEB7F547432}" destId="{640CF496-72C0-42C6-A0C8-545DAB3C92FF}" srcOrd="0" destOrd="0" presId="urn:microsoft.com/office/officeart/2005/8/layout/process3"/>
    <dgm:cxn modelId="{F7BCCE46-2FB2-4C76-B38F-60E6E8F3CB43}" type="presParOf" srcId="{640CF496-72C0-42C6-A0C8-545DAB3C92FF}" destId="{05BDE950-FDD7-4D8A-90E0-84827A90DB1B}" srcOrd="0" destOrd="0" presId="urn:microsoft.com/office/officeart/2005/8/layout/process3"/>
    <dgm:cxn modelId="{022AB5BC-FF8D-42F1-B719-D7502D342E0F}" type="presParOf" srcId="{640CF496-72C0-42C6-A0C8-545DAB3C92FF}" destId="{D469654F-5E43-4ECC-A777-6C84C0C943E6}" srcOrd="1" destOrd="0" presId="urn:microsoft.com/office/officeart/2005/8/layout/process3"/>
    <dgm:cxn modelId="{E66361E0-31F6-480B-A262-F8B7AD0FA171}" type="presParOf" srcId="{640CF496-72C0-42C6-A0C8-545DAB3C92FF}" destId="{0814FC28-8AC5-4FC6-843D-B02F0F123341}" srcOrd="2" destOrd="0" presId="urn:microsoft.com/office/officeart/2005/8/layout/process3"/>
    <dgm:cxn modelId="{6F5ED384-0251-4F01-B0B6-1880F0D8ECE9}" type="presParOf" srcId="{0DADFBA5-B3A5-478C-AA49-FBEB7F547432}" destId="{7DBCC300-50FF-48F2-9363-35BDEEE58890}" srcOrd="1" destOrd="0" presId="urn:microsoft.com/office/officeart/2005/8/layout/process3"/>
    <dgm:cxn modelId="{8A7CF326-8B52-47F4-9301-F1F42A726AA1}" type="presParOf" srcId="{7DBCC300-50FF-48F2-9363-35BDEEE58890}" destId="{B8D4B7D3-DFE0-4E36-AF1F-C0152B92EA41}" srcOrd="0" destOrd="0" presId="urn:microsoft.com/office/officeart/2005/8/layout/process3"/>
    <dgm:cxn modelId="{254A70D4-F741-4502-9F45-B6B34126F703}" type="presParOf" srcId="{0DADFBA5-B3A5-478C-AA49-FBEB7F547432}" destId="{AA7C1E09-74C6-43E0-8F0A-6192261C7434}" srcOrd="2" destOrd="0" presId="urn:microsoft.com/office/officeart/2005/8/layout/process3"/>
    <dgm:cxn modelId="{BB0549AE-7CE4-4C92-A875-8A3342885F28}" type="presParOf" srcId="{AA7C1E09-74C6-43E0-8F0A-6192261C7434}" destId="{636ABBE7-80CF-4635-B94B-4719EB4A819E}" srcOrd="0" destOrd="0" presId="urn:microsoft.com/office/officeart/2005/8/layout/process3"/>
    <dgm:cxn modelId="{BAA9D3EA-4B90-421D-9F0E-F2570B0B5DB2}" type="presParOf" srcId="{AA7C1E09-74C6-43E0-8F0A-6192261C7434}" destId="{343BD04E-6433-45F9-87DB-2B35CAFF7DD9}" srcOrd="1" destOrd="0" presId="urn:microsoft.com/office/officeart/2005/8/layout/process3"/>
    <dgm:cxn modelId="{8774A8B4-408A-48E9-B316-82FD51816A0D}" type="presParOf" srcId="{AA7C1E09-74C6-43E0-8F0A-6192261C7434}" destId="{614B6356-BB64-45BC-B1B9-A50B22BE4114}" srcOrd="2" destOrd="0" presId="urn:microsoft.com/office/officeart/2005/8/layout/process3"/>
    <dgm:cxn modelId="{761D139C-C81E-42F0-AD0E-692DA3A52CC6}" type="presParOf" srcId="{0DADFBA5-B3A5-478C-AA49-FBEB7F547432}" destId="{B2F2C3BB-38B5-49CF-844B-0BF751495EB2}" srcOrd="3" destOrd="0" presId="urn:microsoft.com/office/officeart/2005/8/layout/process3"/>
    <dgm:cxn modelId="{79D873B9-0E2C-481F-840F-B217D9C564DD}" type="presParOf" srcId="{B2F2C3BB-38B5-49CF-844B-0BF751495EB2}" destId="{6F9EB7BE-BCEC-4ECB-AC0A-7CF3455EF8D0}" srcOrd="0" destOrd="0" presId="urn:microsoft.com/office/officeart/2005/8/layout/process3"/>
    <dgm:cxn modelId="{A1F8099D-D8E2-4DDB-A3E4-5086A7401017}" type="presParOf" srcId="{0DADFBA5-B3A5-478C-AA49-FBEB7F547432}" destId="{28B2D5EF-F085-41D4-BC26-F142E0F21291}" srcOrd="4" destOrd="0" presId="urn:microsoft.com/office/officeart/2005/8/layout/process3"/>
    <dgm:cxn modelId="{1196278A-B91B-418B-8081-218A46800A4B}" type="presParOf" srcId="{28B2D5EF-F085-41D4-BC26-F142E0F21291}" destId="{69D5572C-FB40-4099-A7D8-E992C18F36E0}" srcOrd="0" destOrd="0" presId="urn:microsoft.com/office/officeart/2005/8/layout/process3"/>
    <dgm:cxn modelId="{24435CE8-DDAC-485C-BB3B-511BDBDA7664}" type="presParOf" srcId="{28B2D5EF-F085-41D4-BC26-F142E0F21291}" destId="{7CAA83CF-716A-4AFA-9698-08C249C3444C}" srcOrd="1" destOrd="0" presId="urn:microsoft.com/office/officeart/2005/8/layout/process3"/>
    <dgm:cxn modelId="{60CBD9D2-0A14-4128-93DF-18D593597A5D}" type="presParOf" srcId="{28B2D5EF-F085-41D4-BC26-F142E0F21291}" destId="{3278FD85-F5E3-47CE-9CB9-6D504E5D91A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9654F-5E43-4ECC-A777-6C84C0C943E6}">
      <dsp:nvSpPr>
        <dsp:cNvPr id="0" name=""/>
        <dsp:cNvSpPr/>
      </dsp:nvSpPr>
      <dsp:spPr>
        <a:xfrm>
          <a:off x="303009" y="1020549"/>
          <a:ext cx="1652699" cy="884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I - Manipulación de bases de datos</a:t>
          </a:r>
        </a:p>
      </dsp:txBody>
      <dsp:txXfrm>
        <a:off x="303009" y="1020549"/>
        <a:ext cx="1652699" cy="589492"/>
      </dsp:txXfrm>
    </dsp:sp>
    <dsp:sp modelId="{0814FC28-8AC5-4FC6-843D-B02F0F123341}">
      <dsp:nvSpPr>
        <dsp:cNvPr id="0" name=""/>
        <dsp:cNvSpPr/>
      </dsp:nvSpPr>
      <dsp:spPr>
        <a:xfrm>
          <a:off x="2588" y="1610042"/>
          <a:ext cx="2930550" cy="210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500" kern="1200" dirty="0"/>
            <a:t>Importación y exploración de datos (1)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500" kern="1200" dirty="0"/>
            <a:t>Manejo de variables (2, 3, 4)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500" kern="1200" dirty="0"/>
            <a:t>Unión  de bases de datos (5)</a:t>
          </a:r>
        </a:p>
      </dsp:txBody>
      <dsp:txXfrm>
        <a:off x="64271" y="1671725"/>
        <a:ext cx="2807184" cy="1982634"/>
      </dsp:txXfrm>
    </dsp:sp>
    <dsp:sp modelId="{7DBCC300-50FF-48F2-9363-35BDEEE58890}">
      <dsp:nvSpPr>
        <dsp:cNvPr id="0" name=""/>
        <dsp:cNvSpPr/>
      </dsp:nvSpPr>
      <dsp:spPr>
        <a:xfrm>
          <a:off x="2370578" y="1109558"/>
          <a:ext cx="879523" cy="411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200" kern="1200"/>
        </a:p>
      </dsp:txBody>
      <dsp:txXfrm>
        <a:off x="2370578" y="1191853"/>
        <a:ext cx="756081" cy="246884"/>
      </dsp:txXfrm>
    </dsp:sp>
    <dsp:sp modelId="{343BD04E-6433-45F9-87DB-2B35CAFF7DD9}">
      <dsp:nvSpPr>
        <dsp:cNvPr id="0" name=""/>
        <dsp:cNvSpPr/>
      </dsp:nvSpPr>
      <dsp:spPr>
        <a:xfrm>
          <a:off x="3615186" y="1020549"/>
          <a:ext cx="1652699" cy="884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II - Automatización de tareas</a:t>
          </a:r>
        </a:p>
      </dsp:txBody>
      <dsp:txXfrm>
        <a:off x="3615186" y="1020549"/>
        <a:ext cx="1652699" cy="589492"/>
      </dsp:txXfrm>
    </dsp:sp>
    <dsp:sp modelId="{614B6356-BB64-45BC-B1B9-A50B22BE4114}">
      <dsp:nvSpPr>
        <dsp:cNvPr id="0" name=""/>
        <dsp:cNvSpPr/>
      </dsp:nvSpPr>
      <dsp:spPr>
        <a:xfrm>
          <a:off x="3596807" y="1610042"/>
          <a:ext cx="2366467" cy="210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500" kern="1200" dirty="0"/>
            <a:t>Elementos para programar (6, 7)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500" kern="1200" dirty="0"/>
            <a:t>Rutinas iteradas (8)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500" kern="1200" dirty="0"/>
            <a:t>Comandos especiales para programar (9)</a:t>
          </a:r>
        </a:p>
      </dsp:txBody>
      <dsp:txXfrm>
        <a:off x="3658490" y="1671725"/>
        <a:ext cx="2243101" cy="1982634"/>
      </dsp:txXfrm>
    </dsp:sp>
    <dsp:sp modelId="{B2F2C3BB-38B5-49CF-844B-0BF751495EB2}">
      <dsp:nvSpPr>
        <dsp:cNvPr id="0" name=""/>
        <dsp:cNvSpPr/>
      </dsp:nvSpPr>
      <dsp:spPr>
        <a:xfrm>
          <a:off x="5607650" y="1109558"/>
          <a:ext cx="720300" cy="411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200" kern="1200"/>
        </a:p>
      </dsp:txBody>
      <dsp:txXfrm>
        <a:off x="5607650" y="1191853"/>
        <a:ext cx="596858" cy="246884"/>
      </dsp:txXfrm>
    </dsp:sp>
    <dsp:sp modelId="{7CAA83CF-716A-4AFA-9698-08C249C3444C}">
      <dsp:nvSpPr>
        <dsp:cNvPr id="0" name=""/>
        <dsp:cNvSpPr/>
      </dsp:nvSpPr>
      <dsp:spPr>
        <a:xfrm>
          <a:off x="6626943" y="1020549"/>
          <a:ext cx="1652699" cy="884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III - Presentación de resultados</a:t>
          </a:r>
        </a:p>
      </dsp:txBody>
      <dsp:txXfrm>
        <a:off x="6626943" y="1020549"/>
        <a:ext cx="1652699" cy="589492"/>
      </dsp:txXfrm>
    </dsp:sp>
    <dsp:sp modelId="{3278FD85-F5E3-47CE-9CB9-6D504E5D91A6}">
      <dsp:nvSpPr>
        <dsp:cNvPr id="0" name=""/>
        <dsp:cNvSpPr/>
      </dsp:nvSpPr>
      <dsp:spPr>
        <a:xfrm>
          <a:off x="6798806" y="1610042"/>
          <a:ext cx="1894555" cy="210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500" kern="1200" dirty="0"/>
            <a:t>Gráficos (10, 11)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500" kern="1200" dirty="0"/>
            <a:t>Mapas (12)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500" kern="1200" dirty="0"/>
            <a:t>Tablas (13)</a:t>
          </a:r>
        </a:p>
      </dsp:txBody>
      <dsp:txXfrm>
        <a:off x="6854296" y="1665532"/>
        <a:ext cx="1783575" cy="1995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B7A4-C4DA-4F14-B2F4-A32056F86FBE}" type="datetimeFigureOut">
              <a:rPr lang="es-CO" smtClean="0"/>
              <a:t>10/08/2020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6018-0591-492C-989F-81503AF150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75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B7A4-C4DA-4F14-B2F4-A32056F86FBE}" type="datetimeFigureOut">
              <a:rPr lang="es-CO" smtClean="0"/>
              <a:t>10/08/2020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6018-0591-492C-989F-81503AF150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380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B7A4-C4DA-4F14-B2F4-A32056F86FBE}" type="datetimeFigureOut">
              <a:rPr lang="es-CO" smtClean="0"/>
              <a:t>10/08/2020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6018-0591-492C-989F-81503AF150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423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B7A4-C4DA-4F14-B2F4-A32056F86FBE}" type="datetimeFigureOut">
              <a:rPr lang="es-CO" smtClean="0"/>
              <a:t>10/08/2020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6018-0591-492C-989F-81503AF150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11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B7A4-C4DA-4F14-B2F4-A32056F86FBE}" type="datetimeFigureOut">
              <a:rPr lang="es-CO" smtClean="0"/>
              <a:t>10/08/2020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6018-0591-492C-989F-81503AF150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059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B7A4-C4DA-4F14-B2F4-A32056F86FBE}" type="datetimeFigureOut">
              <a:rPr lang="es-CO" smtClean="0"/>
              <a:t>10/08/2020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6018-0591-492C-989F-81503AF150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376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B7A4-C4DA-4F14-B2F4-A32056F86FBE}" type="datetimeFigureOut">
              <a:rPr lang="es-CO" smtClean="0"/>
              <a:t>10/08/2020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6018-0591-492C-989F-81503AF150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297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B7A4-C4DA-4F14-B2F4-A32056F86FBE}" type="datetimeFigureOut">
              <a:rPr lang="es-CO" smtClean="0"/>
              <a:t>10/08/2020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6018-0591-492C-989F-81503AF150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001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B7A4-C4DA-4F14-B2F4-A32056F86FBE}" type="datetimeFigureOut">
              <a:rPr lang="es-CO" smtClean="0"/>
              <a:t>10/08/2020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6018-0591-492C-989F-81503AF150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890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B7A4-C4DA-4F14-B2F4-A32056F86FBE}" type="datetimeFigureOut">
              <a:rPr lang="es-CO" smtClean="0"/>
              <a:t>10/08/2020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6018-0591-492C-989F-81503AF150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144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B7A4-C4DA-4F14-B2F4-A32056F86FBE}" type="datetimeFigureOut">
              <a:rPr lang="es-CO" smtClean="0"/>
              <a:t>10/08/2020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6018-0591-492C-989F-81503AF150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521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B7A4-C4DA-4F14-B2F4-A32056F86FBE}" type="datetimeFigureOut">
              <a:rPr lang="es-CO" smtClean="0"/>
              <a:t>10/08/2020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6018-0591-492C-989F-81503AF150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078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8EE51-E819-4C7C-BBAB-E2DF1C94D9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TALLER DE STATA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DCD34E-DC95-4B73-AD29-8FC015B2BF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Miguel Andrés Garzón Ramírez</a:t>
            </a:r>
          </a:p>
          <a:p>
            <a:r>
              <a:rPr lang="es-CO" dirty="0"/>
              <a:t>Facultad de Economía</a:t>
            </a:r>
          </a:p>
          <a:p>
            <a:r>
              <a:rPr lang="es-CO" dirty="0"/>
              <a:t>Universidad de los Andes</a:t>
            </a:r>
          </a:p>
        </p:txBody>
      </p:sp>
    </p:spTree>
    <p:extLst>
      <p:ext uri="{BB962C8B-B14F-4D97-AF65-F5344CB8AC3E}">
        <p14:creationId xmlns:p14="http://schemas.microsoft.com/office/powerpoint/2010/main" val="25165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322F6-44BA-4B98-9622-675AB46F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1. </a:t>
            </a:r>
            <a:r>
              <a:rPr lang="es-ES" dirty="0"/>
              <a:t>Clase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671F1D-260D-4172-AC34-09C49EBE5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/>
              <a:t>Martes de 5:30 p.m. a 6:45 p.m. </a:t>
            </a:r>
          </a:p>
          <a:p>
            <a:endParaRPr lang="es-ES" dirty="0"/>
          </a:p>
          <a:p>
            <a:r>
              <a:rPr lang="es-ES" dirty="0"/>
              <a:t>Horario de atención: viernes entre las 2:00 pm y las 4:00 pm con cita previa.</a:t>
            </a:r>
          </a:p>
          <a:p>
            <a:r>
              <a:rPr lang="es-ES" dirty="0"/>
              <a:t>Plataforma: Microsoft </a:t>
            </a:r>
            <a:r>
              <a:rPr lang="es-ES" dirty="0" err="1"/>
              <a:t>Teams</a:t>
            </a:r>
            <a:r>
              <a:rPr lang="es-ES" dirty="0"/>
              <a:t>, </a:t>
            </a:r>
            <a:r>
              <a:rPr lang="es-ES" dirty="0" err="1"/>
              <a:t>Sicua</a:t>
            </a:r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9534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B0F51-FDBC-4D48-B48A-EC56612B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2. 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FD1D25-AC3B-41AE-9178-30AC6E8C3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Proporcionar a los estudiantes herramientas para el manejo y uso de bases de datos en Stata con enfoque de investigación en economía.</a:t>
            </a:r>
          </a:p>
          <a:p>
            <a:endParaRPr lang="es-ES" dirty="0"/>
          </a:p>
          <a:p>
            <a:r>
              <a:rPr lang="es-ES" dirty="0"/>
              <a:t>Entender la estructura de los datos utilizados comúnmente en la investigación en economía a través de los comandos de Stata</a:t>
            </a:r>
          </a:p>
          <a:p>
            <a:r>
              <a:rPr lang="es-ES" dirty="0"/>
              <a:t>Aplicar los principios de programación en Stata para automatizar tareas comunes de manera trazable, verificable y replicable.</a:t>
            </a:r>
          </a:p>
          <a:p>
            <a:r>
              <a:rPr lang="es-ES" dirty="0"/>
              <a:t>Solucionar problemas complejos de programación de manera autónoma para procesar bases de datos y comunicar resultados de análisis estadísticos.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6090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C0330-7503-4B9D-9ED2-8D5FA7F4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3. Organización del curso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4A8C158-BB42-4073-B775-BD244BDB9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730310"/>
              </p:ext>
            </p:extLst>
          </p:nvPr>
        </p:nvGraphicFramePr>
        <p:xfrm>
          <a:off x="283464" y="1572768"/>
          <a:ext cx="8741664" cy="4736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102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9EC92-DE5C-4BFD-A3E2-2A9B1C5A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4. 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97DBDD-14B6-4F4F-99B4-D18CB543C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Videos explicativos: Explicación de los temas principales con datos y códigos.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dirty="0"/>
              <a:t>Clases sincrónicas a través de </a:t>
            </a:r>
            <a:r>
              <a:rPr lang="es-CO" dirty="0" err="1"/>
              <a:t>Teams</a:t>
            </a:r>
            <a:r>
              <a:rPr lang="es-CO" dirty="0"/>
              <a:t>: Responder preguntas de estudiantes sobre los videos, resolver ejercicio práctico.</a:t>
            </a:r>
          </a:p>
          <a:p>
            <a:endParaRPr lang="es-CO" dirty="0"/>
          </a:p>
          <a:p>
            <a:r>
              <a:rPr lang="es-CO" dirty="0"/>
              <a:t>Talleres aplicados por cada módulo.</a:t>
            </a:r>
          </a:p>
        </p:txBody>
      </p:sp>
    </p:spTree>
    <p:extLst>
      <p:ext uri="{BB962C8B-B14F-4D97-AF65-F5344CB8AC3E}">
        <p14:creationId xmlns:p14="http://schemas.microsoft.com/office/powerpoint/2010/main" val="231443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ABEA8-39D3-4072-B0E2-93B5949A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5. Competencias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310B80-1963-4C47-BE05-32775544E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Al final del curso, los estudiantes podrán: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Entender secuencias de procesamiento de datos escritas en Stata-MATA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Analizar datos para obtener información relevante en el contexto de investigación en economía.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Crear rutinas de programación para la realización de tareas repetitivas en Stata.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58788416"/>
      </p:ext>
    </p:extLst>
  </p:cSld>
  <p:clrMapOvr>
    <a:masterClrMapping/>
  </p:clrMapOvr>
</p:sld>
</file>

<file path=ppt/theme/theme1.xml><?xml version="1.0" encoding="utf-8"?>
<a:theme xmlns:a="http://schemas.openxmlformats.org/drawingml/2006/main" name="Andes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ersonalizado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es" id="{260C6D09-1453-4FA6-85B3-9205CBF50CA7}" vid="{01AD02A1-CDED-439D-9DAD-03982A8F6F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Andes</Template>
  <TotalTime>22</TotalTime>
  <Words>309</Words>
  <Application>Microsoft Office PowerPoint</Application>
  <PresentationFormat>Presentación en pantalla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 Light</vt:lpstr>
      <vt:lpstr>Andes</vt:lpstr>
      <vt:lpstr>TALLER DE STATA</vt:lpstr>
      <vt:lpstr>1. Clase</vt:lpstr>
      <vt:lpstr>2. Objetivos</vt:lpstr>
      <vt:lpstr>3. Organización del curso</vt:lpstr>
      <vt:lpstr>4. Metodología</vt:lpstr>
      <vt:lpstr>5. Competencias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STATA</dc:title>
  <dc:creator>Miguel Andres Garzon Ramirez</dc:creator>
  <cp:lastModifiedBy>Miguel Andres Garzon Ramirez</cp:lastModifiedBy>
  <cp:revision>3</cp:revision>
  <dcterms:created xsi:type="dcterms:W3CDTF">2020-08-11T04:36:50Z</dcterms:created>
  <dcterms:modified xsi:type="dcterms:W3CDTF">2020-08-11T04:59:17Z</dcterms:modified>
</cp:coreProperties>
</file>