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3D4382-1B2D-4AF4-8C0A-CCEAE4D1FB7F}" v="2" dt="2024-03-14T23:25:15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Fernández García-Moreno" userId="0b4f7221b3bf4b93" providerId="LiveId" clId="{C53D4382-1B2D-4AF4-8C0A-CCEAE4D1FB7F}"/>
    <pc:docChg chg="undo custSel addSld modSld">
      <pc:chgData name="Juan Fernández García-Moreno" userId="0b4f7221b3bf4b93" providerId="LiveId" clId="{C53D4382-1B2D-4AF4-8C0A-CCEAE4D1FB7F}" dt="2024-03-14T23:25:26.025" v="39" actId="20577"/>
      <pc:docMkLst>
        <pc:docMk/>
      </pc:docMkLst>
      <pc:sldChg chg="addSp delSp modSp new mod setBg">
        <pc:chgData name="Juan Fernández García-Moreno" userId="0b4f7221b3bf4b93" providerId="LiveId" clId="{C53D4382-1B2D-4AF4-8C0A-CCEAE4D1FB7F}" dt="2024-03-14T23:25:26.025" v="39" actId="20577"/>
        <pc:sldMkLst>
          <pc:docMk/>
          <pc:sldMk cId="3923834475" sldId="256"/>
        </pc:sldMkLst>
        <pc:spChg chg="del">
          <ac:chgData name="Juan Fernández García-Moreno" userId="0b4f7221b3bf4b93" providerId="LiveId" clId="{C53D4382-1B2D-4AF4-8C0A-CCEAE4D1FB7F}" dt="2024-03-14T23:24:23.238" v="2" actId="478"/>
          <ac:spMkLst>
            <pc:docMk/>
            <pc:sldMk cId="3923834475" sldId="256"/>
            <ac:spMk id="2" creationId="{47668CEB-93C6-0580-B0C8-19F59563ED1F}"/>
          </ac:spMkLst>
        </pc:spChg>
        <pc:spChg chg="del">
          <ac:chgData name="Juan Fernández García-Moreno" userId="0b4f7221b3bf4b93" providerId="LiveId" clId="{C53D4382-1B2D-4AF4-8C0A-CCEAE4D1FB7F}" dt="2024-03-14T23:24:21.078" v="1" actId="478"/>
          <ac:spMkLst>
            <pc:docMk/>
            <pc:sldMk cId="3923834475" sldId="256"/>
            <ac:spMk id="3" creationId="{8DF1D43B-A87E-E025-894B-FB6A3A214475}"/>
          </ac:spMkLst>
        </pc:spChg>
        <pc:spChg chg="add mod">
          <ac:chgData name="Juan Fernández García-Moreno" userId="0b4f7221b3bf4b93" providerId="LiveId" clId="{C53D4382-1B2D-4AF4-8C0A-CCEAE4D1FB7F}" dt="2024-03-14T23:25:26.025" v="39" actId="20577"/>
          <ac:spMkLst>
            <pc:docMk/>
            <pc:sldMk cId="3923834475" sldId="256"/>
            <ac:spMk id="6" creationId="{481D1F15-48D9-83A2-EDB2-76F71A1EC559}"/>
          </ac:spMkLst>
        </pc:spChg>
        <pc:spChg chg="add del">
          <ac:chgData name="Juan Fernández García-Moreno" userId="0b4f7221b3bf4b93" providerId="LiveId" clId="{C53D4382-1B2D-4AF4-8C0A-CCEAE4D1FB7F}" dt="2024-03-14T23:25:04.212" v="7" actId="26606"/>
          <ac:spMkLst>
            <pc:docMk/>
            <pc:sldMk cId="3923834475" sldId="256"/>
            <ac:spMk id="10" creationId="{F3060C83-F051-4F0E-ABAD-AA0DFC48B218}"/>
          </ac:spMkLst>
        </pc:spChg>
        <pc:spChg chg="add del">
          <ac:chgData name="Juan Fernández García-Moreno" userId="0b4f7221b3bf4b93" providerId="LiveId" clId="{C53D4382-1B2D-4AF4-8C0A-CCEAE4D1FB7F}" dt="2024-03-14T23:25:04.212" v="7" actId="26606"/>
          <ac:spMkLst>
            <pc:docMk/>
            <pc:sldMk cId="3923834475" sldId="256"/>
            <ac:spMk id="12" creationId="{83C98ABE-055B-441F-B07E-44F97F083C39}"/>
          </ac:spMkLst>
        </pc:spChg>
        <pc:spChg chg="add del">
          <ac:chgData name="Juan Fernández García-Moreno" userId="0b4f7221b3bf4b93" providerId="LiveId" clId="{C53D4382-1B2D-4AF4-8C0A-CCEAE4D1FB7F}" dt="2024-03-14T23:25:04.212" v="7" actId="26606"/>
          <ac:spMkLst>
            <pc:docMk/>
            <pc:sldMk cId="3923834475" sldId="256"/>
            <ac:spMk id="14" creationId="{29FDB030-9B49-4CED-8CCD-4D99382388AC}"/>
          </ac:spMkLst>
        </pc:spChg>
        <pc:spChg chg="add del">
          <ac:chgData name="Juan Fernández García-Moreno" userId="0b4f7221b3bf4b93" providerId="LiveId" clId="{C53D4382-1B2D-4AF4-8C0A-CCEAE4D1FB7F}" dt="2024-03-14T23:25:04.212" v="7" actId="26606"/>
          <ac:spMkLst>
            <pc:docMk/>
            <pc:sldMk cId="3923834475" sldId="256"/>
            <ac:spMk id="16" creationId="{3783CA14-24A1-485C-8B30-D6A5D87987AD}"/>
          </ac:spMkLst>
        </pc:spChg>
        <pc:spChg chg="add del">
          <ac:chgData name="Juan Fernández García-Moreno" userId="0b4f7221b3bf4b93" providerId="LiveId" clId="{C53D4382-1B2D-4AF4-8C0A-CCEAE4D1FB7F}" dt="2024-03-14T23:25:04.212" v="7" actId="26606"/>
          <ac:spMkLst>
            <pc:docMk/>
            <pc:sldMk cId="3923834475" sldId="256"/>
            <ac:spMk id="18" creationId="{9A97C86A-04D6-40F7-AE84-31AB43E6A846}"/>
          </ac:spMkLst>
        </pc:spChg>
        <pc:spChg chg="add del">
          <ac:chgData name="Juan Fernández García-Moreno" userId="0b4f7221b3bf4b93" providerId="LiveId" clId="{C53D4382-1B2D-4AF4-8C0A-CCEAE4D1FB7F}" dt="2024-03-14T23:25:04.212" v="7" actId="26606"/>
          <ac:spMkLst>
            <pc:docMk/>
            <pc:sldMk cId="3923834475" sldId="256"/>
            <ac:spMk id="20" creationId="{FF9F2414-84E8-453E-B1F3-389FDE8192D9}"/>
          </ac:spMkLst>
        </pc:spChg>
        <pc:spChg chg="add del">
          <ac:chgData name="Juan Fernández García-Moreno" userId="0b4f7221b3bf4b93" providerId="LiveId" clId="{C53D4382-1B2D-4AF4-8C0A-CCEAE4D1FB7F}" dt="2024-03-14T23:25:04.212" v="7" actId="26606"/>
          <ac:spMkLst>
            <pc:docMk/>
            <pc:sldMk cId="3923834475" sldId="256"/>
            <ac:spMk id="22" creationId="{3ECA69A1-7536-43AC-85EF-C7106179F5ED}"/>
          </ac:spMkLst>
        </pc:spChg>
        <pc:picChg chg="add mod">
          <ac:chgData name="Juan Fernández García-Moreno" userId="0b4f7221b3bf4b93" providerId="LiveId" clId="{C53D4382-1B2D-4AF4-8C0A-CCEAE4D1FB7F}" dt="2024-03-14T23:25:08.173" v="8" actId="1076"/>
          <ac:picMkLst>
            <pc:docMk/>
            <pc:sldMk cId="3923834475" sldId="256"/>
            <ac:picMk id="5" creationId="{7C3BBF4F-39A3-2888-EDB4-49D2CF1E0B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D64F-B9AF-5EA7-4778-ABA22CDCD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503C1-3705-B7DE-4168-6CAAE91A1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02588-C76C-F186-9181-18324EAD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BD16-0F59-4047-AD42-3110C0201D5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71EC1-E70E-2D0B-BE63-D2B73CEA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05DD6-3C64-07FE-78A3-5B66E2F8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4B35-D2F8-432A-AF89-5A26BDC4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0787-FC77-C8AE-721B-C12663EB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F9C2A-1516-00EA-CBFF-5370C78BE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AD4A7-6752-DEA3-2915-859EC8A8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BD16-0F59-4047-AD42-3110C0201D5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42A35-9A1C-76D6-1276-BB3A37A5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BE8F5-A6C8-E039-0FEE-B72F4EA0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4B35-D2F8-432A-AF89-5A26BDC4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5DA42-EAE9-C4FD-3788-B0C4472A6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4CFDD-1635-96C2-7AFA-D9A2A9104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C0950-D6C8-BC7F-3427-CBF9B14C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BD16-0F59-4047-AD42-3110C0201D5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67589-2BDB-9F9F-35EE-33C67CFD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7C14F-6E05-752E-7496-83BF6F63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4B35-D2F8-432A-AF89-5A26BDC4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0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F2C5-1222-32CE-4C40-9DE509A2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DDFA0-739E-3718-52C4-04EC6C15F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6123A-1C75-DC74-FE3A-D963CA76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BD16-0F59-4047-AD42-3110C0201D5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CA4A0-EF48-CA2C-CF95-A0F2B82B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4882C-294F-AB73-0C39-C7E38E2E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4B35-D2F8-432A-AF89-5A26BDC4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7803-DF88-EB4F-8C48-07FED0D1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83986-0A0A-90CE-5C25-F043AD504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9FA81-8857-2B41-7F64-464497D3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BD16-0F59-4047-AD42-3110C0201D5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8DCDE-4F17-4BC4-29FC-F71E5F86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AD9AF-AD6F-0C05-319B-98C59BFE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4B35-D2F8-432A-AF89-5A26BDC4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2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D577-DC17-6C2C-343A-7BDA1790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A176-F6B7-5FB9-CACA-60CA0E6A2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4704F-336A-A99A-A533-7C1B9019E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A5B53-CF31-2936-6827-E5EC8502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BD16-0F59-4047-AD42-3110C0201D5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4D09B-B214-63B2-1222-56B0216A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999FE-03E8-0098-AA91-DC410DDB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4B35-D2F8-432A-AF89-5A26BDC4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79E8-4D7A-9086-E7DB-0DCB1B7B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594C1-0790-A027-A770-6F3411E70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1B2F0-06A2-CBEA-A9B4-47EA07D1B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D9710-CFA7-7E8D-4F0B-43EB6F568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99266-38BA-6D1C-B658-E7BEEFAD2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E2131E-53EA-1A35-58CF-7DCDB992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BD16-0F59-4047-AD42-3110C0201D5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C815A-C325-2E05-A038-B968ADB5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CAE93-0326-1F01-CC86-ADF5F43F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4B35-D2F8-432A-AF89-5A26BDC4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5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4C94-D236-0F50-EB4D-88B9EAC4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020DD-2CB8-6D9D-E636-9437987E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BD16-0F59-4047-AD42-3110C0201D5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7A662-EEAC-1320-A6A6-D3985C7A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3165B-09C0-3151-2B35-1CA11C3F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4B35-D2F8-432A-AF89-5A26BDC4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0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F03B4-20DC-BB76-2DDE-7D54817A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BD16-0F59-4047-AD42-3110C0201D5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64F13-7A80-81F5-762E-CA0FAC55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B3E52-EA1D-F4A0-97C3-A82F4DC3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4B35-D2F8-432A-AF89-5A26BDC4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1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126E-9EC5-A51F-B4FD-21C06FD0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7074-B54E-6468-B7E2-403F6745E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3B287-521F-3B16-F8F7-66BF723D3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422E8-F40C-3253-7808-C0E363A7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BD16-0F59-4047-AD42-3110C0201D5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BD604-83CF-03EC-5C4B-60DB4C55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D1F3A-F3F5-358A-AE31-79A0C317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4B35-D2F8-432A-AF89-5A26BDC4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4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36BE-0F68-963B-ADFE-5DBF30AC8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ED508-EEAA-1817-077B-ED0A9AE6B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214F3-A99B-4B7F-9B94-CEA7726C8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76606-05E6-E5F4-478E-7BC6E775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BD16-0F59-4047-AD42-3110C0201D5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F1B85-DECB-8197-B130-7B3BDD78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48664-0D1B-F60F-74FA-56B3B8F1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4B35-D2F8-432A-AF89-5A26BDC4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3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44ED6-E467-8AC4-3B6B-2535AB16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DBC28-5473-3743-B2B6-8AB211B62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B3B99-2E31-C06E-6E88-4FEC07D53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13BD16-0F59-4047-AD42-3110C0201D5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9AEFC-F146-917F-D880-40B28A7FF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E9F56-26CD-5CD9-9CD9-0D6AB9D47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C04B35-D2F8-432A-AF89-5A26BDC4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3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lon cancer&#10;&#10;Description automatically generated">
            <a:extLst>
              <a:ext uri="{FF2B5EF4-FFF2-40B4-BE49-F238E27FC236}">
                <a16:creationId xmlns:a16="http://schemas.microsoft.com/office/drawing/2014/main" id="{7C3BBF4F-39A3-2888-EDB4-49D2CF1E0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541594"/>
            <a:ext cx="10299700" cy="528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D1F15-48D9-83A2-EDB2-76F71A1EC559}"/>
              </a:ext>
            </a:extLst>
          </p:cNvPr>
          <p:cNvSpPr txBox="1"/>
          <p:nvPr/>
        </p:nvSpPr>
        <p:spPr>
          <a:xfrm>
            <a:off x="501445" y="6086168"/>
            <a:ext cx="327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Juan Fernández García-Moreno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Fernández García-Moreno</dc:creator>
  <cp:lastModifiedBy>Juan Fernández García-Moreno</cp:lastModifiedBy>
  <cp:revision>1</cp:revision>
  <dcterms:created xsi:type="dcterms:W3CDTF">2024-03-14T23:24:18Z</dcterms:created>
  <dcterms:modified xsi:type="dcterms:W3CDTF">2024-03-14T23:25:37Z</dcterms:modified>
</cp:coreProperties>
</file>