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36"/>
  </p:notesMasterIdLst>
  <p:handoutMasterIdLst>
    <p:handoutMasterId r:id="rId37"/>
  </p:handoutMasterIdLst>
  <p:sldIdLst>
    <p:sldId id="256" r:id="rId5"/>
    <p:sldId id="431" r:id="rId6"/>
    <p:sldId id="439" r:id="rId7"/>
    <p:sldId id="467" r:id="rId8"/>
    <p:sldId id="458" r:id="rId9"/>
    <p:sldId id="459" r:id="rId10"/>
    <p:sldId id="460" r:id="rId11"/>
    <p:sldId id="465" r:id="rId12"/>
    <p:sldId id="464" r:id="rId13"/>
    <p:sldId id="468" r:id="rId14"/>
    <p:sldId id="469" r:id="rId15"/>
    <p:sldId id="473" r:id="rId16"/>
    <p:sldId id="481" r:id="rId17"/>
    <p:sldId id="432" r:id="rId18"/>
    <p:sldId id="474" r:id="rId19"/>
    <p:sldId id="475" r:id="rId20"/>
    <p:sldId id="435" r:id="rId21"/>
    <p:sldId id="476" r:id="rId22"/>
    <p:sldId id="477" r:id="rId23"/>
    <p:sldId id="478" r:id="rId24"/>
    <p:sldId id="479" r:id="rId25"/>
    <p:sldId id="480" r:id="rId26"/>
    <p:sldId id="482" r:id="rId27"/>
    <p:sldId id="483" r:id="rId28"/>
    <p:sldId id="437" r:id="rId29"/>
    <p:sldId id="462" r:id="rId30"/>
    <p:sldId id="438" r:id="rId31"/>
    <p:sldId id="484" r:id="rId32"/>
    <p:sldId id="485" r:id="rId33"/>
    <p:sldId id="486" r:id="rId34"/>
    <p:sldId id="463" r:id="rId35"/>
  </p:sldIdLst>
  <p:sldSz cx="9144000" cy="6858000" type="screen4x3"/>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1D6296"/>
    <a:srgbClr val="003E52"/>
    <a:srgbClr val="17497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8103525-E681-31BA-BAF7-33EBB53FD5AB}" v="3591" dt="2025-09-02T05:02:27.544"/>
    <p1510:client id="{78E1A115-80C1-A3A3-521C-0335BA36D7EF}" v="487" dt="2025-09-02T05:40:48.797"/>
    <p1510:client id="{8A17EEF3-B1A7-AF94-6167-1EDD3B45EBD6}" v="409" dt="2025-09-02T04:48:26.844"/>
    <p1510:client id="{D8699984-A15F-4FDC-831C-048F7142C1F4}" v="36" dt="2025-09-02T04:38:14.178"/>
    <p1510:client id="{E1197103-D5D8-11E3-89E8-757975F27206}" v="148" dt="2025-09-02T05:04:56.02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Estilo medio 1 - Énfasis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Estilo medio 1 - Énfasis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3C2FFA5D-87B4-456A-9821-1D502468CF0F}" styleName="Estilo temático 1 - Énfasis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2880"/>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viewProps" Target="viewProps.xml"/><Relationship Id="rId21" Type="http://schemas.openxmlformats.org/officeDocument/2006/relationships/slide" Target="slides/slide17.xml"/><Relationship Id="rId34" Type="http://schemas.openxmlformats.org/officeDocument/2006/relationships/slide" Target="slides/slide30.xml"/><Relationship Id="rId42" Type="http://schemas.microsoft.com/office/2016/11/relationships/changesInfo" Target="changesInfos/changesInfo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microsoft.com/office/2015/10/relationships/revisionInfo" Target="revisionInfo.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rayan Felipe Rojas Bernal" userId="S::b.rojasb@uniandes.edu.co::0e1c8319-9d93-42bd-95ed-f63e83f638a1" providerId="AD" clId="Web-{C5EAD2B4-614F-53CC-DE08-4C17140082D7}"/>
    <pc:docChg chg="delSld modSld">
      <pc:chgData name="Brayan Felipe Rojas Bernal" userId="S::b.rojasb@uniandes.edu.co::0e1c8319-9d93-42bd-95ed-f63e83f638a1" providerId="AD" clId="Web-{C5EAD2B4-614F-53CC-DE08-4C17140082D7}" dt="2025-08-30T16:25:38.651" v="662" actId="14100"/>
      <pc:docMkLst>
        <pc:docMk/>
      </pc:docMkLst>
      <pc:sldChg chg="modSp">
        <pc:chgData name="Brayan Felipe Rojas Bernal" userId="S::b.rojasb@uniandes.edu.co::0e1c8319-9d93-42bd-95ed-f63e83f638a1" providerId="AD" clId="Web-{C5EAD2B4-614F-53CC-DE08-4C17140082D7}" dt="2025-08-30T15:15:39.743" v="510"/>
        <pc:sldMkLst>
          <pc:docMk/>
          <pc:sldMk cId="198856905" sldId="432"/>
        </pc:sldMkLst>
        <pc:graphicFrameChg chg="mod modGraphic">
          <ac:chgData name="Brayan Felipe Rojas Bernal" userId="S::b.rojasb@uniandes.edu.co::0e1c8319-9d93-42bd-95ed-f63e83f638a1" providerId="AD" clId="Web-{C5EAD2B4-614F-53CC-DE08-4C17140082D7}" dt="2025-08-30T15:15:39.743" v="510"/>
          <ac:graphicFrameMkLst>
            <pc:docMk/>
            <pc:sldMk cId="198856905" sldId="432"/>
            <ac:graphicFrameMk id="9" creationId="{674E3414-D2BA-3D41-BAEC-BDDF5879A1D8}"/>
          </ac:graphicFrameMkLst>
        </pc:graphicFrameChg>
      </pc:sldChg>
      <pc:sldChg chg="del">
        <pc:chgData name="Brayan Felipe Rojas Bernal" userId="S::b.rojasb@uniandes.edu.co::0e1c8319-9d93-42bd-95ed-f63e83f638a1" providerId="AD" clId="Web-{C5EAD2B4-614F-53CC-DE08-4C17140082D7}" dt="2025-08-30T14:55:37.036" v="0"/>
        <pc:sldMkLst>
          <pc:docMk/>
          <pc:sldMk cId="687333583" sldId="466"/>
        </pc:sldMkLst>
      </pc:sldChg>
      <pc:sldChg chg="modSp">
        <pc:chgData name="Brayan Felipe Rojas Bernal" userId="S::b.rojasb@uniandes.edu.co::0e1c8319-9d93-42bd-95ed-f63e83f638a1" providerId="AD" clId="Web-{C5EAD2B4-614F-53CC-DE08-4C17140082D7}" dt="2025-08-30T14:59:20.886" v="16"/>
        <pc:sldMkLst>
          <pc:docMk/>
          <pc:sldMk cId="592874193" sldId="467"/>
        </pc:sldMkLst>
        <pc:graphicFrameChg chg="mod modGraphic">
          <ac:chgData name="Brayan Felipe Rojas Bernal" userId="S::b.rojasb@uniandes.edu.co::0e1c8319-9d93-42bd-95ed-f63e83f638a1" providerId="AD" clId="Web-{C5EAD2B4-614F-53CC-DE08-4C17140082D7}" dt="2025-08-30T14:59:20.886" v="16"/>
          <ac:graphicFrameMkLst>
            <pc:docMk/>
            <pc:sldMk cId="592874193" sldId="467"/>
            <ac:graphicFrameMk id="8" creationId="{8E3EA33B-4F1D-1D8D-2655-02AF6C8C3BB7}"/>
          </ac:graphicFrameMkLst>
        </pc:graphicFrameChg>
      </pc:sldChg>
      <pc:sldChg chg="modSp">
        <pc:chgData name="Brayan Felipe Rojas Bernal" userId="S::b.rojasb@uniandes.edu.co::0e1c8319-9d93-42bd-95ed-f63e83f638a1" providerId="AD" clId="Web-{C5EAD2B4-614F-53CC-DE08-4C17140082D7}" dt="2025-08-30T15:18:27.819" v="572"/>
        <pc:sldMkLst>
          <pc:docMk/>
          <pc:sldMk cId="2607037317" sldId="474"/>
        </pc:sldMkLst>
        <pc:graphicFrameChg chg="mod modGraphic">
          <ac:chgData name="Brayan Felipe Rojas Bernal" userId="S::b.rojasb@uniandes.edu.co::0e1c8319-9d93-42bd-95ed-f63e83f638a1" providerId="AD" clId="Web-{C5EAD2B4-614F-53CC-DE08-4C17140082D7}" dt="2025-08-30T15:18:27.819" v="572"/>
          <ac:graphicFrameMkLst>
            <pc:docMk/>
            <pc:sldMk cId="2607037317" sldId="474"/>
            <ac:graphicFrameMk id="9" creationId="{E87D49B9-FEFB-D845-87E4-39A147340360}"/>
          </ac:graphicFrameMkLst>
        </pc:graphicFrameChg>
      </pc:sldChg>
      <pc:sldChg chg="addSp delSp modSp">
        <pc:chgData name="Brayan Felipe Rojas Bernal" userId="S::b.rojasb@uniandes.edu.co::0e1c8319-9d93-42bd-95ed-f63e83f638a1" providerId="AD" clId="Web-{C5EAD2B4-614F-53CC-DE08-4C17140082D7}" dt="2025-08-30T16:25:38.651" v="662" actId="14100"/>
        <pc:sldMkLst>
          <pc:docMk/>
          <pc:sldMk cId="2983963519" sldId="476"/>
        </pc:sldMkLst>
        <pc:spChg chg="mod">
          <ac:chgData name="Brayan Felipe Rojas Bernal" userId="S::b.rojasb@uniandes.edu.co::0e1c8319-9d93-42bd-95ed-f63e83f638a1" providerId="AD" clId="Web-{C5EAD2B4-614F-53CC-DE08-4C17140082D7}" dt="2025-08-30T15:38:50.686" v="647" actId="20577"/>
          <ac:spMkLst>
            <pc:docMk/>
            <pc:sldMk cId="2983963519" sldId="476"/>
            <ac:spMk id="7" creationId="{218E002B-5F16-AF8E-D18E-6539578CE088}"/>
          </ac:spMkLst>
        </pc:spChg>
        <pc:picChg chg="add mod">
          <ac:chgData name="Brayan Felipe Rojas Bernal" userId="S::b.rojasb@uniandes.edu.co::0e1c8319-9d93-42bd-95ed-f63e83f638a1" providerId="AD" clId="Web-{C5EAD2B4-614F-53CC-DE08-4C17140082D7}" dt="2025-08-30T16:25:38.651" v="662" actId="14100"/>
          <ac:picMkLst>
            <pc:docMk/>
            <pc:sldMk cId="2983963519" sldId="476"/>
            <ac:picMk id="4" creationId="{F81751C7-7F56-7C46-4111-A0BFF7D80F26}"/>
          </ac:picMkLst>
        </pc:picChg>
      </pc:sldChg>
      <pc:sldChg chg="addSp modSp">
        <pc:chgData name="Brayan Felipe Rojas Bernal" userId="S::b.rojasb@uniandes.edu.co::0e1c8319-9d93-42bd-95ed-f63e83f638a1" providerId="AD" clId="Web-{C5EAD2B4-614F-53CC-DE08-4C17140082D7}" dt="2025-08-30T15:36:51.183" v="595" actId="20577"/>
        <pc:sldMkLst>
          <pc:docMk/>
          <pc:sldMk cId="4038774577" sldId="477"/>
        </pc:sldMkLst>
        <pc:spChg chg="mod">
          <ac:chgData name="Brayan Felipe Rojas Bernal" userId="S::b.rojasb@uniandes.edu.co::0e1c8319-9d93-42bd-95ed-f63e83f638a1" providerId="AD" clId="Web-{C5EAD2B4-614F-53CC-DE08-4C17140082D7}" dt="2025-08-30T15:36:51.183" v="595" actId="20577"/>
          <ac:spMkLst>
            <pc:docMk/>
            <pc:sldMk cId="4038774577" sldId="477"/>
            <ac:spMk id="7" creationId="{521CF45E-FFFC-502F-347D-EA542C593FE7}"/>
          </ac:spMkLst>
        </pc:spChg>
        <pc:picChg chg="add mod">
          <ac:chgData name="Brayan Felipe Rojas Bernal" userId="S::b.rojasb@uniandes.edu.co::0e1c8319-9d93-42bd-95ed-f63e83f638a1" providerId="AD" clId="Web-{C5EAD2B4-614F-53CC-DE08-4C17140082D7}" dt="2025-08-30T15:36:18.228" v="576" actId="1076"/>
          <ac:picMkLst>
            <pc:docMk/>
            <pc:sldMk cId="4038774577" sldId="477"/>
            <ac:picMk id="2" creationId="{A31AEC50-4EEE-5B6D-C348-D47612B3A473}"/>
          </ac:picMkLst>
        </pc:picChg>
      </pc:sldChg>
      <pc:sldChg chg="modSp">
        <pc:chgData name="Brayan Felipe Rojas Bernal" userId="S::b.rojasb@uniandes.edu.co::0e1c8319-9d93-42bd-95ed-f63e83f638a1" providerId="AD" clId="Web-{C5EAD2B4-614F-53CC-DE08-4C17140082D7}" dt="2025-08-30T15:38:20.279" v="629" actId="20577"/>
        <pc:sldMkLst>
          <pc:docMk/>
          <pc:sldMk cId="4288963705" sldId="478"/>
        </pc:sldMkLst>
        <pc:spChg chg="mod">
          <ac:chgData name="Brayan Felipe Rojas Bernal" userId="S::b.rojasb@uniandes.edu.co::0e1c8319-9d93-42bd-95ed-f63e83f638a1" providerId="AD" clId="Web-{C5EAD2B4-614F-53CC-DE08-4C17140082D7}" dt="2025-08-30T15:38:20.279" v="629" actId="20577"/>
          <ac:spMkLst>
            <pc:docMk/>
            <pc:sldMk cId="4288963705" sldId="478"/>
            <ac:spMk id="7" creationId="{2DBED479-FB19-E089-1C6E-2AE0B82F2A0C}"/>
          </ac:spMkLst>
        </pc:spChg>
      </pc:sldChg>
      <pc:sldChg chg="modSp">
        <pc:chgData name="Brayan Felipe Rojas Bernal" userId="S::b.rojasb@uniandes.edu.co::0e1c8319-9d93-42bd-95ed-f63e83f638a1" providerId="AD" clId="Web-{C5EAD2B4-614F-53CC-DE08-4C17140082D7}" dt="2025-08-30T15:38:00.075" v="608" actId="20577"/>
        <pc:sldMkLst>
          <pc:docMk/>
          <pc:sldMk cId="1446356416" sldId="479"/>
        </pc:sldMkLst>
        <pc:spChg chg="mod">
          <ac:chgData name="Brayan Felipe Rojas Bernal" userId="S::b.rojasb@uniandes.edu.co::0e1c8319-9d93-42bd-95ed-f63e83f638a1" providerId="AD" clId="Web-{C5EAD2B4-614F-53CC-DE08-4C17140082D7}" dt="2025-08-30T15:38:00.075" v="608" actId="20577"/>
          <ac:spMkLst>
            <pc:docMk/>
            <pc:sldMk cId="1446356416" sldId="479"/>
            <ac:spMk id="7" creationId="{6C2A64F7-21DA-14DB-83BC-306E861DB0B1}"/>
          </ac:spMkLst>
        </pc:spChg>
      </pc:sldChg>
    </pc:docChg>
  </pc:docChgLst>
  <pc:docChgLst>
    <pc:chgData name="Brayan Felipe Rojas Bernal" userId="S::b.rojasb@uniandes.edu.co::0e1c8319-9d93-42bd-95ed-f63e83f638a1" providerId="AD" clId="Web-{78E1A115-80C1-A3A3-521C-0335BA36D7EF}"/>
    <pc:docChg chg="addSld modSld">
      <pc:chgData name="Brayan Felipe Rojas Bernal" userId="S::b.rojasb@uniandes.edu.co::0e1c8319-9d93-42bd-95ed-f63e83f638a1" providerId="AD" clId="Web-{78E1A115-80C1-A3A3-521C-0335BA36D7EF}" dt="2025-09-02T05:40:48.797" v="268" actId="1076"/>
      <pc:docMkLst>
        <pc:docMk/>
      </pc:docMkLst>
      <pc:sldChg chg="modSp">
        <pc:chgData name="Brayan Felipe Rojas Bernal" userId="S::b.rojasb@uniandes.edu.co::0e1c8319-9d93-42bd-95ed-f63e83f638a1" providerId="AD" clId="Web-{78E1A115-80C1-A3A3-521C-0335BA36D7EF}" dt="2025-09-02T04:53:05.339" v="19"/>
        <pc:sldMkLst>
          <pc:docMk/>
          <pc:sldMk cId="1957387262" sldId="438"/>
        </pc:sldMkLst>
        <pc:graphicFrameChg chg="mod modGraphic">
          <ac:chgData name="Brayan Felipe Rojas Bernal" userId="S::b.rojasb@uniandes.edu.co::0e1c8319-9d93-42bd-95ed-f63e83f638a1" providerId="AD" clId="Web-{78E1A115-80C1-A3A3-521C-0335BA36D7EF}" dt="2025-09-02T04:53:05.339" v="19"/>
          <ac:graphicFrameMkLst>
            <pc:docMk/>
            <pc:sldMk cId="1957387262" sldId="438"/>
            <ac:graphicFrameMk id="9" creationId="{3EE47E5E-5DD0-FD4C-A0F9-65C73C7768D6}"/>
          </ac:graphicFrameMkLst>
        </pc:graphicFrameChg>
      </pc:sldChg>
      <pc:sldChg chg="addSp modSp">
        <pc:chgData name="Brayan Felipe Rojas Bernal" userId="S::b.rojasb@uniandes.edu.co::0e1c8319-9d93-42bd-95ed-f63e83f638a1" providerId="AD" clId="Web-{78E1A115-80C1-A3A3-521C-0335BA36D7EF}" dt="2025-09-02T05:04:13.300" v="216" actId="14100"/>
        <pc:sldMkLst>
          <pc:docMk/>
          <pc:sldMk cId="4288963705" sldId="478"/>
        </pc:sldMkLst>
        <pc:cxnChg chg="add mod">
          <ac:chgData name="Brayan Felipe Rojas Bernal" userId="S::b.rojasb@uniandes.edu.co::0e1c8319-9d93-42bd-95ed-f63e83f638a1" providerId="AD" clId="Web-{78E1A115-80C1-A3A3-521C-0335BA36D7EF}" dt="2025-09-02T05:04:13.300" v="216" actId="14100"/>
          <ac:cxnSpMkLst>
            <pc:docMk/>
            <pc:sldMk cId="4288963705" sldId="478"/>
            <ac:cxnSpMk id="4" creationId="{69E9DF3D-CDB2-F19D-05C9-F2F67715CC0D}"/>
          </ac:cxnSpMkLst>
        </pc:cxnChg>
      </pc:sldChg>
      <pc:sldChg chg="modSp">
        <pc:chgData name="Brayan Felipe Rojas Bernal" userId="S::b.rojasb@uniandes.edu.co::0e1c8319-9d93-42bd-95ed-f63e83f638a1" providerId="AD" clId="Web-{78E1A115-80C1-A3A3-521C-0335BA36D7EF}" dt="2025-09-02T04:59:04.142" v="90" actId="20577"/>
        <pc:sldMkLst>
          <pc:docMk/>
          <pc:sldMk cId="866889576" sldId="483"/>
        </pc:sldMkLst>
        <pc:spChg chg="mod">
          <ac:chgData name="Brayan Felipe Rojas Bernal" userId="S::b.rojasb@uniandes.edu.co::0e1c8319-9d93-42bd-95ed-f63e83f638a1" providerId="AD" clId="Web-{78E1A115-80C1-A3A3-521C-0335BA36D7EF}" dt="2025-09-02T04:50:31.822" v="10" actId="1076"/>
          <ac:spMkLst>
            <pc:docMk/>
            <pc:sldMk cId="866889576" sldId="483"/>
            <ac:spMk id="8" creationId="{281E5B3D-85CE-5DC4-9DBF-BA8C89200656}"/>
          </ac:spMkLst>
        </pc:spChg>
        <pc:spChg chg="mod">
          <ac:chgData name="Brayan Felipe Rojas Bernal" userId="S::b.rojasb@uniandes.edu.co::0e1c8319-9d93-42bd-95ed-f63e83f638a1" providerId="AD" clId="Web-{78E1A115-80C1-A3A3-521C-0335BA36D7EF}" dt="2025-09-02T04:50:14.462" v="7" actId="14100"/>
          <ac:spMkLst>
            <pc:docMk/>
            <pc:sldMk cId="866889576" sldId="483"/>
            <ac:spMk id="9" creationId="{920F8023-41E5-01A6-67CC-C0913E2D1A54}"/>
          </ac:spMkLst>
        </pc:spChg>
        <pc:spChg chg="mod">
          <ac:chgData name="Brayan Felipe Rojas Bernal" userId="S::b.rojasb@uniandes.edu.co::0e1c8319-9d93-42bd-95ed-f63e83f638a1" providerId="AD" clId="Web-{78E1A115-80C1-A3A3-521C-0335BA36D7EF}" dt="2025-09-02T04:59:04.142" v="90" actId="20577"/>
          <ac:spMkLst>
            <pc:docMk/>
            <pc:sldMk cId="866889576" sldId="483"/>
            <ac:spMk id="13" creationId="{FDF11067-DB84-C2A9-7FC9-6B8D8C7A3E1D}"/>
          </ac:spMkLst>
        </pc:spChg>
        <pc:grpChg chg="mod">
          <ac:chgData name="Brayan Felipe Rojas Bernal" userId="S::b.rojasb@uniandes.edu.co::0e1c8319-9d93-42bd-95ed-f63e83f638a1" providerId="AD" clId="Web-{78E1A115-80C1-A3A3-521C-0335BA36D7EF}" dt="2025-09-02T04:50:59.807" v="13" actId="14100"/>
          <ac:grpSpMkLst>
            <pc:docMk/>
            <pc:sldMk cId="866889576" sldId="483"/>
            <ac:grpSpMk id="14" creationId="{BBFAD93D-B4CC-F197-99E0-9491EEFE9B85}"/>
          </ac:grpSpMkLst>
        </pc:grpChg>
      </pc:sldChg>
      <pc:sldChg chg="addSp delSp modSp add replId">
        <pc:chgData name="Brayan Felipe Rojas Bernal" userId="S::b.rojasb@uniandes.edu.co::0e1c8319-9d93-42bd-95ed-f63e83f638a1" providerId="AD" clId="Web-{78E1A115-80C1-A3A3-521C-0335BA36D7EF}" dt="2025-09-02T05:27:00.769" v="248" actId="20577"/>
        <pc:sldMkLst>
          <pc:docMk/>
          <pc:sldMk cId="2874359720" sldId="484"/>
        </pc:sldMkLst>
        <pc:spChg chg="add mod">
          <ac:chgData name="Brayan Felipe Rojas Bernal" userId="S::b.rojasb@uniandes.edu.co::0e1c8319-9d93-42bd-95ed-f63e83f638a1" providerId="AD" clId="Web-{78E1A115-80C1-A3A3-521C-0335BA36D7EF}" dt="2025-09-02T04:59:55.678" v="140" actId="1076"/>
          <ac:spMkLst>
            <pc:docMk/>
            <pc:sldMk cId="2874359720" sldId="484"/>
            <ac:spMk id="2" creationId="{E93686AA-B7DE-56D0-5EED-DE77719283F2}"/>
          </ac:spMkLst>
        </pc:spChg>
        <pc:spChg chg="add mod">
          <ac:chgData name="Brayan Felipe Rojas Bernal" userId="S::b.rojasb@uniandes.edu.co::0e1c8319-9d93-42bd-95ed-f63e83f638a1" providerId="AD" clId="Web-{78E1A115-80C1-A3A3-521C-0335BA36D7EF}" dt="2025-09-02T05:27:00.769" v="248" actId="20577"/>
          <ac:spMkLst>
            <pc:docMk/>
            <pc:sldMk cId="2874359720" sldId="484"/>
            <ac:spMk id="5" creationId="{445317F2-A079-7D07-5B27-3EC465DDAD9C}"/>
          </ac:spMkLst>
        </pc:spChg>
        <pc:spChg chg="mod">
          <ac:chgData name="Brayan Felipe Rojas Bernal" userId="S::b.rojasb@uniandes.edu.co::0e1c8319-9d93-42bd-95ed-f63e83f638a1" providerId="AD" clId="Web-{78E1A115-80C1-A3A3-521C-0335BA36D7EF}" dt="2025-09-02T04:55:03.250" v="55" actId="20577"/>
          <ac:spMkLst>
            <pc:docMk/>
            <pc:sldMk cId="2874359720" sldId="484"/>
            <ac:spMk id="8" creationId="{5BCE38A4-A098-7918-7E8E-769238A17DB9}"/>
          </ac:spMkLst>
        </pc:spChg>
        <pc:graphicFrameChg chg="del mod">
          <ac:chgData name="Brayan Felipe Rojas Bernal" userId="S::b.rojasb@uniandes.edu.co::0e1c8319-9d93-42bd-95ed-f63e83f638a1" providerId="AD" clId="Web-{78E1A115-80C1-A3A3-521C-0335BA36D7EF}" dt="2025-09-02T04:53:42.453" v="23"/>
          <ac:graphicFrameMkLst>
            <pc:docMk/>
            <pc:sldMk cId="2874359720" sldId="484"/>
            <ac:graphicFrameMk id="9" creationId="{DFEC6D58-181A-7220-F3CF-6A2AE223A728}"/>
          </ac:graphicFrameMkLst>
        </pc:graphicFrameChg>
        <pc:picChg chg="add del mod">
          <ac:chgData name="Brayan Felipe Rojas Bernal" userId="S::b.rojasb@uniandes.edu.co::0e1c8319-9d93-42bd-95ed-f63e83f638a1" providerId="AD" clId="Web-{78E1A115-80C1-A3A3-521C-0335BA36D7EF}" dt="2025-09-02T05:26:39.847" v="241"/>
          <ac:picMkLst>
            <pc:docMk/>
            <pc:sldMk cId="2874359720" sldId="484"/>
            <ac:picMk id="4" creationId="{94A79394-42CA-4B96-777D-CBB5262AF1BA}"/>
          </ac:picMkLst>
        </pc:picChg>
        <pc:picChg chg="add mod">
          <ac:chgData name="Brayan Felipe Rojas Bernal" userId="S::b.rojasb@uniandes.edu.co::0e1c8319-9d93-42bd-95ed-f63e83f638a1" providerId="AD" clId="Web-{78E1A115-80C1-A3A3-521C-0335BA36D7EF}" dt="2025-09-02T05:26:48.472" v="244" actId="1076"/>
          <ac:picMkLst>
            <pc:docMk/>
            <pc:sldMk cId="2874359720" sldId="484"/>
            <ac:picMk id="7" creationId="{9AFC4D02-B2C8-B46D-17DB-C2943FB3B317}"/>
          </ac:picMkLst>
        </pc:picChg>
      </pc:sldChg>
      <pc:sldChg chg="addSp delSp modSp add replId">
        <pc:chgData name="Brayan Felipe Rojas Bernal" userId="S::b.rojasb@uniandes.edu.co::0e1c8319-9d93-42bd-95ed-f63e83f638a1" providerId="AD" clId="Web-{78E1A115-80C1-A3A3-521C-0335BA36D7EF}" dt="2025-09-02T05:23:40.549" v="240" actId="20577"/>
        <pc:sldMkLst>
          <pc:docMk/>
          <pc:sldMk cId="1698789125" sldId="485"/>
        </pc:sldMkLst>
        <pc:spChg chg="mod">
          <ac:chgData name="Brayan Felipe Rojas Bernal" userId="S::b.rojasb@uniandes.edu.co::0e1c8319-9d93-42bd-95ed-f63e83f638a1" providerId="AD" clId="Web-{78E1A115-80C1-A3A3-521C-0335BA36D7EF}" dt="2025-09-02T05:23:12.643" v="235" actId="20577"/>
          <ac:spMkLst>
            <pc:docMk/>
            <pc:sldMk cId="1698789125" sldId="485"/>
            <ac:spMk id="2" creationId="{B8B14F63-CAD9-AE0D-AD0E-F1130C2226B0}"/>
          </ac:spMkLst>
        </pc:spChg>
        <pc:spChg chg="mod">
          <ac:chgData name="Brayan Felipe Rojas Bernal" userId="S::b.rojasb@uniandes.edu.co::0e1c8319-9d93-42bd-95ed-f63e83f638a1" providerId="AD" clId="Web-{78E1A115-80C1-A3A3-521C-0335BA36D7EF}" dt="2025-09-02T05:23:40.549" v="240" actId="20577"/>
          <ac:spMkLst>
            <pc:docMk/>
            <pc:sldMk cId="1698789125" sldId="485"/>
            <ac:spMk id="5" creationId="{F83E3757-A971-21EE-2A57-3A0C9A67F263}"/>
          </ac:spMkLst>
        </pc:spChg>
        <pc:picChg chg="del">
          <ac:chgData name="Brayan Felipe Rojas Bernal" userId="S::b.rojasb@uniandes.edu.co::0e1c8319-9d93-42bd-95ed-f63e83f638a1" providerId="AD" clId="Web-{78E1A115-80C1-A3A3-521C-0335BA36D7EF}" dt="2025-09-02T05:22:00.485" v="218"/>
          <ac:picMkLst>
            <pc:docMk/>
            <pc:sldMk cId="1698789125" sldId="485"/>
            <ac:picMk id="4" creationId="{C2973F52-3A13-AC4F-0122-4A80F028EFBE}"/>
          </ac:picMkLst>
        </pc:picChg>
        <pc:picChg chg="add del mod">
          <ac:chgData name="Brayan Felipe Rojas Bernal" userId="S::b.rojasb@uniandes.edu.co::0e1c8319-9d93-42bd-95ed-f63e83f638a1" providerId="AD" clId="Web-{78E1A115-80C1-A3A3-521C-0335BA36D7EF}" dt="2025-09-02T05:22:08.392" v="221"/>
          <ac:picMkLst>
            <pc:docMk/>
            <pc:sldMk cId="1698789125" sldId="485"/>
            <ac:picMk id="7" creationId="{8700B0FF-FE01-A6AB-DA64-23E11F177721}"/>
          </ac:picMkLst>
        </pc:picChg>
        <pc:picChg chg="add mod">
          <ac:chgData name="Brayan Felipe Rojas Bernal" userId="S::b.rojasb@uniandes.edu.co::0e1c8319-9d93-42bd-95ed-f63e83f638a1" providerId="AD" clId="Web-{78E1A115-80C1-A3A3-521C-0335BA36D7EF}" dt="2025-09-02T05:22:55.252" v="224" actId="1076"/>
          <ac:picMkLst>
            <pc:docMk/>
            <pc:sldMk cId="1698789125" sldId="485"/>
            <ac:picMk id="9" creationId="{CC66C2B4-C286-F1E8-D22A-57A07291ED64}"/>
          </ac:picMkLst>
        </pc:picChg>
      </pc:sldChg>
      <pc:sldChg chg="addSp delSp modSp add replId">
        <pc:chgData name="Brayan Felipe Rojas Bernal" userId="S::b.rojasb@uniandes.edu.co::0e1c8319-9d93-42bd-95ed-f63e83f638a1" providerId="AD" clId="Web-{78E1A115-80C1-A3A3-521C-0335BA36D7EF}" dt="2025-09-02T05:40:48.797" v="268" actId="1076"/>
        <pc:sldMkLst>
          <pc:docMk/>
          <pc:sldMk cId="665455168" sldId="486"/>
        </pc:sldMkLst>
        <pc:spChg chg="mod">
          <ac:chgData name="Brayan Felipe Rojas Bernal" userId="S::b.rojasb@uniandes.edu.co::0e1c8319-9d93-42bd-95ed-f63e83f638a1" providerId="AD" clId="Web-{78E1A115-80C1-A3A3-521C-0335BA36D7EF}" dt="2025-09-02T05:40:37.907" v="264" actId="14100"/>
          <ac:spMkLst>
            <pc:docMk/>
            <pc:sldMk cId="665455168" sldId="486"/>
            <ac:spMk id="2" creationId="{6BCAE436-5F1D-F8FA-E81B-0155711F6CF7}"/>
          </ac:spMkLst>
        </pc:spChg>
        <pc:picChg chg="add mod">
          <ac:chgData name="Brayan Felipe Rojas Bernal" userId="S::b.rojasb@uniandes.edu.co::0e1c8319-9d93-42bd-95ed-f63e83f638a1" providerId="AD" clId="Web-{78E1A115-80C1-A3A3-521C-0335BA36D7EF}" dt="2025-09-02T05:40:48.797" v="268" actId="1076"/>
          <ac:picMkLst>
            <pc:docMk/>
            <pc:sldMk cId="665455168" sldId="486"/>
            <ac:picMk id="4" creationId="{8BF9E78C-3948-92C7-7AC7-38048C3CB79D}"/>
          </ac:picMkLst>
        </pc:picChg>
        <pc:picChg chg="del">
          <ac:chgData name="Brayan Felipe Rojas Bernal" userId="S::b.rojasb@uniandes.edu.co::0e1c8319-9d93-42bd-95ed-f63e83f638a1" providerId="AD" clId="Web-{78E1A115-80C1-A3A3-521C-0335BA36D7EF}" dt="2025-09-02T05:40:41.875" v="265"/>
          <ac:picMkLst>
            <pc:docMk/>
            <pc:sldMk cId="665455168" sldId="486"/>
            <ac:picMk id="9" creationId="{66514773-B7FE-7D27-8157-74D702A4432F}"/>
          </ac:picMkLst>
        </pc:picChg>
      </pc:sldChg>
    </pc:docChg>
  </pc:docChgLst>
  <pc:docChgLst>
    <pc:chgData name="Camilo Alejandro Nossa Calderon" userId="S::c.nossa@uniandes.edu.co::2aab6646-8111-4774-b23e-f2fd5229594e" providerId="AD" clId="Web-{E1197103-D5D8-11E3-89E8-757975F27206}"/>
    <pc:docChg chg="addSld modSld">
      <pc:chgData name="Camilo Alejandro Nossa Calderon" userId="S::c.nossa@uniandes.edu.co::2aab6646-8111-4774-b23e-f2fd5229594e" providerId="AD" clId="Web-{E1197103-D5D8-11E3-89E8-757975F27206}" dt="2025-09-02T05:04:55.801" v="100" actId="20577"/>
      <pc:docMkLst>
        <pc:docMk/>
      </pc:docMkLst>
      <pc:sldChg chg="modSp">
        <pc:chgData name="Camilo Alejandro Nossa Calderon" userId="S::c.nossa@uniandes.edu.co::2aab6646-8111-4774-b23e-f2fd5229594e" providerId="AD" clId="Web-{E1197103-D5D8-11E3-89E8-757975F27206}" dt="2025-09-02T04:39:32.594" v="35" actId="20577"/>
        <pc:sldMkLst>
          <pc:docMk/>
          <pc:sldMk cId="4038774577" sldId="477"/>
        </pc:sldMkLst>
        <pc:spChg chg="mod">
          <ac:chgData name="Camilo Alejandro Nossa Calderon" userId="S::c.nossa@uniandes.edu.co::2aab6646-8111-4774-b23e-f2fd5229594e" providerId="AD" clId="Web-{E1197103-D5D8-11E3-89E8-757975F27206}" dt="2025-09-02T04:39:32.594" v="35" actId="20577"/>
          <ac:spMkLst>
            <pc:docMk/>
            <pc:sldMk cId="4038774577" sldId="477"/>
            <ac:spMk id="7" creationId="{521CF45E-FFFC-502F-347D-EA542C593FE7}"/>
          </ac:spMkLst>
        </pc:spChg>
      </pc:sldChg>
      <pc:sldChg chg="addSp modSp">
        <pc:chgData name="Camilo Alejandro Nossa Calderon" userId="S::c.nossa@uniandes.edu.co::2aab6646-8111-4774-b23e-f2fd5229594e" providerId="AD" clId="Web-{E1197103-D5D8-11E3-89E8-757975F27206}" dt="2025-09-02T04:37:00.571" v="26" actId="1076"/>
        <pc:sldMkLst>
          <pc:docMk/>
          <pc:sldMk cId="1446356416" sldId="479"/>
        </pc:sldMkLst>
        <pc:spChg chg="mod ord">
          <ac:chgData name="Camilo Alejandro Nossa Calderon" userId="S::c.nossa@uniandes.edu.co::2aab6646-8111-4774-b23e-f2fd5229594e" providerId="AD" clId="Web-{E1197103-D5D8-11E3-89E8-757975F27206}" dt="2025-09-02T04:36:33.194" v="19"/>
          <ac:spMkLst>
            <pc:docMk/>
            <pc:sldMk cId="1446356416" sldId="479"/>
            <ac:spMk id="3" creationId="{B8D06B53-9801-43FF-3C5D-DCAD0DB3165D}"/>
          </ac:spMkLst>
        </pc:spChg>
        <pc:spChg chg="mod ord">
          <ac:chgData name="Camilo Alejandro Nossa Calderon" userId="S::c.nossa@uniandes.edu.co::2aab6646-8111-4774-b23e-f2fd5229594e" providerId="AD" clId="Web-{E1197103-D5D8-11E3-89E8-757975F27206}" dt="2025-09-02T04:36:33.194" v="19"/>
          <ac:spMkLst>
            <pc:docMk/>
            <pc:sldMk cId="1446356416" sldId="479"/>
            <ac:spMk id="6" creationId="{E1292BA6-9E4A-705B-71DB-740DAA321743}"/>
          </ac:spMkLst>
        </pc:spChg>
        <pc:spChg chg="mod">
          <ac:chgData name="Camilo Alejandro Nossa Calderon" userId="S::c.nossa@uniandes.edu.co::2aab6646-8111-4774-b23e-f2fd5229594e" providerId="AD" clId="Web-{E1197103-D5D8-11E3-89E8-757975F27206}" dt="2025-09-02T04:36:33.194" v="19"/>
          <ac:spMkLst>
            <pc:docMk/>
            <pc:sldMk cId="1446356416" sldId="479"/>
            <ac:spMk id="7" creationId="{6C2A64F7-21DA-14DB-83BC-306E861DB0B1}"/>
          </ac:spMkLst>
        </pc:spChg>
        <pc:picChg chg="add mod">
          <ac:chgData name="Camilo Alejandro Nossa Calderon" userId="S::c.nossa@uniandes.edu.co::2aab6646-8111-4774-b23e-f2fd5229594e" providerId="AD" clId="Web-{E1197103-D5D8-11E3-89E8-757975F27206}" dt="2025-09-02T04:37:00.571" v="26" actId="1076"/>
          <ac:picMkLst>
            <pc:docMk/>
            <pc:sldMk cId="1446356416" sldId="479"/>
            <ac:picMk id="2" creationId="{F4A48EC1-A620-0F43-7392-63891325E29E}"/>
          </ac:picMkLst>
        </pc:picChg>
      </pc:sldChg>
      <pc:sldChg chg="delSp modSp">
        <pc:chgData name="Camilo Alejandro Nossa Calderon" userId="S::c.nossa@uniandes.edu.co::2aab6646-8111-4774-b23e-f2fd5229594e" providerId="AD" clId="Web-{E1197103-D5D8-11E3-89E8-757975F27206}" dt="2025-09-02T04:41:50.614" v="48"/>
        <pc:sldMkLst>
          <pc:docMk/>
          <pc:sldMk cId="1316333021" sldId="482"/>
        </pc:sldMkLst>
        <pc:spChg chg="mod">
          <ac:chgData name="Camilo Alejandro Nossa Calderon" userId="S::c.nossa@uniandes.edu.co::2aab6646-8111-4774-b23e-f2fd5229594e" providerId="AD" clId="Web-{E1197103-D5D8-11E3-89E8-757975F27206}" dt="2025-09-02T04:34:17.398" v="9" actId="20577"/>
          <ac:spMkLst>
            <pc:docMk/>
            <pc:sldMk cId="1316333021" sldId="482"/>
            <ac:spMk id="8" creationId="{41FCA9EC-2B4F-61E0-2120-7AEB26B1810B}"/>
          </ac:spMkLst>
        </pc:spChg>
        <pc:picChg chg="del">
          <ac:chgData name="Camilo Alejandro Nossa Calderon" userId="S::c.nossa@uniandes.edu.co::2aab6646-8111-4774-b23e-f2fd5229594e" providerId="AD" clId="Web-{E1197103-D5D8-11E3-89E8-757975F27206}" dt="2025-09-02T04:41:50.614" v="48"/>
          <ac:picMkLst>
            <pc:docMk/>
            <pc:sldMk cId="1316333021" sldId="482"/>
            <ac:picMk id="31" creationId="{6FFC862E-1FBC-3911-42C7-64C14610EF07}"/>
          </ac:picMkLst>
        </pc:picChg>
      </pc:sldChg>
      <pc:sldChg chg="addSp delSp modSp add replId">
        <pc:chgData name="Camilo Alejandro Nossa Calderon" userId="S::c.nossa@uniandes.edu.co::2aab6646-8111-4774-b23e-f2fd5229594e" providerId="AD" clId="Web-{E1197103-D5D8-11E3-89E8-757975F27206}" dt="2025-09-02T04:55:29.380" v="97" actId="20577"/>
        <pc:sldMkLst>
          <pc:docMk/>
          <pc:sldMk cId="866889576" sldId="483"/>
        </pc:sldMkLst>
        <pc:spChg chg="del">
          <ac:chgData name="Camilo Alejandro Nossa Calderon" userId="S::c.nossa@uniandes.edu.co::2aab6646-8111-4774-b23e-f2fd5229594e" providerId="AD" clId="Web-{E1197103-D5D8-11E3-89E8-757975F27206}" dt="2025-09-02T04:29:59.268" v="4"/>
          <ac:spMkLst>
            <pc:docMk/>
            <pc:sldMk cId="866889576" sldId="483"/>
            <ac:spMk id="2" creationId="{F79F9C68-268D-4773-B26E-4EE896DE8B5F}"/>
          </ac:spMkLst>
        </pc:spChg>
        <pc:spChg chg="del">
          <ac:chgData name="Camilo Alejandro Nossa Calderon" userId="S::c.nossa@uniandes.edu.co::2aab6646-8111-4774-b23e-f2fd5229594e" providerId="AD" clId="Web-{E1197103-D5D8-11E3-89E8-757975F27206}" dt="2025-09-02T04:30:03.175" v="5"/>
          <ac:spMkLst>
            <pc:docMk/>
            <pc:sldMk cId="866889576" sldId="483"/>
            <ac:spMk id="5" creationId="{66A79521-89C9-B918-5784-29CCFD0AAC6C}"/>
          </ac:spMkLst>
        </pc:spChg>
        <pc:spChg chg="del mod">
          <ac:chgData name="Camilo Alejandro Nossa Calderon" userId="S::c.nossa@uniandes.edu.co::2aab6646-8111-4774-b23e-f2fd5229594e" providerId="AD" clId="Web-{E1197103-D5D8-11E3-89E8-757975F27206}" dt="2025-09-02T04:29:57.378" v="3"/>
          <ac:spMkLst>
            <pc:docMk/>
            <pc:sldMk cId="866889576" sldId="483"/>
            <ac:spMk id="8" creationId="{0110397D-3523-B88E-9B6C-7C61024F5DBE}"/>
          </ac:spMkLst>
        </pc:spChg>
        <pc:spChg chg="mod">
          <ac:chgData name="Camilo Alejandro Nossa Calderon" userId="S::c.nossa@uniandes.edu.co::2aab6646-8111-4774-b23e-f2fd5229594e" providerId="AD" clId="Web-{E1197103-D5D8-11E3-89E8-757975F27206}" dt="2025-09-02T04:54:59.192" v="86" actId="20577"/>
          <ac:spMkLst>
            <pc:docMk/>
            <pc:sldMk cId="866889576" sldId="483"/>
            <ac:spMk id="8" creationId="{281E5B3D-85CE-5DC4-9DBF-BA8C89200656}"/>
          </ac:spMkLst>
        </pc:spChg>
        <pc:spChg chg="mod">
          <ac:chgData name="Camilo Alejandro Nossa Calderon" userId="S::c.nossa@uniandes.edu.co::2aab6646-8111-4774-b23e-f2fd5229594e" providerId="AD" clId="Web-{E1197103-D5D8-11E3-89E8-757975F27206}" dt="2025-09-02T04:54:36.552" v="72" actId="20577"/>
          <ac:spMkLst>
            <pc:docMk/>
            <pc:sldMk cId="866889576" sldId="483"/>
            <ac:spMk id="9" creationId="{920F8023-41E5-01A6-67CC-C0913E2D1A54}"/>
          </ac:spMkLst>
        </pc:spChg>
        <pc:spChg chg="add del">
          <ac:chgData name="Camilo Alejandro Nossa Calderon" userId="S::c.nossa@uniandes.edu.co::2aab6646-8111-4774-b23e-f2fd5229594e" providerId="AD" clId="Web-{E1197103-D5D8-11E3-89E8-757975F27206}" dt="2025-09-02T04:37:19.963" v="31"/>
          <ac:spMkLst>
            <pc:docMk/>
            <pc:sldMk cId="866889576" sldId="483"/>
            <ac:spMk id="13" creationId="{6A2D209A-ACC5-8E69-6E66-05B185885BB0}"/>
          </ac:spMkLst>
        </pc:spChg>
        <pc:spChg chg="add mod">
          <ac:chgData name="Camilo Alejandro Nossa Calderon" userId="S::c.nossa@uniandes.edu.co::2aab6646-8111-4774-b23e-f2fd5229594e" providerId="AD" clId="Web-{E1197103-D5D8-11E3-89E8-757975F27206}" dt="2025-09-02T04:55:29.380" v="97" actId="20577"/>
          <ac:spMkLst>
            <pc:docMk/>
            <pc:sldMk cId="866889576" sldId="483"/>
            <ac:spMk id="13" creationId="{FDF11067-DB84-C2A9-7FC9-6B8D8C7A3E1D}"/>
          </ac:spMkLst>
        </pc:spChg>
        <pc:spChg chg="add del mod">
          <ac:chgData name="Camilo Alejandro Nossa Calderon" userId="S::c.nossa@uniandes.edu.co::2aab6646-8111-4774-b23e-f2fd5229594e" providerId="AD" clId="Web-{E1197103-D5D8-11E3-89E8-757975F27206}" dt="2025-09-02T04:37:17.900" v="30"/>
          <ac:spMkLst>
            <pc:docMk/>
            <pc:sldMk cId="866889576" sldId="483"/>
            <ac:spMk id="15" creationId="{C7ABAF76-1A87-C286-1BC1-FDF08F9EA494}"/>
          </ac:spMkLst>
        </pc:spChg>
        <pc:grpChg chg="add del mod">
          <ac:chgData name="Camilo Alejandro Nossa Calderon" userId="S::c.nossa@uniandes.edu.co::2aab6646-8111-4774-b23e-f2fd5229594e" providerId="AD" clId="Web-{E1197103-D5D8-11E3-89E8-757975F27206}" dt="2025-09-02T04:54:59.692" v="87"/>
          <ac:grpSpMkLst>
            <pc:docMk/>
            <pc:sldMk cId="866889576" sldId="483"/>
            <ac:grpSpMk id="14" creationId="{BBFAD93D-B4CC-F197-99E0-9491EEFE9B85}"/>
          </ac:grpSpMkLst>
        </pc:grpChg>
        <pc:picChg chg="mod">
          <ac:chgData name="Camilo Alejandro Nossa Calderon" userId="S::c.nossa@uniandes.edu.co::2aab6646-8111-4774-b23e-f2fd5229594e" providerId="AD" clId="Web-{E1197103-D5D8-11E3-89E8-757975F27206}" dt="2025-09-02T04:41:39.989" v="46" actId="1076"/>
          <ac:picMkLst>
            <pc:docMk/>
            <pc:sldMk cId="866889576" sldId="483"/>
            <ac:picMk id="2" creationId="{6E053FC1-4348-B868-B975-119764789A40}"/>
          </ac:picMkLst>
        </pc:picChg>
        <pc:picChg chg="del">
          <ac:chgData name="Camilo Alejandro Nossa Calderon" userId="S::c.nossa@uniandes.edu.co::2aab6646-8111-4774-b23e-f2fd5229594e" providerId="AD" clId="Web-{E1197103-D5D8-11E3-89E8-757975F27206}" dt="2025-09-02T04:30:03.175" v="6"/>
          <ac:picMkLst>
            <pc:docMk/>
            <pc:sldMk cId="866889576" sldId="483"/>
            <ac:picMk id="4" creationId="{3FD44677-B8F8-EEA6-8FDC-0E5C11D30DA8}"/>
          </ac:picMkLst>
        </pc:picChg>
        <pc:picChg chg="mod">
          <ac:chgData name="Camilo Alejandro Nossa Calderon" userId="S::c.nossa@uniandes.edu.co::2aab6646-8111-4774-b23e-f2fd5229594e" providerId="AD" clId="Web-{E1197103-D5D8-11E3-89E8-757975F27206}" dt="2025-09-02T04:35:03.245" v="16" actId="1076"/>
          <ac:picMkLst>
            <pc:docMk/>
            <pc:sldMk cId="866889576" sldId="483"/>
            <ac:picMk id="9" creationId="{85F8D5FC-6002-AAD8-40DD-7D7D025B60CA}"/>
          </ac:picMkLst>
        </pc:picChg>
        <pc:picChg chg="mod">
          <ac:chgData name="Camilo Alejandro Nossa Calderon" userId="S::c.nossa@uniandes.edu.co::2aab6646-8111-4774-b23e-f2fd5229594e" providerId="AD" clId="Web-{E1197103-D5D8-11E3-89E8-757975F27206}" dt="2025-09-02T04:53:35.692" v="52" actId="1076"/>
          <ac:picMkLst>
            <pc:docMk/>
            <pc:sldMk cId="866889576" sldId="483"/>
            <ac:picMk id="10" creationId="{FB89661D-D2B5-9AB5-8F62-DA62E840A241}"/>
          </ac:picMkLst>
        </pc:picChg>
        <pc:picChg chg="add del">
          <ac:chgData name="Camilo Alejandro Nossa Calderon" userId="S::c.nossa@uniandes.edu.co::2aab6646-8111-4774-b23e-f2fd5229594e" providerId="AD" clId="Web-{E1197103-D5D8-11E3-89E8-757975F27206}" dt="2025-09-02T04:37:19.963" v="32"/>
          <ac:picMkLst>
            <pc:docMk/>
            <pc:sldMk cId="866889576" sldId="483"/>
            <ac:picMk id="11" creationId="{8064C370-85FB-1AD9-9B0B-3E77244FD524}"/>
          </ac:picMkLst>
        </pc:picChg>
        <pc:picChg chg="del">
          <ac:chgData name="Camilo Alejandro Nossa Calderon" userId="S::c.nossa@uniandes.edu.co::2aab6646-8111-4774-b23e-f2fd5229594e" providerId="AD" clId="Web-{E1197103-D5D8-11E3-89E8-757975F27206}" dt="2025-09-02T04:53:53.958" v="59"/>
          <ac:picMkLst>
            <pc:docMk/>
            <pc:sldMk cId="866889576" sldId="483"/>
            <ac:picMk id="12" creationId="{DA8CD3B6-3F82-5DD7-D749-66FE2301CE93}"/>
          </ac:picMkLst>
        </pc:picChg>
        <pc:picChg chg="add mod">
          <ac:chgData name="Camilo Alejandro Nossa Calderon" userId="S::c.nossa@uniandes.edu.co::2aab6646-8111-4774-b23e-f2fd5229594e" providerId="AD" clId="Web-{E1197103-D5D8-11E3-89E8-757975F27206}" dt="2025-09-02T04:55:08.349" v="89" actId="1076"/>
          <ac:picMkLst>
            <pc:docMk/>
            <pc:sldMk cId="866889576" sldId="483"/>
            <ac:picMk id="17" creationId="{CC983B16-6FF0-BC5D-2EED-51DAC0B4409D}"/>
          </ac:picMkLst>
        </pc:picChg>
      </pc:sldChg>
      <pc:sldChg chg="modSp">
        <pc:chgData name="Camilo Alejandro Nossa Calderon" userId="S::c.nossa@uniandes.edu.co::2aab6646-8111-4774-b23e-f2fd5229594e" providerId="AD" clId="Web-{E1197103-D5D8-11E3-89E8-757975F27206}" dt="2025-09-02T05:04:55.801" v="100" actId="20577"/>
        <pc:sldMkLst>
          <pc:docMk/>
          <pc:sldMk cId="2874359720" sldId="484"/>
        </pc:sldMkLst>
        <pc:spChg chg="mod">
          <ac:chgData name="Camilo Alejandro Nossa Calderon" userId="S::c.nossa@uniandes.edu.co::2aab6646-8111-4774-b23e-f2fd5229594e" providerId="AD" clId="Web-{E1197103-D5D8-11E3-89E8-757975F27206}" dt="2025-09-02T05:04:55.801" v="100" actId="20577"/>
          <ac:spMkLst>
            <pc:docMk/>
            <pc:sldMk cId="2874359720" sldId="484"/>
            <ac:spMk id="5" creationId="{445317F2-A079-7D07-5B27-3EC465DDAD9C}"/>
          </ac:spMkLst>
        </pc:spChg>
      </pc:sldChg>
    </pc:docChg>
  </pc:docChgLst>
  <pc:docChgLst>
    <pc:chgData name="Elmar Santofimio Suarez" userId="S::e.santofimio@uniandes.edu.co::86345d55-0e9d-4882-9f6b-fbf6a9d0ca43" providerId="AD" clId="Web-{24C5AA91-4C7A-C091-B5D9-66B4131D99A5}"/>
    <pc:docChg chg="addSld modSld">
      <pc:chgData name="Elmar Santofimio Suarez" userId="S::e.santofimio@uniandes.edu.co::86345d55-0e9d-4882-9f6b-fbf6a9d0ca43" providerId="AD" clId="Web-{24C5AA91-4C7A-C091-B5D9-66B4131D99A5}" dt="2025-09-01T02:22:40.865" v="6"/>
      <pc:docMkLst>
        <pc:docMk/>
      </pc:docMkLst>
      <pc:sldChg chg="addSp modSp">
        <pc:chgData name="Elmar Santofimio Suarez" userId="S::e.santofimio@uniandes.edu.co::86345d55-0e9d-4882-9f6b-fbf6a9d0ca43" providerId="AD" clId="Web-{24C5AA91-4C7A-C091-B5D9-66B4131D99A5}" dt="2025-09-01T02:22:22.005" v="4" actId="1076"/>
        <pc:sldMkLst>
          <pc:docMk/>
          <pc:sldMk cId="4288963705" sldId="478"/>
        </pc:sldMkLst>
        <pc:picChg chg="add mod">
          <ac:chgData name="Elmar Santofimio Suarez" userId="S::e.santofimio@uniandes.edu.co::86345d55-0e9d-4882-9f6b-fbf6a9d0ca43" providerId="AD" clId="Web-{24C5AA91-4C7A-C091-B5D9-66B4131D99A5}" dt="2025-09-01T02:22:22.005" v="4" actId="1076"/>
          <ac:picMkLst>
            <pc:docMk/>
            <pc:sldMk cId="4288963705" sldId="478"/>
            <ac:picMk id="2" creationId="{AE1EE4F7-F4E1-BA9A-4E59-ABF48953B124}"/>
          </ac:picMkLst>
        </pc:picChg>
      </pc:sldChg>
      <pc:sldChg chg="delSp new">
        <pc:chgData name="Elmar Santofimio Suarez" userId="S::e.santofimio@uniandes.edu.co::86345d55-0e9d-4882-9f6b-fbf6a9d0ca43" providerId="AD" clId="Web-{24C5AA91-4C7A-C091-B5D9-66B4131D99A5}" dt="2025-09-01T02:22:40.865" v="6"/>
        <pc:sldMkLst>
          <pc:docMk/>
          <pc:sldMk cId="2145844100" sldId="482"/>
        </pc:sldMkLst>
        <pc:spChg chg="del">
          <ac:chgData name="Elmar Santofimio Suarez" userId="S::e.santofimio@uniandes.edu.co::86345d55-0e9d-4882-9f6b-fbf6a9d0ca43" providerId="AD" clId="Web-{24C5AA91-4C7A-C091-B5D9-66B4131D99A5}" dt="2025-09-01T02:22:40.865" v="6"/>
          <ac:spMkLst>
            <pc:docMk/>
            <pc:sldMk cId="2145844100" sldId="482"/>
            <ac:spMk id="2" creationId="{8B6735CF-4A78-4287-CD0E-C69A26911318}"/>
          </ac:spMkLst>
        </pc:spChg>
      </pc:sldChg>
    </pc:docChg>
  </pc:docChgLst>
  <pc:docChgLst>
    <pc:chgData name="Carlos Rodríguez" userId="f1dedf0d09b55e6e" providerId="LiveId" clId="{521D7EF0-1FB3-4662-BCD5-642370DF5537}"/>
    <pc:docChg chg="undo custSel addSld delSld modSld sldOrd">
      <pc:chgData name="Carlos Rodríguez" userId="f1dedf0d09b55e6e" providerId="LiveId" clId="{521D7EF0-1FB3-4662-BCD5-642370DF5537}" dt="2025-08-30T02:54:35.560" v="499" actId="20577"/>
      <pc:docMkLst>
        <pc:docMk/>
      </pc:docMkLst>
      <pc:sldChg chg="addSp modSp mod">
        <pc:chgData name="Carlos Rodríguez" userId="f1dedf0d09b55e6e" providerId="LiveId" clId="{521D7EF0-1FB3-4662-BCD5-642370DF5537}" dt="2025-08-29T23:40:13.825" v="58" actId="1076"/>
        <pc:sldMkLst>
          <pc:docMk/>
          <pc:sldMk cId="4069642230" sldId="256"/>
        </pc:sldMkLst>
        <pc:spChg chg="mod">
          <ac:chgData name="Carlos Rodríguez" userId="f1dedf0d09b55e6e" providerId="LiveId" clId="{521D7EF0-1FB3-4662-BCD5-642370DF5537}" dt="2025-08-29T23:40:07.358" v="57" actId="1076"/>
          <ac:spMkLst>
            <pc:docMk/>
            <pc:sldMk cId="4069642230" sldId="256"/>
            <ac:spMk id="2" creationId="{00000000-0000-0000-0000-000000000000}"/>
          </ac:spMkLst>
        </pc:spChg>
        <pc:spChg chg="mod">
          <ac:chgData name="Carlos Rodríguez" userId="f1dedf0d09b55e6e" providerId="LiveId" clId="{521D7EF0-1FB3-4662-BCD5-642370DF5537}" dt="2025-08-29T23:40:13.825" v="58" actId="1076"/>
          <ac:spMkLst>
            <pc:docMk/>
            <pc:sldMk cId="4069642230" sldId="256"/>
            <ac:spMk id="3" creationId="{00000000-0000-0000-0000-000000000000}"/>
          </ac:spMkLst>
        </pc:spChg>
        <pc:spChg chg="add mod">
          <ac:chgData name="Carlos Rodríguez" userId="f1dedf0d09b55e6e" providerId="LiveId" clId="{521D7EF0-1FB3-4662-BCD5-642370DF5537}" dt="2025-08-29T23:39:13.372" v="49" actId="313"/>
          <ac:spMkLst>
            <pc:docMk/>
            <pc:sldMk cId="4069642230" sldId="256"/>
            <ac:spMk id="4" creationId="{4562C3EC-D7CA-2F3A-3FC1-65FAB7734B07}"/>
          </ac:spMkLst>
        </pc:spChg>
      </pc:sldChg>
      <pc:sldChg chg="modSp mod">
        <pc:chgData name="Carlos Rodríguez" userId="f1dedf0d09b55e6e" providerId="LiveId" clId="{521D7EF0-1FB3-4662-BCD5-642370DF5537}" dt="2025-08-29T23:57:15.539" v="352"/>
        <pc:sldMkLst>
          <pc:docMk/>
          <pc:sldMk cId="198856905" sldId="432"/>
        </pc:sldMkLst>
        <pc:graphicFrameChg chg="mod modGraphic">
          <ac:chgData name="Carlos Rodríguez" userId="f1dedf0d09b55e6e" providerId="LiveId" clId="{521D7EF0-1FB3-4662-BCD5-642370DF5537}" dt="2025-08-29T23:57:15.539" v="352"/>
          <ac:graphicFrameMkLst>
            <pc:docMk/>
            <pc:sldMk cId="198856905" sldId="432"/>
            <ac:graphicFrameMk id="9" creationId="{674E3414-D2BA-3D41-BAEC-BDDF5879A1D8}"/>
          </ac:graphicFrameMkLst>
        </pc:graphicFrameChg>
      </pc:sldChg>
      <pc:sldChg chg="del">
        <pc:chgData name="Carlos Rodríguez" userId="f1dedf0d09b55e6e" providerId="LiveId" clId="{521D7EF0-1FB3-4662-BCD5-642370DF5537}" dt="2025-08-29T23:58:01.253" v="354" actId="2696"/>
        <pc:sldMkLst>
          <pc:docMk/>
          <pc:sldMk cId="1373323368" sldId="433"/>
        </pc:sldMkLst>
      </pc:sldChg>
      <pc:sldChg chg="del">
        <pc:chgData name="Carlos Rodríguez" userId="f1dedf0d09b55e6e" providerId="LiveId" clId="{521D7EF0-1FB3-4662-BCD5-642370DF5537}" dt="2025-08-29T23:58:17.836" v="356" actId="2696"/>
        <pc:sldMkLst>
          <pc:docMk/>
          <pc:sldMk cId="1958245087" sldId="434"/>
        </pc:sldMkLst>
      </pc:sldChg>
      <pc:sldChg chg="del">
        <pc:chgData name="Carlos Rodríguez" userId="f1dedf0d09b55e6e" providerId="LiveId" clId="{521D7EF0-1FB3-4662-BCD5-642370DF5537}" dt="2025-08-29T23:41:40.188" v="59" actId="2696"/>
        <pc:sldMkLst>
          <pc:docMk/>
          <pc:sldMk cId="910794238" sldId="461"/>
        </pc:sldMkLst>
      </pc:sldChg>
      <pc:sldChg chg="addSp delSp modSp mod ord">
        <pc:chgData name="Carlos Rodríguez" userId="f1dedf0d09b55e6e" providerId="LiveId" clId="{521D7EF0-1FB3-4662-BCD5-642370DF5537}" dt="2025-08-29T23:44:51.838" v="214"/>
        <pc:sldMkLst>
          <pc:docMk/>
          <pc:sldMk cId="687333583" sldId="466"/>
        </pc:sldMkLst>
      </pc:sldChg>
      <pc:sldChg chg="addSp delSp modSp add del mod">
        <pc:chgData name="Carlos Rodríguez" userId="f1dedf0d09b55e6e" providerId="LiveId" clId="{521D7EF0-1FB3-4662-BCD5-642370DF5537}" dt="2025-08-30T02:54:06.211" v="491" actId="13926"/>
        <pc:sldMkLst>
          <pc:docMk/>
          <pc:sldMk cId="592874193" sldId="467"/>
        </pc:sldMkLst>
        <pc:spChg chg="add del mod">
          <ac:chgData name="Carlos Rodríguez" userId="f1dedf0d09b55e6e" providerId="LiveId" clId="{521D7EF0-1FB3-4662-BCD5-642370DF5537}" dt="2025-08-30T01:05:07.518" v="481" actId="313"/>
          <ac:spMkLst>
            <pc:docMk/>
            <pc:sldMk cId="592874193" sldId="467"/>
            <ac:spMk id="2" creationId="{64595BA3-335B-ADDC-0BA7-189E3C02448A}"/>
          </ac:spMkLst>
        </pc:spChg>
        <pc:spChg chg="mod">
          <ac:chgData name="Carlos Rodríguez" userId="f1dedf0d09b55e6e" providerId="LiveId" clId="{521D7EF0-1FB3-4662-BCD5-642370DF5537}" dt="2025-08-29T23:43:32.760" v="114" actId="1036"/>
          <ac:spMkLst>
            <pc:docMk/>
            <pc:sldMk cId="592874193" sldId="467"/>
            <ac:spMk id="20" creationId="{502190BB-CBFB-C2FF-C363-855B4C22F5BD}"/>
          </ac:spMkLst>
        </pc:spChg>
        <pc:spChg chg="mod">
          <ac:chgData name="Carlos Rodríguez" userId="f1dedf0d09b55e6e" providerId="LiveId" clId="{521D7EF0-1FB3-4662-BCD5-642370DF5537}" dt="2025-08-29T23:43:32.760" v="114" actId="1036"/>
          <ac:spMkLst>
            <pc:docMk/>
            <pc:sldMk cId="592874193" sldId="467"/>
            <ac:spMk id="21" creationId="{F73DAA3F-AF89-C555-27FF-0985DB323C92}"/>
          </ac:spMkLst>
        </pc:spChg>
        <pc:graphicFrameChg chg="mod modGraphic">
          <ac:chgData name="Carlos Rodríguez" userId="f1dedf0d09b55e6e" providerId="LiveId" clId="{521D7EF0-1FB3-4662-BCD5-642370DF5537}" dt="2025-08-30T02:54:06.211" v="491" actId="13926"/>
          <ac:graphicFrameMkLst>
            <pc:docMk/>
            <pc:sldMk cId="592874193" sldId="467"/>
            <ac:graphicFrameMk id="8" creationId="{8E3EA33B-4F1D-1D8D-2655-02AF6C8C3BB7}"/>
          </ac:graphicFrameMkLst>
        </pc:graphicFrameChg>
        <pc:graphicFrameChg chg="mod">
          <ac:chgData name="Carlos Rodríguez" userId="f1dedf0d09b55e6e" providerId="LiveId" clId="{521D7EF0-1FB3-4662-BCD5-642370DF5537}" dt="2025-08-29T23:43:32.760" v="114" actId="1036"/>
          <ac:graphicFrameMkLst>
            <pc:docMk/>
            <pc:sldMk cId="592874193" sldId="467"/>
            <ac:graphicFrameMk id="14" creationId="{E833C5EF-FBD9-2B4E-E6F7-AC71C0760243}"/>
          </ac:graphicFrameMkLst>
        </pc:graphicFrameChg>
        <pc:graphicFrameChg chg="mod">
          <ac:chgData name="Carlos Rodríguez" userId="f1dedf0d09b55e6e" providerId="LiveId" clId="{521D7EF0-1FB3-4662-BCD5-642370DF5537}" dt="2025-08-29T23:43:32.760" v="114" actId="1036"/>
          <ac:graphicFrameMkLst>
            <pc:docMk/>
            <pc:sldMk cId="592874193" sldId="467"/>
            <ac:graphicFrameMk id="15" creationId="{B2657318-CE98-EE19-89B2-C1F7160E121F}"/>
          </ac:graphicFrameMkLst>
        </pc:graphicFrameChg>
        <pc:graphicFrameChg chg="mod">
          <ac:chgData name="Carlos Rodríguez" userId="f1dedf0d09b55e6e" providerId="LiveId" clId="{521D7EF0-1FB3-4662-BCD5-642370DF5537}" dt="2025-08-29T23:43:32.760" v="114" actId="1036"/>
          <ac:graphicFrameMkLst>
            <pc:docMk/>
            <pc:sldMk cId="592874193" sldId="467"/>
            <ac:graphicFrameMk id="16" creationId="{D660B063-8C58-E99E-44DB-3CF3EDD9EFF7}"/>
          </ac:graphicFrameMkLst>
        </pc:graphicFrameChg>
        <pc:graphicFrameChg chg="mod">
          <ac:chgData name="Carlos Rodríguez" userId="f1dedf0d09b55e6e" providerId="LiveId" clId="{521D7EF0-1FB3-4662-BCD5-642370DF5537}" dt="2025-08-29T23:43:32.760" v="114" actId="1036"/>
          <ac:graphicFrameMkLst>
            <pc:docMk/>
            <pc:sldMk cId="592874193" sldId="467"/>
            <ac:graphicFrameMk id="22" creationId="{D1D77F1C-B890-684D-7C8A-EA312B1ABBB3}"/>
          </ac:graphicFrameMkLst>
        </pc:graphicFrameChg>
        <pc:graphicFrameChg chg="mod">
          <ac:chgData name="Carlos Rodríguez" userId="f1dedf0d09b55e6e" providerId="LiveId" clId="{521D7EF0-1FB3-4662-BCD5-642370DF5537}" dt="2025-08-29T23:43:32.760" v="114" actId="1036"/>
          <ac:graphicFrameMkLst>
            <pc:docMk/>
            <pc:sldMk cId="592874193" sldId="467"/>
            <ac:graphicFrameMk id="23" creationId="{48C5B24B-6EAD-2C31-AF1E-50610C2ADD7E}"/>
          </ac:graphicFrameMkLst>
        </pc:graphicFrameChg>
        <pc:graphicFrameChg chg="mod">
          <ac:chgData name="Carlos Rodríguez" userId="f1dedf0d09b55e6e" providerId="LiveId" clId="{521D7EF0-1FB3-4662-BCD5-642370DF5537}" dt="2025-08-29T23:43:32.760" v="114" actId="1036"/>
          <ac:graphicFrameMkLst>
            <pc:docMk/>
            <pc:sldMk cId="592874193" sldId="467"/>
            <ac:graphicFrameMk id="24" creationId="{CCA9DA9C-C8D3-E28B-D770-76A8FC51FD27}"/>
          </ac:graphicFrameMkLst>
        </pc:graphicFrameChg>
      </pc:sldChg>
      <pc:sldChg chg="add">
        <pc:chgData name="Carlos Rodríguez" userId="f1dedf0d09b55e6e" providerId="LiveId" clId="{521D7EF0-1FB3-4662-BCD5-642370DF5537}" dt="2025-08-29T23:54:14.356" v="222"/>
        <pc:sldMkLst>
          <pc:docMk/>
          <pc:sldMk cId="4270332461" sldId="468"/>
        </pc:sldMkLst>
      </pc:sldChg>
      <pc:sldChg chg="add">
        <pc:chgData name="Carlos Rodríguez" userId="f1dedf0d09b55e6e" providerId="LiveId" clId="{521D7EF0-1FB3-4662-BCD5-642370DF5537}" dt="2025-08-29T23:54:14.356" v="222"/>
        <pc:sldMkLst>
          <pc:docMk/>
          <pc:sldMk cId="2551976890" sldId="469"/>
        </pc:sldMkLst>
      </pc:sldChg>
      <pc:sldChg chg="add">
        <pc:chgData name="Carlos Rodríguez" userId="f1dedf0d09b55e6e" providerId="LiveId" clId="{521D7EF0-1FB3-4662-BCD5-642370DF5537}" dt="2025-08-29T23:54:14.356" v="222"/>
        <pc:sldMkLst>
          <pc:docMk/>
          <pc:sldMk cId="2963442731" sldId="473"/>
        </pc:sldMkLst>
      </pc:sldChg>
      <pc:sldChg chg="add">
        <pc:chgData name="Carlos Rodríguez" userId="f1dedf0d09b55e6e" providerId="LiveId" clId="{521D7EF0-1FB3-4662-BCD5-642370DF5537}" dt="2025-08-29T23:57:45.052" v="353"/>
        <pc:sldMkLst>
          <pc:docMk/>
          <pc:sldMk cId="2607037317" sldId="474"/>
        </pc:sldMkLst>
      </pc:sldChg>
      <pc:sldChg chg="add">
        <pc:chgData name="Carlos Rodríguez" userId="f1dedf0d09b55e6e" providerId="LiveId" clId="{521D7EF0-1FB3-4662-BCD5-642370DF5537}" dt="2025-08-29T23:58:14.088" v="355"/>
        <pc:sldMkLst>
          <pc:docMk/>
          <pc:sldMk cId="2639478463" sldId="475"/>
        </pc:sldMkLst>
      </pc:sldChg>
      <pc:sldChg chg="addSp delSp modSp add mod">
        <pc:chgData name="Carlos Rodríguez" userId="f1dedf0d09b55e6e" providerId="LiveId" clId="{521D7EF0-1FB3-4662-BCD5-642370DF5537}" dt="2025-08-29T23:59:34.890" v="392" actId="1036"/>
        <pc:sldMkLst>
          <pc:docMk/>
          <pc:sldMk cId="2983963519" sldId="476"/>
        </pc:sldMkLst>
        <pc:spChg chg="add del mod">
          <ac:chgData name="Carlos Rodríguez" userId="f1dedf0d09b55e6e" providerId="LiveId" clId="{521D7EF0-1FB3-4662-BCD5-642370DF5537}" dt="2025-08-29T23:59:34.890" v="392" actId="1036"/>
          <ac:spMkLst>
            <pc:docMk/>
            <pc:sldMk cId="2983963519" sldId="476"/>
            <ac:spMk id="7" creationId="{218E002B-5F16-AF8E-D18E-6539578CE088}"/>
          </ac:spMkLst>
        </pc:spChg>
      </pc:sldChg>
      <pc:sldChg chg="modSp add mod">
        <pc:chgData name="Carlos Rodríguez" userId="f1dedf0d09b55e6e" providerId="LiveId" clId="{521D7EF0-1FB3-4662-BCD5-642370DF5537}" dt="2025-08-29T23:59:59.496" v="447" actId="20577"/>
        <pc:sldMkLst>
          <pc:docMk/>
          <pc:sldMk cId="4038774577" sldId="477"/>
        </pc:sldMkLst>
        <pc:spChg chg="mod">
          <ac:chgData name="Carlos Rodríguez" userId="f1dedf0d09b55e6e" providerId="LiveId" clId="{521D7EF0-1FB3-4662-BCD5-642370DF5537}" dt="2025-08-29T23:59:59.496" v="447" actId="20577"/>
          <ac:spMkLst>
            <pc:docMk/>
            <pc:sldMk cId="4038774577" sldId="477"/>
            <ac:spMk id="7" creationId="{521CF45E-FFFC-502F-347D-EA542C593FE7}"/>
          </ac:spMkLst>
        </pc:spChg>
      </pc:sldChg>
      <pc:sldChg chg="modSp add mod">
        <pc:chgData name="Carlos Rodríguez" userId="f1dedf0d09b55e6e" providerId="LiveId" clId="{521D7EF0-1FB3-4662-BCD5-642370DF5537}" dt="2025-08-30T00:00:08.864" v="458" actId="20577"/>
        <pc:sldMkLst>
          <pc:docMk/>
          <pc:sldMk cId="4288963705" sldId="478"/>
        </pc:sldMkLst>
        <pc:spChg chg="mod">
          <ac:chgData name="Carlos Rodríguez" userId="f1dedf0d09b55e6e" providerId="LiveId" clId="{521D7EF0-1FB3-4662-BCD5-642370DF5537}" dt="2025-08-30T00:00:08.864" v="458" actId="20577"/>
          <ac:spMkLst>
            <pc:docMk/>
            <pc:sldMk cId="4288963705" sldId="478"/>
            <ac:spMk id="7" creationId="{2DBED479-FB19-E089-1C6E-2AE0B82F2A0C}"/>
          </ac:spMkLst>
        </pc:spChg>
      </pc:sldChg>
      <pc:sldChg chg="modSp add mod">
        <pc:chgData name="Carlos Rodríguez" userId="f1dedf0d09b55e6e" providerId="LiveId" clId="{521D7EF0-1FB3-4662-BCD5-642370DF5537}" dt="2025-08-30T00:00:24.052" v="473" actId="20577"/>
        <pc:sldMkLst>
          <pc:docMk/>
          <pc:sldMk cId="1446356416" sldId="479"/>
        </pc:sldMkLst>
        <pc:spChg chg="mod">
          <ac:chgData name="Carlos Rodríguez" userId="f1dedf0d09b55e6e" providerId="LiveId" clId="{521D7EF0-1FB3-4662-BCD5-642370DF5537}" dt="2025-08-30T00:00:24.052" v="473" actId="20577"/>
          <ac:spMkLst>
            <pc:docMk/>
            <pc:sldMk cId="1446356416" sldId="479"/>
            <ac:spMk id="7" creationId="{6C2A64F7-21DA-14DB-83BC-306E861DB0B1}"/>
          </ac:spMkLst>
        </pc:spChg>
      </pc:sldChg>
      <pc:sldChg chg="modSp add mod">
        <pc:chgData name="Carlos Rodríguez" userId="f1dedf0d09b55e6e" providerId="LiveId" clId="{521D7EF0-1FB3-4662-BCD5-642370DF5537}" dt="2025-08-30T00:00:32.330" v="480" actId="20577"/>
        <pc:sldMkLst>
          <pc:docMk/>
          <pc:sldMk cId="704289826" sldId="480"/>
        </pc:sldMkLst>
        <pc:spChg chg="mod">
          <ac:chgData name="Carlos Rodríguez" userId="f1dedf0d09b55e6e" providerId="LiveId" clId="{521D7EF0-1FB3-4662-BCD5-642370DF5537}" dt="2025-08-30T00:00:32.330" v="480" actId="20577"/>
          <ac:spMkLst>
            <pc:docMk/>
            <pc:sldMk cId="704289826" sldId="480"/>
            <ac:spMk id="7" creationId="{89200B14-9632-309F-25C9-B4AE0B4B0883}"/>
          </ac:spMkLst>
        </pc:spChg>
      </pc:sldChg>
      <pc:sldChg chg="modSp add mod">
        <pc:chgData name="Carlos Rodríguez" userId="f1dedf0d09b55e6e" providerId="LiveId" clId="{521D7EF0-1FB3-4662-BCD5-642370DF5537}" dt="2025-08-30T02:54:35.560" v="499" actId="20577"/>
        <pc:sldMkLst>
          <pc:docMk/>
          <pc:sldMk cId="3650402415" sldId="481"/>
        </pc:sldMkLst>
        <pc:graphicFrameChg chg="modGraphic">
          <ac:chgData name="Carlos Rodríguez" userId="f1dedf0d09b55e6e" providerId="LiveId" clId="{521D7EF0-1FB3-4662-BCD5-642370DF5537}" dt="2025-08-30T02:54:35.560" v="499" actId="20577"/>
          <ac:graphicFrameMkLst>
            <pc:docMk/>
            <pc:sldMk cId="3650402415" sldId="481"/>
            <ac:graphicFrameMk id="8" creationId="{F5FEE616-3199-2999-CB0A-0FC0E3ED6D00}"/>
          </ac:graphicFrameMkLst>
        </pc:graphicFrameChg>
      </pc:sldChg>
    </pc:docChg>
  </pc:docChgLst>
  <pc:docChgLst>
    <pc:chgData name="Carlos Fidel Rodriguez Alarcon" userId="e73d52b7-37e9-45c9-b1e0-ea73a820c70c" providerId="ADAL" clId="{1B945DB3-14C5-42AA-B3E7-E4658E947A49}"/>
    <pc:docChg chg="modSld">
      <pc:chgData name="Carlos Fidel Rodriguez Alarcon" userId="e73d52b7-37e9-45c9-b1e0-ea73a820c70c" providerId="ADAL" clId="{1B945DB3-14C5-42AA-B3E7-E4658E947A49}" dt="2025-08-31T19:49:56.295" v="7" actId="20577"/>
      <pc:docMkLst>
        <pc:docMk/>
      </pc:docMkLst>
      <pc:sldChg chg="modSp mod">
        <pc:chgData name="Carlos Fidel Rodriguez Alarcon" userId="e73d52b7-37e9-45c9-b1e0-ea73a820c70c" providerId="ADAL" clId="{1B945DB3-14C5-42AA-B3E7-E4658E947A49}" dt="2025-08-31T19:49:56.295" v="7" actId="20577"/>
        <pc:sldMkLst>
          <pc:docMk/>
          <pc:sldMk cId="3650402415" sldId="481"/>
        </pc:sldMkLst>
        <pc:graphicFrameChg chg="modGraphic">
          <ac:chgData name="Carlos Fidel Rodriguez Alarcon" userId="e73d52b7-37e9-45c9-b1e0-ea73a820c70c" providerId="ADAL" clId="{1B945DB3-14C5-42AA-B3E7-E4658E947A49}" dt="2025-08-31T19:49:56.295" v="7" actId="20577"/>
          <ac:graphicFrameMkLst>
            <pc:docMk/>
            <pc:sldMk cId="3650402415" sldId="481"/>
            <ac:graphicFrameMk id="8" creationId="{F5FEE616-3199-2999-CB0A-0FC0E3ED6D00}"/>
          </ac:graphicFrameMkLst>
        </pc:graphicFrameChg>
      </pc:sldChg>
    </pc:docChg>
  </pc:docChgLst>
  <pc:docChgLst>
    <pc:chgData name="Carlos Fidel Rodriguez Alarcon" userId="e73d52b7-37e9-45c9-b1e0-ea73a820c70c" providerId="ADAL" clId="{9153E608-F2BD-4E50-89E7-541200AD15EC}"/>
    <pc:docChg chg="custSel modSld">
      <pc:chgData name="Carlos Fidel Rodriguez Alarcon" userId="e73d52b7-37e9-45c9-b1e0-ea73a820c70c" providerId="ADAL" clId="{9153E608-F2BD-4E50-89E7-541200AD15EC}" dt="2025-09-02T04:38:14.178" v="35" actId="790"/>
      <pc:docMkLst>
        <pc:docMk/>
      </pc:docMkLst>
      <pc:sldChg chg="modSp mod">
        <pc:chgData name="Carlos Fidel Rodriguez Alarcon" userId="e73d52b7-37e9-45c9-b1e0-ea73a820c70c" providerId="ADAL" clId="{9153E608-F2BD-4E50-89E7-541200AD15EC}" dt="2025-09-02T04:36:56.941" v="32" actId="20577"/>
        <pc:sldMkLst>
          <pc:docMk/>
          <pc:sldMk cId="198856905" sldId="432"/>
        </pc:sldMkLst>
        <pc:graphicFrameChg chg="modGraphic">
          <ac:chgData name="Carlos Fidel Rodriguez Alarcon" userId="e73d52b7-37e9-45c9-b1e0-ea73a820c70c" providerId="ADAL" clId="{9153E608-F2BD-4E50-89E7-541200AD15EC}" dt="2025-09-02T04:36:56.941" v="32" actId="20577"/>
          <ac:graphicFrameMkLst>
            <pc:docMk/>
            <pc:sldMk cId="198856905" sldId="432"/>
            <ac:graphicFrameMk id="9" creationId="{674E3414-D2BA-3D41-BAEC-BDDF5879A1D8}"/>
          </ac:graphicFrameMkLst>
        </pc:graphicFrameChg>
      </pc:sldChg>
      <pc:sldChg chg="modSp mod">
        <pc:chgData name="Carlos Fidel Rodriguez Alarcon" userId="e73d52b7-37e9-45c9-b1e0-ea73a820c70c" providerId="ADAL" clId="{9153E608-F2BD-4E50-89E7-541200AD15EC}" dt="2025-09-02T04:32:03.003" v="0" actId="313"/>
        <pc:sldMkLst>
          <pc:docMk/>
          <pc:sldMk cId="1119887568" sldId="437"/>
        </pc:sldMkLst>
        <pc:graphicFrameChg chg="modGraphic">
          <ac:chgData name="Carlos Fidel Rodriguez Alarcon" userId="e73d52b7-37e9-45c9-b1e0-ea73a820c70c" providerId="ADAL" clId="{9153E608-F2BD-4E50-89E7-541200AD15EC}" dt="2025-09-02T04:32:03.003" v="0" actId="313"/>
          <ac:graphicFrameMkLst>
            <pc:docMk/>
            <pc:sldMk cId="1119887568" sldId="437"/>
            <ac:graphicFrameMk id="10" creationId="{936F00B5-C18A-254E-9723-C4AE215E98DD}"/>
          </ac:graphicFrameMkLst>
        </pc:graphicFrameChg>
      </pc:sldChg>
      <pc:sldChg chg="modSp mod">
        <pc:chgData name="Carlos Fidel Rodriguez Alarcon" userId="e73d52b7-37e9-45c9-b1e0-ea73a820c70c" providerId="ADAL" clId="{9153E608-F2BD-4E50-89E7-541200AD15EC}" dt="2025-09-02T04:37:42.151" v="34" actId="20577"/>
        <pc:sldMkLst>
          <pc:docMk/>
          <pc:sldMk cId="2607037317" sldId="474"/>
        </pc:sldMkLst>
        <pc:graphicFrameChg chg="modGraphic">
          <ac:chgData name="Carlos Fidel Rodriguez Alarcon" userId="e73d52b7-37e9-45c9-b1e0-ea73a820c70c" providerId="ADAL" clId="{9153E608-F2BD-4E50-89E7-541200AD15EC}" dt="2025-09-02T04:37:42.151" v="34" actId="20577"/>
          <ac:graphicFrameMkLst>
            <pc:docMk/>
            <pc:sldMk cId="2607037317" sldId="474"/>
            <ac:graphicFrameMk id="9" creationId="{E87D49B9-FEFB-D845-87E4-39A147340360}"/>
          </ac:graphicFrameMkLst>
        </pc:graphicFrameChg>
      </pc:sldChg>
      <pc:sldChg chg="modSp mod">
        <pc:chgData name="Carlos Fidel Rodriguez Alarcon" userId="e73d52b7-37e9-45c9-b1e0-ea73a820c70c" providerId="ADAL" clId="{9153E608-F2BD-4E50-89E7-541200AD15EC}" dt="2025-09-02T04:38:14.178" v="35" actId="790"/>
        <pc:sldMkLst>
          <pc:docMk/>
          <pc:sldMk cId="2639478463" sldId="475"/>
        </pc:sldMkLst>
        <pc:graphicFrameChg chg="modGraphic">
          <ac:chgData name="Carlos Fidel Rodriguez Alarcon" userId="e73d52b7-37e9-45c9-b1e0-ea73a820c70c" providerId="ADAL" clId="{9153E608-F2BD-4E50-89E7-541200AD15EC}" dt="2025-09-02T04:38:14.178" v="35" actId="790"/>
          <ac:graphicFrameMkLst>
            <pc:docMk/>
            <pc:sldMk cId="2639478463" sldId="475"/>
            <ac:graphicFrameMk id="10" creationId="{65513008-6D5E-444F-89F9-F7978FEFE492}"/>
          </ac:graphicFrameMkLst>
        </pc:graphicFrameChg>
      </pc:sldChg>
    </pc:docChg>
  </pc:docChgLst>
  <pc:docChgLst>
    <pc:chgData name="Juan David Forero Rodriguez" userId="S::jd.foreror1@uniandes.edu.co::109b95e3-f476-4372-9cca-31c3c7f47b50" providerId="AD" clId="Web-{58103525-E681-31BA-BAF7-33EBB53FD5AB}"/>
    <pc:docChg chg="delSld modSld sldOrd">
      <pc:chgData name="Juan David Forero Rodriguez" userId="S::jd.foreror1@uniandes.edu.co::109b95e3-f476-4372-9cca-31c3c7f47b50" providerId="AD" clId="Web-{58103525-E681-31BA-BAF7-33EBB53FD5AB}" dt="2025-09-02T05:02:14.062" v="3420"/>
      <pc:docMkLst>
        <pc:docMk/>
      </pc:docMkLst>
      <pc:sldChg chg="modSp">
        <pc:chgData name="Juan David Forero Rodriguez" userId="S::jd.foreror1@uniandes.edu.co::109b95e3-f476-4372-9cca-31c3c7f47b50" providerId="AD" clId="Web-{58103525-E681-31BA-BAF7-33EBB53FD5AB}" dt="2025-09-02T04:08:38.006" v="1587"/>
        <pc:sldMkLst>
          <pc:docMk/>
          <pc:sldMk cId="1119887568" sldId="437"/>
        </pc:sldMkLst>
        <pc:graphicFrameChg chg="mod modGraphic">
          <ac:chgData name="Juan David Forero Rodriguez" userId="S::jd.foreror1@uniandes.edu.co::109b95e3-f476-4372-9cca-31c3c7f47b50" providerId="AD" clId="Web-{58103525-E681-31BA-BAF7-33EBB53FD5AB}" dt="2025-09-02T04:08:38.006" v="1587"/>
          <ac:graphicFrameMkLst>
            <pc:docMk/>
            <pc:sldMk cId="1119887568" sldId="437"/>
            <ac:graphicFrameMk id="10" creationId="{936F00B5-C18A-254E-9723-C4AE215E98DD}"/>
          </ac:graphicFrameMkLst>
        </pc:graphicFrameChg>
      </pc:sldChg>
      <pc:sldChg chg="modSp">
        <pc:chgData name="Juan David Forero Rodriguez" userId="S::jd.foreror1@uniandes.edu.co::109b95e3-f476-4372-9cca-31c3c7f47b50" providerId="AD" clId="Web-{58103525-E681-31BA-BAF7-33EBB53FD5AB}" dt="2025-09-02T04:23:54.823" v="2555"/>
        <pc:sldMkLst>
          <pc:docMk/>
          <pc:sldMk cId="2556734983" sldId="462"/>
        </pc:sldMkLst>
        <pc:graphicFrameChg chg="mod modGraphic">
          <ac:chgData name="Juan David Forero Rodriguez" userId="S::jd.foreror1@uniandes.edu.co::109b95e3-f476-4372-9cca-31c3c7f47b50" providerId="AD" clId="Web-{58103525-E681-31BA-BAF7-33EBB53FD5AB}" dt="2025-09-02T04:23:54.823" v="2555"/>
          <ac:graphicFrameMkLst>
            <pc:docMk/>
            <pc:sldMk cId="2556734983" sldId="462"/>
            <ac:graphicFrameMk id="10" creationId="{936F00B5-C18A-254E-9723-C4AE215E98DD}"/>
          </ac:graphicFrameMkLst>
        </pc:graphicFrameChg>
      </pc:sldChg>
      <pc:sldChg chg="modSp ord">
        <pc:chgData name="Juan David Forero Rodriguez" userId="S::jd.foreror1@uniandes.edu.co::109b95e3-f476-4372-9cca-31c3c7f47b50" providerId="AD" clId="Web-{58103525-E681-31BA-BAF7-33EBB53FD5AB}" dt="2025-09-02T03:51:03.603" v="40" actId="20577"/>
        <pc:sldMkLst>
          <pc:docMk/>
          <pc:sldMk cId="592874193" sldId="467"/>
        </pc:sldMkLst>
        <pc:spChg chg="mod">
          <ac:chgData name="Juan David Forero Rodriguez" userId="S::jd.foreror1@uniandes.edu.co::109b95e3-f476-4372-9cca-31c3c7f47b50" providerId="AD" clId="Web-{58103525-E681-31BA-BAF7-33EBB53FD5AB}" dt="2025-09-02T03:51:03.603" v="40" actId="20577"/>
          <ac:spMkLst>
            <pc:docMk/>
            <pc:sldMk cId="592874193" sldId="467"/>
            <ac:spMk id="5" creationId="{476C7C65-5A98-BF64-8286-457F361796C9}"/>
          </ac:spMkLst>
        </pc:spChg>
        <pc:graphicFrameChg chg="mod modGraphic">
          <ac:chgData name="Juan David Forero Rodriguez" userId="S::jd.foreror1@uniandes.edu.co::109b95e3-f476-4372-9cca-31c3c7f47b50" providerId="AD" clId="Web-{58103525-E681-31BA-BAF7-33EBB53FD5AB}" dt="2025-09-02T03:50:42.135" v="37"/>
          <ac:graphicFrameMkLst>
            <pc:docMk/>
            <pc:sldMk cId="592874193" sldId="467"/>
            <ac:graphicFrameMk id="8" creationId="{8E3EA33B-4F1D-1D8D-2655-02AF6C8C3BB7}"/>
          </ac:graphicFrameMkLst>
        </pc:graphicFrameChg>
      </pc:sldChg>
      <pc:sldChg chg="modSp">
        <pc:chgData name="Juan David Forero Rodriguez" userId="S::jd.foreror1@uniandes.edu.co::109b95e3-f476-4372-9cca-31c3c7f47b50" providerId="AD" clId="Web-{58103525-E681-31BA-BAF7-33EBB53FD5AB}" dt="2025-09-02T03:51:17.588" v="41"/>
        <pc:sldMkLst>
          <pc:docMk/>
          <pc:sldMk cId="2607037317" sldId="474"/>
        </pc:sldMkLst>
        <pc:graphicFrameChg chg="modGraphic">
          <ac:chgData name="Juan David Forero Rodriguez" userId="S::jd.foreror1@uniandes.edu.co::109b95e3-f476-4372-9cca-31c3c7f47b50" providerId="AD" clId="Web-{58103525-E681-31BA-BAF7-33EBB53FD5AB}" dt="2025-09-02T03:51:17.588" v="41"/>
          <ac:graphicFrameMkLst>
            <pc:docMk/>
            <pc:sldMk cId="2607037317" sldId="474"/>
            <ac:graphicFrameMk id="9" creationId="{E87D49B9-FEFB-D845-87E4-39A147340360}"/>
          </ac:graphicFrameMkLst>
        </pc:graphicFrameChg>
      </pc:sldChg>
      <pc:sldChg chg="addSp delSp modSp">
        <pc:chgData name="Juan David Forero Rodriguez" userId="S::jd.foreror1@uniandes.edu.co::109b95e3-f476-4372-9cca-31c3c7f47b50" providerId="AD" clId="Web-{58103525-E681-31BA-BAF7-33EBB53FD5AB}" dt="2025-09-02T03:53:44.998" v="114" actId="1076"/>
        <pc:sldMkLst>
          <pc:docMk/>
          <pc:sldMk cId="2639478463" sldId="475"/>
        </pc:sldMkLst>
        <pc:graphicFrameChg chg="add del mod">
          <ac:chgData name="Juan David Forero Rodriguez" userId="S::jd.foreror1@uniandes.edu.co::109b95e3-f476-4372-9cca-31c3c7f47b50" providerId="AD" clId="Web-{58103525-E681-31BA-BAF7-33EBB53FD5AB}" dt="2025-09-02T03:51:47.572" v="43"/>
          <ac:graphicFrameMkLst>
            <pc:docMk/>
            <pc:sldMk cId="2639478463" sldId="475"/>
            <ac:graphicFrameMk id="4" creationId="{CDCE6D81-A235-8426-19F8-250016D6AFC4}"/>
          </ac:graphicFrameMkLst>
        </pc:graphicFrameChg>
        <pc:graphicFrameChg chg="mod modGraphic">
          <ac:chgData name="Juan David Forero Rodriguez" userId="S::jd.foreror1@uniandes.edu.co::109b95e3-f476-4372-9cca-31c3c7f47b50" providerId="AD" clId="Web-{58103525-E681-31BA-BAF7-33EBB53FD5AB}" dt="2025-09-02T03:53:27.215" v="111"/>
          <ac:graphicFrameMkLst>
            <pc:docMk/>
            <pc:sldMk cId="2639478463" sldId="475"/>
            <ac:graphicFrameMk id="9" creationId="{D84B17D5-B0EF-B74B-B55E-CE7F2B338D40}"/>
          </ac:graphicFrameMkLst>
        </pc:graphicFrameChg>
        <pc:graphicFrameChg chg="mod modGraphic">
          <ac:chgData name="Juan David Forero Rodriguez" userId="S::jd.foreror1@uniandes.edu.co::109b95e3-f476-4372-9cca-31c3c7f47b50" providerId="AD" clId="Web-{58103525-E681-31BA-BAF7-33EBB53FD5AB}" dt="2025-09-02T03:53:44.998" v="114" actId="1076"/>
          <ac:graphicFrameMkLst>
            <pc:docMk/>
            <pc:sldMk cId="2639478463" sldId="475"/>
            <ac:graphicFrameMk id="10" creationId="{65513008-6D5E-444F-89F9-F7978FEFE492}"/>
          </ac:graphicFrameMkLst>
        </pc:graphicFrameChg>
      </pc:sldChg>
      <pc:sldChg chg="addSp delSp modSp">
        <pc:chgData name="Juan David Forero Rodriguez" userId="S::jd.foreror1@uniandes.edu.co::109b95e3-f476-4372-9cca-31c3c7f47b50" providerId="AD" clId="Web-{58103525-E681-31BA-BAF7-33EBB53FD5AB}" dt="2025-09-02T04:38:11.539" v="2609"/>
        <pc:sldMkLst>
          <pc:docMk/>
          <pc:sldMk cId="1316333021" sldId="482"/>
        </pc:sldMkLst>
        <pc:spChg chg="add mod">
          <ac:chgData name="Juan David Forero Rodriguez" userId="S::jd.foreror1@uniandes.edu.co::109b95e3-f476-4372-9cca-31c3c7f47b50" providerId="AD" clId="Web-{58103525-E681-31BA-BAF7-33EBB53FD5AB}" dt="2025-09-02T04:27:07.124" v="2559" actId="14100"/>
          <ac:spMkLst>
            <pc:docMk/>
            <pc:sldMk cId="1316333021" sldId="482"/>
            <ac:spMk id="2" creationId="{2DD6DFA3-7034-2600-F799-10A0D3BADC5E}"/>
          </ac:spMkLst>
        </pc:spChg>
        <pc:spChg chg="add del mod">
          <ac:chgData name="Juan David Forero Rodriguez" userId="S::jd.foreror1@uniandes.edu.co::109b95e3-f476-4372-9cca-31c3c7f47b50" providerId="AD" clId="Web-{58103525-E681-31BA-BAF7-33EBB53FD5AB}" dt="2025-09-02T04:30:25.370" v="2567"/>
          <ac:spMkLst>
            <pc:docMk/>
            <pc:sldMk cId="1316333021" sldId="482"/>
            <ac:spMk id="17" creationId="{3955A0C0-7D82-9C65-1AF7-CC0297AE18C4}"/>
          </ac:spMkLst>
        </pc:spChg>
        <pc:spChg chg="add del mod">
          <ac:chgData name="Juan David Forero Rodriguez" userId="S::jd.foreror1@uniandes.edu.co::109b95e3-f476-4372-9cca-31c3c7f47b50" providerId="AD" clId="Web-{58103525-E681-31BA-BAF7-33EBB53FD5AB}" dt="2025-09-02T04:30:32.589" v="2579"/>
          <ac:spMkLst>
            <pc:docMk/>
            <pc:sldMk cId="1316333021" sldId="482"/>
            <ac:spMk id="26" creationId="{36A963CC-4498-CFB3-ADB6-BDA75C97955E}"/>
          </ac:spMkLst>
        </pc:spChg>
        <pc:spChg chg="add del mod">
          <ac:chgData name="Juan David Forero Rodriguez" userId="S::jd.foreror1@uniandes.edu.co::109b95e3-f476-4372-9cca-31c3c7f47b50" providerId="AD" clId="Web-{58103525-E681-31BA-BAF7-33EBB53FD5AB}" dt="2025-09-02T04:31:16.685" v="2588"/>
          <ac:spMkLst>
            <pc:docMk/>
            <pc:sldMk cId="1316333021" sldId="482"/>
            <ac:spMk id="29" creationId="{EF9FB5B0-7E57-A2D8-F5E6-A396E528A0D2}"/>
          </ac:spMkLst>
        </pc:spChg>
        <pc:graphicFrameChg chg="add del mod">
          <ac:chgData name="Juan David Forero Rodriguez" userId="S::jd.foreror1@uniandes.edu.co::109b95e3-f476-4372-9cca-31c3c7f47b50" providerId="AD" clId="Web-{58103525-E681-31BA-BAF7-33EBB53FD5AB}" dt="2025-09-02T04:30:25.370" v="2571"/>
          <ac:graphicFrameMkLst>
            <pc:docMk/>
            <pc:sldMk cId="1316333021" sldId="482"/>
            <ac:graphicFrameMk id="10" creationId="{1234A2CA-6FD1-97A4-A414-217C98A56BFC}"/>
          </ac:graphicFrameMkLst>
        </pc:graphicFrameChg>
        <pc:graphicFrameChg chg="add del mod">
          <ac:chgData name="Juan David Forero Rodriguez" userId="S::jd.foreror1@uniandes.edu.co::109b95e3-f476-4372-9cca-31c3c7f47b50" providerId="AD" clId="Web-{58103525-E681-31BA-BAF7-33EBB53FD5AB}" dt="2025-09-02T04:30:25.370" v="2570"/>
          <ac:graphicFrameMkLst>
            <pc:docMk/>
            <pc:sldMk cId="1316333021" sldId="482"/>
            <ac:graphicFrameMk id="12" creationId="{4753EF80-7B23-DEDD-EF08-8963AC85AA2C}"/>
          </ac:graphicFrameMkLst>
        </pc:graphicFrameChg>
        <pc:graphicFrameChg chg="add del mod">
          <ac:chgData name="Juan David Forero Rodriguez" userId="S::jd.foreror1@uniandes.edu.co::109b95e3-f476-4372-9cca-31c3c7f47b50" providerId="AD" clId="Web-{58103525-E681-31BA-BAF7-33EBB53FD5AB}" dt="2025-09-02T04:30:25.370" v="2569"/>
          <ac:graphicFrameMkLst>
            <pc:docMk/>
            <pc:sldMk cId="1316333021" sldId="482"/>
            <ac:graphicFrameMk id="14" creationId="{628B3DC1-9772-2627-E39D-67FD68701998}"/>
          </ac:graphicFrameMkLst>
        </pc:graphicFrameChg>
        <pc:graphicFrameChg chg="add del mod">
          <ac:chgData name="Juan David Forero Rodriguez" userId="S::jd.foreror1@uniandes.edu.co::109b95e3-f476-4372-9cca-31c3c7f47b50" providerId="AD" clId="Web-{58103525-E681-31BA-BAF7-33EBB53FD5AB}" dt="2025-09-02T04:30:25.370" v="2568"/>
          <ac:graphicFrameMkLst>
            <pc:docMk/>
            <pc:sldMk cId="1316333021" sldId="482"/>
            <ac:graphicFrameMk id="16" creationId="{45E394F5-00A8-DD60-D9CA-6CCE1F54F03C}"/>
          </ac:graphicFrameMkLst>
        </pc:graphicFrameChg>
        <pc:graphicFrameChg chg="add del mod">
          <ac:chgData name="Juan David Forero Rodriguez" userId="S::jd.foreror1@uniandes.edu.co::109b95e3-f476-4372-9cca-31c3c7f47b50" providerId="AD" clId="Web-{58103525-E681-31BA-BAF7-33EBB53FD5AB}" dt="2025-09-02T04:30:32.589" v="2583"/>
          <ac:graphicFrameMkLst>
            <pc:docMk/>
            <pc:sldMk cId="1316333021" sldId="482"/>
            <ac:graphicFrameMk id="19" creationId="{E726592F-5C69-2CB9-368B-3EAD4B06E0B6}"/>
          </ac:graphicFrameMkLst>
        </pc:graphicFrameChg>
        <pc:graphicFrameChg chg="add del mod">
          <ac:chgData name="Juan David Forero Rodriguez" userId="S::jd.foreror1@uniandes.edu.co::109b95e3-f476-4372-9cca-31c3c7f47b50" providerId="AD" clId="Web-{58103525-E681-31BA-BAF7-33EBB53FD5AB}" dt="2025-09-02T04:30:32.589" v="2582"/>
          <ac:graphicFrameMkLst>
            <pc:docMk/>
            <pc:sldMk cId="1316333021" sldId="482"/>
            <ac:graphicFrameMk id="21" creationId="{D80723A7-3DE2-7606-AA40-59F4824D683F}"/>
          </ac:graphicFrameMkLst>
        </pc:graphicFrameChg>
        <pc:graphicFrameChg chg="add del mod">
          <ac:chgData name="Juan David Forero Rodriguez" userId="S::jd.foreror1@uniandes.edu.co::109b95e3-f476-4372-9cca-31c3c7f47b50" providerId="AD" clId="Web-{58103525-E681-31BA-BAF7-33EBB53FD5AB}" dt="2025-09-02T04:30:32.589" v="2581"/>
          <ac:graphicFrameMkLst>
            <pc:docMk/>
            <pc:sldMk cId="1316333021" sldId="482"/>
            <ac:graphicFrameMk id="23" creationId="{FADE838B-A1ED-2CE5-5C40-0DAE71E62CAC}"/>
          </ac:graphicFrameMkLst>
        </pc:graphicFrameChg>
        <pc:graphicFrameChg chg="add del mod">
          <ac:chgData name="Juan David Forero Rodriguez" userId="S::jd.foreror1@uniandes.edu.co::109b95e3-f476-4372-9cca-31c3c7f47b50" providerId="AD" clId="Web-{58103525-E681-31BA-BAF7-33EBB53FD5AB}" dt="2025-09-02T04:30:32.589" v="2580"/>
          <ac:graphicFrameMkLst>
            <pc:docMk/>
            <pc:sldMk cId="1316333021" sldId="482"/>
            <ac:graphicFrameMk id="25" creationId="{D59F7D1D-5AC1-EF57-366F-B0E26146F03E}"/>
          </ac:graphicFrameMkLst>
        </pc:graphicFrameChg>
        <pc:graphicFrameChg chg="add del mod">
          <ac:chgData name="Juan David Forero Rodriguez" userId="S::jd.foreror1@uniandes.edu.co::109b95e3-f476-4372-9cca-31c3c7f47b50" providerId="AD" clId="Web-{58103525-E681-31BA-BAF7-33EBB53FD5AB}" dt="2025-09-02T04:31:16.685" v="2589"/>
          <ac:graphicFrameMkLst>
            <pc:docMk/>
            <pc:sldMk cId="1316333021" sldId="482"/>
            <ac:graphicFrameMk id="28" creationId="{C77CA60F-910F-8F64-72CA-CA6C987E8DCD}"/>
          </ac:graphicFrameMkLst>
        </pc:graphicFrameChg>
        <pc:picChg chg="add mod">
          <ac:chgData name="Juan David Forero Rodriguez" userId="S::jd.foreror1@uniandes.edu.co::109b95e3-f476-4372-9cca-31c3c7f47b50" providerId="AD" clId="Web-{58103525-E681-31BA-BAF7-33EBB53FD5AB}" dt="2025-09-02T04:31:45.029" v="2593" actId="1076"/>
          <ac:picMkLst>
            <pc:docMk/>
            <pc:sldMk cId="1316333021" sldId="482"/>
            <ac:picMk id="30" creationId="{0800F7B3-DA2A-1487-5432-59CC1F6D4D92}"/>
          </ac:picMkLst>
        </pc:picChg>
        <pc:picChg chg="add mod">
          <ac:chgData name="Juan David Forero Rodriguez" userId="S::jd.foreror1@uniandes.edu.co::109b95e3-f476-4372-9cca-31c3c7f47b50" providerId="AD" clId="Web-{58103525-E681-31BA-BAF7-33EBB53FD5AB}" dt="2025-09-02T04:37:46.566" v="2606" actId="1076"/>
          <ac:picMkLst>
            <pc:docMk/>
            <pc:sldMk cId="1316333021" sldId="482"/>
            <ac:picMk id="31" creationId="{6FFC862E-1FBC-3911-42C7-64C14610EF07}"/>
          </ac:picMkLst>
        </pc:picChg>
        <pc:picChg chg="add mod">
          <ac:chgData name="Juan David Forero Rodriguez" userId="S::jd.foreror1@uniandes.edu.co::109b95e3-f476-4372-9cca-31c3c7f47b50" providerId="AD" clId="Web-{58103525-E681-31BA-BAF7-33EBB53FD5AB}" dt="2025-09-02T04:33:01.687" v="2600" actId="1076"/>
          <ac:picMkLst>
            <pc:docMk/>
            <pc:sldMk cId="1316333021" sldId="482"/>
            <ac:picMk id="32" creationId="{DC457D1A-2F76-B783-A81F-CD1F1D82A24E}"/>
          </ac:picMkLst>
        </pc:picChg>
        <pc:picChg chg="add del mod">
          <ac:chgData name="Juan David Forero Rodriguez" userId="S::jd.foreror1@uniandes.edu.co::109b95e3-f476-4372-9cca-31c3c7f47b50" providerId="AD" clId="Web-{58103525-E681-31BA-BAF7-33EBB53FD5AB}" dt="2025-09-02T04:38:11.539" v="2609"/>
          <ac:picMkLst>
            <pc:docMk/>
            <pc:sldMk cId="1316333021" sldId="482"/>
            <ac:picMk id="33" creationId="{847858CF-2957-800C-BBEA-AD23637A2B67}"/>
          </ac:picMkLst>
        </pc:picChg>
      </pc:sldChg>
      <pc:sldChg chg="del">
        <pc:chgData name="Juan David Forero Rodriguez" userId="S::jd.foreror1@uniandes.edu.co::109b95e3-f476-4372-9cca-31c3c7f47b50" providerId="AD" clId="Web-{58103525-E681-31BA-BAF7-33EBB53FD5AB}" dt="2025-09-02T03:54:02.170" v="115"/>
        <pc:sldMkLst>
          <pc:docMk/>
          <pc:sldMk cId="2145844100" sldId="482"/>
        </pc:sldMkLst>
      </pc:sldChg>
      <pc:sldChg chg="addSp delSp modSp">
        <pc:chgData name="Juan David Forero Rodriguez" userId="S::jd.foreror1@uniandes.edu.co::109b95e3-f476-4372-9cca-31c3c7f47b50" providerId="AD" clId="Web-{58103525-E681-31BA-BAF7-33EBB53FD5AB}" dt="2025-09-02T05:02:14.062" v="3420"/>
        <pc:sldMkLst>
          <pc:docMk/>
          <pc:sldMk cId="866889576" sldId="483"/>
        </pc:sldMkLst>
        <pc:spChg chg="add del mod">
          <ac:chgData name="Juan David Forero Rodriguez" userId="S::jd.foreror1@uniandes.edu.co::109b95e3-f476-4372-9cca-31c3c7f47b50" providerId="AD" clId="Web-{58103525-E681-31BA-BAF7-33EBB53FD5AB}" dt="2025-09-02T05:00:57.590" v="3402"/>
          <ac:spMkLst>
            <pc:docMk/>
            <pc:sldMk cId="866889576" sldId="483"/>
            <ac:spMk id="5" creationId="{B42F0E09-DCFF-34D4-B1CC-CEBAE04DDE61}"/>
          </ac:spMkLst>
        </pc:spChg>
        <pc:spChg chg="add del mod">
          <ac:chgData name="Juan David Forero Rodriguez" userId="S::jd.foreror1@uniandes.edu.co::109b95e3-f476-4372-9cca-31c3c7f47b50" providerId="AD" clId="Web-{58103525-E681-31BA-BAF7-33EBB53FD5AB}" dt="2025-09-02T04:46:19.280" v="2839"/>
          <ac:spMkLst>
            <pc:docMk/>
            <pc:sldMk cId="866889576" sldId="483"/>
            <ac:spMk id="11" creationId="{F396C292-18B6-83D4-EABC-49578DA4C430}"/>
          </ac:spMkLst>
        </pc:spChg>
        <pc:graphicFrameChg chg="add mod modGraphic">
          <ac:chgData name="Juan David Forero Rodriguez" userId="S::jd.foreror1@uniandes.edu.co::109b95e3-f476-4372-9cca-31c3c7f47b50" providerId="AD" clId="Web-{58103525-E681-31BA-BAF7-33EBB53FD5AB}" dt="2025-09-02T04:44:31.740" v="2835" actId="1076"/>
          <ac:graphicFrameMkLst>
            <pc:docMk/>
            <pc:sldMk cId="866889576" sldId="483"/>
            <ac:graphicFrameMk id="4" creationId="{A8882CF8-1E77-AB86-B778-762B5A44C351}"/>
          </ac:graphicFrameMkLst>
        </pc:graphicFrameChg>
        <pc:graphicFrameChg chg="add del mod modGraphic">
          <ac:chgData name="Juan David Forero Rodriguez" userId="S::jd.foreror1@uniandes.edu.co::109b95e3-f476-4372-9cca-31c3c7f47b50" providerId="AD" clId="Web-{58103525-E681-31BA-BAF7-33EBB53FD5AB}" dt="2025-09-02T04:49:45.842" v="2876"/>
          <ac:graphicFrameMkLst>
            <pc:docMk/>
            <pc:sldMk cId="866889576" sldId="483"/>
            <ac:graphicFrameMk id="11" creationId="{34CF9E00-4C5C-9246-EBB2-97917ACA66B4}"/>
          </ac:graphicFrameMkLst>
        </pc:graphicFrameChg>
        <pc:graphicFrameChg chg="add mod modGraphic">
          <ac:chgData name="Juan David Forero Rodriguez" userId="S::jd.foreror1@uniandes.edu.co::109b95e3-f476-4372-9cca-31c3c7f47b50" providerId="AD" clId="Web-{58103525-E681-31BA-BAF7-33EBB53FD5AB}" dt="2025-09-02T05:02:14.062" v="3420"/>
          <ac:graphicFrameMkLst>
            <pc:docMk/>
            <pc:sldMk cId="866889576" sldId="483"/>
            <ac:graphicFrameMk id="11" creationId="{397AAC81-FA65-F154-A098-59C5A8D748B5}"/>
          </ac:graphicFrameMkLst>
        </pc:graphicFrameChg>
        <pc:picChg chg="add del mod">
          <ac:chgData name="Juan David Forero Rodriguez" userId="S::jd.foreror1@uniandes.edu.co::109b95e3-f476-4372-9cca-31c3c7f47b50" providerId="AD" clId="Web-{58103525-E681-31BA-BAF7-33EBB53FD5AB}" dt="2025-09-02T05:00:53.652" v="3400"/>
          <ac:picMkLst>
            <pc:docMk/>
            <pc:sldMk cId="866889576" sldId="483"/>
            <ac:picMk id="2" creationId="{6E053FC1-4348-B868-B975-119764789A40}"/>
          </ac:picMkLst>
        </pc:picChg>
        <pc:picChg chg="del mod">
          <ac:chgData name="Juan David Forero Rodriguez" userId="S::jd.foreror1@uniandes.edu.co::109b95e3-f476-4372-9cca-31c3c7f47b50" providerId="AD" clId="Web-{58103525-E681-31BA-BAF7-33EBB53FD5AB}" dt="2025-09-02T04:39:59.705" v="2613"/>
          <ac:picMkLst>
            <pc:docMk/>
            <pc:sldMk cId="866889576" sldId="483"/>
            <ac:picMk id="9" creationId="{85F8D5FC-6002-AAD8-40DD-7D7D025B60CA}"/>
          </ac:picMkLst>
        </pc:picChg>
        <pc:picChg chg="del mod">
          <ac:chgData name="Juan David Forero Rodriguez" userId="S::jd.foreror1@uniandes.edu.co::109b95e3-f476-4372-9cca-31c3c7f47b50" providerId="AD" clId="Web-{58103525-E681-31BA-BAF7-33EBB53FD5AB}" dt="2025-09-02T05:00:54.918" v="3401"/>
          <ac:picMkLst>
            <pc:docMk/>
            <pc:sldMk cId="866889576" sldId="483"/>
            <ac:picMk id="10" creationId="{FB89661D-D2B5-9AB5-8F62-DA62E840A241}"/>
          </ac:picMkLst>
        </pc:picChg>
        <pc:picChg chg="del">
          <ac:chgData name="Juan David Forero Rodriguez" userId="S::jd.foreror1@uniandes.edu.co::109b95e3-f476-4372-9cca-31c3c7f47b50" providerId="AD" clId="Web-{58103525-E681-31BA-BAF7-33EBB53FD5AB}" dt="2025-09-02T05:00:52.668" v="3399"/>
          <ac:picMkLst>
            <pc:docMk/>
            <pc:sldMk cId="866889576" sldId="483"/>
            <ac:picMk id="17" creationId="{CC983B16-6FF0-BC5D-2EED-51DAC0B4409D}"/>
          </ac:picMkLst>
        </pc:picChg>
      </pc:sldChg>
    </pc:docChg>
  </pc:docChgLst>
  <pc:docChgLst>
    <pc:chgData name="Brayan Felipe Rojas Bernal" userId="S::b.rojasb@uniandes.edu.co::0e1c8319-9d93-42bd-95ed-f63e83f638a1" providerId="AD" clId="Web-{8A17EEF3-B1A7-AF94-6167-1EDD3B45EBD6}"/>
    <pc:docChg chg="addSld modSld">
      <pc:chgData name="Brayan Felipe Rojas Bernal" userId="S::b.rojasb@uniandes.edu.co::0e1c8319-9d93-42bd-95ed-f63e83f638a1" providerId="AD" clId="Web-{8A17EEF3-B1A7-AF94-6167-1EDD3B45EBD6}" dt="2025-09-02T04:48:26.844" v="260"/>
      <pc:docMkLst>
        <pc:docMk/>
      </pc:docMkLst>
      <pc:sldChg chg="addSp delSp modSp add replId">
        <pc:chgData name="Brayan Felipe Rojas Bernal" userId="S::b.rojasb@uniandes.edu.co::0e1c8319-9d93-42bd-95ed-f63e83f638a1" providerId="AD" clId="Web-{8A17EEF3-B1A7-AF94-6167-1EDD3B45EBD6}" dt="2025-09-02T04:36:55.074" v="104"/>
        <pc:sldMkLst>
          <pc:docMk/>
          <pc:sldMk cId="1316333021" sldId="482"/>
        </pc:sldMkLst>
        <pc:spChg chg="del mod">
          <ac:chgData name="Brayan Felipe Rojas Bernal" userId="S::b.rojasb@uniandes.edu.co::0e1c8319-9d93-42bd-95ed-f63e83f638a1" providerId="AD" clId="Web-{8A17EEF3-B1A7-AF94-6167-1EDD3B45EBD6}" dt="2025-09-02T04:32:54.757" v="95"/>
          <ac:spMkLst>
            <pc:docMk/>
            <pc:sldMk cId="1316333021" sldId="482"/>
            <ac:spMk id="2" creationId="{2DD6DFA3-7034-2600-F799-10A0D3BADC5E}"/>
          </ac:spMkLst>
        </pc:spChg>
        <pc:spChg chg="add mod">
          <ac:chgData name="Brayan Felipe Rojas Bernal" userId="S::b.rojasb@uniandes.edu.co::0e1c8319-9d93-42bd-95ed-f63e83f638a1" providerId="AD" clId="Web-{8A17EEF3-B1A7-AF94-6167-1EDD3B45EBD6}" dt="2025-09-02T04:30:07.775" v="61" actId="1076"/>
          <ac:spMkLst>
            <pc:docMk/>
            <pc:sldMk cId="1316333021" sldId="482"/>
            <ac:spMk id="5" creationId="{04D6D7A0-AB61-A42D-10A1-8E400683B3B6}"/>
          </ac:spMkLst>
        </pc:spChg>
        <pc:spChg chg="mod">
          <ac:chgData name="Brayan Felipe Rojas Bernal" userId="S::b.rojasb@uniandes.edu.co::0e1c8319-9d93-42bd-95ed-f63e83f638a1" providerId="AD" clId="Web-{8A17EEF3-B1A7-AF94-6167-1EDD3B45EBD6}" dt="2025-09-02T04:26:39.693" v="37" actId="20577"/>
          <ac:spMkLst>
            <pc:docMk/>
            <pc:sldMk cId="1316333021" sldId="482"/>
            <ac:spMk id="7" creationId="{73586764-63CB-3ADF-CD3D-11C4C5934109}"/>
          </ac:spMkLst>
        </pc:spChg>
        <pc:spChg chg="add mod">
          <ac:chgData name="Brayan Felipe Rojas Bernal" userId="S::b.rojasb@uniandes.edu.co::0e1c8319-9d93-42bd-95ed-f63e83f638a1" providerId="AD" clId="Web-{8A17EEF3-B1A7-AF94-6167-1EDD3B45EBD6}" dt="2025-09-02T04:29:57.852" v="59" actId="1076"/>
          <ac:spMkLst>
            <pc:docMk/>
            <pc:sldMk cId="1316333021" sldId="482"/>
            <ac:spMk id="8" creationId="{41FCA9EC-2B4F-61E0-2120-7AEB26B1810B}"/>
          </ac:spMkLst>
        </pc:spChg>
        <pc:spChg chg="add mod">
          <ac:chgData name="Brayan Felipe Rojas Bernal" userId="S::b.rojasb@uniandes.edu.co::0e1c8319-9d93-42bd-95ed-f63e83f638a1" providerId="AD" clId="Web-{8A17EEF3-B1A7-AF94-6167-1EDD3B45EBD6}" dt="2025-09-02T04:31:28.643" v="74" actId="20577"/>
          <ac:spMkLst>
            <pc:docMk/>
            <pc:sldMk cId="1316333021" sldId="482"/>
            <ac:spMk id="11" creationId="{5970FF15-17EE-688D-60A1-46F3556D1E95}"/>
          </ac:spMkLst>
        </pc:spChg>
        <pc:spChg chg="add mod">
          <ac:chgData name="Brayan Felipe Rojas Bernal" userId="S::b.rojasb@uniandes.edu.co::0e1c8319-9d93-42bd-95ed-f63e83f638a1" providerId="AD" clId="Web-{8A17EEF3-B1A7-AF94-6167-1EDD3B45EBD6}" dt="2025-09-02T04:32:50.319" v="93" actId="1076"/>
          <ac:spMkLst>
            <pc:docMk/>
            <pc:sldMk cId="1316333021" sldId="482"/>
            <ac:spMk id="13" creationId="{626C37F4-9D86-0FEF-A0F1-88711818FE14}"/>
          </ac:spMkLst>
        </pc:spChg>
        <pc:picChg chg="add mod">
          <ac:chgData name="Brayan Felipe Rojas Bernal" userId="S::b.rojasb@uniandes.edu.co::0e1c8319-9d93-42bd-95ed-f63e83f638a1" providerId="AD" clId="Web-{8A17EEF3-B1A7-AF94-6167-1EDD3B45EBD6}" dt="2025-09-02T04:30:07.759" v="60" actId="1076"/>
          <ac:picMkLst>
            <pc:docMk/>
            <pc:sldMk cId="1316333021" sldId="482"/>
            <ac:picMk id="4" creationId="{E11A69F9-AC45-8757-A752-CAAC1F087278}"/>
          </ac:picMkLst>
        </pc:picChg>
        <pc:picChg chg="add mod">
          <ac:chgData name="Brayan Felipe Rojas Bernal" userId="S::b.rojasb@uniandes.edu.co::0e1c8319-9d93-42bd-95ed-f63e83f638a1" providerId="AD" clId="Web-{8A17EEF3-B1A7-AF94-6167-1EDD3B45EBD6}" dt="2025-09-02T04:31:11.032" v="69" actId="1076"/>
          <ac:picMkLst>
            <pc:docMk/>
            <pc:sldMk cId="1316333021" sldId="482"/>
            <ac:picMk id="9" creationId="{3469077E-C23B-2D38-7388-720161B77886}"/>
          </ac:picMkLst>
        </pc:picChg>
        <pc:picChg chg="del mod">
          <ac:chgData name="Brayan Felipe Rojas Bernal" userId="S::b.rojasb@uniandes.edu.co::0e1c8319-9d93-42bd-95ed-f63e83f638a1" providerId="AD" clId="Web-{8A17EEF3-B1A7-AF94-6167-1EDD3B45EBD6}" dt="2025-09-02T04:36:55.074" v="104"/>
          <ac:picMkLst>
            <pc:docMk/>
            <pc:sldMk cId="1316333021" sldId="482"/>
            <ac:picMk id="30" creationId="{0800F7B3-DA2A-1487-5432-59CC1F6D4D92}"/>
          </ac:picMkLst>
        </pc:picChg>
        <pc:picChg chg="del mod">
          <ac:chgData name="Brayan Felipe Rojas Bernal" userId="S::b.rojasb@uniandes.edu.co::0e1c8319-9d93-42bd-95ed-f63e83f638a1" providerId="AD" clId="Web-{8A17EEF3-B1A7-AF94-6167-1EDD3B45EBD6}" dt="2025-09-02T04:33:02.616" v="97"/>
          <ac:picMkLst>
            <pc:docMk/>
            <pc:sldMk cId="1316333021" sldId="482"/>
            <ac:picMk id="32" creationId="{DC457D1A-2F76-B783-A81F-CD1F1D82A24E}"/>
          </ac:picMkLst>
        </pc:picChg>
        <pc:picChg chg="mod">
          <ac:chgData name="Brayan Felipe Rojas Bernal" userId="S::b.rojasb@uniandes.edu.co::0e1c8319-9d93-42bd-95ed-f63e83f638a1" providerId="AD" clId="Web-{8A17EEF3-B1A7-AF94-6167-1EDD3B45EBD6}" dt="2025-09-02T04:35:28.183" v="100" actId="1076"/>
          <ac:picMkLst>
            <pc:docMk/>
            <pc:sldMk cId="1316333021" sldId="482"/>
            <ac:picMk id="33" creationId="{847858CF-2957-800C-BBEA-AD23637A2B67}"/>
          </ac:picMkLst>
        </pc:picChg>
      </pc:sldChg>
      <pc:sldChg chg="addSp delSp modSp">
        <pc:chgData name="Brayan Felipe Rojas Bernal" userId="S::b.rojasb@uniandes.edu.co::0e1c8319-9d93-42bd-95ed-f63e83f638a1" providerId="AD" clId="Web-{8A17EEF3-B1A7-AF94-6167-1EDD3B45EBD6}" dt="2025-09-02T04:48:26.844" v="260"/>
        <pc:sldMkLst>
          <pc:docMk/>
          <pc:sldMk cId="866889576" sldId="483"/>
        </pc:sldMkLst>
        <pc:spChg chg="add del mod topLvl">
          <ac:chgData name="Brayan Felipe Rojas Bernal" userId="S::b.rojasb@uniandes.edu.co::0e1c8319-9d93-42bd-95ed-f63e83f638a1" providerId="AD" clId="Web-{8A17EEF3-B1A7-AF94-6167-1EDD3B45EBD6}" dt="2025-09-02T04:48:16.922" v="259"/>
          <ac:spMkLst>
            <pc:docMk/>
            <pc:sldMk cId="866889576" sldId="483"/>
            <ac:spMk id="8" creationId="{281E5B3D-85CE-5DC4-9DBF-BA8C89200656}"/>
          </ac:spMkLst>
        </pc:spChg>
        <pc:spChg chg="add mod">
          <ac:chgData name="Brayan Felipe Rojas Bernal" userId="S::b.rojasb@uniandes.edu.co::0e1c8319-9d93-42bd-95ed-f63e83f638a1" providerId="AD" clId="Web-{8A17EEF3-B1A7-AF94-6167-1EDD3B45EBD6}" dt="2025-09-02T04:47:31.078" v="239" actId="20577"/>
          <ac:spMkLst>
            <pc:docMk/>
            <pc:sldMk cId="866889576" sldId="483"/>
            <ac:spMk id="9" creationId="{920F8023-41E5-01A6-67CC-C0913E2D1A54}"/>
          </ac:spMkLst>
        </pc:spChg>
        <pc:grpChg chg="add del">
          <ac:chgData name="Brayan Felipe Rojas Bernal" userId="S::b.rojasb@uniandes.edu.co::0e1c8319-9d93-42bd-95ed-f63e83f638a1" providerId="AD" clId="Web-{8A17EEF3-B1A7-AF94-6167-1EDD3B45EBD6}" dt="2025-09-02T04:48:12.860" v="256"/>
          <ac:grpSpMkLst>
            <pc:docMk/>
            <pc:sldMk cId="866889576" sldId="483"/>
            <ac:grpSpMk id="13" creationId="{737C931F-CC2A-22D0-D331-D7C723C62169}"/>
          </ac:grpSpMkLst>
        </pc:grpChg>
        <pc:grpChg chg="add">
          <ac:chgData name="Brayan Felipe Rojas Bernal" userId="S::b.rojasb@uniandes.edu.co::0e1c8319-9d93-42bd-95ed-f63e83f638a1" providerId="AD" clId="Web-{8A17EEF3-B1A7-AF94-6167-1EDD3B45EBD6}" dt="2025-09-02T04:48:26.844" v="260"/>
          <ac:grpSpMkLst>
            <pc:docMk/>
            <pc:sldMk cId="866889576" sldId="483"/>
            <ac:grpSpMk id="14" creationId="{BBFAD93D-B4CC-F197-99E0-9491EEFE9B85}"/>
          </ac:grpSpMkLst>
        </pc:grpChg>
        <pc:picChg chg="add mod">
          <ac:chgData name="Brayan Felipe Rojas Bernal" userId="S::b.rojasb@uniandes.edu.co::0e1c8319-9d93-42bd-95ed-f63e83f638a1" providerId="AD" clId="Web-{8A17EEF3-B1A7-AF94-6167-1EDD3B45EBD6}" dt="2025-09-02T04:39:10.122" v="115" actId="1076"/>
          <ac:picMkLst>
            <pc:docMk/>
            <pc:sldMk cId="866889576" sldId="483"/>
            <ac:picMk id="9" creationId="{85F8D5FC-6002-AAD8-40DD-7D7D025B60CA}"/>
          </ac:picMkLst>
        </pc:picChg>
        <pc:picChg chg="add mod modCrop">
          <ac:chgData name="Brayan Felipe Rojas Bernal" userId="S::b.rojasb@uniandes.edu.co::0e1c8319-9d93-42bd-95ed-f63e83f638a1" providerId="AD" clId="Web-{8A17EEF3-B1A7-AF94-6167-1EDD3B45EBD6}" dt="2025-09-02T04:42:21.826" v="122" actId="1076"/>
          <ac:picMkLst>
            <pc:docMk/>
            <pc:sldMk cId="866889576" sldId="483"/>
            <ac:picMk id="10" creationId="{FB89661D-D2B5-9AB5-8F62-DA62E840A241}"/>
          </ac:picMkLst>
        </pc:picChg>
        <pc:picChg chg="add del mod topLvl">
          <ac:chgData name="Brayan Felipe Rojas Bernal" userId="S::b.rojasb@uniandes.edu.co::0e1c8319-9d93-42bd-95ed-f63e83f638a1" providerId="AD" clId="Web-{8A17EEF3-B1A7-AF94-6167-1EDD3B45EBD6}" dt="2025-09-02T04:48:14.594" v="257" actId="1076"/>
          <ac:picMkLst>
            <pc:docMk/>
            <pc:sldMk cId="866889576" sldId="483"/>
            <ac:picMk id="12" creationId="{DA8CD3B6-3F82-5DD7-D749-66FE2301CE93}"/>
          </ac:picMkLst>
        </pc:picChg>
        <pc:picChg chg="mod">
          <ac:chgData name="Brayan Felipe Rojas Bernal" userId="S::b.rojasb@uniandes.edu.co::0e1c8319-9d93-42bd-95ed-f63e83f638a1" providerId="AD" clId="Web-{8A17EEF3-B1A7-AF94-6167-1EDD3B45EBD6}" dt="2025-09-02T04:41:19.310" v="116" actId="1076"/>
          <ac:picMkLst>
            <pc:docMk/>
            <pc:sldMk cId="866889576" sldId="483"/>
            <ac:picMk id="17" creationId="{CC983B16-6FF0-BC5D-2EED-51DAC0B4409D}"/>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O"/>
          </a:p>
        </p:txBody>
      </p:sp>
      <p:sp>
        <p:nvSpPr>
          <p:cNvPr id="3" name="Marcador de fech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E7CEA7A-8677-4FDA-B3F8-0F442B823CF2}" type="datetimeFigureOut">
              <a:rPr lang="es-CO" smtClean="0"/>
              <a:t>1/09/2025</a:t>
            </a:fld>
            <a:endParaRPr lang="es-CO"/>
          </a:p>
        </p:txBody>
      </p:sp>
      <p:sp>
        <p:nvSpPr>
          <p:cNvPr id="4" name="Marcador de pie de página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CO"/>
          </a:p>
        </p:txBody>
      </p:sp>
      <p:sp>
        <p:nvSpPr>
          <p:cNvPr id="5" name="Marcador de número de diapositiva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4AA10B8-D2AD-4939-8FB4-21E6196E416D}" type="slidenum">
              <a:rPr lang="es-CO" smtClean="0"/>
              <a:t>‹#›</a:t>
            </a:fld>
            <a:endParaRPr lang="es-CO"/>
          </a:p>
        </p:txBody>
      </p:sp>
    </p:spTree>
    <p:extLst>
      <p:ext uri="{BB962C8B-B14F-4D97-AF65-F5344CB8AC3E}">
        <p14:creationId xmlns:p14="http://schemas.microsoft.com/office/powerpoint/2010/main" val="192914233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CO"/>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CF76EF8-CCBC-4AD8-9A62-F8ABF7C63A58}" type="datetimeFigureOut">
              <a:rPr lang="es-CO" smtClean="0"/>
              <a:t>1/09/2025</a:t>
            </a:fld>
            <a:endParaRPr lang="es-CO"/>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CO"/>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CO"/>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9CE3E00-5BD7-44D7-B945-08D1EB9B6B4C}" type="slidenum">
              <a:rPr lang="es-CO" smtClean="0"/>
              <a:t>‹#›</a:t>
            </a:fld>
            <a:endParaRPr lang="es-CO"/>
          </a:p>
        </p:txBody>
      </p:sp>
    </p:spTree>
    <p:extLst>
      <p:ext uri="{BB962C8B-B14F-4D97-AF65-F5344CB8AC3E}">
        <p14:creationId xmlns:p14="http://schemas.microsoft.com/office/powerpoint/2010/main" val="2129012025"/>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CO"/>
          </a:p>
        </p:txBody>
      </p:sp>
      <p:sp>
        <p:nvSpPr>
          <p:cNvPr id="4" name="Slide Number Placeholder 3"/>
          <p:cNvSpPr>
            <a:spLocks noGrp="1"/>
          </p:cNvSpPr>
          <p:nvPr>
            <p:ph type="sldNum" sz="quarter" idx="10"/>
          </p:nvPr>
        </p:nvSpPr>
        <p:spPr/>
        <p:txBody>
          <a:bodyPr/>
          <a:lstStyle/>
          <a:p>
            <a:fld id="{39CE3E00-5BD7-44D7-B945-08D1EB9B6B4C}" type="slidenum">
              <a:rPr lang="es-CO" smtClean="0"/>
              <a:t>2</a:t>
            </a:fld>
            <a:endParaRPr lang="es-CO"/>
          </a:p>
        </p:txBody>
      </p:sp>
    </p:spTree>
    <p:extLst>
      <p:ext uri="{BB962C8B-B14F-4D97-AF65-F5344CB8AC3E}">
        <p14:creationId xmlns:p14="http://schemas.microsoft.com/office/powerpoint/2010/main" val="30284292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2F5281-C475-BBF8-8B55-66D0209B957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E660DBF-99E3-2A70-4652-4F990C3B7BF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69F9CED-594F-6C83-B149-4B01115333BD}"/>
              </a:ext>
            </a:extLst>
          </p:cNvPr>
          <p:cNvSpPr>
            <a:spLocks noGrp="1"/>
          </p:cNvSpPr>
          <p:nvPr>
            <p:ph type="body" idx="1"/>
          </p:nvPr>
        </p:nvSpPr>
        <p:spPr/>
        <p:txBody>
          <a:bodyPr/>
          <a:lstStyle/>
          <a:p>
            <a:endParaRPr lang="es-CO"/>
          </a:p>
        </p:txBody>
      </p:sp>
      <p:sp>
        <p:nvSpPr>
          <p:cNvPr id="4" name="Slide Number Placeholder 3">
            <a:extLst>
              <a:ext uri="{FF2B5EF4-FFF2-40B4-BE49-F238E27FC236}">
                <a16:creationId xmlns:a16="http://schemas.microsoft.com/office/drawing/2014/main" id="{08D6C066-762F-4353-F8F2-B25BA8FEB22A}"/>
              </a:ext>
            </a:extLst>
          </p:cNvPr>
          <p:cNvSpPr>
            <a:spLocks noGrp="1"/>
          </p:cNvSpPr>
          <p:nvPr>
            <p:ph type="sldNum" sz="quarter" idx="10"/>
          </p:nvPr>
        </p:nvSpPr>
        <p:spPr/>
        <p:txBody>
          <a:bodyPr/>
          <a:lstStyle/>
          <a:p>
            <a:fld id="{39CE3E00-5BD7-44D7-B945-08D1EB9B6B4C}" type="slidenum">
              <a:rPr lang="es-CO" smtClean="0"/>
              <a:t>11</a:t>
            </a:fld>
            <a:endParaRPr lang="es-CO"/>
          </a:p>
        </p:txBody>
      </p:sp>
    </p:spTree>
    <p:extLst>
      <p:ext uri="{BB962C8B-B14F-4D97-AF65-F5344CB8AC3E}">
        <p14:creationId xmlns:p14="http://schemas.microsoft.com/office/powerpoint/2010/main" val="19104074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B9D24A-C3DA-B435-2E47-99DA25D5A3A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1F21778-14B4-8C98-2427-BD092C0B75A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24737B2-F91F-0235-2F70-335E7EC280C6}"/>
              </a:ext>
            </a:extLst>
          </p:cNvPr>
          <p:cNvSpPr>
            <a:spLocks noGrp="1"/>
          </p:cNvSpPr>
          <p:nvPr>
            <p:ph type="body" idx="1"/>
          </p:nvPr>
        </p:nvSpPr>
        <p:spPr/>
        <p:txBody>
          <a:bodyPr/>
          <a:lstStyle/>
          <a:p>
            <a:endParaRPr lang="es-CO"/>
          </a:p>
        </p:txBody>
      </p:sp>
      <p:sp>
        <p:nvSpPr>
          <p:cNvPr id="4" name="Slide Number Placeholder 3">
            <a:extLst>
              <a:ext uri="{FF2B5EF4-FFF2-40B4-BE49-F238E27FC236}">
                <a16:creationId xmlns:a16="http://schemas.microsoft.com/office/drawing/2014/main" id="{C1C01530-3F01-6BD3-D761-20EEA9652544}"/>
              </a:ext>
            </a:extLst>
          </p:cNvPr>
          <p:cNvSpPr>
            <a:spLocks noGrp="1"/>
          </p:cNvSpPr>
          <p:nvPr>
            <p:ph type="sldNum" sz="quarter" idx="10"/>
          </p:nvPr>
        </p:nvSpPr>
        <p:spPr/>
        <p:txBody>
          <a:bodyPr/>
          <a:lstStyle/>
          <a:p>
            <a:fld id="{39CE3E00-5BD7-44D7-B945-08D1EB9B6B4C}" type="slidenum">
              <a:rPr lang="es-CO" smtClean="0"/>
              <a:t>12</a:t>
            </a:fld>
            <a:endParaRPr lang="es-CO"/>
          </a:p>
        </p:txBody>
      </p:sp>
    </p:spTree>
    <p:extLst>
      <p:ext uri="{BB962C8B-B14F-4D97-AF65-F5344CB8AC3E}">
        <p14:creationId xmlns:p14="http://schemas.microsoft.com/office/powerpoint/2010/main" val="15248857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4ED1A9-B3B2-DDD3-309D-FBCB99084EE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41B6452-A135-4679-D3FC-111178944FA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7787C5D-D8B5-97AE-BCEA-BAB088334DAD}"/>
              </a:ext>
            </a:extLst>
          </p:cNvPr>
          <p:cNvSpPr>
            <a:spLocks noGrp="1"/>
          </p:cNvSpPr>
          <p:nvPr>
            <p:ph type="body" idx="1"/>
          </p:nvPr>
        </p:nvSpPr>
        <p:spPr/>
        <p:txBody>
          <a:bodyPr/>
          <a:lstStyle/>
          <a:p>
            <a:endParaRPr lang="es-CO"/>
          </a:p>
        </p:txBody>
      </p:sp>
      <p:sp>
        <p:nvSpPr>
          <p:cNvPr id="4" name="Slide Number Placeholder 3">
            <a:extLst>
              <a:ext uri="{FF2B5EF4-FFF2-40B4-BE49-F238E27FC236}">
                <a16:creationId xmlns:a16="http://schemas.microsoft.com/office/drawing/2014/main" id="{512B5E97-F26D-34DF-EB39-E9C268B7F499}"/>
              </a:ext>
            </a:extLst>
          </p:cNvPr>
          <p:cNvSpPr>
            <a:spLocks noGrp="1"/>
          </p:cNvSpPr>
          <p:nvPr>
            <p:ph type="sldNum" sz="quarter" idx="10"/>
          </p:nvPr>
        </p:nvSpPr>
        <p:spPr/>
        <p:txBody>
          <a:bodyPr/>
          <a:lstStyle/>
          <a:p>
            <a:fld id="{39CE3E00-5BD7-44D7-B945-08D1EB9B6B4C}" type="slidenum">
              <a:rPr lang="es-CO" smtClean="0"/>
              <a:t>13</a:t>
            </a:fld>
            <a:endParaRPr lang="es-CO"/>
          </a:p>
        </p:txBody>
      </p:sp>
    </p:spTree>
    <p:extLst>
      <p:ext uri="{BB962C8B-B14F-4D97-AF65-F5344CB8AC3E}">
        <p14:creationId xmlns:p14="http://schemas.microsoft.com/office/powerpoint/2010/main" val="1598029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CO"/>
          </a:p>
        </p:txBody>
      </p:sp>
      <p:sp>
        <p:nvSpPr>
          <p:cNvPr id="4" name="Slide Number Placeholder 3"/>
          <p:cNvSpPr>
            <a:spLocks noGrp="1"/>
          </p:cNvSpPr>
          <p:nvPr>
            <p:ph type="sldNum" sz="quarter" idx="10"/>
          </p:nvPr>
        </p:nvSpPr>
        <p:spPr/>
        <p:txBody>
          <a:bodyPr/>
          <a:lstStyle/>
          <a:p>
            <a:fld id="{39CE3E00-5BD7-44D7-B945-08D1EB9B6B4C}" type="slidenum">
              <a:rPr lang="es-CO" smtClean="0"/>
              <a:t>14</a:t>
            </a:fld>
            <a:endParaRPr lang="es-CO"/>
          </a:p>
        </p:txBody>
      </p:sp>
    </p:spTree>
    <p:extLst>
      <p:ext uri="{BB962C8B-B14F-4D97-AF65-F5344CB8AC3E}">
        <p14:creationId xmlns:p14="http://schemas.microsoft.com/office/powerpoint/2010/main" val="40170365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CO"/>
          </a:p>
        </p:txBody>
      </p:sp>
      <p:sp>
        <p:nvSpPr>
          <p:cNvPr id="4" name="Slide Number Placeholder 3"/>
          <p:cNvSpPr>
            <a:spLocks noGrp="1"/>
          </p:cNvSpPr>
          <p:nvPr>
            <p:ph type="sldNum" sz="quarter" idx="10"/>
          </p:nvPr>
        </p:nvSpPr>
        <p:spPr/>
        <p:txBody>
          <a:bodyPr/>
          <a:lstStyle/>
          <a:p>
            <a:fld id="{39CE3E00-5BD7-44D7-B945-08D1EB9B6B4C}" type="slidenum">
              <a:rPr lang="es-CO" smtClean="0"/>
              <a:t>15</a:t>
            </a:fld>
            <a:endParaRPr lang="es-CO"/>
          </a:p>
        </p:txBody>
      </p:sp>
    </p:spTree>
    <p:extLst>
      <p:ext uri="{BB962C8B-B14F-4D97-AF65-F5344CB8AC3E}">
        <p14:creationId xmlns:p14="http://schemas.microsoft.com/office/powerpoint/2010/main" val="22645833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CO"/>
          </a:p>
        </p:txBody>
      </p:sp>
      <p:sp>
        <p:nvSpPr>
          <p:cNvPr id="4" name="Slide Number Placeholder 3"/>
          <p:cNvSpPr>
            <a:spLocks noGrp="1"/>
          </p:cNvSpPr>
          <p:nvPr>
            <p:ph type="sldNum" sz="quarter" idx="10"/>
          </p:nvPr>
        </p:nvSpPr>
        <p:spPr/>
        <p:txBody>
          <a:bodyPr/>
          <a:lstStyle/>
          <a:p>
            <a:fld id="{39CE3E00-5BD7-44D7-B945-08D1EB9B6B4C}" type="slidenum">
              <a:rPr lang="es-CO" smtClean="0"/>
              <a:t>16</a:t>
            </a:fld>
            <a:endParaRPr lang="es-CO"/>
          </a:p>
        </p:txBody>
      </p:sp>
    </p:spTree>
    <p:extLst>
      <p:ext uri="{BB962C8B-B14F-4D97-AF65-F5344CB8AC3E}">
        <p14:creationId xmlns:p14="http://schemas.microsoft.com/office/powerpoint/2010/main" val="161882198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CO"/>
          </a:p>
        </p:txBody>
      </p:sp>
      <p:sp>
        <p:nvSpPr>
          <p:cNvPr id="4" name="Slide Number Placeholder 3"/>
          <p:cNvSpPr>
            <a:spLocks noGrp="1"/>
          </p:cNvSpPr>
          <p:nvPr>
            <p:ph type="sldNum" sz="quarter" idx="10"/>
          </p:nvPr>
        </p:nvSpPr>
        <p:spPr/>
        <p:txBody>
          <a:bodyPr/>
          <a:lstStyle/>
          <a:p>
            <a:fld id="{39CE3E00-5BD7-44D7-B945-08D1EB9B6B4C}" type="slidenum">
              <a:rPr lang="es-CO" smtClean="0"/>
              <a:t>17</a:t>
            </a:fld>
            <a:endParaRPr lang="es-CO"/>
          </a:p>
        </p:txBody>
      </p:sp>
    </p:spTree>
    <p:extLst>
      <p:ext uri="{BB962C8B-B14F-4D97-AF65-F5344CB8AC3E}">
        <p14:creationId xmlns:p14="http://schemas.microsoft.com/office/powerpoint/2010/main" val="118143329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5563EC-5654-D343-7470-749C2824F1C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43C5DD9-F4C7-B4B2-4349-664035DF803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940A383-00E9-E71B-B5D8-266D04014D1C}"/>
              </a:ext>
            </a:extLst>
          </p:cNvPr>
          <p:cNvSpPr>
            <a:spLocks noGrp="1"/>
          </p:cNvSpPr>
          <p:nvPr>
            <p:ph type="body" idx="1"/>
          </p:nvPr>
        </p:nvSpPr>
        <p:spPr/>
        <p:txBody>
          <a:bodyPr/>
          <a:lstStyle/>
          <a:p>
            <a:endParaRPr lang="es-CO"/>
          </a:p>
        </p:txBody>
      </p:sp>
      <p:sp>
        <p:nvSpPr>
          <p:cNvPr id="4" name="Slide Number Placeholder 3">
            <a:extLst>
              <a:ext uri="{FF2B5EF4-FFF2-40B4-BE49-F238E27FC236}">
                <a16:creationId xmlns:a16="http://schemas.microsoft.com/office/drawing/2014/main" id="{02701895-F4B0-F528-2734-BB345E81F1EF}"/>
              </a:ext>
            </a:extLst>
          </p:cNvPr>
          <p:cNvSpPr>
            <a:spLocks noGrp="1"/>
          </p:cNvSpPr>
          <p:nvPr>
            <p:ph type="sldNum" sz="quarter" idx="10"/>
          </p:nvPr>
        </p:nvSpPr>
        <p:spPr/>
        <p:txBody>
          <a:bodyPr/>
          <a:lstStyle/>
          <a:p>
            <a:fld id="{39CE3E00-5BD7-44D7-B945-08D1EB9B6B4C}" type="slidenum">
              <a:rPr lang="es-CO" smtClean="0"/>
              <a:t>18</a:t>
            </a:fld>
            <a:endParaRPr lang="es-CO"/>
          </a:p>
        </p:txBody>
      </p:sp>
    </p:spTree>
    <p:extLst>
      <p:ext uri="{BB962C8B-B14F-4D97-AF65-F5344CB8AC3E}">
        <p14:creationId xmlns:p14="http://schemas.microsoft.com/office/powerpoint/2010/main" val="84066032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6A820F-F81B-6DE9-07BE-71B259FAF4F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0A87C60-67B9-83FA-E5DF-B7957215731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1DE32F1-5140-149A-0796-801737B39AB6}"/>
              </a:ext>
            </a:extLst>
          </p:cNvPr>
          <p:cNvSpPr>
            <a:spLocks noGrp="1"/>
          </p:cNvSpPr>
          <p:nvPr>
            <p:ph type="body" idx="1"/>
          </p:nvPr>
        </p:nvSpPr>
        <p:spPr/>
        <p:txBody>
          <a:bodyPr/>
          <a:lstStyle/>
          <a:p>
            <a:endParaRPr lang="es-CO"/>
          </a:p>
        </p:txBody>
      </p:sp>
      <p:sp>
        <p:nvSpPr>
          <p:cNvPr id="4" name="Slide Number Placeholder 3">
            <a:extLst>
              <a:ext uri="{FF2B5EF4-FFF2-40B4-BE49-F238E27FC236}">
                <a16:creationId xmlns:a16="http://schemas.microsoft.com/office/drawing/2014/main" id="{31B2AADC-AEAA-4DAA-62CD-D51965C23E37}"/>
              </a:ext>
            </a:extLst>
          </p:cNvPr>
          <p:cNvSpPr>
            <a:spLocks noGrp="1"/>
          </p:cNvSpPr>
          <p:nvPr>
            <p:ph type="sldNum" sz="quarter" idx="10"/>
          </p:nvPr>
        </p:nvSpPr>
        <p:spPr/>
        <p:txBody>
          <a:bodyPr/>
          <a:lstStyle/>
          <a:p>
            <a:fld id="{39CE3E00-5BD7-44D7-B945-08D1EB9B6B4C}" type="slidenum">
              <a:rPr lang="es-CO" smtClean="0"/>
              <a:t>19</a:t>
            </a:fld>
            <a:endParaRPr lang="es-CO"/>
          </a:p>
        </p:txBody>
      </p:sp>
    </p:spTree>
    <p:extLst>
      <p:ext uri="{BB962C8B-B14F-4D97-AF65-F5344CB8AC3E}">
        <p14:creationId xmlns:p14="http://schemas.microsoft.com/office/powerpoint/2010/main" val="60267441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8A36B6-013A-4AEE-943E-31D485EE678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A3CFC94-E6A3-755D-82B9-F4E9AB5B408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6B4B9F8-259D-C9B4-763E-95A9A34BE188}"/>
              </a:ext>
            </a:extLst>
          </p:cNvPr>
          <p:cNvSpPr>
            <a:spLocks noGrp="1"/>
          </p:cNvSpPr>
          <p:nvPr>
            <p:ph type="body" idx="1"/>
          </p:nvPr>
        </p:nvSpPr>
        <p:spPr/>
        <p:txBody>
          <a:bodyPr/>
          <a:lstStyle/>
          <a:p>
            <a:endParaRPr lang="es-CO"/>
          </a:p>
        </p:txBody>
      </p:sp>
      <p:sp>
        <p:nvSpPr>
          <p:cNvPr id="4" name="Slide Number Placeholder 3">
            <a:extLst>
              <a:ext uri="{FF2B5EF4-FFF2-40B4-BE49-F238E27FC236}">
                <a16:creationId xmlns:a16="http://schemas.microsoft.com/office/drawing/2014/main" id="{3B2505A4-425D-8873-BB96-AF201749EA04}"/>
              </a:ext>
            </a:extLst>
          </p:cNvPr>
          <p:cNvSpPr>
            <a:spLocks noGrp="1"/>
          </p:cNvSpPr>
          <p:nvPr>
            <p:ph type="sldNum" sz="quarter" idx="10"/>
          </p:nvPr>
        </p:nvSpPr>
        <p:spPr/>
        <p:txBody>
          <a:bodyPr/>
          <a:lstStyle/>
          <a:p>
            <a:fld id="{39CE3E00-5BD7-44D7-B945-08D1EB9B6B4C}" type="slidenum">
              <a:rPr lang="es-CO" smtClean="0"/>
              <a:t>20</a:t>
            </a:fld>
            <a:endParaRPr lang="es-CO"/>
          </a:p>
        </p:txBody>
      </p:sp>
    </p:spTree>
    <p:extLst>
      <p:ext uri="{BB962C8B-B14F-4D97-AF65-F5344CB8AC3E}">
        <p14:creationId xmlns:p14="http://schemas.microsoft.com/office/powerpoint/2010/main" val="37964283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CO"/>
          </a:p>
        </p:txBody>
      </p:sp>
      <p:sp>
        <p:nvSpPr>
          <p:cNvPr id="4" name="Slide Number Placeholder 3"/>
          <p:cNvSpPr>
            <a:spLocks noGrp="1"/>
          </p:cNvSpPr>
          <p:nvPr>
            <p:ph type="sldNum" sz="quarter" idx="10"/>
          </p:nvPr>
        </p:nvSpPr>
        <p:spPr/>
        <p:txBody>
          <a:bodyPr/>
          <a:lstStyle/>
          <a:p>
            <a:fld id="{39CE3E00-5BD7-44D7-B945-08D1EB9B6B4C}" type="slidenum">
              <a:rPr lang="es-CO" smtClean="0"/>
              <a:t>3</a:t>
            </a:fld>
            <a:endParaRPr lang="es-CO"/>
          </a:p>
        </p:txBody>
      </p:sp>
    </p:spTree>
    <p:extLst>
      <p:ext uri="{BB962C8B-B14F-4D97-AF65-F5344CB8AC3E}">
        <p14:creationId xmlns:p14="http://schemas.microsoft.com/office/powerpoint/2010/main" val="86573041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16C3C5-B753-4526-E635-534B49B9984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035223F-B5F1-04EB-88B3-483DBEA0E5A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C008974-23A3-EC74-646C-1B26C1181BFF}"/>
              </a:ext>
            </a:extLst>
          </p:cNvPr>
          <p:cNvSpPr>
            <a:spLocks noGrp="1"/>
          </p:cNvSpPr>
          <p:nvPr>
            <p:ph type="body" idx="1"/>
          </p:nvPr>
        </p:nvSpPr>
        <p:spPr/>
        <p:txBody>
          <a:bodyPr/>
          <a:lstStyle/>
          <a:p>
            <a:endParaRPr lang="es-CO"/>
          </a:p>
        </p:txBody>
      </p:sp>
      <p:sp>
        <p:nvSpPr>
          <p:cNvPr id="4" name="Slide Number Placeholder 3">
            <a:extLst>
              <a:ext uri="{FF2B5EF4-FFF2-40B4-BE49-F238E27FC236}">
                <a16:creationId xmlns:a16="http://schemas.microsoft.com/office/drawing/2014/main" id="{9C7FBE8A-A6F6-FB1F-1ABD-81E61E7F9DAD}"/>
              </a:ext>
            </a:extLst>
          </p:cNvPr>
          <p:cNvSpPr>
            <a:spLocks noGrp="1"/>
          </p:cNvSpPr>
          <p:nvPr>
            <p:ph type="sldNum" sz="quarter" idx="10"/>
          </p:nvPr>
        </p:nvSpPr>
        <p:spPr/>
        <p:txBody>
          <a:bodyPr/>
          <a:lstStyle/>
          <a:p>
            <a:fld id="{39CE3E00-5BD7-44D7-B945-08D1EB9B6B4C}" type="slidenum">
              <a:rPr lang="es-CO" smtClean="0"/>
              <a:t>21</a:t>
            </a:fld>
            <a:endParaRPr lang="es-CO"/>
          </a:p>
        </p:txBody>
      </p:sp>
    </p:spTree>
    <p:extLst>
      <p:ext uri="{BB962C8B-B14F-4D97-AF65-F5344CB8AC3E}">
        <p14:creationId xmlns:p14="http://schemas.microsoft.com/office/powerpoint/2010/main" val="396843779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49CC12-09F0-74A5-CD53-DE005E912EC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A44CF05-EBDE-B214-D5F0-9A5D2F1B204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E4FEBF7-8267-9AD5-7810-B08CDA92C52C}"/>
              </a:ext>
            </a:extLst>
          </p:cNvPr>
          <p:cNvSpPr>
            <a:spLocks noGrp="1"/>
          </p:cNvSpPr>
          <p:nvPr>
            <p:ph type="body" idx="1"/>
          </p:nvPr>
        </p:nvSpPr>
        <p:spPr/>
        <p:txBody>
          <a:bodyPr/>
          <a:lstStyle/>
          <a:p>
            <a:endParaRPr lang="es-CO"/>
          </a:p>
        </p:txBody>
      </p:sp>
      <p:sp>
        <p:nvSpPr>
          <p:cNvPr id="4" name="Slide Number Placeholder 3">
            <a:extLst>
              <a:ext uri="{FF2B5EF4-FFF2-40B4-BE49-F238E27FC236}">
                <a16:creationId xmlns:a16="http://schemas.microsoft.com/office/drawing/2014/main" id="{082CBC96-FF31-80A0-6DCB-5F304C7058E5}"/>
              </a:ext>
            </a:extLst>
          </p:cNvPr>
          <p:cNvSpPr>
            <a:spLocks noGrp="1"/>
          </p:cNvSpPr>
          <p:nvPr>
            <p:ph type="sldNum" sz="quarter" idx="10"/>
          </p:nvPr>
        </p:nvSpPr>
        <p:spPr/>
        <p:txBody>
          <a:bodyPr/>
          <a:lstStyle/>
          <a:p>
            <a:fld id="{39CE3E00-5BD7-44D7-B945-08D1EB9B6B4C}" type="slidenum">
              <a:rPr lang="es-CO" smtClean="0"/>
              <a:t>22</a:t>
            </a:fld>
            <a:endParaRPr lang="es-CO"/>
          </a:p>
        </p:txBody>
      </p:sp>
    </p:spTree>
    <p:extLst>
      <p:ext uri="{BB962C8B-B14F-4D97-AF65-F5344CB8AC3E}">
        <p14:creationId xmlns:p14="http://schemas.microsoft.com/office/powerpoint/2010/main" val="353181930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2D3733-A9CE-B8E5-0829-EC7F00EAE6D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64B587A-35EF-94AC-2E38-A6D728B8DDE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906BACE-7081-550C-FC09-671AF92CF76E}"/>
              </a:ext>
            </a:extLst>
          </p:cNvPr>
          <p:cNvSpPr>
            <a:spLocks noGrp="1"/>
          </p:cNvSpPr>
          <p:nvPr>
            <p:ph type="body" idx="1"/>
          </p:nvPr>
        </p:nvSpPr>
        <p:spPr/>
        <p:txBody>
          <a:bodyPr/>
          <a:lstStyle/>
          <a:p>
            <a:endParaRPr lang="es-CO"/>
          </a:p>
        </p:txBody>
      </p:sp>
      <p:sp>
        <p:nvSpPr>
          <p:cNvPr id="4" name="Slide Number Placeholder 3">
            <a:extLst>
              <a:ext uri="{FF2B5EF4-FFF2-40B4-BE49-F238E27FC236}">
                <a16:creationId xmlns:a16="http://schemas.microsoft.com/office/drawing/2014/main" id="{D27F0731-3417-E6A6-060A-A6F2887B6916}"/>
              </a:ext>
            </a:extLst>
          </p:cNvPr>
          <p:cNvSpPr>
            <a:spLocks noGrp="1"/>
          </p:cNvSpPr>
          <p:nvPr>
            <p:ph type="sldNum" sz="quarter" idx="10"/>
          </p:nvPr>
        </p:nvSpPr>
        <p:spPr/>
        <p:txBody>
          <a:bodyPr/>
          <a:lstStyle/>
          <a:p>
            <a:fld id="{39CE3E00-5BD7-44D7-B945-08D1EB9B6B4C}" type="slidenum">
              <a:rPr lang="es-CO" smtClean="0"/>
              <a:t>23</a:t>
            </a:fld>
            <a:endParaRPr lang="es-CO"/>
          </a:p>
        </p:txBody>
      </p:sp>
    </p:spTree>
    <p:extLst>
      <p:ext uri="{BB962C8B-B14F-4D97-AF65-F5344CB8AC3E}">
        <p14:creationId xmlns:p14="http://schemas.microsoft.com/office/powerpoint/2010/main" val="160758756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715054-3D88-7E1D-0CD0-012041EFE2E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1930E8A-7A25-6717-6642-A347C142227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3A7E2D7-192A-0B53-C47E-0174C436B387}"/>
              </a:ext>
            </a:extLst>
          </p:cNvPr>
          <p:cNvSpPr>
            <a:spLocks noGrp="1"/>
          </p:cNvSpPr>
          <p:nvPr>
            <p:ph type="body" idx="1"/>
          </p:nvPr>
        </p:nvSpPr>
        <p:spPr/>
        <p:txBody>
          <a:bodyPr/>
          <a:lstStyle/>
          <a:p>
            <a:endParaRPr lang="es-CO"/>
          </a:p>
        </p:txBody>
      </p:sp>
      <p:sp>
        <p:nvSpPr>
          <p:cNvPr id="4" name="Slide Number Placeholder 3">
            <a:extLst>
              <a:ext uri="{FF2B5EF4-FFF2-40B4-BE49-F238E27FC236}">
                <a16:creationId xmlns:a16="http://schemas.microsoft.com/office/drawing/2014/main" id="{1860E239-9639-ABE1-04FD-234CEAEFEDAC}"/>
              </a:ext>
            </a:extLst>
          </p:cNvPr>
          <p:cNvSpPr>
            <a:spLocks noGrp="1"/>
          </p:cNvSpPr>
          <p:nvPr>
            <p:ph type="sldNum" sz="quarter" idx="10"/>
          </p:nvPr>
        </p:nvSpPr>
        <p:spPr/>
        <p:txBody>
          <a:bodyPr/>
          <a:lstStyle/>
          <a:p>
            <a:fld id="{39CE3E00-5BD7-44D7-B945-08D1EB9B6B4C}" type="slidenum">
              <a:rPr lang="es-CO" smtClean="0"/>
              <a:t>24</a:t>
            </a:fld>
            <a:endParaRPr lang="es-CO"/>
          </a:p>
        </p:txBody>
      </p:sp>
    </p:spTree>
    <p:extLst>
      <p:ext uri="{BB962C8B-B14F-4D97-AF65-F5344CB8AC3E}">
        <p14:creationId xmlns:p14="http://schemas.microsoft.com/office/powerpoint/2010/main" val="405608496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CO"/>
          </a:p>
        </p:txBody>
      </p:sp>
      <p:sp>
        <p:nvSpPr>
          <p:cNvPr id="4" name="Slide Number Placeholder 3"/>
          <p:cNvSpPr>
            <a:spLocks noGrp="1"/>
          </p:cNvSpPr>
          <p:nvPr>
            <p:ph type="sldNum" sz="quarter" idx="10"/>
          </p:nvPr>
        </p:nvSpPr>
        <p:spPr/>
        <p:txBody>
          <a:bodyPr/>
          <a:lstStyle/>
          <a:p>
            <a:fld id="{39CE3E00-5BD7-44D7-B945-08D1EB9B6B4C}" type="slidenum">
              <a:rPr lang="es-CO" smtClean="0"/>
              <a:t>25</a:t>
            </a:fld>
            <a:endParaRPr lang="es-CO"/>
          </a:p>
        </p:txBody>
      </p:sp>
    </p:spTree>
    <p:extLst>
      <p:ext uri="{BB962C8B-B14F-4D97-AF65-F5344CB8AC3E}">
        <p14:creationId xmlns:p14="http://schemas.microsoft.com/office/powerpoint/2010/main" val="360738895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CO"/>
          </a:p>
        </p:txBody>
      </p:sp>
      <p:sp>
        <p:nvSpPr>
          <p:cNvPr id="4" name="Slide Number Placeholder 3"/>
          <p:cNvSpPr>
            <a:spLocks noGrp="1"/>
          </p:cNvSpPr>
          <p:nvPr>
            <p:ph type="sldNum" sz="quarter" idx="10"/>
          </p:nvPr>
        </p:nvSpPr>
        <p:spPr/>
        <p:txBody>
          <a:bodyPr/>
          <a:lstStyle/>
          <a:p>
            <a:fld id="{39CE3E00-5BD7-44D7-B945-08D1EB9B6B4C}" type="slidenum">
              <a:rPr lang="es-CO" smtClean="0"/>
              <a:t>26</a:t>
            </a:fld>
            <a:endParaRPr lang="es-CO"/>
          </a:p>
        </p:txBody>
      </p:sp>
    </p:spTree>
    <p:extLst>
      <p:ext uri="{BB962C8B-B14F-4D97-AF65-F5344CB8AC3E}">
        <p14:creationId xmlns:p14="http://schemas.microsoft.com/office/powerpoint/2010/main" val="127121506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CO"/>
          </a:p>
        </p:txBody>
      </p:sp>
      <p:sp>
        <p:nvSpPr>
          <p:cNvPr id="4" name="Slide Number Placeholder 3"/>
          <p:cNvSpPr>
            <a:spLocks noGrp="1"/>
          </p:cNvSpPr>
          <p:nvPr>
            <p:ph type="sldNum" sz="quarter" idx="10"/>
          </p:nvPr>
        </p:nvSpPr>
        <p:spPr/>
        <p:txBody>
          <a:bodyPr/>
          <a:lstStyle/>
          <a:p>
            <a:fld id="{39CE3E00-5BD7-44D7-B945-08D1EB9B6B4C}" type="slidenum">
              <a:rPr lang="es-CO" smtClean="0"/>
              <a:t>27</a:t>
            </a:fld>
            <a:endParaRPr lang="es-CO"/>
          </a:p>
        </p:txBody>
      </p:sp>
    </p:spTree>
    <p:extLst>
      <p:ext uri="{BB962C8B-B14F-4D97-AF65-F5344CB8AC3E}">
        <p14:creationId xmlns:p14="http://schemas.microsoft.com/office/powerpoint/2010/main" val="148177692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58799F-1F82-CF23-AF6B-A8E7C0960A9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C13EFCB-8413-3FF1-D318-04E3FC0BB5C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4009E7B-8987-ECC9-BE40-5296BFFE31B5}"/>
              </a:ext>
            </a:extLst>
          </p:cNvPr>
          <p:cNvSpPr>
            <a:spLocks noGrp="1"/>
          </p:cNvSpPr>
          <p:nvPr>
            <p:ph type="body" idx="1"/>
          </p:nvPr>
        </p:nvSpPr>
        <p:spPr/>
        <p:txBody>
          <a:bodyPr/>
          <a:lstStyle/>
          <a:p>
            <a:endParaRPr lang="es-CO"/>
          </a:p>
        </p:txBody>
      </p:sp>
      <p:sp>
        <p:nvSpPr>
          <p:cNvPr id="4" name="Slide Number Placeholder 3">
            <a:extLst>
              <a:ext uri="{FF2B5EF4-FFF2-40B4-BE49-F238E27FC236}">
                <a16:creationId xmlns:a16="http://schemas.microsoft.com/office/drawing/2014/main" id="{030D12D6-3EBC-11AF-4751-9366C048F481}"/>
              </a:ext>
            </a:extLst>
          </p:cNvPr>
          <p:cNvSpPr>
            <a:spLocks noGrp="1"/>
          </p:cNvSpPr>
          <p:nvPr>
            <p:ph type="sldNum" sz="quarter" idx="10"/>
          </p:nvPr>
        </p:nvSpPr>
        <p:spPr/>
        <p:txBody>
          <a:bodyPr/>
          <a:lstStyle/>
          <a:p>
            <a:fld id="{39CE3E00-5BD7-44D7-B945-08D1EB9B6B4C}" type="slidenum">
              <a:rPr lang="es-CO" smtClean="0"/>
              <a:t>28</a:t>
            </a:fld>
            <a:endParaRPr lang="es-CO"/>
          </a:p>
        </p:txBody>
      </p:sp>
    </p:spTree>
    <p:extLst>
      <p:ext uri="{BB962C8B-B14F-4D97-AF65-F5344CB8AC3E}">
        <p14:creationId xmlns:p14="http://schemas.microsoft.com/office/powerpoint/2010/main" val="335528269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E72A8F-5C67-3F84-E629-A6932FFA793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A82D85A-3B08-0AC0-F361-B3937FCA70D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86D2C84-EE57-4E1D-A466-38E7586E59CE}"/>
              </a:ext>
            </a:extLst>
          </p:cNvPr>
          <p:cNvSpPr>
            <a:spLocks noGrp="1"/>
          </p:cNvSpPr>
          <p:nvPr>
            <p:ph type="body" idx="1"/>
          </p:nvPr>
        </p:nvSpPr>
        <p:spPr/>
        <p:txBody>
          <a:bodyPr/>
          <a:lstStyle/>
          <a:p>
            <a:endParaRPr lang="es-CO"/>
          </a:p>
        </p:txBody>
      </p:sp>
      <p:sp>
        <p:nvSpPr>
          <p:cNvPr id="4" name="Slide Number Placeholder 3">
            <a:extLst>
              <a:ext uri="{FF2B5EF4-FFF2-40B4-BE49-F238E27FC236}">
                <a16:creationId xmlns:a16="http://schemas.microsoft.com/office/drawing/2014/main" id="{AD569E5B-2D1C-43CE-8B21-5A2B5D932102}"/>
              </a:ext>
            </a:extLst>
          </p:cNvPr>
          <p:cNvSpPr>
            <a:spLocks noGrp="1"/>
          </p:cNvSpPr>
          <p:nvPr>
            <p:ph type="sldNum" sz="quarter" idx="10"/>
          </p:nvPr>
        </p:nvSpPr>
        <p:spPr/>
        <p:txBody>
          <a:bodyPr/>
          <a:lstStyle/>
          <a:p>
            <a:fld id="{39CE3E00-5BD7-44D7-B945-08D1EB9B6B4C}" type="slidenum">
              <a:rPr lang="es-CO" smtClean="0"/>
              <a:t>29</a:t>
            </a:fld>
            <a:endParaRPr lang="es-CO"/>
          </a:p>
        </p:txBody>
      </p:sp>
    </p:spTree>
    <p:extLst>
      <p:ext uri="{BB962C8B-B14F-4D97-AF65-F5344CB8AC3E}">
        <p14:creationId xmlns:p14="http://schemas.microsoft.com/office/powerpoint/2010/main" val="55466460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C7F946-E3C4-D3C3-2B80-3F08872EA3F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79CE214-60F7-86B4-6985-88814BA3D77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6B46303-A5A4-3017-40C4-A1CF7541598E}"/>
              </a:ext>
            </a:extLst>
          </p:cNvPr>
          <p:cNvSpPr>
            <a:spLocks noGrp="1"/>
          </p:cNvSpPr>
          <p:nvPr>
            <p:ph type="body" idx="1"/>
          </p:nvPr>
        </p:nvSpPr>
        <p:spPr/>
        <p:txBody>
          <a:bodyPr/>
          <a:lstStyle/>
          <a:p>
            <a:endParaRPr lang="es-CO"/>
          </a:p>
        </p:txBody>
      </p:sp>
      <p:sp>
        <p:nvSpPr>
          <p:cNvPr id="4" name="Slide Number Placeholder 3">
            <a:extLst>
              <a:ext uri="{FF2B5EF4-FFF2-40B4-BE49-F238E27FC236}">
                <a16:creationId xmlns:a16="http://schemas.microsoft.com/office/drawing/2014/main" id="{94C2077A-4BDE-96EA-9FEF-49B25747DDCA}"/>
              </a:ext>
            </a:extLst>
          </p:cNvPr>
          <p:cNvSpPr>
            <a:spLocks noGrp="1"/>
          </p:cNvSpPr>
          <p:nvPr>
            <p:ph type="sldNum" sz="quarter" idx="10"/>
          </p:nvPr>
        </p:nvSpPr>
        <p:spPr/>
        <p:txBody>
          <a:bodyPr/>
          <a:lstStyle/>
          <a:p>
            <a:fld id="{39CE3E00-5BD7-44D7-B945-08D1EB9B6B4C}" type="slidenum">
              <a:rPr lang="es-CO" smtClean="0"/>
              <a:t>30</a:t>
            </a:fld>
            <a:endParaRPr lang="es-CO"/>
          </a:p>
        </p:txBody>
      </p:sp>
    </p:spTree>
    <p:extLst>
      <p:ext uri="{BB962C8B-B14F-4D97-AF65-F5344CB8AC3E}">
        <p14:creationId xmlns:p14="http://schemas.microsoft.com/office/powerpoint/2010/main" val="29227998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F4A11C-1D91-7B74-DDB8-4A3A9215134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059ADDD-936C-131F-5FA0-1B5722D474B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E6498E4-FEE1-4C75-2BE2-14FAB5CD95F7}"/>
              </a:ext>
            </a:extLst>
          </p:cNvPr>
          <p:cNvSpPr>
            <a:spLocks noGrp="1"/>
          </p:cNvSpPr>
          <p:nvPr>
            <p:ph type="body" idx="1"/>
          </p:nvPr>
        </p:nvSpPr>
        <p:spPr/>
        <p:txBody>
          <a:bodyPr/>
          <a:lstStyle/>
          <a:p>
            <a:endParaRPr lang="es-CO"/>
          </a:p>
        </p:txBody>
      </p:sp>
      <p:sp>
        <p:nvSpPr>
          <p:cNvPr id="4" name="Slide Number Placeholder 3">
            <a:extLst>
              <a:ext uri="{FF2B5EF4-FFF2-40B4-BE49-F238E27FC236}">
                <a16:creationId xmlns:a16="http://schemas.microsoft.com/office/drawing/2014/main" id="{38899EB4-2DE0-2B11-8B45-D760D7FCDD64}"/>
              </a:ext>
            </a:extLst>
          </p:cNvPr>
          <p:cNvSpPr>
            <a:spLocks noGrp="1"/>
          </p:cNvSpPr>
          <p:nvPr>
            <p:ph type="sldNum" sz="quarter" idx="10"/>
          </p:nvPr>
        </p:nvSpPr>
        <p:spPr/>
        <p:txBody>
          <a:bodyPr/>
          <a:lstStyle/>
          <a:p>
            <a:fld id="{39CE3E00-5BD7-44D7-B945-08D1EB9B6B4C}" type="slidenum">
              <a:rPr lang="es-CO" smtClean="0"/>
              <a:t>4</a:t>
            </a:fld>
            <a:endParaRPr lang="es-CO"/>
          </a:p>
        </p:txBody>
      </p:sp>
    </p:spTree>
    <p:extLst>
      <p:ext uri="{BB962C8B-B14F-4D97-AF65-F5344CB8AC3E}">
        <p14:creationId xmlns:p14="http://schemas.microsoft.com/office/powerpoint/2010/main" val="317871066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CO"/>
          </a:p>
        </p:txBody>
      </p:sp>
      <p:sp>
        <p:nvSpPr>
          <p:cNvPr id="4" name="Slide Number Placeholder 3"/>
          <p:cNvSpPr>
            <a:spLocks noGrp="1"/>
          </p:cNvSpPr>
          <p:nvPr>
            <p:ph type="sldNum" sz="quarter" idx="10"/>
          </p:nvPr>
        </p:nvSpPr>
        <p:spPr/>
        <p:txBody>
          <a:bodyPr/>
          <a:lstStyle/>
          <a:p>
            <a:fld id="{39CE3E00-5BD7-44D7-B945-08D1EB9B6B4C}" type="slidenum">
              <a:rPr lang="es-CO" smtClean="0"/>
              <a:t>31</a:t>
            </a:fld>
            <a:endParaRPr lang="es-CO"/>
          </a:p>
        </p:txBody>
      </p:sp>
    </p:spTree>
    <p:extLst>
      <p:ext uri="{BB962C8B-B14F-4D97-AF65-F5344CB8AC3E}">
        <p14:creationId xmlns:p14="http://schemas.microsoft.com/office/powerpoint/2010/main" val="38275560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CO"/>
          </a:p>
        </p:txBody>
      </p:sp>
      <p:sp>
        <p:nvSpPr>
          <p:cNvPr id="4" name="Slide Number Placeholder 3"/>
          <p:cNvSpPr>
            <a:spLocks noGrp="1"/>
          </p:cNvSpPr>
          <p:nvPr>
            <p:ph type="sldNum" sz="quarter" idx="10"/>
          </p:nvPr>
        </p:nvSpPr>
        <p:spPr/>
        <p:txBody>
          <a:bodyPr/>
          <a:lstStyle/>
          <a:p>
            <a:fld id="{39CE3E00-5BD7-44D7-B945-08D1EB9B6B4C}" type="slidenum">
              <a:rPr lang="es-CO" smtClean="0"/>
              <a:t>5</a:t>
            </a:fld>
            <a:endParaRPr lang="es-CO"/>
          </a:p>
        </p:txBody>
      </p:sp>
    </p:spTree>
    <p:extLst>
      <p:ext uri="{BB962C8B-B14F-4D97-AF65-F5344CB8AC3E}">
        <p14:creationId xmlns:p14="http://schemas.microsoft.com/office/powerpoint/2010/main" val="31367129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CO"/>
          </a:p>
        </p:txBody>
      </p:sp>
      <p:sp>
        <p:nvSpPr>
          <p:cNvPr id="4" name="Slide Number Placeholder 3"/>
          <p:cNvSpPr>
            <a:spLocks noGrp="1"/>
          </p:cNvSpPr>
          <p:nvPr>
            <p:ph type="sldNum" sz="quarter" idx="10"/>
          </p:nvPr>
        </p:nvSpPr>
        <p:spPr/>
        <p:txBody>
          <a:bodyPr/>
          <a:lstStyle/>
          <a:p>
            <a:fld id="{39CE3E00-5BD7-44D7-B945-08D1EB9B6B4C}" type="slidenum">
              <a:rPr lang="es-CO" smtClean="0"/>
              <a:t>6</a:t>
            </a:fld>
            <a:endParaRPr lang="es-CO"/>
          </a:p>
        </p:txBody>
      </p:sp>
    </p:spTree>
    <p:extLst>
      <p:ext uri="{BB962C8B-B14F-4D97-AF65-F5344CB8AC3E}">
        <p14:creationId xmlns:p14="http://schemas.microsoft.com/office/powerpoint/2010/main" val="41005395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CO"/>
          </a:p>
        </p:txBody>
      </p:sp>
      <p:sp>
        <p:nvSpPr>
          <p:cNvPr id="4" name="Slide Number Placeholder 3"/>
          <p:cNvSpPr>
            <a:spLocks noGrp="1"/>
          </p:cNvSpPr>
          <p:nvPr>
            <p:ph type="sldNum" sz="quarter" idx="10"/>
          </p:nvPr>
        </p:nvSpPr>
        <p:spPr/>
        <p:txBody>
          <a:bodyPr/>
          <a:lstStyle/>
          <a:p>
            <a:fld id="{39CE3E00-5BD7-44D7-B945-08D1EB9B6B4C}" type="slidenum">
              <a:rPr lang="es-CO" smtClean="0"/>
              <a:t>7</a:t>
            </a:fld>
            <a:endParaRPr lang="es-CO"/>
          </a:p>
        </p:txBody>
      </p:sp>
    </p:spTree>
    <p:extLst>
      <p:ext uri="{BB962C8B-B14F-4D97-AF65-F5344CB8AC3E}">
        <p14:creationId xmlns:p14="http://schemas.microsoft.com/office/powerpoint/2010/main" val="37986158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8A58D5-1AFC-A48A-E2E5-746BB694679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E748DE4-E5C5-A83F-F304-35FC7842BAA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5C9290F-66FD-5C8A-EA66-9A1D7D2D8F89}"/>
              </a:ext>
            </a:extLst>
          </p:cNvPr>
          <p:cNvSpPr>
            <a:spLocks noGrp="1"/>
          </p:cNvSpPr>
          <p:nvPr>
            <p:ph type="body" idx="1"/>
          </p:nvPr>
        </p:nvSpPr>
        <p:spPr/>
        <p:txBody>
          <a:bodyPr/>
          <a:lstStyle/>
          <a:p>
            <a:endParaRPr lang="es-CO"/>
          </a:p>
        </p:txBody>
      </p:sp>
      <p:sp>
        <p:nvSpPr>
          <p:cNvPr id="4" name="Slide Number Placeholder 3">
            <a:extLst>
              <a:ext uri="{FF2B5EF4-FFF2-40B4-BE49-F238E27FC236}">
                <a16:creationId xmlns:a16="http://schemas.microsoft.com/office/drawing/2014/main" id="{D73995E6-178B-3FB2-69B1-BBA938D15041}"/>
              </a:ext>
            </a:extLst>
          </p:cNvPr>
          <p:cNvSpPr>
            <a:spLocks noGrp="1"/>
          </p:cNvSpPr>
          <p:nvPr>
            <p:ph type="sldNum" sz="quarter" idx="10"/>
          </p:nvPr>
        </p:nvSpPr>
        <p:spPr/>
        <p:txBody>
          <a:bodyPr/>
          <a:lstStyle/>
          <a:p>
            <a:fld id="{39CE3E00-5BD7-44D7-B945-08D1EB9B6B4C}" type="slidenum">
              <a:rPr lang="es-CO" smtClean="0"/>
              <a:t>8</a:t>
            </a:fld>
            <a:endParaRPr lang="es-CO"/>
          </a:p>
        </p:txBody>
      </p:sp>
    </p:spTree>
    <p:extLst>
      <p:ext uri="{BB962C8B-B14F-4D97-AF65-F5344CB8AC3E}">
        <p14:creationId xmlns:p14="http://schemas.microsoft.com/office/powerpoint/2010/main" val="25232204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E32D5C-5681-5913-684C-B61BD0BAE1D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783CA1D-CFA9-07E0-4746-6EC70675106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921004E-04C8-71EF-A0B9-7211A91A5995}"/>
              </a:ext>
            </a:extLst>
          </p:cNvPr>
          <p:cNvSpPr>
            <a:spLocks noGrp="1"/>
          </p:cNvSpPr>
          <p:nvPr>
            <p:ph type="body" idx="1"/>
          </p:nvPr>
        </p:nvSpPr>
        <p:spPr/>
        <p:txBody>
          <a:bodyPr/>
          <a:lstStyle/>
          <a:p>
            <a:endParaRPr lang="es-CO"/>
          </a:p>
        </p:txBody>
      </p:sp>
      <p:sp>
        <p:nvSpPr>
          <p:cNvPr id="4" name="Slide Number Placeholder 3">
            <a:extLst>
              <a:ext uri="{FF2B5EF4-FFF2-40B4-BE49-F238E27FC236}">
                <a16:creationId xmlns:a16="http://schemas.microsoft.com/office/drawing/2014/main" id="{EFACF0AC-C7D6-2AE0-DC30-57BC491128CE}"/>
              </a:ext>
            </a:extLst>
          </p:cNvPr>
          <p:cNvSpPr>
            <a:spLocks noGrp="1"/>
          </p:cNvSpPr>
          <p:nvPr>
            <p:ph type="sldNum" sz="quarter" idx="10"/>
          </p:nvPr>
        </p:nvSpPr>
        <p:spPr/>
        <p:txBody>
          <a:bodyPr/>
          <a:lstStyle/>
          <a:p>
            <a:fld id="{39CE3E00-5BD7-44D7-B945-08D1EB9B6B4C}" type="slidenum">
              <a:rPr lang="es-CO" smtClean="0"/>
              <a:t>9</a:t>
            </a:fld>
            <a:endParaRPr lang="es-CO"/>
          </a:p>
        </p:txBody>
      </p:sp>
    </p:spTree>
    <p:extLst>
      <p:ext uri="{BB962C8B-B14F-4D97-AF65-F5344CB8AC3E}">
        <p14:creationId xmlns:p14="http://schemas.microsoft.com/office/powerpoint/2010/main" val="12300959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BD85A5-CE0D-7BDE-CAEA-50681848051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4F1379E-0229-2746-822A-51B1639EE7E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36ADDDD-CEF2-9C05-4BE8-57C6396028BB}"/>
              </a:ext>
            </a:extLst>
          </p:cNvPr>
          <p:cNvSpPr>
            <a:spLocks noGrp="1"/>
          </p:cNvSpPr>
          <p:nvPr>
            <p:ph type="body" idx="1"/>
          </p:nvPr>
        </p:nvSpPr>
        <p:spPr/>
        <p:txBody>
          <a:bodyPr/>
          <a:lstStyle/>
          <a:p>
            <a:endParaRPr lang="es-CO"/>
          </a:p>
        </p:txBody>
      </p:sp>
      <p:sp>
        <p:nvSpPr>
          <p:cNvPr id="4" name="Slide Number Placeholder 3">
            <a:extLst>
              <a:ext uri="{FF2B5EF4-FFF2-40B4-BE49-F238E27FC236}">
                <a16:creationId xmlns:a16="http://schemas.microsoft.com/office/drawing/2014/main" id="{471E303A-0F04-5733-71AE-B888EB3173F5}"/>
              </a:ext>
            </a:extLst>
          </p:cNvPr>
          <p:cNvSpPr>
            <a:spLocks noGrp="1"/>
          </p:cNvSpPr>
          <p:nvPr>
            <p:ph type="sldNum" sz="quarter" idx="10"/>
          </p:nvPr>
        </p:nvSpPr>
        <p:spPr/>
        <p:txBody>
          <a:bodyPr/>
          <a:lstStyle/>
          <a:p>
            <a:fld id="{39CE3E00-5BD7-44D7-B945-08D1EB9B6B4C}" type="slidenum">
              <a:rPr lang="es-CO" smtClean="0"/>
              <a:t>10</a:t>
            </a:fld>
            <a:endParaRPr lang="es-CO"/>
          </a:p>
        </p:txBody>
      </p:sp>
    </p:spTree>
    <p:extLst>
      <p:ext uri="{BB962C8B-B14F-4D97-AF65-F5344CB8AC3E}">
        <p14:creationId xmlns:p14="http://schemas.microsoft.com/office/powerpoint/2010/main" val="19600226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a de título">
    <p:bg>
      <p:bgPr>
        <a:solidFill>
          <a:schemeClr val="bg1"/>
        </a:solidFill>
        <a:effectLst/>
      </p:bgPr>
    </p:bg>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971600" y="2204864"/>
            <a:ext cx="7200800" cy="1800200"/>
          </a:xfrm>
        </p:spPr>
        <p:txBody>
          <a:bodyPr>
            <a:normAutofit/>
          </a:bodyPr>
          <a:lstStyle>
            <a:lvl1pPr marL="0" indent="0" algn="l">
              <a:buNone/>
              <a:defRPr sz="2200">
                <a:solidFill>
                  <a:srgbClr val="003E5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s-CO"/>
          </a:p>
        </p:txBody>
      </p:sp>
      <p:sp>
        <p:nvSpPr>
          <p:cNvPr id="6" name="5 Marcador de número de diapositiva"/>
          <p:cNvSpPr>
            <a:spLocks noGrp="1"/>
          </p:cNvSpPr>
          <p:nvPr>
            <p:ph type="sldNum" sz="quarter" idx="12"/>
          </p:nvPr>
        </p:nvSpPr>
        <p:spPr>
          <a:xfrm>
            <a:off x="7668344" y="6453336"/>
            <a:ext cx="1413520" cy="365125"/>
          </a:xfrm>
          <a:prstGeom prst="rect">
            <a:avLst/>
          </a:prstGeom>
        </p:spPr>
        <p:txBody>
          <a:bodyPr/>
          <a:lstStyle>
            <a:lvl1pPr>
              <a:defRPr sz="1400"/>
            </a:lvl1pPr>
          </a:lstStyle>
          <a:p>
            <a:fld id="{0AEE6DC9-5AC4-4174-887C-07A615CCC701}" type="slidenum">
              <a:rPr lang="es-CO" smtClean="0"/>
              <a:pPr/>
              <a:t>‹#›</a:t>
            </a:fld>
            <a:endParaRPr lang="es-CO"/>
          </a:p>
        </p:txBody>
      </p:sp>
      <p:pic>
        <p:nvPicPr>
          <p:cNvPr id="12" name="Imagen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491880" y="5301208"/>
            <a:ext cx="1763688" cy="754442"/>
          </a:xfrm>
          <a:prstGeom prst="rect">
            <a:avLst/>
          </a:prstGeom>
        </p:spPr>
      </p:pic>
      <p:sp>
        <p:nvSpPr>
          <p:cNvPr id="9" name="4 Marcador de pie de página"/>
          <p:cNvSpPr>
            <a:spLocks noGrp="1"/>
          </p:cNvSpPr>
          <p:nvPr>
            <p:ph type="ftr" sz="quarter" idx="3"/>
          </p:nvPr>
        </p:nvSpPr>
        <p:spPr>
          <a:xfrm>
            <a:off x="611560" y="6577837"/>
            <a:ext cx="6462551" cy="217922"/>
          </a:xfrm>
          <a:prstGeom prst="rect">
            <a:avLst/>
          </a:prstGeom>
        </p:spPr>
        <p:txBody>
          <a:bodyPr/>
          <a:lstStyle>
            <a:lvl1pPr>
              <a:defRPr sz="1100">
                <a:solidFill>
                  <a:schemeClr val="bg1">
                    <a:lumMod val="50000"/>
                  </a:schemeClr>
                </a:solidFill>
              </a:defRPr>
            </a:lvl1pPr>
          </a:lstStyle>
          <a:p>
            <a:r>
              <a:rPr lang="es-CO"/>
              <a:t>© 2019 - Universidad de Los Andes – Departamento de Sistemas y Computación  - Darío Correal</a:t>
            </a:r>
          </a:p>
        </p:txBody>
      </p:sp>
      <p:grpSp>
        <p:nvGrpSpPr>
          <p:cNvPr id="17" name="Group 16"/>
          <p:cNvGrpSpPr/>
          <p:nvPr userDrawn="1"/>
        </p:nvGrpSpPr>
        <p:grpSpPr>
          <a:xfrm>
            <a:off x="0" y="0"/>
            <a:ext cx="9144000" cy="946946"/>
            <a:chOff x="0" y="0"/>
            <a:chExt cx="9180512" cy="946946"/>
          </a:xfrm>
        </p:grpSpPr>
        <p:pic>
          <p:nvPicPr>
            <p:cNvPr id="10" name="Picture 2" descr="C:\Users\gj.osorio20\Desktop\universidaddelosandes-(2)-[Convertido].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51520" y="332656"/>
              <a:ext cx="1747699" cy="614290"/>
            </a:xfrm>
            <a:prstGeom prst="rect">
              <a:avLst/>
            </a:prstGeom>
            <a:noFill/>
            <a:extLst>
              <a:ext uri="{909E8E84-426E-40dd-AFC4-6F175D3DCCD1}">
                <a14:hiddenFill xmlns:a14="http://schemas.microsoft.com/office/drawing/2010/main" xmlns="">
                  <a:solidFill>
                    <a:srgbClr val="FFFFFF"/>
                  </a:solidFill>
                </a14:hiddenFill>
              </a:ext>
            </a:extLst>
          </p:spPr>
        </p:pic>
        <p:sp>
          <p:nvSpPr>
            <p:cNvPr id="4" name="Rectangle 3"/>
            <p:cNvSpPr/>
            <p:nvPr userDrawn="1"/>
          </p:nvSpPr>
          <p:spPr>
            <a:xfrm>
              <a:off x="0" y="0"/>
              <a:ext cx="9180512" cy="946946"/>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5" name="TextBox 4"/>
            <p:cNvSpPr txBox="1"/>
            <p:nvPr userDrawn="1"/>
          </p:nvSpPr>
          <p:spPr>
            <a:xfrm>
              <a:off x="100790" y="81482"/>
              <a:ext cx="4248472" cy="338554"/>
            </a:xfrm>
            <a:prstGeom prst="rect">
              <a:avLst/>
            </a:prstGeom>
            <a:noFill/>
          </p:spPr>
          <p:txBody>
            <a:bodyPr wrap="square" rtlCol="0">
              <a:spAutoFit/>
            </a:bodyPr>
            <a:lstStyle/>
            <a:p>
              <a:pPr algn="l"/>
              <a:r>
                <a:rPr lang="es-CO" sz="1600" u="none">
                  <a:solidFill>
                    <a:schemeClr val="bg1"/>
                  </a:solidFill>
                </a:rPr>
                <a:t>ARTI 4109 - Arquitecturas  de Software</a:t>
              </a:r>
            </a:p>
          </p:txBody>
        </p:sp>
        <p:sp>
          <p:nvSpPr>
            <p:cNvPr id="7" name="Rectangle 6"/>
            <p:cNvSpPr/>
            <p:nvPr userDrawn="1"/>
          </p:nvSpPr>
          <p:spPr>
            <a:xfrm>
              <a:off x="100790" y="452742"/>
              <a:ext cx="2612614" cy="276999"/>
            </a:xfrm>
            <a:prstGeom prst="rect">
              <a:avLst/>
            </a:prstGeom>
          </p:spPr>
          <p:txBody>
            <a:bodyPr wrap="none">
              <a:spAutoFit/>
            </a:bodyPr>
            <a:lstStyle/>
            <a:p>
              <a:pPr algn="l"/>
              <a:r>
                <a:rPr lang="es-CO" sz="1200" u="none">
                  <a:solidFill>
                    <a:schemeClr val="bg1">
                      <a:lumMod val="75000"/>
                    </a:schemeClr>
                  </a:solidFill>
                </a:rPr>
                <a:t>Maestría en Arquitecturas de TI - MATI</a:t>
              </a:r>
            </a:p>
          </p:txBody>
        </p:sp>
        <p:cxnSp>
          <p:nvCxnSpPr>
            <p:cNvPr id="11" name="Straight Connector 10"/>
            <p:cNvCxnSpPr/>
            <p:nvPr userDrawn="1"/>
          </p:nvCxnSpPr>
          <p:spPr>
            <a:xfrm>
              <a:off x="155591" y="406562"/>
              <a:ext cx="3384376" cy="0"/>
            </a:xfrm>
            <a:prstGeom prst="line">
              <a:avLst/>
            </a:prstGeom>
            <a:ln w="12700" cmpd="sng">
              <a:solidFill>
                <a:schemeClr val="accent1">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20317801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ido con título">
    <p:bg>
      <p:bgPr>
        <a:solidFill>
          <a:schemeClr val="bg1"/>
        </a:solid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a:xfrm>
            <a:off x="457200" y="1628800"/>
            <a:ext cx="8003232" cy="720080"/>
          </a:xfrm>
        </p:spPr>
        <p:txBody>
          <a:bodyPr anchor="ctr"/>
          <a:lstStyle>
            <a:lvl1pPr algn="l">
              <a:defRPr sz="3000" b="1">
                <a:solidFill>
                  <a:srgbClr val="003E52"/>
                </a:solidFill>
              </a:defRPr>
            </a:lvl1pPr>
          </a:lstStyle>
          <a:p>
            <a:r>
              <a:rPr lang="es-ES"/>
              <a:t>Haga clic para modificar el estilo de título del patrón</a:t>
            </a:r>
            <a:endParaRPr lang="es-CO"/>
          </a:p>
        </p:txBody>
      </p:sp>
      <p:sp>
        <p:nvSpPr>
          <p:cNvPr id="3" name="2 Marcador de contenido"/>
          <p:cNvSpPr>
            <a:spLocks noGrp="1"/>
          </p:cNvSpPr>
          <p:nvPr>
            <p:ph idx="1"/>
          </p:nvPr>
        </p:nvSpPr>
        <p:spPr>
          <a:xfrm>
            <a:off x="3575050" y="2780928"/>
            <a:ext cx="4885382" cy="3528392"/>
          </a:xfrm>
        </p:spPr>
        <p:txBody>
          <a:bodyPr anchor="ctr">
            <a:normAutofit/>
          </a:bodyPr>
          <a:lstStyle>
            <a:lvl1pPr>
              <a:defRPr sz="2400">
                <a:solidFill>
                  <a:srgbClr val="003E52"/>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p:txBody>
      </p:sp>
      <p:sp>
        <p:nvSpPr>
          <p:cNvPr id="4" name="3 Marcador de texto"/>
          <p:cNvSpPr>
            <a:spLocks noGrp="1"/>
          </p:cNvSpPr>
          <p:nvPr>
            <p:ph type="body" sz="half" idx="2"/>
          </p:nvPr>
        </p:nvSpPr>
        <p:spPr>
          <a:xfrm>
            <a:off x="457200" y="2780928"/>
            <a:ext cx="3008313" cy="3528392"/>
          </a:xfrm>
        </p:spPr>
        <p:txBody>
          <a:bodyPr anchor="ctr">
            <a:normAutofit/>
          </a:bodyPr>
          <a:lstStyle>
            <a:lvl1pPr marL="0" indent="0">
              <a:buNone/>
              <a:defRPr sz="2000">
                <a:solidFill>
                  <a:srgbClr val="003E5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8" name="5 Marcador de número de diapositiva"/>
          <p:cNvSpPr>
            <a:spLocks noGrp="1"/>
          </p:cNvSpPr>
          <p:nvPr>
            <p:ph type="sldNum" sz="quarter" idx="4"/>
          </p:nvPr>
        </p:nvSpPr>
        <p:spPr>
          <a:xfrm>
            <a:off x="7812360" y="6453336"/>
            <a:ext cx="1368152" cy="365125"/>
          </a:xfrm>
          <a:prstGeom prst="rect">
            <a:avLst/>
          </a:prstGeom>
        </p:spPr>
        <p:txBody>
          <a:bodyPr vert="horz" lIns="91440" tIns="45720" rIns="91440" bIns="45720" rtlCol="0" anchor="ctr"/>
          <a:lstStyle>
            <a:lvl1pPr algn="r">
              <a:defRPr sz="1100">
                <a:solidFill>
                  <a:srgbClr val="174970"/>
                </a:solidFill>
                <a:latin typeface="Arial" panose="020B0604020202020204" pitchFamily="34" charset="0"/>
                <a:cs typeface="Arial" panose="020B0604020202020204" pitchFamily="34" charset="0"/>
              </a:defRPr>
            </a:lvl1pPr>
          </a:lstStyle>
          <a:p>
            <a:fld id="{0AEE6DC9-5AC4-4174-887C-07A615CCC701}" type="slidenum">
              <a:rPr lang="es-CO" smtClean="0"/>
              <a:pPr/>
              <a:t>‹#›</a:t>
            </a:fld>
            <a:endParaRPr lang="es-CO"/>
          </a:p>
        </p:txBody>
      </p:sp>
      <p:sp>
        <p:nvSpPr>
          <p:cNvPr id="10" name="4 Marcador de pie de página"/>
          <p:cNvSpPr>
            <a:spLocks noGrp="1"/>
          </p:cNvSpPr>
          <p:nvPr>
            <p:ph type="ftr" sz="quarter" idx="11"/>
          </p:nvPr>
        </p:nvSpPr>
        <p:spPr>
          <a:xfrm>
            <a:off x="1979712" y="6453336"/>
            <a:ext cx="5256584" cy="365125"/>
          </a:xfrm>
          <a:prstGeom prst="rect">
            <a:avLst/>
          </a:prstGeom>
        </p:spPr>
        <p:txBody>
          <a:bodyPr/>
          <a:lstStyle/>
          <a:p>
            <a:r>
              <a:rPr lang="es-ES"/>
              <a:t>© 2019 - Universidad de Los Andes – Departamento de Sistemas y Computación  - Darío Correal</a:t>
            </a:r>
            <a:endParaRPr lang="es-CO"/>
          </a:p>
        </p:txBody>
      </p:sp>
      <p:grpSp>
        <p:nvGrpSpPr>
          <p:cNvPr id="11" name="Group 10"/>
          <p:cNvGrpSpPr/>
          <p:nvPr userDrawn="1"/>
        </p:nvGrpSpPr>
        <p:grpSpPr>
          <a:xfrm>
            <a:off x="0" y="0"/>
            <a:ext cx="9180512" cy="1268760"/>
            <a:chOff x="0" y="0"/>
            <a:chExt cx="9180512" cy="1268760"/>
          </a:xfrm>
        </p:grpSpPr>
        <p:pic>
          <p:nvPicPr>
            <p:cNvPr id="12" name="Picture 2" descr="C:\Users\gj.osorio20\Desktop\universidaddelosandes-(2)-[Convertido].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51520" y="332656"/>
              <a:ext cx="1747699" cy="614290"/>
            </a:xfrm>
            <a:prstGeom prst="rect">
              <a:avLst/>
            </a:prstGeom>
            <a:noFill/>
            <a:extLst>
              <a:ext uri="{909E8E84-426E-40dd-AFC4-6F175D3DCCD1}">
                <a14:hiddenFill xmlns:a14="http://schemas.microsoft.com/office/drawing/2010/main" xmlns="">
                  <a:solidFill>
                    <a:srgbClr val="FFFFFF"/>
                  </a:solidFill>
                </a14:hiddenFill>
              </a:ext>
            </a:extLst>
          </p:spPr>
        </p:pic>
        <p:sp>
          <p:nvSpPr>
            <p:cNvPr id="13" name="Rectangle 12"/>
            <p:cNvSpPr/>
            <p:nvPr userDrawn="1"/>
          </p:nvSpPr>
          <p:spPr>
            <a:xfrm>
              <a:off x="0" y="0"/>
              <a:ext cx="9180512" cy="1268760"/>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14" name="TextBox 13"/>
            <p:cNvSpPr txBox="1"/>
            <p:nvPr userDrawn="1"/>
          </p:nvSpPr>
          <p:spPr>
            <a:xfrm>
              <a:off x="179512" y="332656"/>
              <a:ext cx="4248472" cy="338554"/>
            </a:xfrm>
            <a:prstGeom prst="rect">
              <a:avLst/>
            </a:prstGeom>
            <a:noFill/>
          </p:spPr>
          <p:txBody>
            <a:bodyPr wrap="square" rtlCol="0">
              <a:spAutoFit/>
            </a:bodyPr>
            <a:lstStyle/>
            <a:p>
              <a:pPr algn="l"/>
              <a:r>
                <a:rPr lang="es-CO" sz="1600" u="none">
                  <a:solidFill>
                    <a:schemeClr val="bg1"/>
                  </a:solidFill>
                </a:rPr>
                <a:t>Arquitecturas de Nueva Generación</a:t>
              </a:r>
            </a:p>
          </p:txBody>
        </p:sp>
        <p:sp>
          <p:nvSpPr>
            <p:cNvPr id="15" name="Rectangle 14"/>
            <p:cNvSpPr/>
            <p:nvPr userDrawn="1"/>
          </p:nvSpPr>
          <p:spPr>
            <a:xfrm>
              <a:off x="179512" y="764704"/>
              <a:ext cx="2612614" cy="276999"/>
            </a:xfrm>
            <a:prstGeom prst="rect">
              <a:avLst/>
            </a:prstGeom>
          </p:spPr>
          <p:txBody>
            <a:bodyPr wrap="none">
              <a:spAutoFit/>
            </a:bodyPr>
            <a:lstStyle/>
            <a:p>
              <a:pPr algn="l"/>
              <a:r>
                <a:rPr lang="es-CO" sz="1200" u="none">
                  <a:solidFill>
                    <a:schemeClr val="bg1">
                      <a:lumMod val="75000"/>
                    </a:schemeClr>
                  </a:solidFill>
                </a:rPr>
                <a:t>Maestría en Arquitecturas de TI - MATI</a:t>
              </a:r>
            </a:p>
          </p:txBody>
        </p:sp>
        <p:cxnSp>
          <p:nvCxnSpPr>
            <p:cNvPr id="16" name="Straight Connector 15"/>
            <p:cNvCxnSpPr/>
            <p:nvPr userDrawn="1"/>
          </p:nvCxnSpPr>
          <p:spPr>
            <a:xfrm>
              <a:off x="251520" y="692696"/>
              <a:ext cx="3384376" cy="0"/>
            </a:xfrm>
            <a:prstGeom prst="line">
              <a:avLst/>
            </a:prstGeom>
            <a:ln w="12700" cmpd="sng">
              <a:solidFill>
                <a:schemeClr val="accent1">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17" name="Imagen 6" descr="globe.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660232" y="188640"/>
              <a:ext cx="892795" cy="891480"/>
            </a:xfrm>
            <a:prstGeom prst="rect">
              <a:avLst/>
            </a:prstGeom>
          </p:spPr>
        </p:pic>
      </p:grpSp>
    </p:spTree>
    <p:extLst>
      <p:ext uri="{BB962C8B-B14F-4D97-AF65-F5344CB8AC3E}">
        <p14:creationId xmlns:p14="http://schemas.microsoft.com/office/powerpoint/2010/main" val="28396091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1_Contenido con título">
    <p:bg>
      <p:bgPr>
        <a:solidFill>
          <a:schemeClr val="bg1"/>
        </a:solid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a:xfrm>
            <a:off x="457200" y="1628800"/>
            <a:ext cx="8003232" cy="720080"/>
          </a:xfrm>
        </p:spPr>
        <p:txBody>
          <a:bodyPr anchor="ctr"/>
          <a:lstStyle>
            <a:lvl1pPr algn="l">
              <a:defRPr sz="3000" b="1">
                <a:solidFill>
                  <a:srgbClr val="003E52"/>
                </a:solidFill>
              </a:defRPr>
            </a:lvl1pPr>
          </a:lstStyle>
          <a:p>
            <a:r>
              <a:rPr lang="es-ES"/>
              <a:t>Haga clic para modificar el estilo de título del patrón</a:t>
            </a:r>
            <a:endParaRPr lang="es-CO"/>
          </a:p>
        </p:txBody>
      </p:sp>
      <p:sp>
        <p:nvSpPr>
          <p:cNvPr id="3" name="2 Marcador de contenido"/>
          <p:cNvSpPr>
            <a:spLocks noGrp="1"/>
          </p:cNvSpPr>
          <p:nvPr>
            <p:ph idx="1"/>
          </p:nvPr>
        </p:nvSpPr>
        <p:spPr>
          <a:xfrm>
            <a:off x="457200" y="2780928"/>
            <a:ext cx="4906888" cy="3528392"/>
          </a:xfrm>
        </p:spPr>
        <p:txBody>
          <a:bodyPr anchor="ctr">
            <a:normAutofit/>
          </a:bodyPr>
          <a:lstStyle>
            <a:lvl1pPr>
              <a:defRPr sz="2400">
                <a:solidFill>
                  <a:srgbClr val="003E52"/>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p:txBody>
      </p:sp>
      <p:sp>
        <p:nvSpPr>
          <p:cNvPr id="4" name="3 Marcador de texto"/>
          <p:cNvSpPr>
            <a:spLocks noGrp="1"/>
          </p:cNvSpPr>
          <p:nvPr>
            <p:ph type="body" sz="half" idx="2"/>
          </p:nvPr>
        </p:nvSpPr>
        <p:spPr>
          <a:xfrm>
            <a:off x="5436097" y="2780928"/>
            <a:ext cx="3024336" cy="3528392"/>
          </a:xfrm>
        </p:spPr>
        <p:txBody>
          <a:bodyPr anchor="ctr">
            <a:normAutofit/>
          </a:bodyPr>
          <a:lstStyle>
            <a:lvl1pPr marL="0" indent="0">
              <a:buNone/>
              <a:defRPr sz="2000">
                <a:solidFill>
                  <a:srgbClr val="003E5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8" name="5 Marcador de número de diapositiva"/>
          <p:cNvSpPr>
            <a:spLocks noGrp="1"/>
          </p:cNvSpPr>
          <p:nvPr>
            <p:ph type="sldNum" sz="quarter" idx="4"/>
          </p:nvPr>
        </p:nvSpPr>
        <p:spPr>
          <a:xfrm>
            <a:off x="7842384" y="6470889"/>
            <a:ext cx="1296144" cy="365125"/>
          </a:xfrm>
          <a:prstGeom prst="rect">
            <a:avLst/>
          </a:prstGeom>
        </p:spPr>
        <p:txBody>
          <a:bodyPr vert="horz" lIns="91440" tIns="45720" rIns="91440" bIns="45720" rtlCol="0" anchor="ctr"/>
          <a:lstStyle>
            <a:lvl1pPr algn="r">
              <a:defRPr sz="1100">
                <a:solidFill>
                  <a:srgbClr val="174970"/>
                </a:solidFill>
                <a:latin typeface="Arial" panose="020B0604020202020204" pitchFamily="34" charset="0"/>
                <a:cs typeface="Arial" panose="020B0604020202020204" pitchFamily="34" charset="0"/>
              </a:defRPr>
            </a:lvl1pPr>
          </a:lstStyle>
          <a:p>
            <a:fld id="{0AEE6DC9-5AC4-4174-887C-07A615CCC701}" type="slidenum">
              <a:rPr lang="es-CO" smtClean="0"/>
              <a:pPr/>
              <a:t>‹#›</a:t>
            </a:fld>
            <a:endParaRPr lang="es-CO"/>
          </a:p>
        </p:txBody>
      </p:sp>
      <p:sp>
        <p:nvSpPr>
          <p:cNvPr id="10" name="4 Marcador de pie de página"/>
          <p:cNvSpPr>
            <a:spLocks noGrp="1"/>
          </p:cNvSpPr>
          <p:nvPr>
            <p:ph type="ftr" sz="quarter" idx="11"/>
          </p:nvPr>
        </p:nvSpPr>
        <p:spPr>
          <a:xfrm>
            <a:off x="2123728" y="6453336"/>
            <a:ext cx="5256584" cy="365125"/>
          </a:xfrm>
          <a:prstGeom prst="rect">
            <a:avLst/>
          </a:prstGeom>
        </p:spPr>
        <p:txBody>
          <a:bodyPr/>
          <a:lstStyle/>
          <a:p>
            <a:r>
              <a:rPr lang="es-ES"/>
              <a:t>© 2019 - Universidad de Los Andes – Departamento de Sistemas y Computación  - Darío Correal</a:t>
            </a:r>
            <a:endParaRPr lang="es-CO"/>
          </a:p>
        </p:txBody>
      </p:sp>
      <p:grpSp>
        <p:nvGrpSpPr>
          <p:cNvPr id="11" name="Group 10"/>
          <p:cNvGrpSpPr/>
          <p:nvPr userDrawn="1"/>
        </p:nvGrpSpPr>
        <p:grpSpPr>
          <a:xfrm>
            <a:off x="0" y="0"/>
            <a:ext cx="9180512" cy="1268760"/>
            <a:chOff x="0" y="0"/>
            <a:chExt cx="9180512" cy="1268760"/>
          </a:xfrm>
        </p:grpSpPr>
        <p:pic>
          <p:nvPicPr>
            <p:cNvPr id="12" name="Picture 2" descr="C:\Users\gj.osorio20\Desktop\universidaddelosandes-(2)-[Convertido].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51520" y="332656"/>
              <a:ext cx="1747699" cy="614290"/>
            </a:xfrm>
            <a:prstGeom prst="rect">
              <a:avLst/>
            </a:prstGeom>
            <a:noFill/>
            <a:extLst>
              <a:ext uri="{909E8E84-426E-40dd-AFC4-6F175D3DCCD1}">
                <a14:hiddenFill xmlns:a14="http://schemas.microsoft.com/office/drawing/2010/main" xmlns="">
                  <a:solidFill>
                    <a:srgbClr val="FFFFFF"/>
                  </a:solidFill>
                </a14:hiddenFill>
              </a:ext>
            </a:extLst>
          </p:spPr>
        </p:pic>
        <p:sp>
          <p:nvSpPr>
            <p:cNvPr id="13" name="Rectangle 12"/>
            <p:cNvSpPr/>
            <p:nvPr userDrawn="1"/>
          </p:nvSpPr>
          <p:spPr>
            <a:xfrm>
              <a:off x="0" y="0"/>
              <a:ext cx="9180512" cy="1268760"/>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14" name="TextBox 13"/>
            <p:cNvSpPr txBox="1"/>
            <p:nvPr userDrawn="1"/>
          </p:nvSpPr>
          <p:spPr>
            <a:xfrm>
              <a:off x="179512" y="332656"/>
              <a:ext cx="4248472" cy="338554"/>
            </a:xfrm>
            <a:prstGeom prst="rect">
              <a:avLst/>
            </a:prstGeom>
            <a:noFill/>
          </p:spPr>
          <p:txBody>
            <a:bodyPr wrap="square" rtlCol="0">
              <a:spAutoFit/>
            </a:bodyPr>
            <a:lstStyle/>
            <a:p>
              <a:pPr algn="l"/>
              <a:r>
                <a:rPr lang="es-CO" sz="1600" u="none">
                  <a:solidFill>
                    <a:schemeClr val="bg1"/>
                  </a:solidFill>
                </a:rPr>
                <a:t>Arquitecturas de Nueva Generación</a:t>
              </a:r>
            </a:p>
          </p:txBody>
        </p:sp>
        <p:sp>
          <p:nvSpPr>
            <p:cNvPr id="15" name="Rectangle 14"/>
            <p:cNvSpPr/>
            <p:nvPr userDrawn="1"/>
          </p:nvSpPr>
          <p:spPr>
            <a:xfrm>
              <a:off x="179512" y="764704"/>
              <a:ext cx="2612614" cy="276999"/>
            </a:xfrm>
            <a:prstGeom prst="rect">
              <a:avLst/>
            </a:prstGeom>
          </p:spPr>
          <p:txBody>
            <a:bodyPr wrap="none">
              <a:spAutoFit/>
            </a:bodyPr>
            <a:lstStyle/>
            <a:p>
              <a:pPr algn="l"/>
              <a:r>
                <a:rPr lang="es-CO" sz="1200" u="none">
                  <a:solidFill>
                    <a:schemeClr val="bg1">
                      <a:lumMod val="75000"/>
                    </a:schemeClr>
                  </a:solidFill>
                </a:rPr>
                <a:t>Maestría en Arquitecturas de TI - MATI</a:t>
              </a:r>
            </a:p>
          </p:txBody>
        </p:sp>
        <p:cxnSp>
          <p:nvCxnSpPr>
            <p:cNvPr id="16" name="Straight Connector 15"/>
            <p:cNvCxnSpPr/>
            <p:nvPr userDrawn="1"/>
          </p:nvCxnSpPr>
          <p:spPr>
            <a:xfrm>
              <a:off x="251520" y="692696"/>
              <a:ext cx="3384376" cy="0"/>
            </a:xfrm>
            <a:prstGeom prst="line">
              <a:avLst/>
            </a:prstGeom>
            <a:ln w="12700" cmpd="sng">
              <a:solidFill>
                <a:schemeClr val="accent1">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17" name="Imagen 6" descr="globe.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660232" y="188640"/>
              <a:ext cx="892795" cy="891480"/>
            </a:xfrm>
            <a:prstGeom prst="rect">
              <a:avLst/>
            </a:prstGeom>
          </p:spPr>
        </p:pic>
      </p:grpSp>
    </p:spTree>
    <p:extLst>
      <p:ext uri="{BB962C8B-B14F-4D97-AF65-F5344CB8AC3E}">
        <p14:creationId xmlns:p14="http://schemas.microsoft.com/office/powerpoint/2010/main" val="29119197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Imagen con título">
    <p:bg>
      <p:bgPr>
        <a:solidFill>
          <a:schemeClr val="bg1"/>
        </a:solid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a:xfrm>
            <a:off x="457200" y="1628800"/>
            <a:ext cx="8013032" cy="720000"/>
          </a:xfrm>
        </p:spPr>
        <p:txBody>
          <a:bodyPr anchor="ctr"/>
          <a:lstStyle>
            <a:lvl1pPr algn="l">
              <a:defRPr sz="3000" b="1">
                <a:solidFill>
                  <a:srgbClr val="003E52"/>
                </a:solidFill>
              </a:defRPr>
            </a:lvl1pPr>
          </a:lstStyle>
          <a:p>
            <a:r>
              <a:rPr lang="es-ES"/>
              <a:t>Haga clic para modificar el estilo de título del patrón</a:t>
            </a:r>
            <a:endParaRPr lang="es-CO"/>
          </a:p>
        </p:txBody>
      </p:sp>
      <p:sp>
        <p:nvSpPr>
          <p:cNvPr id="3" name="2 Marcador de posición de imagen"/>
          <p:cNvSpPr>
            <a:spLocks noGrp="1"/>
          </p:cNvSpPr>
          <p:nvPr>
            <p:ph type="pic" idx="1"/>
          </p:nvPr>
        </p:nvSpPr>
        <p:spPr>
          <a:xfrm>
            <a:off x="467544" y="2780928"/>
            <a:ext cx="7992888" cy="237626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a:p>
        </p:txBody>
      </p:sp>
      <p:sp>
        <p:nvSpPr>
          <p:cNvPr id="4" name="3 Marcador de texto"/>
          <p:cNvSpPr>
            <a:spLocks noGrp="1"/>
          </p:cNvSpPr>
          <p:nvPr>
            <p:ph type="body" sz="half" idx="2"/>
          </p:nvPr>
        </p:nvSpPr>
        <p:spPr>
          <a:xfrm>
            <a:off x="467544" y="5301208"/>
            <a:ext cx="7992888" cy="1008112"/>
          </a:xfrm>
        </p:spPr>
        <p:txBody>
          <a:bodyPr/>
          <a:lstStyle>
            <a:lvl1pPr marL="0" indent="0">
              <a:buNone/>
              <a:defRPr sz="1400">
                <a:solidFill>
                  <a:srgbClr val="003E5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8" name="5 Marcador de número de diapositiva"/>
          <p:cNvSpPr>
            <a:spLocks noGrp="1"/>
          </p:cNvSpPr>
          <p:nvPr>
            <p:ph type="sldNum" sz="quarter" idx="4"/>
          </p:nvPr>
        </p:nvSpPr>
        <p:spPr>
          <a:xfrm>
            <a:off x="7740352" y="6453336"/>
            <a:ext cx="1413520" cy="365125"/>
          </a:xfrm>
          <a:prstGeom prst="rect">
            <a:avLst/>
          </a:prstGeom>
        </p:spPr>
        <p:txBody>
          <a:bodyPr vert="horz" lIns="91440" tIns="45720" rIns="91440" bIns="45720" rtlCol="0" anchor="ctr"/>
          <a:lstStyle>
            <a:lvl1pPr algn="r">
              <a:defRPr sz="1100">
                <a:solidFill>
                  <a:srgbClr val="174970"/>
                </a:solidFill>
                <a:latin typeface="Arial" panose="020B0604020202020204" pitchFamily="34" charset="0"/>
                <a:cs typeface="Arial" panose="020B0604020202020204" pitchFamily="34" charset="0"/>
              </a:defRPr>
            </a:lvl1pPr>
          </a:lstStyle>
          <a:p>
            <a:fld id="{0AEE6DC9-5AC4-4174-887C-07A615CCC701}" type="slidenum">
              <a:rPr lang="es-CO" smtClean="0"/>
              <a:pPr/>
              <a:t>‹#›</a:t>
            </a:fld>
            <a:endParaRPr lang="es-CO"/>
          </a:p>
        </p:txBody>
      </p:sp>
      <p:sp>
        <p:nvSpPr>
          <p:cNvPr id="10" name="4 Marcador de pie de página"/>
          <p:cNvSpPr>
            <a:spLocks noGrp="1"/>
          </p:cNvSpPr>
          <p:nvPr>
            <p:ph type="ftr" sz="quarter" idx="11"/>
          </p:nvPr>
        </p:nvSpPr>
        <p:spPr>
          <a:xfrm>
            <a:off x="2051720" y="6453336"/>
            <a:ext cx="5256584" cy="365125"/>
          </a:xfrm>
          <a:prstGeom prst="rect">
            <a:avLst/>
          </a:prstGeom>
        </p:spPr>
        <p:txBody>
          <a:bodyPr/>
          <a:lstStyle/>
          <a:p>
            <a:r>
              <a:rPr lang="es-ES"/>
              <a:t>© 2019 - Universidad de Los Andes – Departamento de Sistemas y Computación  - Darío Correal</a:t>
            </a:r>
            <a:endParaRPr lang="es-CO"/>
          </a:p>
        </p:txBody>
      </p:sp>
      <p:grpSp>
        <p:nvGrpSpPr>
          <p:cNvPr id="11" name="Group 10"/>
          <p:cNvGrpSpPr/>
          <p:nvPr userDrawn="1"/>
        </p:nvGrpSpPr>
        <p:grpSpPr>
          <a:xfrm>
            <a:off x="0" y="0"/>
            <a:ext cx="9180512" cy="1268760"/>
            <a:chOff x="0" y="0"/>
            <a:chExt cx="9180512" cy="1268760"/>
          </a:xfrm>
        </p:grpSpPr>
        <p:pic>
          <p:nvPicPr>
            <p:cNvPr id="12" name="Picture 2" descr="C:\Users\gj.osorio20\Desktop\universidaddelosandes-(2)-[Convertido].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51520" y="332656"/>
              <a:ext cx="1747699" cy="614290"/>
            </a:xfrm>
            <a:prstGeom prst="rect">
              <a:avLst/>
            </a:prstGeom>
            <a:noFill/>
            <a:extLst>
              <a:ext uri="{909E8E84-426E-40dd-AFC4-6F175D3DCCD1}">
                <a14:hiddenFill xmlns:a14="http://schemas.microsoft.com/office/drawing/2010/main" xmlns="">
                  <a:solidFill>
                    <a:srgbClr val="FFFFFF"/>
                  </a:solidFill>
                </a14:hiddenFill>
              </a:ext>
            </a:extLst>
          </p:spPr>
        </p:pic>
        <p:sp>
          <p:nvSpPr>
            <p:cNvPr id="13" name="Rectangle 12"/>
            <p:cNvSpPr/>
            <p:nvPr userDrawn="1"/>
          </p:nvSpPr>
          <p:spPr>
            <a:xfrm>
              <a:off x="0" y="0"/>
              <a:ext cx="9180512" cy="1268760"/>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14" name="TextBox 13"/>
            <p:cNvSpPr txBox="1"/>
            <p:nvPr userDrawn="1"/>
          </p:nvSpPr>
          <p:spPr>
            <a:xfrm>
              <a:off x="179512" y="332656"/>
              <a:ext cx="4248472" cy="338554"/>
            </a:xfrm>
            <a:prstGeom prst="rect">
              <a:avLst/>
            </a:prstGeom>
            <a:noFill/>
          </p:spPr>
          <p:txBody>
            <a:bodyPr wrap="square" rtlCol="0">
              <a:spAutoFit/>
            </a:bodyPr>
            <a:lstStyle/>
            <a:p>
              <a:pPr algn="l"/>
              <a:r>
                <a:rPr lang="es-CO" sz="1600" u="none">
                  <a:solidFill>
                    <a:schemeClr val="bg1"/>
                  </a:solidFill>
                </a:rPr>
                <a:t>Arquitecturas de Nueva Generación</a:t>
              </a:r>
            </a:p>
          </p:txBody>
        </p:sp>
        <p:sp>
          <p:nvSpPr>
            <p:cNvPr id="15" name="Rectangle 14"/>
            <p:cNvSpPr/>
            <p:nvPr userDrawn="1"/>
          </p:nvSpPr>
          <p:spPr>
            <a:xfrm>
              <a:off x="179512" y="764704"/>
              <a:ext cx="2612614" cy="276999"/>
            </a:xfrm>
            <a:prstGeom prst="rect">
              <a:avLst/>
            </a:prstGeom>
          </p:spPr>
          <p:txBody>
            <a:bodyPr wrap="none">
              <a:spAutoFit/>
            </a:bodyPr>
            <a:lstStyle/>
            <a:p>
              <a:pPr algn="l"/>
              <a:r>
                <a:rPr lang="es-CO" sz="1200" u="none">
                  <a:solidFill>
                    <a:schemeClr val="bg1">
                      <a:lumMod val="75000"/>
                    </a:schemeClr>
                  </a:solidFill>
                </a:rPr>
                <a:t>Maestría en Arquitecturas de TI - MATI</a:t>
              </a:r>
            </a:p>
          </p:txBody>
        </p:sp>
        <p:cxnSp>
          <p:nvCxnSpPr>
            <p:cNvPr id="16" name="Straight Connector 15"/>
            <p:cNvCxnSpPr/>
            <p:nvPr userDrawn="1"/>
          </p:nvCxnSpPr>
          <p:spPr>
            <a:xfrm>
              <a:off x="251520" y="692696"/>
              <a:ext cx="3384376" cy="0"/>
            </a:xfrm>
            <a:prstGeom prst="line">
              <a:avLst/>
            </a:prstGeom>
            <a:ln w="12700" cmpd="sng">
              <a:solidFill>
                <a:schemeClr val="accent1">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17" name="Imagen 6" descr="globe.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660232" y="188640"/>
              <a:ext cx="892795" cy="891480"/>
            </a:xfrm>
            <a:prstGeom prst="rect">
              <a:avLst/>
            </a:prstGeom>
          </p:spPr>
        </p:pic>
      </p:grpSp>
    </p:spTree>
    <p:extLst>
      <p:ext uri="{BB962C8B-B14F-4D97-AF65-F5344CB8AC3E}">
        <p14:creationId xmlns:p14="http://schemas.microsoft.com/office/powerpoint/2010/main" val="3685098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1_Título y objetos">
    <p:bg>
      <p:bgPr>
        <a:solidFill>
          <a:schemeClr val="bg1"/>
        </a:solid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a:xfrm>
            <a:off x="457200" y="1628800"/>
            <a:ext cx="8003232" cy="720000"/>
          </a:xfrm>
        </p:spPr>
        <p:txBody>
          <a:bodyPr/>
          <a:lstStyle>
            <a:lvl1pPr>
              <a:defRPr sz="3000"/>
            </a:lvl1pPr>
          </a:lstStyle>
          <a:p>
            <a:r>
              <a:rPr lang="es-ES"/>
              <a:t>Haga clic para modificar el estilo de título del patrón</a:t>
            </a:r>
            <a:endParaRPr lang="es-CO"/>
          </a:p>
        </p:txBody>
      </p:sp>
      <p:sp>
        <p:nvSpPr>
          <p:cNvPr id="3" name="2 Marcador de contenido"/>
          <p:cNvSpPr>
            <a:spLocks noGrp="1"/>
          </p:cNvSpPr>
          <p:nvPr>
            <p:ph idx="1"/>
          </p:nvPr>
        </p:nvSpPr>
        <p:spPr>
          <a:xfrm>
            <a:off x="457200" y="2780928"/>
            <a:ext cx="8003232" cy="3528392"/>
          </a:xfrm>
        </p:spPr>
        <p:txBody>
          <a:bodyPr anchor="ctr"/>
          <a:lstStyle>
            <a:lvl1pPr>
              <a:defRPr>
                <a:solidFill>
                  <a:srgbClr val="003E52"/>
                </a:solidFill>
              </a:defRPr>
            </a:lvl1pPr>
          </a:lstStyle>
          <a:p>
            <a:pPr lvl="0"/>
            <a:r>
              <a:rPr lang="es-ES"/>
              <a:t>Haga clic para modificar el estilo de texto del patrón</a:t>
            </a:r>
          </a:p>
        </p:txBody>
      </p:sp>
      <p:sp>
        <p:nvSpPr>
          <p:cNvPr id="7" name="5 Marcador de número de diapositiva"/>
          <p:cNvSpPr>
            <a:spLocks noGrp="1"/>
          </p:cNvSpPr>
          <p:nvPr>
            <p:ph type="sldNum" sz="quarter" idx="4"/>
          </p:nvPr>
        </p:nvSpPr>
        <p:spPr>
          <a:xfrm>
            <a:off x="7812360" y="6453336"/>
            <a:ext cx="1296144" cy="365125"/>
          </a:xfrm>
          <a:prstGeom prst="rect">
            <a:avLst/>
          </a:prstGeom>
        </p:spPr>
        <p:txBody>
          <a:bodyPr vert="horz" lIns="91440" tIns="45720" rIns="91440" bIns="45720" rtlCol="0" anchor="ctr"/>
          <a:lstStyle>
            <a:lvl1pPr algn="r">
              <a:defRPr sz="1100">
                <a:solidFill>
                  <a:srgbClr val="174970"/>
                </a:solidFill>
                <a:latin typeface="Arial" panose="020B0604020202020204" pitchFamily="34" charset="0"/>
                <a:cs typeface="Arial" panose="020B0604020202020204" pitchFamily="34" charset="0"/>
              </a:defRPr>
            </a:lvl1pPr>
          </a:lstStyle>
          <a:p>
            <a:fld id="{0AEE6DC9-5AC4-4174-887C-07A615CCC701}" type="slidenum">
              <a:rPr lang="es-CO" smtClean="0"/>
              <a:pPr/>
              <a:t>‹#›</a:t>
            </a:fld>
            <a:endParaRPr lang="es-CO"/>
          </a:p>
        </p:txBody>
      </p:sp>
      <p:sp>
        <p:nvSpPr>
          <p:cNvPr id="8" name="4 Marcador de pie de página"/>
          <p:cNvSpPr>
            <a:spLocks noGrp="1"/>
          </p:cNvSpPr>
          <p:nvPr>
            <p:ph type="ftr" sz="quarter" idx="11"/>
          </p:nvPr>
        </p:nvSpPr>
        <p:spPr>
          <a:xfrm>
            <a:off x="2123728" y="6453336"/>
            <a:ext cx="5256584" cy="365125"/>
          </a:xfrm>
          <a:prstGeom prst="rect">
            <a:avLst/>
          </a:prstGeom>
        </p:spPr>
        <p:txBody>
          <a:bodyPr/>
          <a:lstStyle/>
          <a:p>
            <a:r>
              <a:rPr lang="es-ES"/>
              <a:t>© 2019 - Universidad de Los Andes – Departamento de Sistemas y Computación  - Darío Correal</a:t>
            </a:r>
            <a:endParaRPr lang="es-CO"/>
          </a:p>
        </p:txBody>
      </p:sp>
      <p:grpSp>
        <p:nvGrpSpPr>
          <p:cNvPr id="10" name="Group 9"/>
          <p:cNvGrpSpPr/>
          <p:nvPr userDrawn="1"/>
        </p:nvGrpSpPr>
        <p:grpSpPr>
          <a:xfrm>
            <a:off x="0" y="0"/>
            <a:ext cx="9180512" cy="1268760"/>
            <a:chOff x="0" y="0"/>
            <a:chExt cx="9180512" cy="1268760"/>
          </a:xfrm>
        </p:grpSpPr>
        <p:pic>
          <p:nvPicPr>
            <p:cNvPr id="11" name="Picture 2" descr="C:\Users\gj.osorio20\Desktop\universidaddelosandes-(2)-[Convertido].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51520" y="332656"/>
              <a:ext cx="1747699" cy="614290"/>
            </a:xfrm>
            <a:prstGeom prst="rect">
              <a:avLst/>
            </a:prstGeom>
            <a:noFill/>
            <a:extLst>
              <a:ext uri="{909E8E84-426E-40dd-AFC4-6F175D3DCCD1}">
                <a14:hiddenFill xmlns:a14="http://schemas.microsoft.com/office/drawing/2010/main" xmlns="">
                  <a:solidFill>
                    <a:srgbClr val="FFFFFF"/>
                  </a:solidFill>
                </a14:hiddenFill>
              </a:ext>
            </a:extLst>
          </p:spPr>
        </p:pic>
        <p:sp>
          <p:nvSpPr>
            <p:cNvPr id="12" name="Rectangle 11"/>
            <p:cNvSpPr/>
            <p:nvPr userDrawn="1"/>
          </p:nvSpPr>
          <p:spPr>
            <a:xfrm>
              <a:off x="0" y="0"/>
              <a:ext cx="9180512" cy="1268760"/>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13" name="TextBox 12"/>
            <p:cNvSpPr txBox="1"/>
            <p:nvPr userDrawn="1"/>
          </p:nvSpPr>
          <p:spPr>
            <a:xfrm>
              <a:off x="179512" y="332656"/>
              <a:ext cx="4248472" cy="338554"/>
            </a:xfrm>
            <a:prstGeom prst="rect">
              <a:avLst/>
            </a:prstGeom>
            <a:noFill/>
          </p:spPr>
          <p:txBody>
            <a:bodyPr wrap="square" rtlCol="0">
              <a:spAutoFit/>
            </a:bodyPr>
            <a:lstStyle/>
            <a:p>
              <a:pPr algn="l"/>
              <a:r>
                <a:rPr lang="es-CO" sz="1600" u="none">
                  <a:solidFill>
                    <a:schemeClr val="bg1"/>
                  </a:solidFill>
                </a:rPr>
                <a:t>Arquitecturas de Nueva Generación</a:t>
              </a:r>
            </a:p>
          </p:txBody>
        </p:sp>
        <p:sp>
          <p:nvSpPr>
            <p:cNvPr id="14" name="Rectangle 13"/>
            <p:cNvSpPr/>
            <p:nvPr userDrawn="1"/>
          </p:nvSpPr>
          <p:spPr>
            <a:xfrm>
              <a:off x="179512" y="764704"/>
              <a:ext cx="2612614" cy="276999"/>
            </a:xfrm>
            <a:prstGeom prst="rect">
              <a:avLst/>
            </a:prstGeom>
          </p:spPr>
          <p:txBody>
            <a:bodyPr wrap="none">
              <a:spAutoFit/>
            </a:bodyPr>
            <a:lstStyle/>
            <a:p>
              <a:pPr algn="l"/>
              <a:r>
                <a:rPr lang="es-CO" sz="1200" u="none">
                  <a:solidFill>
                    <a:schemeClr val="bg1">
                      <a:lumMod val="75000"/>
                    </a:schemeClr>
                  </a:solidFill>
                </a:rPr>
                <a:t>Maestría en Arquitecturas de TI - MATI</a:t>
              </a:r>
            </a:p>
          </p:txBody>
        </p:sp>
        <p:cxnSp>
          <p:nvCxnSpPr>
            <p:cNvPr id="15" name="Straight Connector 14"/>
            <p:cNvCxnSpPr/>
            <p:nvPr userDrawn="1"/>
          </p:nvCxnSpPr>
          <p:spPr>
            <a:xfrm>
              <a:off x="251520" y="692696"/>
              <a:ext cx="3384376" cy="0"/>
            </a:xfrm>
            <a:prstGeom prst="line">
              <a:avLst/>
            </a:prstGeom>
            <a:ln w="12700" cmpd="sng">
              <a:solidFill>
                <a:schemeClr val="accent1">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16" name="Imagen 6" descr="globe.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660232" y="188640"/>
              <a:ext cx="892795" cy="891480"/>
            </a:xfrm>
            <a:prstGeom prst="rect">
              <a:avLst/>
            </a:prstGeom>
          </p:spPr>
        </p:pic>
      </p:grpSp>
    </p:spTree>
    <p:extLst>
      <p:ext uri="{BB962C8B-B14F-4D97-AF65-F5344CB8AC3E}">
        <p14:creationId xmlns:p14="http://schemas.microsoft.com/office/powerpoint/2010/main" val="23956682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Título y objetos">
    <p:bg>
      <p:bgPr>
        <a:solidFill>
          <a:schemeClr val="bg1"/>
        </a:solid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a:xfrm>
            <a:off x="457200" y="1628880"/>
            <a:ext cx="8003232" cy="720000"/>
          </a:xfrm>
        </p:spPr>
        <p:txBody>
          <a:bodyPr/>
          <a:lstStyle>
            <a:lvl1pPr>
              <a:defRPr sz="3000"/>
            </a:lvl1pPr>
          </a:lstStyle>
          <a:p>
            <a:r>
              <a:rPr lang="es-ES"/>
              <a:t>Haga clic para modificar el estilo de título del patrón</a:t>
            </a:r>
            <a:endParaRPr lang="es-CO"/>
          </a:p>
        </p:txBody>
      </p:sp>
      <p:sp>
        <p:nvSpPr>
          <p:cNvPr id="7" name="TextBox 15"/>
          <p:cNvSpPr txBox="1"/>
          <p:nvPr userDrawn="1"/>
        </p:nvSpPr>
        <p:spPr bwMode="gray">
          <a:xfrm>
            <a:off x="683568" y="2348880"/>
            <a:ext cx="426029" cy="2400657"/>
          </a:xfrm>
          <a:prstGeom prst="rect">
            <a:avLst/>
          </a:prstGeom>
          <a:noFill/>
        </p:spPr>
        <p:txBody>
          <a:bodyPr wrap="square" rtlCol="0">
            <a:spAutoFit/>
          </a:bodyPr>
          <a:lstStyle/>
          <a:p>
            <a:pPr algn="l"/>
            <a:r>
              <a:rPr lang="en-US" sz="15000" b="0" i="0">
                <a:solidFill>
                  <a:srgbClr val="003E52"/>
                </a:solidFill>
                <a:latin typeface="Arial"/>
                <a:cs typeface="Arial"/>
              </a:rPr>
              <a:t>“</a:t>
            </a:r>
          </a:p>
        </p:txBody>
      </p:sp>
      <p:sp>
        <p:nvSpPr>
          <p:cNvPr id="8" name="TextBox 12"/>
          <p:cNvSpPr txBox="1"/>
          <p:nvPr userDrawn="1"/>
        </p:nvSpPr>
        <p:spPr bwMode="gray">
          <a:xfrm>
            <a:off x="7653582" y="3717032"/>
            <a:ext cx="446810" cy="2400657"/>
          </a:xfrm>
          <a:prstGeom prst="rect">
            <a:avLst/>
          </a:prstGeom>
          <a:noFill/>
        </p:spPr>
        <p:txBody>
          <a:bodyPr wrap="square" rtlCol="0">
            <a:spAutoFit/>
          </a:bodyPr>
          <a:lstStyle/>
          <a:p>
            <a:pPr algn="l"/>
            <a:r>
              <a:rPr lang="en-US" sz="15000" b="0" i="0">
                <a:solidFill>
                  <a:srgbClr val="003E52"/>
                </a:solidFill>
                <a:latin typeface="Arial"/>
                <a:cs typeface="Arial"/>
              </a:rPr>
              <a:t>”</a:t>
            </a:r>
          </a:p>
        </p:txBody>
      </p:sp>
      <p:sp>
        <p:nvSpPr>
          <p:cNvPr id="10" name="Text Placeholder 3"/>
          <p:cNvSpPr>
            <a:spLocks noGrp="1"/>
          </p:cNvSpPr>
          <p:nvPr>
            <p:ph type="body" sz="half" idx="13"/>
          </p:nvPr>
        </p:nvSpPr>
        <p:spPr bwMode="gray">
          <a:xfrm>
            <a:off x="1401785" y="4829151"/>
            <a:ext cx="6340430" cy="342174"/>
          </a:xfrm>
        </p:spPr>
        <p:txBody>
          <a:bodyPr anchor="t">
            <a:noAutofit/>
          </a:bodyPr>
          <a:lstStyle>
            <a:lvl1pPr marL="0" indent="0">
              <a:buNone/>
              <a:defRPr lang="en-US" sz="1800" b="0" i="0" kern="1200" cap="small" dirty="0">
                <a:solidFill>
                  <a:srgbClr val="003E52"/>
                </a:solidFill>
                <a:latin typeface="Arial" panose="020B0604020202020204" pitchFamily="34" charset="0"/>
                <a:ea typeface="+mn-ea"/>
                <a:cs typeface="Arial" panose="020B0604020202020204"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11" name="Text Placeholder 3"/>
          <p:cNvSpPr>
            <a:spLocks noGrp="1"/>
          </p:cNvSpPr>
          <p:nvPr>
            <p:ph type="body" sz="half" idx="2"/>
          </p:nvPr>
        </p:nvSpPr>
        <p:spPr>
          <a:xfrm>
            <a:off x="1105164" y="5464680"/>
            <a:ext cx="6933673" cy="844640"/>
          </a:xfrm>
        </p:spPr>
        <p:txBody>
          <a:bodyPr anchor="ctr">
            <a:normAutofit/>
          </a:bodyPr>
          <a:lstStyle>
            <a:lvl1pPr marL="0" indent="0">
              <a:buNone/>
              <a:defRPr sz="1800">
                <a:solidFill>
                  <a:srgbClr val="003E5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14" name="13 Marcador de texto"/>
          <p:cNvSpPr>
            <a:spLocks noGrp="1"/>
          </p:cNvSpPr>
          <p:nvPr>
            <p:ph type="body" sz="quarter" idx="14"/>
          </p:nvPr>
        </p:nvSpPr>
        <p:spPr>
          <a:xfrm>
            <a:off x="1401763" y="2780928"/>
            <a:ext cx="6340475" cy="2015030"/>
          </a:xfrm>
        </p:spPr>
        <p:txBody>
          <a:bodyPr anchor="ctr">
            <a:normAutofit/>
          </a:bodyPr>
          <a:lstStyle>
            <a:lvl1pPr algn="l">
              <a:defRPr sz="4000">
                <a:solidFill>
                  <a:srgbClr val="003E52"/>
                </a:solidFill>
              </a:defRPr>
            </a:lvl1pPr>
          </a:lstStyle>
          <a:p>
            <a:pPr lvl="0"/>
            <a:r>
              <a:rPr lang="es-ES"/>
              <a:t>Haga clic para modificar el estilo de texto del patrón</a:t>
            </a:r>
          </a:p>
        </p:txBody>
      </p:sp>
      <p:sp>
        <p:nvSpPr>
          <p:cNvPr id="12" name="5 Marcador de número de diapositiva"/>
          <p:cNvSpPr>
            <a:spLocks noGrp="1"/>
          </p:cNvSpPr>
          <p:nvPr>
            <p:ph type="sldNum" sz="quarter" idx="4"/>
          </p:nvPr>
        </p:nvSpPr>
        <p:spPr>
          <a:xfrm>
            <a:off x="7740352" y="6453336"/>
            <a:ext cx="1413520" cy="365125"/>
          </a:xfrm>
          <a:prstGeom prst="rect">
            <a:avLst/>
          </a:prstGeom>
        </p:spPr>
        <p:txBody>
          <a:bodyPr vert="horz" lIns="91440" tIns="45720" rIns="91440" bIns="45720" rtlCol="0" anchor="ctr"/>
          <a:lstStyle>
            <a:lvl1pPr algn="r">
              <a:defRPr sz="1100">
                <a:solidFill>
                  <a:srgbClr val="174970"/>
                </a:solidFill>
                <a:latin typeface="Arial" panose="020B0604020202020204" pitchFamily="34" charset="0"/>
                <a:cs typeface="Arial" panose="020B0604020202020204" pitchFamily="34" charset="0"/>
              </a:defRPr>
            </a:lvl1pPr>
          </a:lstStyle>
          <a:p>
            <a:fld id="{0AEE6DC9-5AC4-4174-887C-07A615CCC701}" type="slidenum">
              <a:rPr lang="es-CO" smtClean="0"/>
              <a:pPr/>
              <a:t>‹#›</a:t>
            </a:fld>
            <a:endParaRPr lang="es-CO"/>
          </a:p>
        </p:txBody>
      </p:sp>
      <p:sp>
        <p:nvSpPr>
          <p:cNvPr id="15" name="4 Marcador de pie de página"/>
          <p:cNvSpPr>
            <a:spLocks noGrp="1"/>
          </p:cNvSpPr>
          <p:nvPr>
            <p:ph type="ftr" sz="quarter" idx="11"/>
          </p:nvPr>
        </p:nvSpPr>
        <p:spPr>
          <a:xfrm>
            <a:off x="2195736" y="6453336"/>
            <a:ext cx="5256584" cy="365125"/>
          </a:xfrm>
          <a:prstGeom prst="rect">
            <a:avLst/>
          </a:prstGeom>
        </p:spPr>
        <p:txBody>
          <a:bodyPr/>
          <a:lstStyle/>
          <a:p>
            <a:r>
              <a:rPr lang="es-ES"/>
              <a:t>© 2019 - Universidad de Los Andes – Departamento de Sistemas y Computación  - Darío Correal</a:t>
            </a:r>
            <a:endParaRPr lang="es-CO"/>
          </a:p>
        </p:txBody>
      </p:sp>
      <p:grpSp>
        <p:nvGrpSpPr>
          <p:cNvPr id="16" name="Group 15"/>
          <p:cNvGrpSpPr/>
          <p:nvPr userDrawn="1"/>
        </p:nvGrpSpPr>
        <p:grpSpPr>
          <a:xfrm>
            <a:off x="0" y="0"/>
            <a:ext cx="9180512" cy="1268760"/>
            <a:chOff x="0" y="0"/>
            <a:chExt cx="9180512" cy="1268760"/>
          </a:xfrm>
        </p:grpSpPr>
        <p:pic>
          <p:nvPicPr>
            <p:cNvPr id="17" name="Picture 2" descr="C:\Users\gj.osorio20\Desktop\universidaddelosandes-(2)-[Convertido].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51520" y="332656"/>
              <a:ext cx="1747699" cy="614290"/>
            </a:xfrm>
            <a:prstGeom prst="rect">
              <a:avLst/>
            </a:prstGeom>
            <a:noFill/>
            <a:extLst>
              <a:ext uri="{909E8E84-426E-40dd-AFC4-6F175D3DCCD1}">
                <a14:hiddenFill xmlns:a14="http://schemas.microsoft.com/office/drawing/2010/main" xmlns="">
                  <a:solidFill>
                    <a:srgbClr val="FFFFFF"/>
                  </a:solidFill>
                </a14:hiddenFill>
              </a:ext>
            </a:extLst>
          </p:spPr>
        </p:pic>
        <p:sp>
          <p:nvSpPr>
            <p:cNvPr id="18" name="Rectangle 17"/>
            <p:cNvSpPr/>
            <p:nvPr userDrawn="1"/>
          </p:nvSpPr>
          <p:spPr>
            <a:xfrm>
              <a:off x="0" y="0"/>
              <a:ext cx="9180512" cy="1268760"/>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19" name="TextBox 18"/>
            <p:cNvSpPr txBox="1"/>
            <p:nvPr userDrawn="1"/>
          </p:nvSpPr>
          <p:spPr>
            <a:xfrm>
              <a:off x="179512" y="332656"/>
              <a:ext cx="4248472" cy="338554"/>
            </a:xfrm>
            <a:prstGeom prst="rect">
              <a:avLst/>
            </a:prstGeom>
            <a:noFill/>
          </p:spPr>
          <p:txBody>
            <a:bodyPr wrap="square" rtlCol="0">
              <a:spAutoFit/>
            </a:bodyPr>
            <a:lstStyle/>
            <a:p>
              <a:pPr algn="l"/>
              <a:r>
                <a:rPr lang="es-CO" sz="1600" u="none">
                  <a:solidFill>
                    <a:schemeClr val="bg1"/>
                  </a:solidFill>
                </a:rPr>
                <a:t>Arquitecturas de Nueva Generación</a:t>
              </a:r>
            </a:p>
          </p:txBody>
        </p:sp>
        <p:sp>
          <p:nvSpPr>
            <p:cNvPr id="20" name="Rectangle 19"/>
            <p:cNvSpPr/>
            <p:nvPr userDrawn="1"/>
          </p:nvSpPr>
          <p:spPr>
            <a:xfrm>
              <a:off x="179512" y="764704"/>
              <a:ext cx="2612614" cy="276999"/>
            </a:xfrm>
            <a:prstGeom prst="rect">
              <a:avLst/>
            </a:prstGeom>
          </p:spPr>
          <p:txBody>
            <a:bodyPr wrap="none">
              <a:spAutoFit/>
            </a:bodyPr>
            <a:lstStyle/>
            <a:p>
              <a:pPr algn="l"/>
              <a:r>
                <a:rPr lang="es-CO" sz="1200" u="none">
                  <a:solidFill>
                    <a:schemeClr val="bg1">
                      <a:lumMod val="75000"/>
                    </a:schemeClr>
                  </a:solidFill>
                </a:rPr>
                <a:t>Maestría en Arquitecturas de TI - MATI</a:t>
              </a:r>
            </a:p>
          </p:txBody>
        </p:sp>
        <p:cxnSp>
          <p:nvCxnSpPr>
            <p:cNvPr id="21" name="Straight Connector 20"/>
            <p:cNvCxnSpPr/>
            <p:nvPr userDrawn="1"/>
          </p:nvCxnSpPr>
          <p:spPr>
            <a:xfrm>
              <a:off x="251520" y="692696"/>
              <a:ext cx="3384376" cy="0"/>
            </a:xfrm>
            <a:prstGeom prst="line">
              <a:avLst/>
            </a:prstGeom>
            <a:ln w="12700" cmpd="sng">
              <a:solidFill>
                <a:schemeClr val="accent1">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22" name="Imagen 6" descr="globe.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660232" y="188640"/>
              <a:ext cx="892795" cy="891480"/>
            </a:xfrm>
            <a:prstGeom prst="rect">
              <a:avLst/>
            </a:prstGeom>
          </p:spPr>
        </p:pic>
      </p:grpSp>
    </p:spTree>
    <p:extLst>
      <p:ext uri="{BB962C8B-B14F-4D97-AF65-F5344CB8AC3E}">
        <p14:creationId xmlns:p14="http://schemas.microsoft.com/office/powerpoint/2010/main" val="27095309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6_Título y objetos">
    <p:bg>
      <p:bgPr>
        <a:solidFill>
          <a:schemeClr val="bg1"/>
        </a:solid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a:xfrm>
            <a:off x="457200" y="1628880"/>
            <a:ext cx="8003232" cy="720000"/>
          </a:xfrm>
        </p:spPr>
        <p:txBody>
          <a:bodyPr/>
          <a:lstStyle>
            <a:lvl1pPr>
              <a:defRPr sz="3000"/>
            </a:lvl1pPr>
          </a:lstStyle>
          <a:p>
            <a:r>
              <a:rPr lang="es-ES"/>
              <a:t>Haga clic para modificar el estilo de título del patrón</a:t>
            </a:r>
            <a:endParaRPr lang="es-CO"/>
          </a:p>
        </p:txBody>
      </p:sp>
      <p:sp>
        <p:nvSpPr>
          <p:cNvPr id="7" name="TextBox 15"/>
          <p:cNvSpPr txBox="1"/>
          <p:nvPr userDrawn="1"/>
        </p:nvSpPr>
        <p:spPr bwMode="gray">
          <a:xfrm>
            <a:off x="683568" y="3476615"/>
            <a:ext cx="426029" cy="2400657"/>
          </a:xfrm>
          <a:prstGeom prst="rect">
            <a:avLst/>
          </a:prstGeom>
          <a:noFill/>
        </p:spPr>
        <p:txBody>
          <a:bodyPr wrap="square" rtlCol="0">
            <a:spAutoFit/>
          </a:bodyPr>
          <a:lstStyle/>
          <a:p>
            <a:pPr algn="l"/>
            <a:r>
              <a:rPr lang="en-US" sz="15000" b="0" i="0">
                <a:solidFill>
                  <a:srgbClr val="003E52"/>
                </a:solidFill>
                <a:latin typeface="Arial"/>
                <a:cs typeface="Arial"/>
              </a:rPr>
              <a:t>“</a:t>
            </a:r>
          </a:p>
        </p:txBody>
      </p:sp>
      <p:sp>
        <p:nvSpPr>
          <p:cNvPr id="8" name="TextBox 12"/>
          <p:cNvSpPr txBox="1"/>
          <p:nvPr userDrawn="1"/>
        </p:nvSpPr>
        <p:spPr bwMode="gray">
          <a:xfrm>
            <a:off x="7653582" y="4844767"/>
            <a:ext cx="446810" cy="2400657"/>
          </a:xfrm>
          <a:prstGeom prst="rect">
            <a:avLst/>
          </a:prstGeom>
          <a:noFill/>
        </p:spPr>
        <p:txBody>
          <a:bodyPr wrap="square" rtlCol="0">
            <a:spAutoFit/>
          </a:bodyPr>
          <a:lstStyle/>
          <a:p>
            <a:pPr algn="l"/>
            <a:r>
              <a:rPr lang="en-US" sz="15000" b="0" i="0">
                <a:solidFill>
                  <a:srgbClr val="003E52"/>
                </a:solidFill>
                <a:latin typeface="Arial"/>
                <a:cs typeface="Arial"/>
              </a:rPr>
              <a:t>”</a:t>
            </a:r>
          </a:p>
        </p:txBody>
      </p:sp>
      <p:sp>
        <p:nvSpPr>
          <p:cNvPr id="10" name="Text Placeholder 3"/>
          <p:cNvSpPr>
            <a:spLocks noGrp="1"/>
          </p:cNvSpPr>
          <p:nvPr>
            <p:ph type="body" sz="half" idx="13"/>
          </p:nvPr>
        </p:nvSpPr>
        <p:spPr bwMode="gray">
          <a:xfrm>
            <a:off x="1401785" y="5956886"/>
            <a:ext cx="6340430" cy="342174"/>
          </a:xfrm>
        </p:spPr>
        <p:txBody>
          <a:bodyPr anchor="t">
            <a:noAutofit/>
          </a:bodyPr>
          <a:lstStyle>
            <a:lvl1pPr marL="0" indent="0">
              <a:buNone/>
              <a:defRPr lang="en-US" sz="2200" b="1" i="1" kern="1200" cap="small" dirty="0">
                <a:solidFill>
                  <a:srgbClr val="003E52"/>
                </a:solidFill>
                <a:latin typeface="Arial Black" panose="020B0A04020102020204" pitchFamily="34" charset="0"/>
                <a:ea typeface="+mn-ea"/>
                <a:cs typeface="Arial" panose="020B0604020202020204"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11" name="Text Placeholder 3"/>
          <p:cNvSpPr>
            <a:spLocks noGrp="1"/>
          </p:cNvSpPr>
          <p:nvPr>
            <p:ph type="body" sz="half" idx="2"/>
          </p:nvPr>
        </p:nvSpPr>
        <p:spPr>
          <a:xfrm>
            <a:off x="755576" y="2781995"/>
            <a:ext cx="7632848" cy="844640"/>
          </a:xfrm>
        </p:spPr>
        <p:txBody>
          <a:bodyPr anchor="ctr">
            <a:normAutofit/>
          </a:bodyPr>
          <a:lstStyle>
            <a:lvl1pPr marL="0" indent="0">
              <a:buNone/>
              <a:defRPr sz="2400">
                <a:solidFill>
                  <a:srgbClr val="003E5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14" name="13 Marcador de texto"/>
          <p:cNvSpPr>
            <a:spLocks noGrp="1"/>
          </p:cNvSpPr>
          <p:nvPr>
            <p:ph type="body" sz="quarter" idx="14"/>
          </p:nvPr>
        </p:nvSpPr>
        <p:spPr>
          <a:xfrm>
            <a:off x="1401763" y="3908663"/>
            <a:ext cx="6340475" cy="2015030"/>
          </a:xfrm>
        </p:spPr>
        <p:txBody>
          <a:bodyPr anchor="ctr">
            <a:normAutofit/>
          </a:bodyPr>
          <a:lstStyle>
            <a:lvl1pPr algn="l">
              <a:defRPr sz="4000">
                <a:solidFill>
                  <a:srgbClr val="003E52"/>
                </a:solidFill>
              </a:defRPr>
            </a:lvl1pPr>
          </a:lstStyle>
          <a:p>
            <a:pPr lvl="0"/>
            <a:r>
              <a:rPr lang="es-ES"/>
              <a:t>Haga clic para modificar el estilo de texto del patrón</a:t>
            </a:r>
          </a:p>
        </p:txBody>
      </p:sp>
      <p:sp>
        <p:nvSpPr>
          <p:cNvPr id="12" name="5 Marcador de número de diapositiva"/>
          <p:cNvSpPr>
            <a:spLocks noGrp="1"/>
          </p:cNvSpPr>
          <p:nvPr>
            <p:ph type="sldNum" sz="quarter" idx="4"/>
          </p:nvPr>
        </p:nvSpPr>
        <p:spPr>
          <a:xfrm>
            <a:off x="7812360" y="6453336"/>
            <a:ext cx="1341512" cy="365125"/>
          </a:xfrm>
          <a:prstGeom prst="rect">
            <a:avLst/>
          </a:prstGeom>
        </p:spPr>
        <p:txBody>
          <a:bodyPr vert="horz" lIns="91440" tIns="45720" rIns="91440" bIns="45720" rtlCol="0" anchor="ctr"/>
          <a:lstStyle>
            <a:lvl1pPr algn="r">
              <a:defRPr sz="1100">
                <a:solidFill>
                  <a:srgbClr val="174970"/>
                </a:solidFill>
                <a:latin typeface="Arial" panose="020B0604020202020204" pitchFamily="34" charset="0"/>
                <a:cs typeface="Arial" panose="020B0604020202020204" pitchFamily="34" charset="0"/>
              </a:defRPr>
            </a:lvl1pPr>
          </a:lstStyle>
          <a:p>
            <a:fld id="{0AEE6DC9-5AC4-4174-887C-07A615CCC701}" type="slidenum">
              <a:rPr lang="es-CO" smtClean="0"/>
              <a:pPr/>
              <a:t>‹#›</a:t>
            </a:fld>
            <a:endParaRPr lang="es-CO"/>
          </a:p>
        </p:txBody>
      </p:sp>
      <p:sp>
        <p:nvSpPr>
          <p:cNvPr id="15" name="4 Marcador de pie de página"/>
          <p:cNvSpPr>
            <a:spLocks noGrp="1"/>
          </p:cNvSpPr>
          <p:nvPr>
            <p:ph type="ftr" sz="quarter" idx="11"/>
          </p:nvPr>
        </p:nvSpPr>
        <p:spPr>
          <a:xfrm>
            <a:off x="2123728" y="6453336"/>
            <a:ext cx="5256584" cy="365125"/>
          </a:xfrm>
          <a:prstGeom prst="rect">
            <a:avLst/>
          </a:prstGeom>
        </p:spPr>
        <p:txBody>
          <a:bodyPr/>
          <a:lstStyle/>
          <a:p>
            <a:r>
              <a:rPr lang="es-ES"/>
              <a:t>© 2019 - Universidad de Los Andes – Departamento de Sistemas y Computación  - Darío Correal</a:t>
            </a:r>
            <a:endParaRPr lang="es-CO"/>
          </a:p>
        </p:txBody>
      </p:sp>
      <p:grpSp>
        <p:nvGrpSpPr>
          <p:cNvPr id="16" name="Group 15"/>
          <p:cNvGrpSpPr/>
          <p:nvPr userDrawn="1"/>
        </p:nvGrpSpPr>
        <p:grpSpPr>
          <a:xfrm>
            <a:off x="0" y="0"/>
            <a:ext cx="9180512" cy="1268760"/>
            <a:chOff x="0" y="0"/>
            <a:chExt cx="9180512" cy="1268760"/>
          </a:xfrm>
        </p:grpSpPr>
        <p:pic>
          <p:nvPicPr>
            <p:cNvPr id="17" name="Picture 2" descr="C:\Users\gj.osorio20\Desktop\universidaddelosandes-(2)-[Convertido].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51520" y="332656"/>
              <a:ext cx="1747699" cy="614290"/>
            </a:xfrm>
            <a:prstGeom prst="rect">
              <a:avLst/>
            </a:prstGeom>
            <a:noFill/>
            <a:extLst>
              <a:ext uri="{909E8E84-426E-40dd-AFC4-6F175D3DCCD1}">
                <a14:hiddenFill xmlns:a14="http://schemas.microsoft.com/office/drawing/2010/main" xmlns="">
                  <a:solidFill>
                    <a:srgbClr val="FFFFFF"/>
                  </a:solidFill>
                </a14:hiddenFill>
              </a:ext>
            </a:extLst>
          </p:spPr>
        </p:pic>
        <p:sp>
          <p:nvSpPr>
            <p:cNvPr id="18" name="Rectangle 17"/>
            <p:cNvSpPr/>
            <p:nvPr userDrawn="1"/>
          </p:nvSpPr>
          <p:spPr>
            <a:xfrm>
              <a:off x="0" y="0"/>
              <a:ext cx="9180512" cy="1268760"/>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19" name="TextBox 18"/>
            <p:cNvSpPr txBox="1"/>
            <p:nvPr userDrawn="1"/>
          </p:nvSpPr>
          <p:spPr>
            <a:xfrm>
              <a:off x="179512" y="332656"/>
              <a:ext cx="4248472" cy="338554"/>
            </a:xfrm>
            <a:prstGeom prst="rect">
              <a:avLst/>
            </a:prstGeom>
            <a:noFill/>
          </p:spPr>
          <p:txBody>
            <a:bodyPr wrap="square" rtlCol="0">
              <a:spAutoFit/>
            </a:bodyPr>
            <a:lstStyle/>
            <a:p>
              <a:pPr algn="l"/>
              <a:r>
                <a:rPr lang="es-CO" sz="1600" u="none">
                  <a:solidFill>
                    <a:schemeClr val="bg1"/>
                  </a:solidFill>
                </a:rPr>
                <a:t>Arquitecturas de Nueva Generación</a:t>
              </a:r>
            </a:p>
          </p:txBody>
        </p:sp>
        <p:sp>
          <p:nvSpPr>
            <p:cNvPr id="20" name="Rectangle 19"/>
            <p:cNvSpPr/>
            <p:nvPr userDrawn="1"/>
          </p:nvSpPr>
          <p:spPr>
            <a:xfrm>
              <a:off x="179512" y="764704"/>
              <a:ext cx="2612614" cy="276999"/>
            </a:xfrm>
            <a:prstGeom prst="rect">
              <a:avLst/>
            </a:prstGeom>
          </p:spPr>
          <p:txBody>
            <a:bodyPr wrap="none">
              <a:spAutoFit/>
            </a:bodyPr>
            <a:lstStyle/>
            <a:p>
              <a:pPr algn="l"/>
              <a:r>
                <a:rPr lang="es-CO" sz="1200" u="none">
                  <a:solidFill>
                    <a:schemeClr val="bg1">
                      <a:lumMod val="75000"/>
                    </a:schemeClr>
                  </a:solidFill>
                </a:rPr>
                <a:t>Maestría en Arquitecturas de TI - MATI</a:t>
              </a:r>
            </a:p>
          </p:txBody>
        </p:sp>
        <p:cxnSp>
          <p:nvCxnSpPr>
            <p:cNvPr id="21" name="Straight Connector 20"/>
            <p:cNvCxnSpPr/>
            <p:nvPr userDrawn="1"/>
          </p:nvCxnSpPr>
          <p:spPr>
            <a:xfrm>
              <a:off x="251520" y="692696"/>
              <a:ext cx="3384376" cy="0"/>
            </a:xfrm>
            <a:prstGeom prst="line">
              <a:avLst/>
            </a:prstGeom>
            <a:ln w="12700" cmpd="sng">
              <a:solidFill>
                <a:schemeClr val="accent1">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22" name="Imagen 6" descr="globe.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660232" y="188640"/>
              <a:ext cx="892795" cy="891480"/>
            </a:xfrm>
            <a:prstGeom prst="rect">
              <a:avLst/>
            </a:prstGeom>
          </p:spPr>
        </p:pic>
      </p:grpSp>
    </p:spTree>
    <p:extLst>
      <p:ext uri="{BB962C8B-B14F-4D97-AF65-F5344CB8AC3E}">
        <p14:creationId xmlns:p14="http://schemas.microsoft.com/office/powerpoint/2010/main" val="26108769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_Título y objetos">
    <p:bg>
      <p:bgPr>
        <a:solidFill>
          <a:schemeClr val="bg1"/>
        </a:solid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a:xfrm>
            <a:off x="457200" y="1628800"/>
            <a:ext cx="8003232" cy="720000"/>
          </a:xfrm>
        </p:spPr>
        <p:txBody>
          <a:bodyPr/>
          <a:lstStyle>
            <a:lvl1pPr>
              <a:defRPr sz="3000">
                <a:solidFill>
                  <a:srgbClr val="003E52"/>
                </a:solidFill>
              </a:defRPr>
            </a:lvl1pPr>
          </a:lstStyle>
          <a:p>
            <a:r>
              <a:rPr lang="es-ES"/>
              <a:t>Haga clic para modificar el estilo de título del patrón</a:t>
            </a:r>
            <a:endParaRPr lang="es-CO"/>
          </a:p>
        </p:txBody>
      </p:sp>
      <p:sp>
        <p:nvSpPr>
          <p:cNvPr id="12" name="Text Placeholder 3"/>
          <p:cNvSpPr>
            <a:spLocks noGrp="1"/>
          </p:cNvSpPr>
          <p:nvPr>
            <p:ph type="body" sz="half" idx="13"/>
          </p:nvPr>
        </p:nvSpPr>
        <p:spPr bwMode="gray">
          <a:xfrm>
            <a:off x="467573" y="5085184"/>
            <a:ext cx="7992831" cy="1224136"/>
          </a:xfrm>
        </p:spPr>
        <p:txBody>
          <a:bodyPr anchor="t">
            <a:noAutofit/>
          </a:bodyPr>
          <a:lstStyle>
            <a:lvl1pPr marL="0" indent="0">
              <a:buNone/>
              <a:defRPr lang="en-US" sz="2000" b="0" i="0" kern="1200" cap="small" dirty="0">
                <a:solidFill>
                  <a:srgbClr val="003E52"/>
                </a:solidFill>
                <a:latin typeface="Arial" panose="020B0604020202020204" pitchFamily="34" charset="0"/>
                <a:ea typeface="+mn-ea"/>
                <a:cs typeface="Arial" panose="020B0604020202020204"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13" name="13 Marcador de texto"/>
          <p:cNvSpPr>
            <a:spLocks noGrp="1"/>
          </p:cNvSpPr>
          <p:nvPr>
            <p:ph type="body" sz="quarter" idx="14"/>
          </p:nvPr>
        </p:nvSpPr>
        <p:spPr>
          <a:xfrm>
            <a:off x="467545" y="2746162"/>
            <a:ext cx="7992888" cy="2110959"/>
          </a:xfrm>
        </p:spPr>
        <p:txBody>
          <a:bodyPr anchor="ctr">
            <a:normAutofit/>
          </a:bodyPr>
          <a:lstStyle>
            <a:lvl1pPr>
              <a:defRPr sz="4000">
                <a:solidFill>
                  <a:srgbClr val="003E52"/>
                </a:solidFill>
              </a:defRPr>
            </a:lvl1pPr>
          </a:lstStyle>
          <a:p>
            <a:pPr lvl="0"/>
            <a:r>
              <a:rPr lang="es-ES"/>
              <a:t>Haga clic para modificar el estilo de texto del patrón</a:t>
            </a:r>
          </a:p>
        </p:txBody>
      </p:sp>
      <p:sp>
        <p:nvSpPr>
          <p:cNvPr id="8" name="5 Marcador de número de diapositiva"/>
          <p:cNvSpPr>
            <a:spLocks noGrp="1"/>
          </p:cNvSpPr>
          <p:nvPr>
            <p:ph type="sldNum" sz="quarter" idx="4"/>
          </p:nvPr>
        </p:nvSpPr>
        <p:spPr>
          <a:xfrm>
            <a:off x="7812360" y="6453336"/>
            <a:ext cx="1341512" cy="365125"/>
          </a:xfrm>
          <a:prstGeom prst="rect">
            <a:avLst/>
          </a:prstGeom>
        </p:spPr>
        <p:txBody>
          <a:bodyPr vert="horz" lIns="91440" tIns="45720" rIns="91440" bIns="45720" rtlCol="0" anchor="ctr"/>
          <a:lstStyle>
            <a:lvl1pPr algn="r">
              <a:defRPr sz="1100">
                <a:solidFill>
                  <a:srgbClr val="174970"/>
                </a:solidFill>
                <a:latin typeface="Arial" panose="020B0604020202020204" pitchFamily="34" charset="0"/>
                <a:cs typeface="Arial" panose="020B0604020202020204" pitchFamily="34" charset="0"/>
              </a:defRPr>
            </a:lvl1pPr>
          </a:lstStyle>
          <a:p>
            <a:fld id="{0AEE6DC9-5AC4-4174-887C-07A615CCC701}" type="slidenum">
              <a:rPr lang="es-CO" smtClean="0"/>
              <a:pPr/>
              <a:t>‹#›</a:t>
            </a:fld>
            <a:endParaRPr lang="es-CO"/>
          </a:p>
        </p:txBody>
      </p:sp>
      <p:sp>
        <p:nvSpPr>
          <p:cNvPr id="10" name="4 Marcador de pie de página"/>
          <p:cNvSpPr>
            <a:spLocks noGrp="1"/>
          </p:cNvSpPr>
          <p:nvPr>
            <p:ph type="ftr" sz="quarter" idx="11"/>
          </p:nvPr>
        </p:nvSpPr>
        <p:spPr>
          <a:xfrm>
            <a:off x="2195736" y="6453336"/>
            <a:ext cx="5256584" cy="365125"/>
          </a:xfrm>
          <a:prstGeom prst="rect">
            <a:avLst/>
          </a:prstGeom>
        </p:spPr>
        <p:txBody>
          <a:bodyPr/>
          <a:lstStyle/>
          <a:p>
            <a:r>
              <a:rPr lang="es-ES"/>
              <a:t>© 2019 - Universidad de Los Andes – Departamento de Sistemas y Computación  - Darío Correal</a:t>
            </a:r>
            <a:endParaRPr lang="es-CO"/>
          </a:p>
        </p:txBody>
      </p:sp>
      <p:grpSp>
        <p:nvGrpSpPr>
          <p:cNvPr id="11" name="Group 10"/>
          <p:cNvGrpSpPr/>
          <p:nvPr userDrawn="1"/>
        </p:nvGrpSpPr>
        <p:grpSpPr>
          <a:xfrm>
            <a:off x="0" y="0"/>
            <a:ext cx="9180512" cy="1268760"/>
            <a:chOff x="0" y="0"/>
            <a:chExt cx="9180512" cy="1268760"/>
          </a:xfrm>
        </p:grpSpPr>
        <p:pic>
          <p:nvPicPr>
            <p:cNvPr id="14" name="Picture 2" descr="C:\Users\gj.osorio20\Desktop\universidaddelosandes-(2)-[Convertido].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51520" y="332656"/>
              <a:ext cx="1747699" cy="614290"/>
            </a:xfrm>
            <a:prstGeom prst="rect">
              <a:avLst/>
            </a:prstGeom>
            <a:noFill/>
            <a:extLst>
              <a:ext uri="{909E8E84-426E-40dd-AFC4-6F175D3DCCD1}">
                <a14:hiddenFill xmlns:a14="http://schemas.microsoft.com/office/drawing/2010/main" xmlns="">
                  <a:solidFill>
                    <a:srgbClr val="FFFFFF"/>
                  </a:solidFill>
                </a14:hiddenFill>
              </a:ext>
            </a:extLst>
          </p:spPr>
        </p:pic>
        <p:sp>
          <p:nvSpPr>
            <p:cNvPr id="15" name="Rectangle 14"/>
            <p:cNvSpPr/>
            <p:nvPr userDrawn="1"/>
          </p:nvSpPr>
          <p:spPr>
            <a:xfrm>
              <a:off x="0" y="0"/>
              <a:ext cx="9180512" cy="1268760"/>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16" name="TextBox 15"/>
            <p:cNvSpPr txBox="1"/>
            <p:nvPr userDrawn="1"/>
          </p:nvSpPr>
          <p:spPr>
            <a:xfrm>
              <a:off x="179512" y="332656"/>
              <a:ext cx="4248472" cy="338554"/>
            </a:xfrm>
            <a:prstGeom prst="rect">
              <a:avLst/>
            </a:prstGeom>
            <a:noFill/>
          </p:spPr>
          <p:txBody>
            <a:bodyPr wrap="square" rtlCol="0">
              <a:spAutoFit/>
            </a:bodyPr>
            <a:lstStyle/>
            <a:p>
              <a:pPr algn="l"/>
              <a:r>
                <a:rPr lang="es-CO" sz="1600" u="none">
                  <a:solidFill>
                    <a:schemeClr val="bg1"/>
                  </a:solidFill>
                </a:rPr>
                <a:t>Arquitecturas de Nueva Generación</a:t>
              </a:r>
            </a:p>
          </p:txBody>
        </p:sp>
        <p:sp>
          <p:nvSpPr>
            <p:cNvPr id="17" name="Rectangle 16"/>
            <p:cNvSpPr/>
            <p:nvPr userDrawn="1"/>
          </p:nvSpPr>
          <p:spPr>
            <a:xfrm>
              <a:off x="179512" y="764704"/>
              <a:ext cx="2612614" cy="276999"/>
            </a:xfrm>
            <a:prstGeom prst="rect">
              <a:avLst/>
            </a:prstGeom>
          </p:spPr>
          <p:txBody>
            <a:bodyPr wrap="none">
              <a:spAutoFit/>
            </a:bodyPr>
            <a:lstStyle/>
            <a:p>
              <a:pPr algn="l"/>
              <a:r>
                <a:rPr lang="es-CO" sz="1200" u="none">
                  <a:solidFill>
                    <a:schemeClr val="bg1">
                      <a:lumMod val="75000"/>
                    </a:schemeClr>
                  </a:solidFill>
                </a:rPr>
                <a:t>Maestría en Arquitecturas de TI - MATI</a:t>
              </a:r>
            </a:p>
          </p:txBody>
        </p:sp>
        <p:cxnSp>
          <p:nvCxnSpPr>
            <p:cNvPr id="18" name="Straight Connector 17"/>
            <p:cNvCxnSpPr/>
            <p:nvPr userDrawn="1"/>
          </p:nvCxnSpPr>
          <p:spPr>
            <a:xfrm>
              <a:off x="251520" y="692696"/>
              <a:ext cx="3384376" cy="0"/>
            </a:xfrm>
            <a:prstGeom prst="line">
              <a:avLst/>
            </a:prstGeom>
            <a:ln w="12700" cmpd="sng">
              <a:solidFill>
                <a:schemeClr val="accent1">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19" name="Imagen 6" descr="globe.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660232" y="188640"/>
              <a:ext cx="892795" cy="891480"/>
            </a:xfrm>
            <a:prstGeom prst="rect">
              <a:avLst/>
            </a:prstGeom>
          </p:spPr>
        </p:pic>
      </p:grpSp>
    </p:spTree>
    <p:extLst>
      <p:ext uri="{BB962C8B-B14F-4D97-AF65-F5344CB8AC3E}">
        <p14:creationId xmlns:p14="http://schemas.microsoft.com/office/powerpoint/2010/main" val="35891959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4_Título y objetos">
    <p:bg>
      <p:bgPr>
        <a:solidFill>
          <a:schemeClr val="bg1"/>
        </a:solid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a:xfrm>
            <a:off x="457200" y="1628880"/>
            <a:ext cx="8003232" cy="720000"/>
          </a:xfrm>
        </p:spPr>
        <p:txBody>
          <a:bodyPr/>
          <a:lstStyle>
            <a:lvl1pPr>
              <a:defRPr sz="3000">
                <a:solidFill>
                  <a:srgbClr val="003E52"/>
                </a:solidFill>
              </a:defRPr>
            </a:lvl1pPr>
          </a:lstStyle>
          <a:p>
            <a:r>
              <a:rPr lang="es-ES"/>
              <a:t>Haga clic para modificar el estilo de título del patrón</a:t>
            </a:r>
            <a:endParaRPr lang="es-CO"/>
          </a:p>
        </p:txBody>
      </p:sp>
      <p:sp>
        <p:nvSpPr>
          <p:cNvPr id="7" name="6 Marcador de texto"/>
          <p:cNvSpPr>
            <a:spLocks noGrp="1"/>
          </p:cNvSpPr>
          <p:nvPr>
            <p:ph type="body" sz="quarter" idx="13"/>
          </p:nvPr>
        </p:nvSpPr>
        <p:spPr>
          <a:xfrm>
            <a:off x="468314" y="2765306"/>
            <a:ext cx="2304256" cy="1250833"/>
          </a:xfrm>
        </p:spPr>
        <p:txBody>
          <a:bodyPr anchor="ctr">
            <a:noAutofit/>
          </a:bodyPr>
          <a:lstStyle>
            <a:lvl1pPr>
              <a:defRPr sz="2400">
                <a:solidFill>
                  <a:srgbClr val="003E52"/>
                </a:solidFill>
              </a:defRPr>
            </a:lvl1pPr>
          </a:lstStyle>
          <a:p>
            <a:pPr lvl="0"/>
            <a:r>
              <a:rPr lang="es-ES"/>
              <a:t>Haga clic para modificar el estilo de texto del patrón</a:t>
            </a:r>
            <a:endParaRPr lang="es-CO"/>
          </a:p>
        </p:txBody>
      </p:sp>
      <p:sp>
        <p:nvSpPr>
          <p:cNvPr id="14" name="6 Marcador de texto"/>
          <p:cNvSpPr>
            <a:spLocks noGrp="1"/>
          </p:cNvSpPr>
          <p:nvPr>
            <p:ph type="body" sz="quarter" idx="14"/>
          </p:nvPr>
        </p:nvSpPr>
        <p:spPr>
          <a:xfrm>
            <a:off x="3275857" y="2765777"/>
            <a:ext cx="2304256" cy="1250833"/>
          </a:xfrm>
        </p:spPr>
        <p:txBody>
          <a:bodyPr anchor="ctr">
            <a:noAutofit/>
          </a:bodyPr>
          <a:lstStyle>
            <a:lvl1pPr>
              <a:defRPr sz="2400">
                <a:solidFill>
                  <a:srgbClr val="003E52"/>
                </a:solidFill>
              </a:defRPr>
            </a:lvl1pPr>
          </a:lstStyle>
          <a:p>
            <a:pPr lvl="0"/>
            <a:r>
              <a:rPr lang="es-ES"/>
              <a:t>Haga clic para modificar el estilo de texto del patrón</a:t>
            </a:r>
            <a:endParaRPr lang="es-CO"/>
          </a:p>
        </p:txBody>
      </p:sp>
      <p:sp>
        <p:nvSpPr>
          <p:cNvPr id="15" name="6 Marcador de texto"/>
          <p:cNvSpPr>
            <a:spLocks noGrp="1"/>
          </p:cNvSpPr>
          <p:nvPr>
            <p:ph type="body" sz="quarter" idx="15"/>
          </p:nvPr>
        </p:nvSpPr>
        <p:spPr>
          <a:xfrm>
            <a:off x="6156177" y="2765777"/>
            <a:ext cx="2304256" cy="1250833"/>
          </a:xfrm>
        </p:spPr>
        <p:txBody>
          <a:bodyPr anchor="ctr">
            <a:noAutofit/>
          </a:bodyPr>
          <a:lstStyle>
            <a:lvl1pPr>
              <a:defRPr sz="2400">
                <a:solidFill>
                  <a:srgbClr val="003E52"/>
                </a:solidFill>
              </a:defRPr>
            </a:lvl1pPr>
          </a:lstStyle>
          <a:p>
            <a:pPr lvl="0"/>
            <a:r>
              <a:rPr lang="es-ES"/>
              <a:t>Haga clic para modificar el estilo de texto del patrón</a:t>
            </a:r>
            <a:endParaRPr lang="es-CO"/>
          </a:p>
        </p:txBody>
      </p:sp>
      <p:sp>
        <p:nvSpPr>
          <p:cNvPr id="16" name="6 Marcador de texto"/>
          <p:cNvSpPr>
            <a:spLocks noGrp="1"/>
          </p:cNvSpPr>
          <p:nvPr>
            <p:ph type="body" sz="quarter" idx="16"/>
          </p:nvPr>
        </p:nvSpPr>
        <p:spPr>
          <a:xfrm>
            <a:off x="467545" y="4148609"/>
            <a:ext cx="2304256" cy="2160240"/>
          </a:xfrm>
        </p:spPr>
        <p:txBody>
          <a:bodyPr anchor="t">
            <a:normAutofit/>
          </a:bodyPr>
          <a:lstStyle>
            <a:lvl1pPr>
              <a:defRPr sz="2000">
                <a:solidFill>
                  <a:srgbClr val="003E52"/>
                </a:solidFill>
              </a:defRPr>
            </a:lvl1pPr>
          </a:lstStyle>
          <a:p>
            <a:pPr lvl="0"/>
            <a:r>
              <a:rPr lang="es-ES"/>
              <a:t>Haga clic para modificar el estilo de texto del patrón</a:t>
            </a:r>
            <a:endParaRPr lang="es-CO"/>
          </a:p>
        </p:txBody>
      </p:sp>
      <p:sp>
        <p:nvSpPr>
          <p:cNvPr id="17" name="6 Marcador de texto"/>
          <p:cNvSpPr>
            <a:spLocks noGrp="1"/>
          </p:cNvSpPr>
          <p:nvPr>
            <p:ph type="body" sz="quarter" idx="17"/>
          </p:nvPr>
        </p:nvSpPr>
        <p:spPr>
          <a:xfrm>
            <a:off x="3275088" y="4149080"/>
            <a:ext cx="2304256" cy="2160240"/>
          </a:xfrm>
        </p:spPr>
        <p:txBody>
          <a:bodyPr anchor="t">
            <a:normAutofit/>
          </a:bodyPr>
          <a:lstStyle>
            <a:lvl1pPr>
              <a:defRPr sz="2000">
                <a:solidFill>
                  <a:srgbClr val="003E52"/>
                </a:solidFill>
              </a:defRPr>
            </a:lvl1pPr>
          </a:lstStyle>
          <a:p>
            <a:pPr lvl="0"/>
            <a:r>
              <a:rPr lang="es-ES"/>
              <a:t>Haga clic para modificar el estilo de texto del patrón</a:t>
            </a:r>
            <a:endParaRPr lang="es-CO"/>
          </a:p>
        </p:txBody>
      </p:sp>
      <p:sp>
        <p:nvSpPr>
          <p:cNvPr id="18" name="6 Marcador de texto"/>
          <p:cNvSpPr>
            <a:spLocks noGrp="1"/>
          </p:cNvSpPr>
          <p:nvPr>
            <p:ph type="body" sz="quarter" idx="18"/>
          </p:nvPr>
        </p:nvSpPr>
        <p:spPr>
          <a:xfrm>
            <a:off x="6155408" y="4149080"/>
            <a:ext cx="2304256" cy="2160240"/>
          </a:xfrm>
        </p:spPr>
        <p:txBody>
          <a:bodyPr anchor="t">
            <a:normAutofit/>
          </a:bodyPr>
          <a:lstStyle>
            <a:lvl1pPr>
              <a:defRPr sz="2000">
                <a:solidFill>
                  <a:srgbClr val="003E52"/>
                </a:solidFill>
              </a:defRPr>
            </a:lvl1pPr>
          </a:lstStyle>
          <a:p>
            <a:pPr lvl="0"/>
            <a:r>
              <a:rPr lang="es-ES"/>
              <a:t>Haga clic para modificar el estilo de texto del patrón</a:t>
            </a:r>
            <a:endParaRPr lang="es-CO"/>
          </a:p>
        </p:txBody>
      </p:sp>
      <p:cxnSp>
        <p:nvCxnSpPr>
          <p:cNvPr id="9" name="8 Conector recto"/>
          <p:cNvCxnSpPr/>
          <p:nvPr userDrawn="1"/>
        </p:nvCxnSpPr>
        <p:spPr>
          <a:xfrm>
            <a:off x="3038400" y="2765306"/>
            <a:ext cx="0" cy="3543543"/>
          </a:xfrm>
          <a:prstGeom prst="line">
            <a:avLst/>
          </a:prstGeom>
          <a:ln>
            <a:solidFill>
              <a:schemeClr val="tx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 name="18 Conector recto"/>
          <p:cNvCxnSpPr/>
          <p:nvPr userDrawn="1"/>
        </p:nvCxnSpPr>
        <p:spPr>
          <a:xfrm>
            <a:off x="5868145" y="2765306"/>
            <a:ext cx="0" cy="3543543"/>
          </a:xfrm>
          <a:prstGeom prst="line">
            <a:avLst/>
          </a:prstGeom>
          <a:ln>
            <a:solidFill>
              <a:schemeClr val="tx1">
                <a:lumMod val="75000"/>
              </a:schemeClr>
            </a:solidFill>
          </a:ln>
        </p:spPr>
        <p:style>
          <a:lnRef idx="1">
            <a:schemeClr val="accent1"/>
          </a:lnRef>
          <a:fillRef idx="0">
            <a:schemeClr val="accent1"/>
          </a:fillRef>
          <a:effectRef idx="0">
            <a:schemeClr val="accent1"/>
          </a:effectRef>
          <a:fontRef idx="minor">
            <a:schemeClr val="tx1"/>
          </a:fontRef>
        </p:style>
      </p:cxnSp>
      <p:sp>
        <p:nvSpPr>
          <p:cNvPr id="20" name="5 Marcador de número de diapositiva"/>
          <p:cNvSpPr>
            <a:spLocks noGrp="1"/>
          </p:cNvSpPr>
          <p:nvPr>
            <p:ph type="sldNum" sz="quarter" idx="4"/>
          </p:nvPr>
        </p:nvSpPr>
        <p:spPr>
          <a:xfrm>
            <a:off x="7812360" y="6453336"/>
            <a:ext cx="1341512" cy="365125"/>
          </a:xfrm>
          <a:prstGeom prst="rect">
            <a:avLst/>
          </a:prstGeom>
        </p:spPr>
        <p:txBody>
          <a:bodyPr vert="horz" lIns="91440" tIns="45720" rIns="91440" bIns="45720" rtlCol="0" anchor="ctr"/>
          <a:lstStyle>
            <a:lvl1pPr algn="r">
              <a:defRPr sz="1100">
                <a:solidFill>
                  <a:srgbClr val="174970"/>
                </a:solidFill>
                <a:latin typeface="Arial" panose="020B0604020202020204" pitchFamily="34" charset="0"/>
                <a:cs typeface="Arial" panose="020B0604020202020204" pitchFamily="34" charset="0"/>
              </a:defRPr>
            </a:lvl1pPr>
          </a:lstStyle>
          <a:p>
            <a:fld id="{0AEE6DC9-5AC4-4174-887C-07A615CCC701}" type="slidenum">
              <a:rPr lang="es-CO" smtClean="0"/>
              <a:pPr/>
              <a:t>‹#›</a:t>
            </a:fld>
            <a:endParaRPr lang="es-CO"/>
          </a:p>
        </p:txBody>
      </p:sp>
      <p:sp>
        <p:nvSpPr>
          <p:cNvPr id="22" name="4 Marcador de pie de página"/>
          <p:cNvSpPr>
            <a:spLocks noGrp="1"/>
          </p:cNvSpPr>
          <p:nvPr>
            <p:ph type="ftr" sz="quarter" idx="11"/>
          </p:nvPr>
        </p:nvSpPr>
        <p:spPr>
          <a:xfrm>
            <a:off x="2267744" y="6453336"/>
            <a:ext cx="5256584" cy="365125"/>
          </a:xfrm>
          <a:prstGeom prst="rect">
            <a:avLst/>
          </a:prstGeom>
        </p:spPr>
        <p:txBody>
          <a:bodyPr/>
          <a:lstStyle/>
          <a:p>
            <a:r>
              <a:rPr lang="es-ES"/>
              <a:t>© 2019 - Universidad de Los Andes – Departamento de Sistemas y Computación  - Darío Correal</a:t>
            </a:r>
            <a:endParaRPr lang="es-CO"/>
          </a:p>
        </p:txBody>
      </p:sp>
      <p:grpSp>
        <p:nvGrpSpPr>
          <p:cNvPr id="23" name="Group 22"/>
          <p:cNvGrpSpPr/>
          <p:nvPr userDrawn="1"/>
        </p:nvGrpSpPr>
        <p:grpSpPr>
          <a:xfrm>
            <a:off x="0" y="0"/>
            <a:ext cx="9180512" cy="1268760"/>
            <a:chOff x="0" y="0"/>
            <a:chExt cx="9180512" cy="1268760"/>
          </a:xfrm>
        </p:grpSpPr>
        <p:pic>
          <p:nvPicPr>
            <p:cNvPr id="24" name="Picture 2" descr="C:\Users\gj.osorio20\Desktop\universidaddelosandes-(2)-[Convertido].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51520" y="332656"/>
              <a:ext cx="1747699" cy="614290"/>
            </a:xfrm>
            <a:prstGeom prst="rect">
              <a:avLst/>
            </a:prstGeom>
            <a:noFill/>
            <a:extLst>
              <a:ext uri="{909E8E84-426E-40dd-AFC4-6F175D3DCCD1}">
                <a14:hiddenFill xmlns:a14="http://schemas.microsoft.com/office/drawing/2010/main" xmlns="">
                  <a:solidFill>
                    <a:srgbClr val="FFFFFF"/>
                  </a:solidFill>
                </a14:hiddenFill>
              </a:ext>
            </a:extLst>
          </p:spPr>
        </p:pic>
        <p:sp>
          <p:nvSpPr>
            <p:cNvPr id="25" name="Rectangle 24"/>
            <p:cNvSpPr/>
            <p:nvPr userDrawn="1"/>
          </p:nvSpPr>
          <p:spPr>
            <a:xfrm>
              <a:off x="0" y="0"/>
              <a:ext cx="9180512" cy="1268760"/>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26" name="TextBox 25"/>
            <p:cNvSpPr txBox="1"/>
            <p:nvPr userDrawn="1"/>
          </p:nvSpPr>
          <p:spPr>
            <a:xfrm>
              <a:off x="179512" y="332656"/>
              <a:ext cx="4248472" cy="338554"/>
            </a:xfrm>
            <a:prstGeom prst="rect">
              <a:avLst/>
            </a:prstGeom>
            <a:noFill/>
          </p:spPr>
          <p:txBody>
            <a:bodyPr wrap="square" rtlCol="0">
              <a:spAutoFit/>
            </a:bodyPr>
            <a:lstStyle/>
            <a:p>
              <a:pPr algn="l"/>
              <a:r>
                <a:rPr lang="es-CO" sz="1600" u="none">
                  <a:solidFill>
                    <a:schemeClr val="bg1"/>
                  </a:solidFill>
                </a:rPr>
                <a:t>Arquitecturas de Nueva Generación</a:t>
              </a:r>
            </a:p>
          </p:txBody>
        </p:sp>
        <p:sp>
          <p:nvSpPr>
            <p:cNvPr id="27" name="Rectangle 26"/>
            <p:cNvSpPr/>
            <p:nvPr userDrawn="1"/>
          </p:nvSpPr>
          <p:spPr>
            <a:xfrm>
              <a:off x="179512" y="764704"/>
              <a:ext cx="2612614" cy="276999"/>
            </a:xfrm>
            <a:prstGeom prst="rect">
              <a:avLst/>
            </a:prstGeom>
          </p:spPr>
          <p:txBody>
            <a:bodyPr wrap="none">
              <a:spAutoFit/>
            </a:bodyPr>
            <a:lstStyle/>
            <a:p>
              <a:pPr algn="l"/>
              <a:r>
                <a:rPr lang="es-CO" sz="1200" u="none">
                  <a:solidFill>
                    <a:schemeClr val="bg1">
                      <a:lumMod val="75000"/>
                    </a:schemeClr>
                  </a:solidFill>
                </a:rPr>
                <a:t>Maestría en Arquitecturas de TI - MATI</a:t>
              </a:r>
            </a:p>
          </p:txBody>
        </p:sp>
        <p:cxnSp>
          <p:nvCxnSpPr>
            <p:cNvPr id="28" name="Straight Connector 27"/>
            <p:cNvCxnSpPr/>
            <p:nvPr userDrawn="1"/>
          </p:nvCxnSpPr>
          <p:spPr>
            <a:xfrm>
              <a:off x="251520" y="692696"/>
              <a:ext cx="3384376" cy="0"/>
            </a:xfrm>
            <a:prstGeom prst="line">
              <a:avLst/>
            </a:prstGeom>
            <a:ln w="12700" cmpd="sng">
              <a:solidFill>
                <a:schemeClr val="accent1">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29" name="Imagen 6" descr="globe.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660232" y="188640"/>
              <a:ext cx="892795" cy="891480"/>
            </a:xfrm>
            <a:prstGeom prst="rect">
              <a:avLst/>
            </a:prstGeom>
          </p:spPr>
        </p:pic>
      </p:grpSp>
    </p:spTree>
    <p:extLst>
      <p:ext uri="{BB962C8B-B14F-4D97-AF65-F5344CB8AC3E}">
        <p14:creationId xmlns:p14="http://schemas.microsoft.com/office/powerpoint/2010/main" val="162428152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5_Título y objetos">
    <p:bg>
      <p:bgPr>
        <a:solidFill>
          <a:schemeClr val="bg1"/>
        </a:solid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a:xfrm>
            <a:off x="457200" y="1628880"/>
            <a:ext cx="8003232" cy="720000"/>
          </a:xfrm>
        </p:spPr>
        <p:txBody>
          <a:bodyPr/>
          <a:lstStyle>
            <a:lvl1pPr>
              <a:defRPr sz="3000">
                <a:solidFill>
                  <a:srgbClr val="003E52"/>
                </a:solidFill>
              </a:defRPr>
            </a:lvl1pPr>
          </a:lstStyle>
          <a:p>
            <a:r>
              <a:rPr lang="es-ES"/>
              <a:t>Haga clic para modificar el estilo de título del patrón</a:t>
            </a:r>
            <a:endParaRPr lang="es-CO"/>
          </a:p>
        </p:txBody>
      </p:sp>
      <p:sp>
        <p:nvSpPr>
          <p:cNvPr id="16" name="6 Marcador de texto"/>
          <p:cNvSpPr>
            <a:spLocks noGrp="1"/>
          </p:cNvSpPr>
          <p:nvPr>
            <p:ph type="body" sz="quarter" idx="16"/>
          </p:nvPr>
        </p:nvSpPr>
        <p:spPr>
          <a:xfrm>
            <a:off x="538783" y="4436641"/>
            <a:ext cx="2305025" cy="1872208"/>
          </a:xfrm>
        </p:spPr>
        <p:txBody>
          <a:bodyPr anchor="t">
            <a:normAutofit/>
          </a:bodyPr>
          <a:lstStyle>
            <a:lvl1pPr>
              <a:defRPr sz="2000">
                <a:solidFill>
                  <a:srgbClr val="003E52"/>
                </a:solidFill>
              </a:defRPr>
            </a:lvl1pPr>
          </a:lstStyle>
          <a:p>
            <a:pPr lvl="0"/>
            <a:r>
              <a:rPr lang="es-ES"/>
              <a:t>Haga clic para modificar el estilo de texto del patrón</a:t>
            </a:r>
            <a:endParaRPr lang="es-CO"/>
          </a:p>
        </p:txBody>
      </p:sp>
      <p:sp>
        <p:nvSpPr>
          <p:cNvPr id="17" name="6 Marcador de texto"/>
          <p:cNvSpPr>
            <a:spLocks noGrp="1"/>
          </p:cNvSpPr>
          <p:nvPr>
            <p:ph type="body" sz="quarter" idx="17"/>
          </p:nvPr>
        </p:nvSpPr>
        <p:spPr>
          <a:xfrm>
            <a:off x="3419103" y="4437112"/>
            <a:ext cx="2305025" cy="1872208"/>
          </a:xfrm>
        </p:spPr>
        <p:txBody>
          <a:bodyPr anchor="t">
            <a:normAutofit/>
          </a:bodyPr>
          <a:lstStyle>
            <a:lvl1pPr>
              <a:defRPr sz="2000">
                <a:solidFill>
                  <a:srgbClr val="003E52"/>
                </a:solidFill>
              </a:defRPr>
            </a:lvl1pPr>
          </a:lstStyle>
          <a:p>
            <a:pPr lvl="0"/>
            <a:r>
              <a:rPr lang="es-ES"/>
              <a:t>Haga clic para modificar el estilo de texto del patrón</a:t>
            </a:r>
            <a:endParaRPr lang="es-CO"/>
          </a:p>
        </p:txBody>
      </p:sp>
      <p:sp>
        <p:nvSpPr>
          <p:cNvPr id="18" name="6 Marcador de texto"/>
          <p:cNvSpPr>
            <a:spLocks noGrp="1"/>
          </p:cNvSpPr>
          <p:nvPr>
            <p:ph type="body" sz="quarter" idx="18"/>
          </p:nvPr>
        </p:nvSpPr>
        <p:spPr>
          <a:xfrm>
            <a:off x="6227415" y="4437112"/>
            <a:ext cx="2305025" cy="1872208"/>
          </a:xfrm>
        </p:spPr>
        <p:txBody>
          <a:bodyPr anchor="t">
            <a:normAutofit/>
          </a:bodyPr>
          <a:lstStyle>
            <a:lvl1pPr>
              <a:defRPr sz="2000">
                <a:solidFill>
                  <a:srgbClr val="003E52"/>
                </a:solidFill>
              </a:defRPr>
            </a:lvl1pPr>
          </a:lstStyle>
          <a:p>
            <a:pPr lvl="0"/>
            <a:r>
              <a:rPr lang="es-ES"/>
              <a:t>Haga clic para modificar el estilo de texto del patrón</a:t>
            </a:r>
            <a:endParaRPr lang="es-CO"/>
          </a:p>
        </p:txBody>
      </p:sp>
      <p:cxnSp>
        <p:nvCxnSpPr>
          <p:cNvPr id="9" name="8 Conector recto"/>
          <p:cNvCxnSpPr/>
          <p:nvPr userDrawn="1"/>
        </p:nvCxnSpPr>
        <p:spPr>
          <a:xfrm>
            <a:off x="3124200" y="2779961"/>
            <a:ext cx="0" cy="3528888"/>
          </a:xfrm>
          <a:prstGeom prst="line">
            <a:avLst/>
          </a:prstGeom>
          <a:ln>
            <a:solidFill>
              <a:schemeClr val="tx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 name="18 Conector recto"/>
          <p:cNvCxnSpPr/>
          <p:nvPr userDrawn="1"/>
        </p:nvCxnSpPr>
        <p:spPr>
          <a:xfrm>
            <a:off x="5979600" y="2779961"/>
            <a:ext cx="0" cy="3528888"/>
          </a:xfrm>
          <a:prstGeom prst="line">
            <a:avLst/>
          </a:prstGeom>
          <a:ln>
            <a:solidFill>
              <a:schemeClr val="tx1">
                <a:lumMod val="75000"/>
              </a:schemeClr>
            </a:solidFill>
          </a:ln>
        </p:spPr>
        <p:style>
          <a:lnRef idx="1">
            <a:schemeClr val="accent1"/>
          </a:lnRef>
          <a:fillRef idx="0">
            <a:schemeClr val="accent1"/>
          </a:fillRef>
          <a:effectRef idx="0">
            <a:schemeClr val="accent1"/>
          </a:effectRef>
          <a:fontRef idx="minor">
            <a:schemeClr val="tx1"/>
          </a:fontRef>
        </p:style>
      </p:cxnSp>
      <p:sp>
        <p:nvSpPr>
          <p:cNvPr id="11" name="10 Marcador de posición de imagen"/>
          <p:cNvSpPr>
            <a:spLocks noGrp="1"/>
          </p:cNvSpPr>
          <p:nvPr>
            <p:ph type="pic" sz="quarter" idx="19"/>
          </p:nvPr>
        </p:nvSpPr>
        <p:spPr>
          <a:xfrm>
            <a:off x="720006" y="2779961"/>
            <a:ext cx="2016125" cy="1584325"/>
          </a:xfrm>
        </p:spPr>
        <p:txBody>
          <a:bodyPr/>
          <a:lstStyle>
            <a:lvl1pPr>
              <a:defRPr>
                <a:solidFill>
                  <a:srgbClr val="003E52"/>
                </a:solidFill>
              </a:defRPr>
            </a:lvl1pPr>
          </a:lstStyle>
          <a:p>
            <a:endParaRPr lang="es-CO"/>
          </a:p>
        </p:txBody>
      </p:sp>
      <p:sp>
        <p:nvSpPr>
          <p:cNvPr id="23" name="10 Marcador de posición de imagen"/>
          <p:cNvSpPr>
            <a:spLocks noGrp="1"/>
          </p:cNvSpPr>
          <p:nvPr>
            <p:ph type="pic" sz="quarter" idx="20"/>
          </p:nvPr>
        </p:nvSpPr>
        <p:spPr>
          <a:xfrm>
            <a:off x="3563987" y="2780779"/>
            <a:ext cx="2016125" cy="1584325"/>
          </a:xfrm>
        </p:spPr>
        <p:txBody>
          <a:bodyPr/>
          <a:lstStyle>
            <a:lvl1pPr>
              <a:defRPr>
                <a:solidFill>
                  <a:srgbClr val="003E52"/>
                </a:solidFill>
              </a:defRPr>
            </a:lvl1pPr>
          </a:lstStyle>
          <a:p>
            <a:endParaRPr lang="es-CO"/>
          </a:p>
        </p:txBody>
      </p:sp>
      <p:sp>
        <p:nvSpPr>
          <p:cNvPr id="24" name="10 Marcador de posición de imagen"/>
          <p:cNvSpPr>
            <a:spLocks noGrp="1"/>
          </p:cNvSpPr>
          <p:nvPr>
            <p:ph type="pic" sz="quarter" idx="21"/>
          </p:nvPr>
        </p:nvSpPr>
        <p:spPr>
          <a:xfrm>
            <a:off x="6372200" y="2780308"/>
            <a:ext cx="2016125" cy="1584325"/>
          </a:xfrm>
        </p:spPr>
        <p:txBody>
          <a:bodyPr/>
          <a:lstStyle>
            <a:lvl1pPr>
              <a:defRPr>
                <a:solidFill>
                  <a:srgbClr val="003E52"/>
                </a:solidFill>
              </a:defRPr>
            </a:lvl1pPr>
          </a:lstStyle>
          <a:p>
            <a:endParaRPr lang="es-CO"/>
          </a:p>
        </p:txBody>
      </p:sp>
      <p:sp>
        <p:nvSpPr>
          <p:cNvPr id="20" name="5 Marcador de número de diapositiva"/>
          <p:cNvSpPr>
            <a:spLocks noGrp="1"/>
          </p:cNvSpPr>
          <p:nvPr>
            <p:ph type="sldNum" sz="quarter" idx="4"/>
          </p:nvPr>
        </p:nvSpPr>
        <p:spPr>
          <a:xfrm>
            <a:off x="7884368" y="6453336"/>
            <a:ext cx="1269504" cy="365125"/>
          </a:xfrm>
          <a:prstGeom prst="rect">
            <a:avLst/>
          </a:prstGeom>
        </p:spPr>
        <p:txBody>
          <a:bodyPr vert="horz" lIns="91440" tIns="45720" rIns="91440" bIns="45720" rtlCol="0" anchor="ctr"/>
          <a:lstStyle>
            <a:lvl1pPr algn="r">
              <a:defRPr sz="1100">
                <a:solidFill>
                  <a:srgbClr val="174970"/>
                </a:solidFill>
                <a:latin typeface="Arial" panose="020B0604020202020204" pitchFamily="34" charset="0"/>
                <a:cs typeface="Arial" panose="020B0604020202020204" pitchFamily="34" charset="0"/>
              </a:defRPr>
            </a:lvl1pPr>
          </a:lstStyle>
          <a:p>
            <a:fld id="{0AEE6DC9-5AC4-4174-887C-07A615CCC701}" type="slidenum">
              <a:rPr lang="es-CO" smtClean="0"/>
              <a:pPr/>
              <a:t>‹#›</a:t>
            </a:fld>
            <a:endParaRPr lang="es-CO"/>
          </a:p>
        </p:txBody>
      </p:sp>
      <p:sp>
        <p:nvSpPr>
          <p:cNvPr id="21" name="4 Marcador de pie de página"/>
          <p:cNvSpPr>
            <a:spLocks noGrp="1"/>
          </p:cNvSpPr>
          <p:nvPr>
            <p:ph type="ftr" sz="quarter" idx="11"/>
          </p:nvPr>
        </p:nvSpPr>
        <p:spPr>
          <a:xfrm>
            <a:off x="1979712" y="6453336"/>
            <a:ext cx="5256584" cy="365125"/>
          </a:xfrm>
          <a:prstGeom prst="rect">
            <a:avLst/>
          </a:prstGeom>
        </p:spPr>
        <p:txBody>
          <a:bodyPr/>
          <a:lstStyle/>
          <a:p>
            <a:r>
              <a:rPr lang="es-ES"/>
              <a:t>© 2019 - Universidad de Los Andes – Departamento de Sistemas y Computación  - Darío Correal</a:t>
            </a:r>
            <a:endParaRPr lang="es-CO"/>
          </a:p>
        </p:txBody>
      </p:sp>
      <p:grpSp>
        <p:nvGrpSpPr>
          <p:cNvPr id="14" name="Group 13"/>
          <p:cNvGrpSpPr/>
          <p:nvPr userDrawn="1"/>
        </p:nvGrpSpPr>
        <p:grpSpPr>
          <a:xfrm>
            <a:off x="0" y="0"/>
            <a:ext cx="9180512" cy="1268760"/>
            <a:chOff x="0" y="0"/>
            <a:chExt cx="9180512" cy="1268760"/>
          </a:xfrm>
        </p:grpSpPr>
        <p:pic>
          <p:nvPicPr>
            <p:cNvPr id="22" name="Picture 2" descr="C:\Users\gj.osorio20\Desktop\universidaddelosandes-(2)-[Convertido].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51520" y="332656"/>
              <a:ext cx="1747699" cy="614290"/>
            </a:xfrm>
            <a:prstGeom prst="rect">
              <a:avLst/>
            </a:prstGeom>
            <a:noFill/>
            <a:extLst>
              <a:ext uri="{909E8E84-426E-40dd-AFC4-6F175D3DCCD1}">
                <a14:hiddenFill xmlns:a14="http://schemas.microsoft.com/office/drawing/2010/main" xmlns="">
                  <a:solidFill>
                    <a:srgbClr val="FFFFFF"/>
                  </a:solidFill>
                </a14:hiddenFill>
              </a:ext>
            </a:extLst>
          </p:spPr>
        </p:pic>
        <p:sp>
          <p:nvSpPr>
            <p:cNvPr id="25" name="Rectangle 24"/>
            <p:cNvSpPr/>
            <p:nvPr userDrawn="1"/>
          </p:nvSpPr>
          <p:spPr>
            <a:xfrm>
              <a:off x="0" y="0"/>
              <a:ext cx="9180512" cy="1268760"/>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26" name="TextBox 25"/>
            <p:cNvSpPr txBox="1"/>
            <p:nvPr userDrawn="1"/>
          </p:nvSpPr>
          <p:spPr>
            <a:xfrm>
              <a:off x="179512" y="332656"/>
              <a:ext cx="4248472" cy="338554"/>
            </a:xfrm>
            <a:prstGeom prst="rect">
              <a:avLst/>
            </a:prstGeom>
            <a:noFill/>
          </p:spPr>
          <p:txBody>
            <a:bodyPr wrap="square" rtlCol="0">
              <a:spAutoFit/>
            </a:bodyPr>
            <a:lstStyle/>
            <a:p>
              <a:pPr algn="l"/>
              <a:r>
                <a:rPr lang="es-CO" sz="1600" u="none">
                  <a:solidFill>
                    <a:schemeClr val="bg1"/>
                  </a:solidFill>
                </a:rPr>
                <a:t>Arquitecturas de Nueva Generación</a:t>
              </a:r>
            </a:p>
          </p:txBody>
        </p:sp>
        <p:sp>
          <p:nvSpPr>
            <p:cNvPr id="27" name="Rectangle 26"/>
            <p:cNvSpPr/>
            <p:nvPr userDrawn="1"/>
          </p:nvSpPr>
          <p:spPr>
            <a:xfrm>
              <a:off x="179512" y="764704"/>
              <a:ext cx="2612614" cy="276999"/>
            </a:xfrm>
            <a:prstGeom prst="rect">
              <a:avLst/>
            </a:prstGeom>
          </p:spPr>
          <p:txBody>
            <a:bodyPr wrap="none">
              <a:spAutoFit/>
            </a:bodyPr>
            <a:lstStyle/>
            <a:p>
              <a:pPr algn="l"/>
              <a:r>
                <a:rPr lang="es-CO" sz="1200" u="none">
                  <a:solidFill>
                    <a:schemeClr val="bg1">
                      <a:lumMod val="75000"/>
                    </a:schemeClr>
                  </a:solidFill>
                </a:rPr>
                <a:t>Maestría en Arquitecturas de TI - MATI</a:t>
              </a:r>
            </a:p>
          </p:txBody>
        </p:sp>
        <p:cxnSp>
          <p:nvCxnSpPr>
            <p:cNvPr id="28" name="Straight Connector 27"/>
            <p:cNvCxnSpPr/>
            <p:nvPr userDrawn="1"/>
          </p:nvCxnSpPr>
          <p:spPr>
            <a:xfrm>
              <a:off x="251520" y="692696"/>
              <a:ext cx="3384376" cy="0"/>
            </a:xfrm>
            <a:prstGeom prst="line">
              <a:avLst/>
            </a:prstGeom>
            <a:ln w="12700" cmpd="sng">
              <a:solidFill>
                <a:schemeClr val="accent1">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29" name="Imagen 6" descr="globe.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660232" y="188640"/>
              <a:ext cx="892795" cy="891480"/>
            </a:xfrm>
            <a:prstGeom prst="rect">
              <a:avLst/>
            </a:prstGeom>
          </p:spPr>
        </p:pic>
      </p:grpSp>
    </p:spTree>
    <p:extLst>
      <p:ext uri="{BB962C8B-B14F-4D97-AF65-F5344CB8AC3E}">
        <p14:creationId xmlns:p14="http://schemas.microsoft.com/office/powerpoint/2010/main" val="7580128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x" preserve="1">
  <p:cSld name="Título y texto vertical">
    <p:bg>
      <p:bgPr>
        <a:solidFill>
          <a:schemeClr val="bg1"/>
        </a:solid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a:xfrm>
            <a:off x="457200" y="1628800"/>
            <a:ext cx="8003232" cy="720000"/>
          </a:xfrm>
        </p:spPr>
        <p:txBody>
          <a:bodyPr/>
          <a:lstStyle>
            <a:lvl1pPr>
              <a:defRPr>
                <a:solidFill>
                  <a:srgbClr val="003E52"/>
                </a:solidFill>
              </a:defRPr>
            </a:lvl1pPr>
          </a:lstStyle>
          <a:p>
            <a:r>
              <a:rPr lang="es-ES"/>
              <a:t>Haga clic para modificar el estilo de título del patrón</a:t>
            </a:r>
            <a:endParaRPr lang="es-CO"/>
          </a:p>
        </p:txBody>
      </p:sp>
      <p:sp>
        <p:nvSpPr>
          <p:cNvPr id="3" name="2 Marcador de texto vertical"/>
          <p:cNvSpPr>
            <a:spLocks noGrp="1"/>
          </p:cNvSpPr>
          <p:nvPr>
            <p:ph type="body" orient="vert" idx="1"/>
          </p:nvPr>
        </p:nvSpPr>
        <p:spPr>
          <a:xfrm>
            <a:off x="457200" y="2780928"/>
            <a:ext cx="8003232" cy="3528392"/>
          </a:xfrm>
        </p:spPr>
        <p:txBody>
          <a:bodyPr vert="eaVert"/>
          <a:lstStyle>
            <a:lvl1pPr>
              <a:defRPr>
                <a:solidFill>
                  <a:srgbClr val="003E52"/>
                </a:solidFill>
              </a:defRPr>
            </a:lvl1pPr>
            <a:lvl2pPr>
              <a:defRPr>
                <a:solidFill>
                  <a:srgbClr val="003E52"/>
                </a:solidFill>
              </a:defRPr>
            </a:lvl2pPr>
            <a:lvl3pPr>
              <a:defRPr>
                <a:solidFill>
                  <a:srgbClr val="003E52"/>
                </a:solidFill>
              </a:defRPr>
            </a:lvl3pPr>
            <a:lvl4pPr>
              <a:defRPr>
                <a:solidFill>
                  <a:srgbClr val="003E52"/>
                </a:solidFill>
              </a:defRPr>
            </a:lvl4pPr>
            <a:lvl5pPr>
              <a:defRPr>
                <a:solidFill>
                  <a:srgbClr val="003E52"/>
                </a:solidFill>
              </a:defRPr>
            </a:lvl5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7" name="5 Marcador de número de diapositiva"/>
          <p:cNvSpPr>
            <a:spLocks noGrp="1"/>
          </p:cNvSpPr>
          <p:nvPr>
            <p:ph type="sldNum" sz="quarter" idx="4"/>
          </p:nvPr>
        </p:nvSpPr>
        <p:spPr>
          <a:xfrm>
            <a:off x="7740352" y="6448251"/>
            <a:ext cx="1413520" cy="365125"/>
          </a:xfrm>
          <a:prstGeom prst="rect">
            <a:avLst/>
          </a:prstGeom>
        </p:spPr>
        <p:txBody>
          <a:bodyPr vert="horz" lIns="91440" tIns="45720" rIns="91440" bIns="45720" rtlCol="0" anchor="ctr"/>
          <a:lstStyle>
            <a:lvl1pPr algn="r">
              <a:defRPr sz="1100">
                <a:solidFill>
                  <a:srgbClr val="174970"/>
                </a:solidFill>
                <a:latin typeface="Arial" panose="020B0604020202020204" pitchFamily="34" charset="0"/>
                <a:cs typeface="Arial" panose="020B0604020202020204" pitchFamily="34" charset="0"/>
              </a:defRPr>
            </a:lvl1pPr>
          </a:lstStyle>
          <a:p>
            <a:fld id="{0AEE6DC9-5AC4-4174-887C-07A615CCC701}" type="slidenum">
              <a:rPr lang="es-CO" smtClean="0"/>
              <a:pPr/>
              <a:t>‹#›</a:t>
            </a:fld>
            <a:endParaRPr lang="es-CO"/>
          </a:p>
        </p:txBody>
      </p:sp>
      <p:sp>
        <p:nvSpPr>
          <p:cNvPr id="9" name="4 Marcador de pie de página"/>
          <p:cNvSpPr>
            <a:spLocks noGrp="1"/>
          </p:cNvSpPr>
          <p:nvPr>
            <p:ph type="ftr" sz="quarter" idx="11"/>
          </p:nvPr>
        </p:nvSpPr>
        <p:spPr>
          <a:xfrm>
            <a:off x="1907704" y="6453336"/>
            <a:ext cx="5256584" cy="365125"/>
          </a:xfrm>
          <a:prstGeom prst="rect">
            <a:avLst/>
          </a:prstGeom>
        </p:spPr>
        <p:txBody>
          <a:bodyPr/>
          <a:lstStyle/>
          <a:p>
            <a:r>
              <a:rPr lang="es-ES"/>
              <a:t>© 2019 - Universidad de Los Andes – Departamento de Sistemas y Computación  - Darío Correal</a:t>
            </a:r>
            <a:endParaRPr lang="es-CO"/>
          </a:p>
        </p:txBody>
      </p:sp>
      <p:grpSp>
        <p:nvGrpSpPr>
          <p:cNvPr id="10" name="Group 9"/>
          <p:cNvGrpSpPr/>
          <p:nvPr userDrawn="1"/>
        </p:nvGrpSpPr>
        <p:grpSpPr>
          <a:xfrm>
            <a:off x="0" y="0"/>
            <a:ext cx="9180512" cy="1268760"/>
            <a:chOff x="0" y="0"/>
            <a:chExt cx="9180512" cy="1268760"/>
          </a:xfrm>
        </p:grpSpPr>
        <p:pic>
          <p:nvPicPr>
            <p:cNvPr id="11" name="Picture 2" descr="C:\Users\gj.osorio20\Desktop\universidaddelosandes-(2)-[Convertido].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51520" y="332656"/>
              <a:ext cx="1747699" cy="614290"/>
            </a:xfrm>
            <a:prstGeom prst="rect">
              <a:avLst/>
            </a:prstGeom>
            <a:noFill/>
            <a:extLst>
              <a:ext uri="{909E8E84-426E-40dd-AFC4-6F175D3DCCD1}">
                <a14:hiddenFill xmlns:a14="http://schemas.microsoft.com/office/drawing/2010/main" xmlns="">
                  <a:solidFill>
                    <a:srgbClr val="FFFFFF"/>
                  </a:solidFill>
                </a14:hiddenFill>
              </a:ext>
            </a:extLst>
          </p:spPr>
        </p:pic>
        <p:sp>
          <p:nvSpPr>
            <p:cNvPr id="12" name="Rectangle 11"/>
            <p:cNvSpPr/>
            <p:nvPr userDrawn="1"/>
          </p:nvSpPr>
          <p:spPr>
            <a:xfrm>
              <a:off x="0" y="0"/>
              <a:ext cx="9180512" cy="1268760"/>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13" name="TextBox 12"/>
            <p:cNvSpPr txBox="1"/>
            <p:nvPr userDrawn="1"/>
          </p:nvSpPr>
          <p:spPr>
            <a:xfrm>
              <a:off x="179512" y="332656"/>
              <a:ext cx="4248472" cy="338554"/>
            </a:xfrm>
            <a:prstGeom prst="rect">
              <a:avLst/>
            </a:prstGeom>
            <a:noFill/>
          </p:spPr>
          <p:txBody>
            <a:bodyPr wrap="square" rtlCol="0">
              <a:spAutoFit/>
            </a:bodyPr>
            <a:lstStyle/>
            <a:p>
              <a:pPr algn="l"/>
              <a:r>
                <a:rPr lang="es-CO" sz="1600" u="none">
                  <a:solidFill>
                    <a:schemeClr val="bg1"/>
                  </a:solidFill>
                </a:rPr>
                <a:t>Arquitecturas de Nueva Generación</a:t>
              </a:r>
            </a:p>
          </p:txBody>
        </p:sp>
        <p:sp>
          <p:nvSpPr>
            <p:cNvPr id="14" name="Rectangle 13"/>
            <p:cNvSpPr/>
            <p:nvPr userDrawn="1"/>
          </p:nvSpPr>
          <p:spPr>
            <a:xfrm>
              <a:off x="179512" y="764704"/>
              <a:ext cx="2612614" cy="276999"/>
            </a:xfrm>
            <a:prstGeom prst="rect">
              <a:avLst/>
            </a:prstGeom>
          </p:spPr>
          <p:txBody>
            <a:bodyPr wrap="none">
              <a:spAutoFit/>
            </a:bodyPr>
            <a:lstStyle/>
            <a:p>
              <a:pPr algn="l"/>
              <a:r>
                <a:rPr lang="es-CO" sz="1200" u="none">
                  <a:solidFill>
                    <a:schemeClr val="bg1">
                      <a:lumMod val="75000"/>
                    </a:schemeClr>
                  </a:solidFill>
                </a:rPr>
                <a:t>Maestría en Arquitecturas de TI - MATI</a:t>
              </a:r>
            </a:p>
          </p:txBody>
        </p:sp>
        <p:cxnSp>
          <p:nvCxnSpPr>
            <p:cNvPr id="15" name="Straight Connector 14"/>
            <p:cNvCxnSpPr/>
            <p:nvPr userDrawn="1"/>
          </p:nvCxnSpPr>
          <p:spPr>
            <a:xfrm>
              <a:off x="251520" y="692696"/>
              <a:ext cx="3384376" cy="0"/>
            </a:xfrm>
            <a:prstGeom prst="line">
              <a:avLst/>
            </a:prstGeom>
            <a:ln w="12700" cmpd="sng">
              <a:solidFill>
                <a:schemeClr val="accent1">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16" name="Imagen 6" descr="globe.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660232" y="188640"/>
              <a:ext cx="892795" cy="891480"/>
            </a:xfrm>
            <a:prstGeom prst="rect">
              <a:avLst/>
            </a:prstGeom>
          </p:spPr>
        </p:pic>
      </p:grpSp>
    </p:spTree>
    <p:extLst>
      <p:ext uri="{BB962C8B-B14F-4D97-AF65-F5344CB8AC3E}">
        <p14:creationId xmlns:p14="http://schemas.microsoft.com/office/powerpoint/2010/main" val="27788977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bg>
      <p:bgPr>
        <a:solidFill>
          <a:schemeClr val="bg1"/>
        </a:solid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a:xfrm>
            <a:off x="457200" y="1628880"/>
            <a:ext cx="8003232" cy="720000"/>
          </a:xfrm>
        </p:spPr>
        <p:txBody>
          <a:bodyPr/>
          <a:lstStyle>
            <a:lvl1pPr>
              <a:defRPr sz="3000">
                <a:solidFill>
                  <a:srgbClr val="003E52"/>
                </a:solidFill>
              </a:defRPr>
            </a:lvl1pPr>
          </a:lstStyle>
          <a:p>
            <a:r>
              <a:rPr lang="es-ES"/>
              <a:t>Haga clic para modificar el estilo de título del patrón</a:t>
            </a:r>
            <a:endParaRPr lang="es-CO"/>
          </a:p>
        </p:txBody>
      </p:sp>
      <p:sp>
        <p:nvSpPr>
          <p:cNvPr id="3" name="2 Marcador de contenido"/>
          <p:cNvSpPr>
            <a:spLocks noGrp="1"/>
          </p:cNvSpPr>
          <p:nvPr>
            <p:ph idx="1"/>
          </p:nvPr>
        </p:nvSpPr>
        <p:spPr>
          <a:xfrm>
            <a:off x="457200" y="2564904"/>
            <a:ext cx="8003232" cy="3528392"/>
          </a:xfrm>
        </p:spPr>
        <p:txBody>
          <a:bodyPr/>
          <a:lstStyle>
            <a:lvl1pPr>
              <a:defRPr>
                <a:solidFill>
                  <a:srgbClr val="003E52"/>
                </a:solidFill>
              </a:defRPr>
            </a:lvl1pPr>
            <a:lvl2pPr>
              <a:defRPr>
                <a:solidFill>
                  <a:srgbClr val="003E52"/>
                </a:solidFill>
              </a:defRPr>
            </a:lvl2pPr>
            <a:lvl3pPr>
              <a:defRPr>
                <a:solidFill>
                  <a:srgbClr val="003E52"/>
                </a:solidFill>
              </a:defRPr>
            </a:lvl3pPr>
            <a:lvl4pPr>
              <a:defRPr>
                <a:solidFill>
                  <a:srgbClr val="003E52"/>
                </a:solidFill>
              </a:defRPr>
            </a:lvl4pPr>
            <a:lvl5pPr>
              <a:defRPr>
                <a:solidFill>
                  <a:srgbClr val="003E52"/>
                </a:solidFill>
              </a:defRPr>
            </a:lvl5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6" name="5 Marcador de número de diapositiva"/>
          <p:cNvSpPr>
            <a:spLocks noGrp="1"/>
          </p:cNvSpPr>
          <p:nvPr>
            <p:ph type="sldNum" sz="quarter" idx="4"/>
          </p:nvPr>
        </p:nvSpPr>
        <p:spPr>
          <a:xfrm>
            <a:off x="7596336" y="6448251"/>
            <a:ext cx="1296144" cy="365125"/>
          </a:xfrm>
          <a:prstGeom prst="rect">
            <a:avLst/>
          </a:prstGeom>
        </p:spPr>
        <p:txBody>
          <a:bodyPr vert="horz" lIns="91440" tIns="45720" rIns="91440" bIns="45720" rtlCol="0" anchor="ctr"/>
          <a:lstStyle>
            <a:lvl1pPr algn="ctr">
              <a:defRPr sz="1200">
                <a:solidFill>
                  <a:srgbClr val="174970"/>
                </a:solidFill>
                <a:latin typeface="Arial" panose="020B0604020202020204" pitchFamily="34" charset="0"/>
                <a:cs typeface="Arial" panose="020B0604020202020204" pitchFamily="34" charset="0"/>
              </a:defRPr>
            </a:lvl1pPr>
          </a:lstStyle>
          <a:p>
            <a:fld id="{0AEE6DC9-5AC4-4174-887C-07A615CCC701}" type="slidenum">
              <a:rPr lang="es-CO" smtClean="0"/>
              <a:pPr/>
              <a:t>‹#›</a:t>
            </a:fld>
            <a:endParaRPr lang="es-CO"/>
          </a:p>
        </p:txBody>
      </p:sp>
      <p:cxnSp>
        <p:nvCxnSpPr>
          <p:cNvPr id="9" name="Straight Connector 8"/>
          <p:cNvCxnSpPr/>
          <p:nvPr userDrawn="1"/>
        </p:nvCxnSpPr>
        <p:spPr>
          <a:xfrm>
            <a:off x="0" y="6381328"/>
            <a:ext cx="9144000" cy="0"/>
          </a:xfrm>
          <a:prstGeom prst="line">
            <a:avLst/>
          </a:prstGeom>
          <a:ln w="9525" cmpd="sng">
            <a:solidFill>
              <a:srgbClr val="174970"/>
            </a:solidFill>
          </a:ln>
          <a:effectLst/>
        </p:spPr>
        <p:style>
          <a:lnRef idx="2">
            <a:schemeClr val="accent1"/>
          </a:lnRef>
          <a:fillRef idx="0">
            <a:schemeClr val="accent1"/>
          </a:fillRef>
          <a:effectRef idx="1">
            <a:schemeClr val="accent1"/>
          </a:effectRef>
          <a:fontRef idx="minor">
            <a:schemeClr val="tx1"/>
          </a:fontRef>
        </p:style>
      </p:cxnSp>
      <p:grpSp>
        <p:nvGrpSpPr>
          <p:cNvPr id="17" name="Group 16">
            <a:extLst>
              <a:ext uri="{FF2B5EF4-FFF2-40B4-BE49-F238E27FC236}">
                <a16:creationId xmlns:a16="http://schemas.microsoft.com/office/drawing/2014/main" id="{C9F65980-D3DB-EC4C-A9F4-C3E67433CB3B}"/>
              </a:ext>
            </a:extLst>
          </p:cNvPr>
          <p:cNvGrpSpPr/>
          <p:nvPr userDrawn="1"/>
        </p:nvGrpSpPr>
        <p:grpSpPr>
          <a:xfrm>
            <a:off x="0" y="0"/>
            <a:ext cx="9144000" cy="946946"/>
            <a:chOff x="0" y="0"/>
            <a:chExt cx="9180512" cy="946946"/>
          </a:xfrm>
        </p:grpSpPr>
        <p:pic>
          <p:nvPicPr>
            <p:cNvPr id="18" name="Picture 2" descr="C:\Users\gj.osorio20\Desktop\universidaddelosandes-(2)-[Convertido].png">
              <a:extLst>
                <a:ext uri="{FF2B5EF4-FFF2-40B4-BE49-F238E27FC236}">
                  <a16:creationId xmlns:a16="http://schemas.microsoft.com/office/drawing/2014/main" id="{7A194D21-3739-B843-961B-E36D7D124D35}"/>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51520" y="332656"/>
              <a:ext cx="1747699" cy="614290"/>
            </a:xfrm>
            <a:prstGeom prst="rect">
              <a:avLst/>
            </a:prstGeom>
            <a:noFill/>
            <a:extLst>
              <a:ext uri="{909E8E84-426E-40dd-AFC4-6F175D3DCCD1}">
                <a14:hiddenFill xmlns:a14="http://schemas.microsoft.com/office/drawing/2010/main" xmlns="">
                  <a:solidFill>
                    <a:srgbClr val="FFFFFF"/>
                  </a:solidFill>
                </a14:hiddenFill>
              </a:ext>
            </a:extLst>
          </p:spPr>
        </p:pic>
        <p:sp>
          <p:nvSpPr>
            <p:cNvPr id="19" name="Rectangle 18">
              <a:extLst>
                <a:ext uri="{FF2B5EF4-FFF2-40B4-BE49-F238E27FC236}">
                  <a16:creationId xmlns:a16="http://schemas.microsoft.com/office/drawing/2014/main" id="{9CFD777A-6A1E-8C44-B102-CE84BF9D9A89}"/>
                </a:ext>
              </a:extLst>
            </p:cNvPr>
            <p:cNvSpPr/>
            <p:nvPr userDrawn="1"/>
          </p:nvSpPr>
          <p:spPr>
            <a:xfrm>
              <a:off x="0" y="0"/>
              <a:ext cx="9180512" cy="946946"/>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20" name="TextBox 19">
              <a:extLst>
                <a:ext uri="{FF2B5EF4-FFF2-40B4-BE49-F238E27FC236}">
                  <a16:creationId xmlns:a16="http://schemas.microsoft.com/office/drawing/2014/main" id="{D75C9490-6647-C342-8A82-2878FEF2B1A4}"/>
                </a:ext>
              </a:extLst>
            </p:cNvPr>
            <p:cNvSpPr txBox="1"/>
            <p:nvPr userDrawn="1"/>
          </p:nvSpPr>
          <p:spPr>
            <a:xfrm>
              <a:off x="100790" y="81482"/>
              <a:ext cx="4248472" cy="338554"/>
            </a:xfrm>
            <a:prstGeom prst="rect">
              <a:avLst/>
            </a:prstGeom>
            <a:noFill/>
          </p:spPr>
          <p:txBody>
            <a:bodyPr wrap="square" rtlCol="0">
              <a:spAutoFit/>
            </a:bodyPr>
            <a:lstStyle/>
            <a:p>
              <a:pPr algn="l"/>
              <a:r>
                <a:rPr lang="es-CO" sz="1600" u="none">
                  <a:solidFill>
                    <a:schemeClr val="bg1"/>
                  </a:solidFill>
                </a:rPr>
                <a:t>ARTI 4109 - Arquitecturas  de Software</a:t>
              </a:r>
            </a:p>
          </p:txBody>
        </p:sp>
        <p:sp>
          <p:nvSpPr>
            <p:cNvPr id="21" name="Rectangle 20">
              <a:extLst>
                <a:ext uri="{FF2B5EF4-FFF2-40B4-BE49-F238E27FC236}">
                  <a16:creationId xmlns:a16="http://schemas.microsoft.com/office/drawing/2014/main" id="{DCEF3873-8178-4C45-B296-BCD8ADD2BD69}"/>
                </a:ext>
              </a:extLst>
            </p:cNvPr>
            <p:cNvSpPr/>
            <p:nvPr userDrawn="1"/>
          </p:nvSpPr>
          <p:spPr>
            <a:xfrm>
              <a:off x="100790" y="452742"/>
              <a:ext cx="2612614" cy="276999"/>
            </a:xfrm>
            <a:prstGeom prst="rect">
              <a:avLst/>
            </a:prstGeom>
          </p:spPr>
          <p:txBody>
            <a:bodyPr wrap="none">
              <a:spAutoFit/>
            </a:bodyPr>
            <a:lstStyle/>
            <a:p>
              <a:pPr algn="l"/>
              <a:r>
                <a:rPr lang="es-CO" sz="1200" u="none">
                  <a:solidFill>
                    <a:schemeClr val="bg1">
                      <a:lumMod val="75000"/>
                    </a:schemeClr>
                  </a:solidFill>
                </a:rPr>
                <a:t>Maestría en Arquitecturas de TI - MATI</a:t>
              </a:r>
            </a:p>
          </p:txBody>
        </p:sp>
        <p:cxnSp>
          <p:nvCxnSpPr>
            <p:cNvPr id="22" name="Straight Connector 21">
              <a:extLst>
                <a:ext uri="{FF2B5EF4-FFF2-40B4-BE49-F238E27FC236}">
                  <a16:creationId xmlns:a16="http://schemas.microsoft.com/office/drawing/2014/main" id="{0E02DA40-E212-074F-A5B6-32A47DDAD331}"/>
                </a:ext>
              </a:extLst>
            </p:cNvPr>
            <p:cNvCxnSpPr/>
            <p:nvPr userDrawn="1"/>
          </p:nvCxnSpPr>
          <p:spPr>
            <a:xfrm>
              <a:off x="155591" y="406562"/>
              <a:ext cx="3384376" cy="0"/>
            </a:xfrm>
            <a:prstGeom prst="line">
              <a:avLst/>
            </a:prstGeom>
            <a:ln w="12700" cmpd="sng">
              <a:solidFill>
                <a:schemeClr val="accent1">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grpSp>
      <p:sp>
        <p:nvSpPr>
          <p:cNvPr id="23" name="4 Marcador de pie de página">
            <a:extLst>
              <a:ext uri="{FF2B5EF4-FFF2-40B4-BE49-F238E27FC236}">
                <a16:creationId xmlns:a16="http://schemas.microsoft.com/office/drawing/2014/main" id="{F91CEFB1-3719-7648-83F3-DB6738D3E325}"/>
              </a:ext>
            </a:extLst>
          </p:cNvPr>
          <p:cNvSpPr>
            <a:spLocks noGrp="1"/>
          </p:cNvSpPr>
          <p:nvPr>
            <p:ph type="ftr" sz="quarter" idx="3"/>
          </p:nvPr>
        </p:nvSpPr>
        <p:spPr>
          <a:xfrm>
            <a:off x="611560" y="6577837"/>
            <a:ext cx="6462551" cy="217922"/>
          </a:xfrm>
          <a:prstGeom prst="rect">
            <a:avLst/>
          </a:prstGeom>
        </p:spPr>
        <p:txBody>
          <a:bodyPr/>
          <a:lstStyle>
            <a:lvl1pPr>
              <a:defRPr sz="1100">
                <a:solidFill>
                  <a:schemeClr val="bg1">
                    <a:lumMod val="50000"/>
                  </a:schemeClr>
                </a:solidFill>
              </a:defRPr>
            </a:lvl1pPr>
          </a:lstStyle>
          <a:p>
            <a:r>
              <a:rPr lang="es-CO"/>
              <a:t>© 2019 - Universidad de Los Andes – Departamento de Sistemas y Computación  - Darío Correal</a:t>
            </a:r>
          </a:p>
        </p:txBody>
      </p:sp>
    </p:spTree>
    <p:extLst>
      <p:ext uri="{BB962C8B-B14F-4D97-AF65-F5344CB8AC3E}">
        <p14:creationId xmlns:p14="http://schemas.microsoft.com/office/powerpoint/2010/main" val="310809887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288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Dos objetos">
    <p:bg>
      <p:bgPr>
        <a:solidFill>
          <a:schemeClr val="bg1"/>
        </a:solid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a:xfrm>
            <a:off x="457200" y="1628880"/>
            <a:ext cx="8003232" cy="720000"/>
          </a:xfrm>
        </p:spPr>
        <p:txBody>
          <a:bodyPr/>
          <a:lstStyle>
            <a:lvl1pPr>
              <a:defRPr>
                <a:solidFill>
                  <a:srgbClr val="003E52"/>
                </a:solidFill>
              </a:defRPr>
            </a:lvl1pPr>
          </a:lstStyle>
          <a:p>
            <a:r>
              <a:rPr lang="es-ES"/>
              <a:t>Haga clic para modificar el estilo de título del patrón</a:t>
            </a:r>
            <a:endParaRPr lang="es-CO"/>
          </a:p>
        </p:txBody>
      </p:sp>
      <p:sp>
        <p:nvSpPr>
          <p:cNvPr id="3" name="2 Marcador de contenido"/>
          <p:cNvSpPr>
            <a:spLocks noGrp="1"/>
          </p:cNvSpPr>
          <p:nvPr>
            <p:ph sz="half" idx="1"/>
          </p:nvPr>
        </p:nvSpPr>
        <p:spPr>
          <a:xfrm>
            <a:off x="457200" y="2780928"/>
            <a:ext cx="3610744" cy="3523497"/>
          </a:xfrm>
        </p:spPr>
        <p:txBody>
          <a:bodyPr anchor="ctr">
            <a:normAutofit/>
          </a:bodyPr>
          <a:lstStyle>
            <a:lvl1pPr>
              <a:defRPr sz="3600">
                <a:solidFill>
                  <a:srgbClr val="003E52"/>
                </a:solidFill>
              </a:defRPr>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s-ES"/>
              <a:t>Haga clic para modificar el estilo de texto del patrón</a:t>
            </a:r>
            <a:endParaRPr lang="es-CO"/>
          </a:p>
        </p:txBody>
      </p:sp>
      <p:sp>
        <p:nvSpPr>
          <p:cNvPr id="4" name="3 Marcador de contenido"/>
          <p:cNvSpPr>
            <a:spLocks noGrp="1"/>
          </p:cNvSpPr>
          <p:nvPr>
            <p:ph sz="half" idx="2"/>
          </p:nvPr>
        </p:nvSpPr>
        <p:spPr>
          <a:xfrm>
            <a:off x="4211960" y="2780928"/>
            <a:ext cx="4248472" cy="3523497"/>
          </a:xfrm>
        </p:spPr>
        <p:txBody>
          <a:bodyPr anchor="ctr">
            <a:normAutofit/>
          </a:bodyPr>
          <a:lstStyle>
            <a:lvl1pPr>
              <a:defRPr sz="2800">
                <a:solidFill>
                  <a:srgbClr val="003E52"/>
                </a:solidFill>
              </a:defRPr>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s-ES"/>
              <a:t>Haga clic para modificar el estilo de texto del patrón</a:t>
            </a:r>
          </a:p>
        </p:txBody>
      </p:sp>
      <p:sp>
        <p:nvSpPr>
          <p:cNvPr id="11" name="5 Marcador de número de diapositiva"/>
          <p:cNvSpPr>
            <a:spLocks noGrp="1"/>
          </p:cNvSpPr>
          <p:nvPr>
            <p:ph type="sldNum" sz="quarter" idx="4"/>
          </p:nvPr>
        </p:nvSpPr>
        <p:spPr>
          <a:xfrm>
            <a:off x="7596336" y="6448251"/>
            <a:ext cx="1296144" cy="365125"/>
          </a:xfrm>
          <a:prstGeom prst="rect">
            <a:avLst/>
          </a:prstGeom>
        </p:spPr>
        <p:txBody>
          <a:bodyPr vert="horz" lIns="91440" tIns="45720" rIns="91440" bIns="45720" rtlCol="0" anchor="ctr"/>
          <a:lstStyle>
            <a:lvl1pPr algn="ctr">
              <a:defRPr sz="1200">
                <a:solidFill>
                  <a:srgbClr val="174970"/>
                </a:solidFill>
                <a:latin typeface="Arial" panose="020B0604020202020204" pitchFamily="34" charset="0"/>
                <a:cs typeface="Arial" panose="020B0604020202020204" pitchFamily="34" charset="0"/>
              </a:defRPr>
            </a:lvl1pPr>
          </a:lstStyle>
          <a:p>
            <a:fld id="{0AEE6DC9-5AC4-4174-887C-07A615CCC701}" type="slidenum">
              <a:rPr lang="es-CO" smtClean="0"/>
              <a:pPr/>
              <a:t>‹#›</a:t>
            </a:fld>
            <a:endParaRPr lang="es-CO"/>
          </a:p>
        </p:txBody>
      </p:sp>
      <p:sp>
        <p:nvSpPr>
          <p:cNvPr id="12" name="4 Marcador de pie de página"/>
          <p:cNvSpPr>
            <a:spLocks noGrp="1"/>
          </p:cNvSpPr>
          <p:nvPr>
            <p:ph type="ftr" sz="quarter" idx="11"/>
          </p:nvPr>
        </p:nvSpPr>
        <p:spPr>
          <a:xfrm>
            <a:off x="2123728" y="6453336"/>
            <a:ext cx="5256584" cy="365125"/>
          </a:xfrm>
          <a:prstGeom prst="rect">
            <a:avLst/>
          </a:prstGeom>
        </p:spPr>
        <p:txBody>
          <a:bodyPr/>
          <a:lstStyle>
            <a:lvl1pPr>
              <a:defRPr>
                <a:solidFill>
                  <a:srgbClr val="174970"/>
                </a:solidFill>
              </a:defRPr>
            </a:lvl1pPr>
          </a:lstStyle>
          <a:p>
            <a:r>
              <a:rPr lang="es-ES"/>
              <a:t>© 2019 - Universidad de Los Andes – Departamento de Sistemas y Computación  - Darío Correal</a:t>
            </a:r>
            <a:endParaRPr lang="es-CO"/>
          </a:p>
        </p:txBody>
      </p:sp>
      <p:pic>
        <p:nvPicPr>
          <p:cNvPr id="13" name="Imagen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95536" y="6381328"/>
            <a:ext cx="1010015" cy="432048"/>
          </a:xfrm>
          <a:prstGeom prst="rect">
            <a:avLst/>
          </a:prstGeom>
        </p:spPr>
      </p:pic>
      <p:cxnSp>
        <p:nvCxnSpPr>
          <p:cNvPr id="14" name="Straight Connector 13"/>
          <p:cNvCxnSpPr/>
          <p:nvPr userDrawn="1"/>
        </p:nvCxnSpPr>
        <p:spPr>
          <a:xfrm>
            <a:off x="0" y="6381328"/>
            <a:ext cx="9144000" cy="0"/>
          </a:xfrm>
          <a:prstGeom prst="line">
            <a:avLst/>
          </a:prstGeom>
          <a:ln w="9525" cmpd="sng">
            <a:solidFill>
              <a:srgbClr val="174970"/>
            </a:solidFill>
          </a:ln>
          <a:effectLst/>
        </p:spPr>
        <p:style>
          <a:lnRef idx="2">
            <a:schemeClr val="accent1"/>
          </a:lnRef>
          <a:fillRef idx="0">
            <a:schemeClr val="accent1"/>
          </a:fillRef>
          <a:effectRef idx="1">
            <a:schemeClr val="accent1"/>
          </a:effectRef>
          <a:fontRef idx="minor">
            <a:schemeClr val="tx1"/>
          </a:fontRef>
        </p:style>
      </p:cxnSp>
      <p:grpSp>
        <p:nvGrpSpPr>
          <p:cNvPr id="10" name="Group 9"/>
          <p:cNvGrpSpPr/>
          <p:nvPr userDrawn="1"/>
        </p:nvGrpSpPr>
        <p:grpSpPr>
          <a:xfrm>
            <a:off x="0" y="0"/>
            <a:ext cx="9180512" cy="1268760"/>
            <a:chOff x="0" y="0"/>
            <a:chExt cx="9180512" cy="1268760"/>
          </a:xfrm>
        </p:grpSpPr>
        <p:pic>
          <p:nvPicPr>
            <p:cNvPr id="15" name="Picture 2" descr="C:\Users\gj.osorio20\Desktop\universidaddelosandes-(2)-[Convertido].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51520" y="332656"/>
              <a:ext cx="1747699" cy="614290"/>
            </a:xfrm>
            <a:prstGeom prst="rect">
              <a:avLst/>
            </a:prstGeom>
            <a:noFill/>
            <a:extLst>
              <a:ext uri="{909E8E84-426E-40dd-AFC4-6F175D3DCCD1}">
                <a14:hiddenFill xmlns:a14="http://schemas.microsoft.com/office/drawing/2010/main" xmlns="">
                  <a:solidFill>
                    <a:srgbClr val="FFFFFF"/>
                  </a:solidFill>
                </a14:hiddenFill>
              </a:ext>
            </a:extLst>
          </p:spPr>
        </p:pic>
        <p:sp>
          <p:nvSpPr>
            <p:cNvPr id="16" name="Rectangle 15"/>
            <p:cNvSpPr/>
            <p:nvPr userDrawn="1"/>
          </p:nvSpPr>
          <p:spPr>
            <a:xfrm>
              <a:off x="0" y="0"/>
              <a:ext cx="9180512" cy="1268760"/>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17" name="TextBox 16"/>
            <p:cNvSpPr txBox="1"/>
            <p:nvPr userDrawn="1"/>
          </p:nvSpPr>
          <p:spPr>
            <a:xfrm>
              <a:off x="179512" y="332656"/>
              <a:ext cx="4248472" cy="338554"/>
            </a:xfrm>
            <a:prstGeom prst="rect">
              <a:avLst/>
            </a:prstGeom>
            <a:noFill/>
          </p:spPr>
          <p:txBody>
            <a:bodyPr wrap="square" rtlCol="0">
              <a:spAutoFit/>
            </a:bodyPr>
            <a:lstStyle/>
            <a:p>
              <a:pPr algn="l"/>
              <a:r>
                <a:rPr lang="es-CO" sz="1600" u="none">
                  <a:solidFill>
                    <a:schemeClr val="bg1"/>
                  </a:solidFill>
                </a:rPr>
                <a:t>Arquitecturas de Nueva Generación</a:t>
              </a:r>
            </a:p>
          </p:txBody>
        </p:sp>
        <p:sp>
          <p:nvSpPr>
            <p:cNvPr id="18" name="Rectangle 17"/>
            <p:cNvSpPr/>
            <p:nvPr userDrawn="1"/>
          </p:nvSpPr>
          <p:spPr>
            <a:xfrm>
              <a:off x="179512" y="764704"/>
              <a:ext cx="2612614" cy="276999"/>
            </a:xfrm>
            <a:prstGeom prst="rect">
              <a:avLst/>
            </a:prstGeom>
          </p:spPr>
          <p:txBody>
            <a:bodyPr wrap="none">
              <a:spAutoFit/>
            </a:bodyPr>
            <a:lstStyle/>
            <a:p>
              <a:pPr algn="l"/>
              <a:r>
                <a:rPr lang="es-CO" sz="1200" u="none">
                  <a:solidFill>
                    <a:schemeClr val="bg1">
                      <a:lumMod val="75000"/>
                    </a:schemeClr>
                  </a:solidFill>
                </a:rPr>
                <a:t>Maestría en Arquitecturas de TI - MATI</a:t>
              </a:r>
            </a:p>
          </p:txBody>
        </p:sp>
        <p:cxnSp>
          <p:nvCxnSpPr>
            <p:cNvPr id="19" name="Straight Connector 18"/>
            <p:cNvCxnSpPr/>
            <p:nvPr userDrawn="1"/>
          </p:nvCxnSpPr>
          <p:spPr>
            <a:xfrm>
              <a:off x="251520" y="692696"/>
              <a:ext cx="3384376" cy="0"/>
            </a:xfrm>
            <a:prstGeom prst="line">
              <a:avLst/>
            </a:prstGeom>
            <a:ln w="12700" cmpd="sng">
              <a:solidFill>
                <a:schemeClr val="accent1">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20" name="Imagen 6" descr="globe.png"/>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6660232" y="188640"/>
              <a:ext cx="892795" cy="891480"/>
            </a:xfrm>
            <a:prstGeom prst="rect">
              <a:avLst/>
            </a:prstGeom>
          </p:spPr>
        </p:pic>
      </p:grpSp>
    </p:spTree>
    <p:extLst>
      <p:ext uri="{BB962C8B-B14F-4D97-AF65-F5344CB8AC3E}">
        <p14:creationId xmlns:p14="http://schemas.microsoft.com/office/powerpoint/2010/main" val="624788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Dos objetos">
    <p:bg>
      <p:bgPr>
        <a:solidFill>
          <a:schemeClr val="bg1"/>
        </a:solid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a:xfrm>
            <a:off x="457200" y="1628880"/>
            <a:ext cx="8003232" cy="720000"/>
          </a:xfrm>
        </p:spPr>
        <p:txBody>
          <a:bodyPr/>
          <a:lstStyle>
            <a:lvl1pPr>
              <a:defRPr>
                <a:solidFill>
                  <a:srgbClr val="003E52"/>
                </a:solidFill>
              </a:defRPr>
            </a:lvl1pPr>
          </a:lstStyle>
          <a:p>
            <a:r>
              <a:rPr lang="es-ES"/>
              <a:t>Haga clic para modificar el estilo de título del patrón</a:t>
            </a:r>
            <a:endParaRPr lang="es-CO"/>
          </a:p>
        </p:txBody>
      </p:sp>
      <p:sp>
        <p:nvSpPr>
          <p:cNvPr id="3" name="2 Marcador de contenido"/>
          <p:cNvSpPr>
            <a:spLocks noGrp="1"/>
          </p:cNvSpPr>
          <p:nvPr>
            <p:ph sz="half" idx="1"/>
          </p:nvPr>
        </p:nvSpPr>
        <p:spPr>
          <a:xfrm>
            <a:off x="457200" y="2780929"/>
            <a:ext cx="3970784" cy="3523496"/>
          </a:xfrm>
        </p:spPr>
        <p:txBody>
          <a:bodyPr>
            <a:normAutofit/>
          </a:bodyPr>
          <a:lstStyle>
            <a:lvl1pPr>
              <a:defRPr sz="2200">
                <a:solidFill>
                  <a:srgbClr val="003E52"/>
                </a:solidFill>
              </a:defRPr>
            </a:lvl1pPr>
            <a:lvl2pPr>
              <a:defRPr sz="2000">
                <a:solidFill>
                  <a:srgbClr val="003E52"/>
                </a:solidFill>
              </a:defRPr>
            </a:lvl2pPr>
            <a:lvl3pPr>
              <a:defRPr sz="1800">
                <a:solidFill>
                  <a:srgbClr val="003E52"/>
                </a:solidFill>
              </a:defRPr>
            </a:lvl3pPr>
            <a:lvl4pPr>
              <a:defRPr sz="1600">
                <a:solidFill>
                  <a:srgbClr val="003E52"/>
                </a:solidFill>
              </a:defRPr>
            </a:lvl4pPr>
            <a:lvl5pPr>
              <a:defRPr sz="1600">
                <a:solidFill>
                  <a:srgbClr val="003E52"/>
                </a:solidFill>
              </a:defRPr>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3 Marcador de contenido"/>
          <p:cNvSpPr>
            <a:spLocks noGrp="1"/>
          </p:cNvSpPr>
          <p:nvPr>
            <p:ph sz="half" idx="2"/>
          </p:nvPr>
        </p:nvSpPr>
        <p:spPr>
          <a:xfrm>
            <a:off x="4499992" y="2780929"/>
            <a:ext cx="3956248" cy="3523496"/>
          </a:xfrm>
        </p:spPr>
        <p:txBody>
          <a:bodyPr>
            <a:normAutofit/>
          </a:bodyPr>
          <a:lstStyle>
            <a:lvl1pPr>
              <a:defRPr sz="2200">
                <a:solidFill>
                  <a:srgbClr val="003E52"/>
                </a:solidFill>
              </a:defRPr>
            </a:lvl1pPr>
            <a:lvl2pPr>
              <a:defRPr sz="2000">
                <a:solidFill>
                  <a:srgbClr val="003E52"/>
                </a:solidFill>
              </a:defRPr>
            </a:lvl2pPr>
            <a:lvl3pPr>
              <a:defRPr sz="1800">
                <a:solidFill>
                  <a:srgbClr val="003E52"/>
                </a:solidFill>
              </a:defRPr>
            </a:lvl3pPr>
            <a:lvl4pPr>
              <a:defRPr sz="1600">
                <a:solidFill>
                  <a:srgbClr val="003E52"/>
                </a:solidFill>
              </a:defRPr>
            </a:lvl4pPr>
            <a:lvl5pPr>
              <a:defRPr sz="1600">
                <a:solidFill>
                  <a:srgbClr val="003E52"/>
                </a:solidFill>
              </a:defRPr>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8" name="5 Marcador de número de diapositiva"/>
          <p:cNvSpPr>
            <a:spLocks noGrp="1"/>
          </p:cNvSpPr>
          <p:nvPr>
            <p:ph type="sldNum" sz="quarter" idx="4"/>
          </p:nvPr>
        </p:nvSpPr>
        <p:spPr>
          <a:xfrm>
            <a:off x="7956376" y="6453336"/>
            <a:ext cx="1224136" cy="365125"/>
          </a:xfrm>
          <a:prstGeom prst="rect">
            <a:avLst/>
          </a:prstGeom>
        </p:spPr>
        <p:txBody>
          <a:bodyPr vert="horz" lIns="91440" tIns="45720" rIns="91440" bIns="45720" rtlCol="0" anchor="ctr"/>
          <a:lstStyle>
            <a:lvl1pPr algn="r">
              <a:defRPr sz="1100">
                <a:solidFill>
                  <a:srgbClr val="174970"/>
                </a:solidFill>
                <a:latin typeface="Arial" panose="020B0604020202020204" pitchFamily="34" charset="0"/>
                <a:cs typeface="Arial" panose="020B0604020202020204" pitchFamily="34" charset="0"/>
              </a:defRPr>
            </a:lvl1pPr>
          </a:lstStyle>
          <a:p>
            <a:fld id="{0AEE6DC9-5AC4-4174-887C-07A615CCC701}" type="slidenum">
              <a:rPr lang="es-CO" smtClean="0"/>
              <a:pPr/>
              <a:t>‹#›</a:t>
            </a:fld>
            <a:endParaRPr lang="es-CO"/>
          </a:p>
        </p:txBody>
      </p:sp>
      <p:sp>
        <p:nvSpPr>
          <p:cNvPr id="11" name="4 Marcador de pie de página"/>
          <p:cNvSpPr>
            <a:spLocks noGrp="1"/>
          </p:cNvSpPr>
          <p:nvPr>
            <p:ph type="ftr" sz="quarter" idx="3"/>
          </p:nvPr>
        </p:nvSpPr>
        <p:spPr>
          <a:xfrm>
            <a:off x="2123728" y="6448251"/>
            <a:ext cx="5256584" cy="365125"/>
          </a:xfrm>
          <a:prstGeom prst="rect">
            <a:avLst/>
          </a:prstGeom>
        </p:spPr>
        <p:txBody>
          <a:bodyPr/>
          <a:lstStyle>
            <a:lvl1pPr>
              <a:defRPr sz="1100">
                <a:solidFill>
                  <a:schemeClr val="bg1">
                    <a:lumMod val="50000"/>
                  </a:schemeClr>
                </a:solidFill>
              </a:defRPr>
            </a:lvl1pPr>
          </a:lstStyle>
          <a:p>
            <a:r>
              <a:rPr lang="es-ES"/>
              <a:t>© 2019 - Universidad de Los Andes – Departamento de Sistemas y Computación  - Darío Correal</a:t>
            </a:r>
            <a:endParaRPr lang="es-CO"/>
          </a:p>
        </p:txBody>
      </p:sp>
      <p:grpSp>
        <p:nvGrpSpPr>
          <p:cNvPr id="10" name="Group 9"/>
          <p:cNvGrpSpPr/>
          <p:nvPr userDrawn="1"/>
        </p:nvGrpSpPr>
        <p:grpSpPr>
          <a:xfrm>
            <a:off x="0" y="0"/>
            <a:ext cx="9180512" cy="1268760"/>
            <a:chOff x="0" y="0"/>
            <a:chExt cx="9180512" cy="1268760"/>
          </a:xfrm>
        </p:grpSpPr>
        <p:pic>
          <p:nvPicPr>
            <p:cNvPr id="12" name="Picture 2" descr="C:\Users\gj.osorio20\Desktop\universidaddelosandes-(2)-[Convertido].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51520" y="332656"/>
              <a:ext cx="1747699" cy="614290"/>
            </a:xfrm>
            <a:prstGeom prst="rect">
              <a:avLst/>
            </a:prstGeom>
            <a:noFill/>
            <a:extLst>
              <a:ext uri="{909E8E84-426E-40dd-AFC4-6F175D3DCCD1}">
                <a14:hiddenFill xmlns:a14="http://schemas.microsoft.com/office/drawing/2010/main" xmlns="">
                  <a:solidFill>
                    <a:srgbClr val="FFFFFF"/>
                  </a:solidFill>
                </a14:hiddenFill>
              </a:ext>
            </a:extLst>
          </p:spPr>
        </p:pic>
        <p:sp>
          <p:nvSpPr>
            <p:cNvPr id="13" name="Rectangle 12"/>
            <p:cNvSpPr/>
            <p:nvPr userDrawn="1"/>
          </p:nvSpPr>
          <p:spPr>
            <a:xfrm>
              <a:off x="0" y="0"/>
              <a:ext cx="9180512" cy="1268760"/>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14" name="TextBox 13"/>
            <p:cNvSpPr txBox="1"/>
            <p:nvPr userDrawn="1"/>
          </p:nvSpPr>
          <p:spPr>
            <a:xfrm>
              <a:off x="179512" y="332656"/>
              <a:ext cx="4248472" cy="338554"/>
            </a:xfrm>
            <a:prstGeom prst="rect">
              <a:avLst/>
            </a:prstGeom>
            <a:noFill/>
          </p:spPr>
          <p:txBody>
            <a:bodyPr wrap="square" rtlCol="0">
              <a:spAutoFit/>
            </a:bodyPr>
            <a:lstStyle/>
            <a:p>
              <a:pPr algn="l"/>
              <a:r>
                <a:rPr lang="es-CO" sz="1600" u="none">
                  <a:solidFill>
                    <a:schemeClr val="bg1"/>
                  </a:solidFill>
                </a:rPr>
                <a:t>Arquitecturas de Nueva Generación</a:t>
              </a:r>
            </a:p>
          </p:txBody>
        </p:sp>
        <p:sp>
          <p:nvSpPr>
            <p:cNvPr id="15" name="Rectangle 14"/>
            <p:cNvSpPr/>
            <p:nvPr userDrawn="1"/>
          </p:nvSpPr>
          <p:spPr>
            <a:xfrm>
              <a:off x="179512" y="764704"/>
              <a:ext cx="2612614" cy="276999"/>
            </a:xfrm>
            <a:prstGeom prst="rect">
              <a:avLst/>
            </a:prstGeom>
          </p:spPr>
          <p:txBody>
            <a:bodyPr wrap="none">
              <a:spAutoFit/>
            </a:bodyPr>
            <a:lstStyle/>
            <a:p>
              <a:pPr algn="l"/>
              <a:r>
                <a:rPr lang="es-CO" sz="1200" u="none">
                  <a:solidFill>
                    <a:schemeClr val="bg1">
                      <a:lumMod val="75000"/>
                    </a:schemeClr>
                  </a:solidFill>
                </a:rPr>
                <a:t>Maestría en Arquitecturas de TI - MATI</a:t>
              </a:r>
            </a:p>
          </p:txBody>
        </p:sp>
        <p:cxnSp>
          <p:nvCxnSpPr>
            <p:cNvPr id="16" name="Straight Connector 15"/>
            <p:cNvCxnSpPr/>
            <p:nvPr userDrawn="1"/>
          </p:nvCxnSpPr>
          <p:spPr>
            <a:xfrm>
              <a:off x="251520" y="692696"/>
              <a:ext cx="3384376" cy="0"/>
            </a:xfrm>
            <a:prstGeom prst="line">
              <a:avLst/>
            </a:prstGeom>
            <a:ln w="12700" cmpd="sng">
              <a:solidFill>
                <a:schemeClr val="accent1">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17" name="Imagen 6" descr="globe.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660232" y="188640"/>
              <a:ext cx="892795" cy="891480"/>
            </a:xfrm>
            <a:prstGeom prst="rect">
              <a:avLst/>
            </a:prstGeom>
          </p:spPr>
        </p:pic>
      </p:grpSp>
    </p:spTree>
    <p:extLst>
      <p:ext uri="{BB962C8B-B14F-4D97-AF65-F5344CB8AC3E}">
        <p14:creationId xmlns:p14="http://schemas.microsoft.com/office/powerpoint/2010/main" val="14815839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bg>
      <p:bgPr>
        <a:solidFill>
          <a:schemeClr val="bg1"/>
        </a:solid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a:xfrm>
            <a:off x="457200" y="1628880"/>
            <a:ext cx="8003232" cy="720000"/>
          </a:xfrm>
        </p:spPr>
        <p:txBody>
          <a:bodyPr/>
          <a:lstStyle>
            <a:lvl1pPr>
              <a:defRPr>
                <a:solidFill>
                  <a:srgbClr val="003E52"/>
                </a:solidFill>
              </a:defRPr>
            </a:lvl1pPr>
          </a:lstStyle>
          <a:p>
            <a:r>
              <a:rPr lang="es-ES"/>
              <a:t>Haga clic para modificar el estilo de título del patrón</a:t>
            </a:r>
            <a:endParaRPr lang="es-CO"/>
          </a:p>
        </p:txBody>
      </p:sp>
      <p:sp>
        <p:nvSpPr>
          <p:cNvPr id="3" name="2 Marcador de texto"/>
          <p:cNvSpPr>
            <a:spLocks noGrp="1"/>
          </p:cNvSpPr>
          <p:nvPr>
            <p:ph type="body" idx="1"/>
          </p:nvPr>
        </p:nvSpPr>
        <p:spPr>
          <a:xfrm>
            <a:off x="467544" y="2762490"/>
            <a:ext cx="3912545" cy="639762"/>
          </a:xfrm>
        </p:spPr>
        <p:txBody>
          <a:bodyPr anchor="b"/>
          <a:lstStyle>
            <a:lvl1pPr marL="0" indent="0">
              <a:buNone/>
              <a:defRPr sz="2400" b="0">
                <a:solidFill>
                  <a:srgbClr val="003E5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457200" y="3501008"/>
            <a:ext cx="3898776" cy="2808312"/>
          </a:xfrm>
        </p:spPr>
        <p:txBody>
          <a:bodyPr>
            <a:normAutofit/>
          </a:bodyPr>
          <a:lstStyle>
            <a:lvl1pPr>
              <a:defRPr sz="2200">
                <a:solidFill>
                  <a:srgbClr val="003E52"/>
                </a:solidFill>
              </a:defRPr>
            </a:lvl1pPr>
            <a:lvl2pPr>
              <a:defRPr sz="2000">
                <a:solidFill>
                  <a:srgbClr val="003E52"/>
                </a:solidFill>
              </a:defRPr>
            </a:lvl2pPr>
            <a:lvl3pPr>
              <a:defRPr sz="1800">
                <a:solidFill>
                  <a:srgbClr val="003E52"/>
                </a:solidFill>
              </a:defRPr>
            </a:lvl3pPr>
            <a:lvl4pPr>
              <a:defRPr sz="1600">
                <a:solidFill>
                  <a:srgbClr val="003E52"/>
                </a:solidFill>
              </a:defRPr>
            </a:lvl4pPr>
            <a:lvl5pPr>
              <a:defRPr sz="1600">
                <a:solidFill>
                  <a:srgbClr val="003E52"/>
                </a:solidFill>
              </a:defRPr>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4 Marcador de texto"/>
          <p:cNvSpPr>
            <a:spLocks noGrp="1"/>
          </p:cNvSpPr>
          <p:nvPr>
            <p:ph type="body" sz="quarter" idx="3"/>
          </p:nvPr>
        </p:nvSpPr>
        <p:spPr>
          <a:xfrm>
            <a:off x="4582344" y="2762490"/>
            <a:ext cx="3877071" cy="639762"/>
          </a:xfrm>
        </p:spPr>
        <p:txBody>
          <a:bodyPr anchor="b"/>
          <a:lstStyle>
            <a:lvl1pPr marL="0" indent="0">
              <a:buNone/>
              <a:defRPr sz="2400" b="0">
                <a:solidFill>
                  <a:srgbClr val="003E5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4572000" y="3501008"/>
            <a:ext cx="3887415" cy="2808312"/>
          </a:xfrm>
        </p:spPr>
        <p:txBody>
          <a:bodyPr/>
          <a:lstStyle>
            <a:lvl1pPr>
              <a:defRPr sz="2200">
                <a:solidFill>
                  <a:srgbClr val="003E52"/>
                </a:solidFill>
              </a:defRPr>
            </a:lvl1pPr>
            <a:lvl2pPr>
              <a:defRPr sz="2000">
                <a:solidFill>
                  <a:srgbClr val="003E52"/>
                </a:solidFill>
              </a:defRPr>
            </a:lvl2pPr>
            <a:lvl3pPr>
              <a:defRPr sz="1800">
                <a:solidFill>
                  <a:srgbClr val="003E52"/>
                </a:solidFill>
              </a:defRPr>
            </a:lvl3pPr>
            <a:lvl4pPr>
              <a:defRPr sz="1600">
                <a:solidFill>
                  <a:srgbClr val="003E52"/>
                </a:solidFill>
              </a:defRPr>
            </a:lvl4pPr>
            <a:lvl5pPr>
              <a:defRPr sz="1600">
                <a:solidFill>
                  <a:srgbClr val="003E52"/>
                </a:solidFill>
              </a:defRPr>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10" name="5 Marcador de número de diapositiva"/>
          <p:cNvSpPr>
            <a:spLocks noGrp="1"/>
          </p:cNvSpPr>
          <p:nvPr>
            <p:ph type="sldNum" sz="quarter" idx="12"/>
          </p:nvPr>
        </p:nvSpPr>
        <p:spPr>
          <a:xfrm>
            <a:off x="8028384" y="6453336"/>
            <a:ext cx="1152128" cy="365125"/>
          </a:xfrm>
          <a:prstGeom prst="rect">
            <a:avLst/>
          </a:prstGeom>
        </p:spPr>
        <p:txBody>
          <a:bodyPr vert="horz" lIns="91440" tIns="45720" rIns="91440" bIns="45720" rtlCol="0" anchor="ctr"/>
          <a:lstStyle>
            <a:lvl1pPr algn="r">
              <a:defRPr sz="1100">
                <a:solidFill>
                  <a:srgbClr val="174970"/>
                </a:solidFill>
                <a:latin typeface="Arial" panose="020B0604020202020204" pitchFamily="34" charset="0"/>
                <a:cs typeface="Arial" panose="020B0604020202020204" pitchFamily="34" charset="0"/>
              </a:defRPr>
            </a:lvl1pPr>
          </a:lstStyle>
          <a:p>
            <a:fld id="{0AEE6DC9-5AC4-4174-887C-07A615CCC701}" type="slidenum">
              <a:rPr lang="es-CO" smtClean="0"/>
              <a:pPr/>
              <a:t>‹#›</a:t>
            </a:fld>
            <a:endParaRPr lang="es-CO"/>
          </a:p>
        </p:txBody>
      </p:sp>
      <p:sp>
        <p:nvSpPr>
          <p:cNvPr id="12" name="4 Marcador de pie de página"/>
          <p:cNvSpPr>
            <a:spLocks noGrp="1"/>
          </p:cNvSpPr>
          <p:nvPr>
            <p:ph type="ftr" sz="quarter" idx="11"/>
          </p:nvPr>
        </p:nvSpPr>
        <p:spPr>
          <a:xfrm>
            <a:off x="2195736" y="6453336"/>
            <a:ext cx="5256584" cy="365125"/>
          </a:xfrm>
          <a:prstGeom prst="rect">
            <a:avLst/>
          </a:prstGeom>
        </p:spPr>
        <p:txBody>
          <a:bodyPr/>
          <a:lstStyle/>
          <a:p>
            <a:r>
              <a:rPr lang="es-ES"/>
              <a:t>© 2019 - Universidad de Los Andes – Departamento de Sistemas y Computación  - Darío Correal</a:t>
            </a:r>
            <a:endParaRPr lang="es-CO"/>
          </a:p>
        </p:txBody>
      </p:sp>
      <p:grpSp>
        <p:nvGrpSpPr>
          <p:cNvPr id="13" name="Group 12"/>
          <p:cNvGrpSpPr/>
          <p:nvPr userDrawn="1"/>
        </p:nvGrpSpPr>
        <p:grpSpPr>
          <a:xfrm>
            <a:off x="0" y="0"/>
            <a:ext cx="9180512" cy="1268760"/>
            <a:chOff x="0" y="0"/>
            <a:chExt cx="9180512" cy="1268760"/>
          </a:xfrm>
        </p:grpSpPr>
        <p:pic>
          <p:nvPicPr>
            <p:cNvPr id="14" name="Picture 2" descr="C:\Users\gj.osorio20\Desktop\universidaddelosandes-(2)-[Convertido].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51520" y="332656"/>
              <a:ext cx="1747699" cy="614290"/>
            </a:xfrm>
            <a:prstGeom prst="rect">
              <a:avLst/>
            </a:prstGeom>
            <a:noFill/>
            <a:extLst>
              <a:ext uri="{909E8E84-426E-40dd-AFC4-6F175D3DCCD1}">
                <a14:hiddenFill xmlns:a14="http://schemas.microsoft.com/office/drawing/2010/main" xmlns="">
                  <a:solidFill>
                    <a:srgbClr val="FFFFFF"/>
                  </a:solidFill>
                </a14:hiddenFill>
              </a:ext>
            </a:extLst>
          </p:spPr>
        </p:pic>
        <p:sp>
          <p:nvSpPr>
            <p:cNvPr id="15" name="Rectangle 14"/>
            <p:cNvSpPr/>
            <p:nvPr userDrawn="1"/>
          </p:nvSpPr>
          <p:spPr>
            <a:xfrm>
              <a:off x="0" y="0"/>
              <a:ext cx="9180512" cy="1268760"/>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16" name="TextBox 15"/>
            <p:cNvSpPr txBox="1"/>
            <p:nvPr userDrawn="1"/>
          </p:nvSpPr>
          <p:spPr>
            <a:xfrm>
              <a:off x="179512" y="332656"/>
              <a:ext cx="4248472" cy="338554"/>
            </a:xfrm>
            <a:prstGeom prst="rect">
              <a:avLst/>
            </a:prstGeom>
            <a:noFill/>
          </p:spPr>
          <p:txBody>
            <a:bodyPr wrap="square" rtlCol="0">
              <a:spAutoFit/>
            </a:bodyPr>
            <a:lstStyle/>
            <a:p>
              <a:pPr algn="l"/>
              <a:r>
                <a:rPr lang="es-CO" sz="1600" u="none">
                  <a:solidFill>
                    <a:schemeClr val="bg1"/>
                  </a:solidFill>
                </a:rPr>
                <a:t>Arquitecturas de Nueva Generación</a:t>
              </a:r>
            </a:p>
          </p:txBody>
        </p:sp>
        <p:sp>
          <p:nvSpPr>
            <p:cNvPr id="17" name="Rectangle 16"/>
            <p:cNvSpPr/>
            <p:nvPr userDrawn="1"/>
          </p:nvSpPr>
          <p:spPr>
            <a:xfrm>
              <a:off x="179512" y="764704"/>
              <a:ext cx="2612614" cy="276999"/>
            </a:xfrm>
            <a:prstGeom prst="rect">
              <a:avLst/>
            </a:prstGeom>
          </p:spPr>
          <p:txBody>
            <a:bodyPr wrap="none">
              <a:spAutoFit/>
            </a:bodyPr>
            <a:lstStyle/>
            <a:p>
              <a:pPr algn="l"/>
              <a:r>
                <a:rPr lang="es-CO" sz="1200" u="none">
                  <a:solidFill>
                    <a:schemeClr val="bg1">
                      <a:lumMod val="75000"/>
                    </a:schemeClr>
                  </a:solidFill>
                </a:rPr>
                <a:t>Maestría en Arquitecturas de TI - MATI</a:t>
              </a:r>
            </a:p>
          </p:txBody>
        </p:sp>
        <p:cxnSp>
          <p:nvCxnSpPr>
            <p:cNvPr id="18" name="Straight Connector 17"/>
            <p:cNvCxnSpPr/>
            <p:nvPr userDrawn="1"/>
          </p:nvCxnSpPr>
          <p:spPr>
            <a:xfrm>
              <a:off x="251520" y="692696"/>
              <a:ext cx="3384376" cy="0"/>
            </a:xfrm>
            <a:prstGeom prst="line">
              <a:avLst/>
            </a:prstGeom>
            <a:ln w="12700" cmpd="sng">
              <a:solidFill>
                <a:schemeClr val="accent1">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19" name="Imagen 6" descr="globe.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660232" y="188640"/>
              <a:ext cx="892795" cy="891480"/>
            </a:xfrm>
            <a:prstGeom prst="rect">
              <a:avLst/>
            </a:prstGeom>
          </p:spPr>
        </p:pic>
      </p:grpSp>
    </p:spTree>
    <p:extLst>
      <p:ext uri="{BB962C8B-B14F-4D97-AF65-F5344CB8AC3E}">
        <p14:creationId xmlns:p14="http://schemas.microsoft.com/office/powerpoint/2010/main" val="12777732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1_Comparación">
    <p:bg>
      <p:bgPr>
        <a:solidFill>
          <a:schemeClr val="bg1"/>
        </a:solid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a:xfrm>
            <a:off x="457200" y="1628480"/>
            <a:ext cx="8003232" cy="720000"/>
          </a:xfrm>
        </p:spPr>
        <p:txBody>
          <a:bodyPr/>
          <a:lstStyle>
            <a:lvl1pPr>
              <a:defRPr>
                <a:solidFill>
                  <a:srgbClr val="003E52"/>
                </a:solidFill>
              </a:defRPr>
            </a:lvl1pPr>
          </a:lstStyle>
          <a:p>
            <a:r>
              <a:rPr lang="es-ES"/>
              <a:t>Haga clic para modificar el estilo de título del patrón</a:t>
            </a:r>
            <a:endParaRPr lang="es-CO"/>
          </a:p>
        </p:txBody>
      </p:sp>
      <p:sp>
        <p:nvSpPr>
          <p:cNvPr id="3" name="2 Marcador de texto"/>
          <p:cNvSpPr>
            <a:spLocks noGrp="1"/>
          </p:cNvSpPr>
          <p:nvPr>
            <p:ph type="body" idx="1"/>
          </p:nvPr>
        </p:nvSpPr>
        <p:spPr>
          <a:xfrm>
            <a:off x="467544" y="2767117"/>
            <a:ext cx="3912545" cy="639762"/>
          </a:xfrm>
        </p:spPr>
        <p:txBody>
          <a:bodyPr anchor="b">
            <a:noAutofit/>
          </a:bodyPr>
          <a:lstStyle>
            <a:lvl1pPr marL="0" indent="0">
              <a:buNone/>
              <a:defRPr sz="2200" b="1">
                <a:solidFill>
                  <a:srgbClr val="003E5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457200" y="3501008"/>
            <a:ext cx="3898776" cy="2808312"/>
          </a:xfrm>
        </p:spPr>
        <p:txBody>
          <a:bodyPr>
            <a:normAutofit/>
          </a:bodyPr>
          <a:lstStyle>
            <a:lvl1pPr>
              <a:defRPr sz="2200">
                <a:solidFill>
                  <a:srgbClr val="003E52"/>
                </a:solidFill>
              </a:defRPr>
            </a:lvl1pPr>
            <a:lvl2pPr>
              <a:defRPr sz="2000">
                <a:solidFill>
                  <a:srgbClr val="003E52"/>
                </a:solidFill>
              </a:defRPr>
            </a:lvl2pPr>
            <a:lvl3pPr>
              <a:defRPr sz="1800">
                <a:solidFill>
                  <a:srgbClr val="003E52"/>
                </a:solidFill>
              </a:defRPr>
            </a:lvl3pPr>
            <a:lvl4pPr>
              <a:defRPr sz="1600">
                <a:solidFill>
                  <a:srgbClr val="003E52"/>
                </a:solidFill>
              </a:defRPr>
            </a:lvl4pPr>
            <a:lvl5pPr>
              <a:defRPr sz="1600">
                <a:solidFill>
                  <a:srgbClr val="003E52"/>
                </a:solidFill>
              </a:defRPr>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4 Marcador de texto"/>
          <p:cNvSpPr>
            <a:spLocks noGrp="1"/>
          </p:cNvSpPr>
          <p:nvPr>
            <p:ph type="body" sz="quarter" idx="3"/>
          </p:nvPr>
        </p:nvSpPr>
        <p:spPr>
          <a:xfrm>
            <a:off x="4582344" y="2767117"/>
            <a:ext cx="3877071" cy="639762"/>
          </a:xfrm>
        </p:spPr>
        <p:txBody>
          <a:bodyPr anchor="b">
            <a:noAutofit/>
          </a:bodyPr>
          <a:lstStyle>
            <a:lvl1pPr marL="0" indent="0">
              <a:buNone/>
              <a:defRPr sz="2200" b="1">
                <a:solidFill>
                  <a:srgbClr val="003E5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4572000" y="3501008"/>
            <a:ext cx="3887415" cy="2808312"/>
          </a:xfrm>
        </p:spPr>
        <p:txBody>
          <a:bodyPr/>
          <a:lstStyle>
            <a:lvl1pPr>
              <a:defRPr sz="2200">
                <a:solidFill>
                  <a:srgbClr val="003E52"/>
                </a:solidFill>
              </a:defRPr>
            </a:lvl1pPr>
            <a:lvl2pPr>
              <a:defRPr sz="2000">
                <a:solidFill>
                  <a:srgbClr val="003E52"/>
                </a:solidFill>
              </a:defRPr>
            </a:lvl2pPr>
            <a:lvl3pPr>
              <a:defRPr sz="1800">
                <a:solidFill>
                  <a:srgbClr val="003E52"/>
                </a:solidFill>
              </a:defRPr>
            </a:lvl3pPr>
            <a:lvl4pPr>
              <a:defRPr sz="1600">
                <a:solidFill>
                  <a:srgbClr val="003E52"/>
                </a:solidFill>
              </a:defRPr>
            </a:lvl4pPr>
            <a:lvl5pPr>
              <a:defRPr sz="1600">
                <a:solidFill>
                  <a:srgbClr val="003E52"/>
                </a:solidFill>
              </a:defRPr>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10" name="5 Marcador de número de diapositiva"/>
          <p:cNvSpPr>
            <a:spLocks noGrp="1"/>
          </p:cNvSpPr>
          <p:nvPr>
            <p:ph type="sldNum" sz="quarter" idx="12"/>
          </p:nvPr>
        </p:nvSpPr>
        <p:spPr>
          <a:xfrm>
            <a:off x="7812360" y="6453336"/>
            <a:ext cx="1341512" cy="365125"/>
          </a:xfrm>
          <a:prstGeom prst="rect">
            <a:avLst/>
          </a:prstGeom>
        </p:spPr>
        <p:txBody>
          <a:bodyPr vert="horz" lIns="91440" tIns="45720" rIns="91440" bIns="45720" rtlCol="0" anchor="ctr"/>
          <a:lstStyle>
            <a:lvl1pPr algn="r">
              <a:defRPr sz="1100">
                <a:solidFill>
                  <a:srgbClr val="174970"/>
                </a:solidFill>
                <a:latin typeface="Arial" panose="020B0604020202020204" pitchFamily="34" charset="0"/>
                <a:cs typeface="Arial" panose="020B0604020202020204" pitchFamily="34" charset="0"/>
              </a:defRPr>
            </a:lvl1pPr>
          </a:lstStyle>
          <a:p>
            <a:fld id="{0AEE6DC9-5AC4-4174-887C-07A615CCC701}" type="slidenum">
              <a:rPr lang="es-CO" smtClean="0"/>
              <a:pPr/>
              <a:t>‹#›</a:t>
            </a:fld>
            <a:endParaRPr lang="es-CO"/>
          </a:p>
        </p:txBody>
      </p:sp>
      <p:sp>
        <p:nvSpPr>
          <p:cNvPr id="12" name="4 Marcador de pie de página"/>
          <p:cNvSpPr>
            <a:spLocks noGrp="1"/>
          </p:cNvSpPr>
          <p:nvPr>
            <p:ph type="ftr" sz="quarter" idx="11"/>
          </p:nvPr>
        </p:nvSpPr>
        <p:spPr>
          <a:xfrm>
            <a:off x="2195736" y="6453336"/>
            <a:ext cx="5256584" cy="365125"/>
          </a:xfrm>
          <a:prstGeom prst="rect">
            <a:avLst/>
          </a:prstGeom>
        </p:spPr>
        <p:txBody>
          <a:bodyPr/>
          <a:lstStyle/>
          <a:p>
            <a:r>
              <a:rPr lang="es-ES"/>
              <a:t>© 2019 - Universidad de Los Andes – Departamento de Sistemas y Computación  - Darío Correal</a:t>
            </a:r>
            <a:endParaRPr lang="es-CO"/>
          </a:p>
        </p:txBody>
      </p:sp>
      <p:grpSp>
        <p:nvGrpSpPr>
          <p:cNvPr id="13" name="Group 12"/>
          <p:cNvGrpSpPr/>
          <p:nvPr userDrawn="1"/>
        </p:nvGrpSpPr>
        <p:grpSpPr>
          <a:xfrm>
            <a:off x="0" y="0"/>
            <a:ext cx="9180512" cy="1268760"/>
            <a:chOff x="0" y="0"/>
            <a:chExt cx="9180512" cy="1268760"/>
          </a:xfrm>
        </p:grpSpPr>
        <p:pic>
          <p:nvPicPr>
            <p:cNvPr id="14" name="Picture 2" descr="C:\Users\gj.osorio20\Desktop\universidaddelosandes-(2)-[Convertido].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51520" y="332656"/>
              <a:ext cx="1747699" cy="614290"/>
            </a:xfrm>
            <a:prstGeom prst="rect">
              <a:avLst/>
            </a:prstGeom>
            <a:noFill/>
            <a:extLst>
              <a:ext uri="{909E8E84-426E-40dd-AFC4-6F175D3DCCD1}">
                <a14:hiddenFill xmlns:a14="http://schemas.microsoft.com/office/drawing/2010/main" xmlns="">
                  <a:solidFill>
                    <a:srgbClr val="FFFFFF"/>
                  </a:solidFill>
                </a14:hiddenFill>
              </a:ext>
            </a:extLst>
          </p:spPr>
        </p:pic>
        <p:sp>
          <p:nvSpPr>
            <p:cNvPr id="15" name="Rectangle 14"/>
            <p:cNvSpPr/>
            <p:nvPr userDrawn="1"/>
          </p:nvSpPr>
          <p:spPr>
            <a:xfrm>
              <a:off x="0" y="0"/>
              <a:ext cx="9180512" cy="1268760"/>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16" name="TextBox 15"/>
            <p:cNvSpPr txBox="1"/>
            <p:nvPr userDrawn="1"/>
          </p:nvSpPr>
          <p:spPr>
            <a:xfrm>
              <a:off x="179512" y="332656"/>
              <a:ext cx="4248472" cy="338554"/>
            </a:xfrm>
            <a:prstGeom prst="rect">
              <a:avLst/>
            </a:prstGeom>
            <a:noFill/>
          </p:spPr>
          <p:txBody>
            <a:bodyPr wrap="square" rtlCol="0">
              <a:spAutoFit/>
            </a:bodyPr>
            <a:lstStyle/>
            <a:p>
              <a:pPr algn="l"/>
              <a:r>
                <a:rPr lang="es-CO" sz="1600" u="none">
                  <a:solidFill>
                    <a:schemeClr val="bg1"/>
                  </a:solidFill>
                </a:rPr>
                <a:t>Arquitecturas de Nueva Generación</a:t>
              </a:r>
            </a:p>
          </p:txBody>
        </p:sp>
        <p:sp>
          <p:nvSpPr>
            <p:cNvPr id="17" name="Rectangle 16"/>
            <p:cNvSpPr/>
            <p:nvPr userDrawn="1"/>
          </p:nvSpPr>
          <p:spPr>
            <a:xfrm>
              <a:off x="179512" y="764704"/>
              <a:ext cx="2612614" cy="276999"/>
            </a:xfrm>
            <a:prstGeom prst="rect">
              <a:avLst/>
            </a:prstGeom>
          </p:spPr>
          <p:txBody>
            <a:bodyPr wrap="none">
              <a:spAutoFit/>
            </a:bodyPr>
            <a:lstStyle/>
            <a:p>
              <a:pPr algn="l"/>
              <a:r>
                <a:rPr lang="es-CO" sz="1200" u="none">
                  <a:solidFill>
                    <a:schemeClr val="bg1">
                      <a:lumMod val="75000"/>
                    </a:schemeClr>
                  </a:solidFill>
                </a:rPr>
                <a:t>Maestría en Arquitecturas de TI - MATI</a:t>
              </a:r>
            </a:p>
          </p:txBody>
        </p:sp>
        <p:cxnSp>
          <p:nvCxnSpPr>
            <p:cNvPr id="18" name="Straight Connector 17"/>
            <p:cNvCxnSpPr/>
            <p:nvPr userDrawn="1"/>
          </p:nvCxnSpPr>
          <p:spPr>
            <a:xfrm>
              <a:off x="251520" y="692696"/>
              <a:ext cx="3384376" cy="0"/>
            </a:xfrm>
            <a:prstGeom prst="line">
              <a:avLst/>
            </a:prstGeom>
            <a:ln w="12700" cmpd="sng">
              <a:solidFill>
                <a:schemeClr val="accent1">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19" name="Imagen 6" descr="globe.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660232" y="188640"/>
              <a:ext cx="892795" cy="891480"/>
            </a:xfrm>
            <a:prstGeom prst="rect">
              <a:avLst/>
            </a:prstGeom>
          </p:spPr>
        </p:pic>
      </p:grpSp>
    </p:spTree>
    <p:extLst>
      <p:ext uri="{BB962C8B-B14F-4D97-AF65-F5344CB8AC3E}">
        <p14:creationId xmlns:p14="http://schemas.microsoft.com/office/powerpoint/2010/main" val="18728155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Comparación">
    <p:bg>
      <p:bgPr>
        <a:solidFill>
          <a:schemeClr val="bg1"/>
        </a:solid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a:xfrm>
            <a:off x="457200" y="1628800"/>
            <a:ext cx="8003232" cy="720000"/>
          </a:xfrm>
        </p:spPr>
        <p:txBody>
          <a:bodyPr/>
          <a:lstStyle>
            <a:lvl1pPr>
              <a:defRPr>
                <a:solidFill>
                  <a:srgbClr val="003E52"/>
                </a:solidFill>
              </a:defRPr>
            </a:lvl1pPr>
          </a:lstStyle>
          <a:p>
            <a:r>
              <a:rPr lang="es-ES"/>
              <a:t>Haga clic para modificar el estilo de título del patrón</a:t>
            </a:r>
            <a:endParaRPr lang="es-CO"/>
          </a:p>
        </p:txBody>
      </p:sp>
      <p:sp>
        <p:nvSpPr>
          <p:cNvPr id="3" name="2 Marcador de texto"/>
          <p:cNvSpPr>
            <a:spLocks noGrp="1"/>
          </p:cNvSpPr>
          <p:nvPr>
            <p:ph type="body" idx="1"/>
          </p:nvPr>
        </p:nvSpPr>
        <p:spPr>
          <a:xfrm>
            <a:off x="467544" y="2780928"/>
            <a:ext cx="3912545" cy="639762"/>
          </a:xfrm>
        </p:spPr>
        <p:txBody>
          <a:bodyPr anchor="b">
            <a:noAutofit/>
          </a:bodyPr>
          <a:lstStyle>
            <a:lvl1pPr marL="0" indent="0">
              <a:buNone/>
              <a:defRPr sz="2200" b="1">
                <a:solidFill>
                  <a:srgbClr val="003E5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457200" y="3467719"/>
            <a:ext cx="3898776" cy="2841601"/>
          </a:xfrm>
        </p:spPr>
        <p:txBody>
          <a:bodyPr>
            <a:normAutofit/>
          </a:bodyPr>
          <a:lstStyle>
            <a:lvl1pPr>
              <a:defRPr sz="2200">
                <a:solidFill>
                  <a:srgbClr val="003E52"/>
                </a:solidFill>
              </a:defRPr>
            </a:lvl1pPr>
            <a:lvl2pPr>
              <a:defRPr sz="2000">
                <a:solidFill>
                  <a:srgbClr val="003E52"/>
                </a:solidFill>
              </a:defRPr>
            </a:lvl2pPr>
            <a:lvl3pPr>
              <a:defRPr sz="1800">
                <a:solidFill>
                  <a:srgbClr val="003E52"/>
                </a:solidFill>
              </a:defRPr>
            </a:lvl3pPr>
            <a:lvl4pPr>
              <a:defRPr sz="1600">
                <a:solidFill>
                  <a:srgbClr val="003E52"/>
                </a:solidFill>
              </a:defRPr>
            </a:lvl4pPr>
            <a:lvl5pPr>
              <a:defRPr sz="1600">
                <a:solidFill>
                  <a:srgbClr val="003E52"/>
                </a:solidFill>
              </a:defRPr>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6" name="5 Marcador de contenido"/>
          <p:cNvSpPr>
            <a:spLocks noGrp="1"/>
          </p:cNvSpPr>
          <p:nvPr>
            <p:ph sz="quarter" idx="4"/>
          </p:nvPr>
        </p:nvSpPr>
        <p:spPr>
          <a:xfrm>
            <a:off x="4572000" y="2780929"/>
            <a:ext cx="3887415" cy="3528392"/>
          </a:xfrm>
        </p:spPr>
        <p:txBody>
          <a:bodyPr/>
          <a:lstStyle>
            <a:lvl1pPr>
              <a:defRPr sz="2200">
                <a:solidFill>
                  <a:srgbClr val="003E52"/>
                </a:solidFill>
              </a:defRPr>
            </a:lvl1pPr>
            <a:lvl2pPr>
              <a:defRPr sz="2000">
                <a:solidFill>
                  <a:srgbClr val="003E52"/>
                </a:solidFill>
              </a:defRPr>
            </a:lvl2pPr>
            <a:lvl3pPr>
              <a:defRPr sz="1800">
                <a:solidFill>
                  <a:srgbClr val="003E52"/>
                </a:solidFill>
              </a:defRPr>
            </a:lvl3pPr>
            <a:lvl4pPr>
              <a:defRPr sz="1600">
                <a:solidFill>
                  <a:srgbClr val="003E52"/>
                </a:solidFill>
              </a:defRPr>
            </a:lvl4pPr>
            <a:lvl5pPr>
              <a:defRPr sz="1600">
                <a:solidFill>
                  <a:srgbClr val="003E52"/>
                </a:solidFill>
              </a:defRPr>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10" name="5 Marcador de número de diapositiva"/>
          <p:cNvSpPr>
            <a:spLocks noGrp="1"/>
          </p:cNvSpPr>
          <p:nvPr>
            <p:ph type="sldNum" sz="quarter" idx="12"/>
          </p:nvPr>
        </p:nvSpPr>
        <p:spPr>
          <a:xfrm>
            <a:off x="7812360" y="6453336"/>
            <a:ext cx="1341512" cy="365125"/>
          </a:xfrm>
          <a:prstGeom prst="rect">
            <a:avLst/>
          </a:prstGeom>
        </p:spPr>
        <p:txBody>
          <a:bodyPr vert="horz" lIns="91440" tIns="45720" rIns="91440" bIns="45720" rtlCol="0" anchor="ctr"/>
          <a:lstStyle>
            <a:lvl1pPr algn="r">
              <a:defRPr sz="1100">
                <a:solidFill>
                  <a:srgbClr val="174970"/>
                </a:solidFill>
                <a:latin typeface="Arial" panose="020B0604020202020204" pitchFamily="34" charset="0"/>
                <a:cs typeface="Arial" panose="020B0604020202020204" pitchFamily="34" charset="0"/>
              </a:defRPr>
            </a:lvl1pPr>
          </a:lstStyle>
          <a:p>
            <a:fld id="{0AEE6DC9-5AC4-4174-887C-07A615CCC701}" type="slidenum">
              <a:rPr lang="es-CO" smtClean="0"/>
              <a:pPr/>
              <a:t>‹#›</a:t>
            </a:fld>
            <a:endParaRPr lang="es-CO"/>
          </a:p>
        </p:txBody>
      </p:sp>
      <p:sp>
        <p:nvSpPr>
          <p:cNvPr id="12" name="4 Marcador de pie de página"/>
          <p:cNvSpPr txBox="1">
            <a:spLocks/>
          </p:cNvSpPr>
          <p:nvPr userDrawn="1"/>
        </p:nvSpPr>
        <p:spPr>
          <a:xfrm>
            <a:off x="1979712" y="6453336"/>
            <a:ext cx="5256584" cy="365125"/>
          </a:xfrm>
          <a:prstGeom prst="rect">
            <a:avLst/>
          </a:prstGeom>
        </p:spPr>
        <p:txBody>
          <a:bodyPr vert="horz" lIns="91440" tIns="45720" rIns="91440" bIns="45720" rtlCol="0" anchor="ctr"/>
          <a:lstStyle>
            <a:defPPr>
              <a:defRPr lang="es-CO"/>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s-CO"/>
              <a:t> © 2016  - Universidad de Los Andes – Departamento de Sistemas y Computación   </a:t>
            </a:r>
          </a:p>
        </p:txBody>
      </p:sp>
      <p:grpSp>
        <p:nvGrpSpPr>
          <p:cNvPr id="19" name="Group 18"/>
          <p:cNvGrpSpPr/>
          <p:nvPr userDrawn="1"/>
        </p:nvGrpSpPr>
        <p:grpSpPr>
          <a:xfrm>
            <a:off x="0" y="0"/>
            <a:ext cx="9180512" cy="1268760"/>
            <a:chOff x="0" y="0"/>
            <a:chExt cx="9180512" cy="1268760"/>
          </a:xfrm>
        </p:grpSpPr>
        <p:pic>
          <p:nvPicPr>
            <p:cNvPr id="20" name="Picture 2" descr="C:\Users\gj.osorio20\Desktop\universidaddelosandes-(2)-[Convertido].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51520" y="332656"/>
              <a:ext cx="1747699" cy="614290"/>
            </a:xfrm>
            <a:prstGeom prst="rect">
              <a:avLst/>
            </a:prstGeom>
            <a:noFill/>
            <a:extLst>
              <a:ext uri="{909E8E84-426E-40dd-AFC4-6F175D3DCCD1}">
                <a14:hiddenFill xmlns:a14="http://schemas.microsoft.com/office/drawing/2010/main" xmlns="">
                  <a:solidFill>
                    <a:srgbClr val="FFFFFF"/>
                  </a:solidFill>
                </a14:hiddenFill>
              </a:ext>
            </a:extLst>
          </p:spPr>
        </p:pic>
        <p:sp>
          <p:nvSpPr>
            <p:cNvPr id="21" name="Rectangle 20"/>
            <p:cNvSpPr/>
            <p:nvPr userDrawn="1"/>
          </p:nvSpPr>
          <p:spPr>
            <a:xfrm>
              <a:off x="0" y="0"/>
              <a:ext cx="9180512" cy="1268760"/>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22" name="TextBox 21"/>
            <p:cNvSpPr txBox="1"/>
            <p:nvPr userDrawn="1"/>
          </p:nvSpPr>
          <p:spPr>
            <a:xfrm>
              <a:off x="179512" y="332656"/>
              <a:ext cx="4248472" cy="338554"/>
            </a:xfrm>
            <a:prstGeom prst="rect">
              <a:avLst/>
            </a:prstGeom>
            <a:noFill/>
          </p:spPr>
          <p:txBody>
            <a:bodyPr wrap="square" rtlCol="0">
              <a:spAutoFit/>
            </a:bodyPr>
            <a:lstStyle/>
            <a:p>
              <a:pPr algn="l"/>
              <a:r>
                <a:rPr lang="es-CO" sz="1600" u="none">
                  <a:solidFill>
                    <a:schemeClr val="bg1"/>
                  </a:solidFill>
                </a:rPr>
                <a:t>Arquitecturas de Nueva Generación</a:t>
              </a:r>
            </a:p>
          </p:txBody>
        </p:sp>
        <p:sp>
          <p:nvSpPr>
            <p:cNvPr id="23" name="Rectangle 22"/>
            <p:cNvSpPr/>
            <p:nvPr userDrawn="1"/>
          </p:nvSpPr>
          <p:spPr>
            <a:xfrm>
              <a:off x="179512" y="764704"/>
              <a:ext cx="2612614" cy="276999"/>
            </a:xfrm>
            <a:prstGeom prst="rect">
              <a:avLst/>
            </a:prstGeom>
          </p:spPr>
          <p:txBody>
            <a:bodyPr wrap="none">
              <a:spAutoFit/>
            </a:bodyPr>
            <a:lstStyle/>
            <a:p>
              <a:pPr algn="l"/>
              <a:r>
                <a:rPr lang="es-CO" sz="1200" u="none">
                  <a:solidFill>
                    <a:schemeClr val="bg1">
                      <a:lumMod val="75000"/>
                    </a:schemeClr>
                  </a:solidFill>
                </a:rPr>
                <a:t>Maestría en Arquitecturas de TI - MATI</a:t>
              </a:r>
            </a:p>
          </p:txBody>
        </p:sp>
        <p:cxnSp>
          <p:nvCxnSpPr>
            <p:cNvPr id="24" name="Straight Connector 23"/>
            <p:cNvCxnSpPr/>
            <p:nvPr userDrawn="1"/>
          </p:nvCxnSpPr>
          <p:spPr>
            <a:xfrm>
              <a:off x="251520" y="692696"/>
              <a:ext cx="3384376" cy="0"/>
            </a:xfrm>
            <a:prstGeom prst="line">
              <a:avLst/>
            </a:prstGeom>
            <a:ln w="12700" cmpd="sng">
              <a:solidFill>
                <a:schemeClr val="accent1">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25" name="Imagen 6" descr="globe.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660232" y="188640"/>
              <a:ext cx="892795" cy="891480"/>
            </a:xfrm>
            <a:prstGeom prst="rect">
              <a:avLst/>
            </a:prstGeom>
          </p:spPr>
        </p:pic>
      </p:grpSp>
    </p:spTree>
    <p:extLst>
      <p:ext uri="{BB962C8B-B14F-4D97-AF65-F5344CB8AC3E}">
        <p14:creationId xmlns:p14="http://schemas.microsoft.com/office/powerpoint/2010/main" val="11920805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Sólo el título">
    <p:bg>
      <p:bgPr>
        <a:solidFill>
          <a:schemeClr val="bg1"/>
        </a:solid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a:xfrm>
            <a:off x="457200" y="1628800"/>
            <a:ext cx="8003232" cy="720000"/>
          </a:xfrm>
        </p:spPr>
        <p:txBody>
          <a:bodyPr/>
          <a:lstStyle>
            <a:lvl1pPr>
              <a:defRPr>
                <a:solidFill>
                  <a:srgbClr val="003E52"/>
                </a:solidFill>
              </a:defRPr>
            </a:lvl1pPr>
          </a:lstStyle>
          <a:p>
            <a:r>
              <a:rPr lang="es-ES"/>
              <a:t>Haga clic para modificar el estilo de título del patrón</a:t>
            </a:r>
            <a:endParaRPr lang="es-CO"/>
          </a:p>
        </p:txBody>
      </p:sp>
      <p:sp>
        <p:nvSpPr>
          <p:cNvPr id="6" name="5 Marcador de número de diapositiva"/>
          <p:cNvSpPr>
            <a:spLocks noGrp="1"/>
          </p:cNvSpPr>
          <p:nvPr>
            <p:ph type="sldNum" sz="quarter" idx="4"/>
          </p:nvPr>
        </p:nvSpPr>
        <p:spPr>
          <a:xfrm>
            <a:off x="7740352" y="6453336"/>
            <a:ext cx="1413520" cy="365125"/>
          </a:xfrm>
          <a:prstGeom prst="rect">
            <a:avLst/>
          </a:prstGeom>
        </p:spPr>
        <p:txBody>
          <a:bodyPr vert="horz" lIns="91440" tIns="45720" rIns="91440" bIns="45720" rtlCol="0" anchor="ctr"/>
          <a:lstStyle>
            <a:lvl1pPr algn="r">
              <a:defRPr sz="1100">
                <a:solidFill>
                  <a:srgbClr val="174970"/>
                </a:solidFill>
                <a:latin typeface="Arial" panose="020B0604020202020204" pitchFamily="34" charset="0"/>
                <a:cs typeface="Arial" panose="020B0604020202020204" pitchFamily="34" charset="0"/>
              </a:defRPr>
            </a:lvl1pPr>
          </a:lstStyle>
          <a:p>
            <a:fld id="{0AEE6DC9-5AC4-4174-887C-07A615CCC701}" type="slidenum">
              <a:rPr lang="es-CO" smtClean="0"/>
              <a:pPr/>
              <a:t>‹#›</a:t>
            </a:fld>
            <a:endParaRPr lang="es-CO"/>
          </a:p>
        </p:txBody>
      </p:sp>
      <p:sp>
        <p:nvSpPr>
          <p:cNvPr id="8" name="4 Marcador de pie de página"/>
          <p:cNvSpPr>
            <a:spLocks noGrp="1"/>
          </p:cNvSpPr>
          <p:nvPr>
            <p:ph type="ftr" sz="quarter" idx="11"/>
          </p:nvPr>
        </p:nvSpPr>
        <p:spPr>
          <a:xfrm>
            <a:off x="2195736" y="6448251"/>
            <a:ext cx="5256584" cy="365125"/>
          </a:xfrm>
          <a:prstGeom prst="rect">
            <a:avLst/>
          </a:prstGeom>
        </p:spPr>
        <p:txBody>
          <a:bodyPr/>
          <a:lstStyle/>
          <a:p>
            <a:r>
              <a:rPr lang="es-ES"/>
              <a:t>© 2019 - Universidad de Los Andes – Departamento de Sistemas y Computación  - Darío Correal</a:t>
            </a:r>
            <a:endParaRPr lang="es-CO"/>
          </a:p>
        </p:txBody>
      </p:sp>
      <p:grpSp>
        <p:nvGrpSpPr>
          <p:cNvPr id="9" name="Group 8"/>
          <p:cNvGrpSpPr/>
          <p:nvPr userDrawn="1"/>
        </p:nvGrpSpPr>
        <p:grpSpPr>
          <a:xfrm>
            <a:off x="0" y="0"/>
            <a:ext cx="9180512" cy="1268760"/>
            <a:chOff x="0" y="0"/>
            <a:chExt cx="9180512" cy="1268760"/>
          </a:xfrm>
        </p:grpSpPr>
        <p:pic>
          <p:nvPicPr>
            <p:cNvPr id="10" name="Picture 2" descr="C:\Users\gj.osorio20\Desktop\universidaddelosandes-(2)-[Convertido].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51520" y="332656"/>
              <a:ext cx="1747699" cy="614290"/>
            </a:xfrm>
            <a:prstGeom prst="rect">
              <a:avLst/>
            </a:prstGeom>
            <a:noFill/>
            <a:extLst>
              <a:ext uri="{909E8E84-426E-40dd-AFC4-6F175D3DCCD1}">
                <a14:hiddenFill xmlns:a14="http://schemas.microsoft.com/office/drawing/2010/main" xmlns="">
                  <a:solidFill>
                    <a:srgbClr val="FFFFFF"/>
                  </a:solidFill>
                </a14:hiddenFill>
              </a:ext>
            </a:extLst>
          </p:spPr>
        </p:pic>
        <p:sp>
          <p:nvSpPr>
            <p:cNvPr id="11" name="Rectangle 10"/>
            <p:cNvSpPr/>
            <p:nvPr userDrawn="1"/>
          </p:nvSpPr>
          <p:spPr>
            <a:xfrm>
              <a:off x="0" y="0"/>
              <a:ext cx="9180512" cy="1268760"/>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12" name="TextBox 11"/>
            <p:cNvSpPr txBox="1"/>
            <p:nvPr userDrawn="1"/>
          </p:nvSpPr>
          <p:spPr>
            <a:xfrm>
              <a:off x="179512" y="332656"/>
              <a:ext cx="4248472" cy="338554"/>
            </a:xfrm>
            <a:prstGeom prst="rect">
              <a:avLst/>
            </a:prstGeom>
            <a:noFill/>
          </p:spPr>
          <p:txBody>
            <a:bodyPr wrap="square" rtlCol="0">
              <a:spAutoFit/>
            </a:bodyPr>
            <a:lstStyle/>
            <a:p>
              <a:pPr algn="l"/>
              <a:r>
                <a:rPr lang="es-CO" sz="1600" u="none">
                  <a:solidFill>
                    <a:schemeClr val="bg1"/>
                  </a:solidFill>
                </a:rPr>
                <a:t>Arquitecturas de Nueva Generación</a:t>
              </a:r>
            </a:p>
          </p:txBody>
        </p:sp>
        <p:sp>
          <p:nvSpPr>
            <p:cNvPr id="13" name="Rectangle 12"/>
            <p:cNvSpPr/>
            <p:nvPr userDrawn="1"/>
          </p:nvSpPr>
          <p:spPr>
            <a:xfrm>
              <a:off x="179512" y="764704"/>
              <a:ext cx="2612614" cy="276999"/>
            </a:xfrm>
            <a:prstGeom prst="rect">
              <a:avLst/>
            </a:prstGeom>
          </p:spPr>
          <p:txBody>
            <a:bodyPr wrap="none">
              <a:spAutoFit/>
            </a:bodyPr>
            <a:lstStyle/>
            <a:p>
              <a:pPr algn="l"/>
              <a:r>
                <a:rPr lang="es-CO" sz="1200" u="none">
                  <a:solidFill>
                    <a:schemeClr val="bg1">
                      <a:lumMod val="75000"/>
                    </a:schemeClr>
                  </a:solidFill>
                </a:rPr>
                <a:t>Maestría en Arquitecturas de TI - MATI</a:t>
              </a:r>
            </a:p>
          </p:txBody>
        </p:sp>
        <p:cxnSp>
          <p:nvCxnSpPr>
            <p:cNvPr id="14" name="Straight Connector 13"/>
            <p:cNvCxnSpPr/>
            <p:nvPr userDrawn="1"/>
          </p:nvCxnSpPr>
          <p:spPr>
            <a:xfrm>
              <a:off x="251520" y="692696"/>
              <a:ext cx="3384376" cy="0"/>
            </a:xfrm>
            <a:prstGeom prst="line">
              <a:avLst/>
            </a:prstGeom>
            <a:ln w="12700" cmpd="sng">
              <a:solidFill>
                <a:schemeClr val="accent1">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15" name="Imagen 6" descr="globe.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660232" y="188640"/>
              <a:ext cx="892795" cy="891480"/>
            </a:xfrm>
            <a:prstGeom prst="rect">
              <a:avLst/>
            </a:prstGeom>
          </p:spPr>
        </p:pic>
      </p:grpSp>
    </p:spTree>
    <p:extLst>
      <p:ext uri="{BB962C8B-B14F-4D97-AF65-F5344CB8AC3E}">
        <p14:creationId xmlns:p14="http://schemas.microsoft.com/office/powerpoint/2010/main" val="8199028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En blanco">
    <p:bg>
      <p:bgPr>
        <a:solidFill>
          <a:schemeClr val="bg1"/>
        </a:solidFill>
        <a:effectLst/>
      </p:bgPr>
    </p:bg>
    <p:spTree>
      <p:nvGrpSpPr>
        <p:cNvPr id="1" name=""/>
        <p:cNvGrpSpPr/>
        <p:nvPr/>
      </p:nvGrpSpPr>
      <p:grpSpPr>
        <a:xfrm>
          <a:off x="0" y="0"/>
          <a:ext cx="0" cy="0"/>
          <a:chOff x="0" y="0"/>
          <a:chExt cx="0" cy="0"/>
        </a:xfrm>
      </p:grpSpPr>
      <p:sp>
        <p:nvSpPr>
          <p:cNvPr id="5" name="5 Marcador de número de diapositiva"/>
          <p:cNvSpPr>
            <a:spLocks noGrp="1"/>
          </p:cNvSpPr>
          <p:nvPr>
            <p:ph type="sldNum" sz="quarter" idx="4"/>
          </p:nvPr>
        </p:nvSpPr>
        <p:spPr>
          <a:xfrm>
            <a:off x="7740352" y="6453336"/>
            <a:ext cx="1413520" cy="365125"/>
          </a:xfrm>
          <a:prstGeom prst="rect">
            <a:avLst/>
          </a:prstGeom>
        </p:spPr>
        <p:txBody>
          <a:bodyPr vert="horz" lIns="91440" tIns="45720" rIns="91440" bIns="45720" rtlCol="0" anchor="ctr"/>
          <a:lstStyle>
            <a:lvl1pPr algn="r">
              <a:defRPr sz="1100">
                <a:solidFill>
                  <a:srgbClr val="174970"/>
                </a:solidFill>
                <a:latin typeface="Arial" panose="020B0604020202020204" pitchFamily="34" charset="0"/>
                <a:cs typeface="Arial" panose="020B0604020202020204" pitchFamily="34" charset="0"/>
              </a:defRPr>
            </a:lvl1pPr>
          </a:lstStyle>
          <a:p>
            <a:fld id="{0AEE6DC9-5AC4-4174-887C-07A615CCC701}" type="slidenum">
              <a:rPr lang="es-CO" smtClean="0"/>
              <a:pPr/>
              <a:t>‹#›</a:t>
            </a:fld>
            <a:endParaRPr lang="es-CO"/>
          </a:p>
        </p:txBody>
      </p:sp>
      <p:sp>
        <p:nvSpPr>
          <p:cNvPr id="7" name="4 Marcador de pie de página"/>
          <p:cNvSpPr>
            <a:spLocks noGrp="1"/>
          </p:cNvSpPr>
          <p:nvPr>
            <p:ph type="ftr" sz="quarter" idx="11"/>
          </p:nvPr>
        </p:nvSpPr>
        <p:spPr>
          <a:xfrm>
            <a:off x="2123728" y="6453336"/>
            <a:ext cx="5256584" cy="365125"/>
          </a:xfrm>
          <a:prstGeom prst="rect">
            <a:avLst/>
          </a:prstGeom>
        </p:spPr>
        <p:txBody>
          <a:bodyPr/>
          <a:lstStyle/>
          <a:p>
            <a:r>
              <a:rPr lang="es-ES"/>
              <a:t>© 2019 - Universidad de Los Andes – Departamento de Sistemas y Computación  - Darío Correal</a:t>
            </a:r>
            <a:endParaRPr lang="es-CO"/>
          </a:p>
        </p:txBody>
      </p:sp>
      <p:grpSp>
        <p:nvGrpSpPr>
          <p:cNvPr id="8" name="Group 7"/>
          <p:cNvGrpSpPr/>
          <p:nvPr userDrawn="1"/>
        </p:nvGrpSpPr>
        <p:grpSpPr>
          <a:xfrm>
            <a:off x="0" y="0"/>
            <a:ext cx="9180512" cy="1268760"/>
            <a:chOff x="0" y="0"/>
            <a:chExt cx="9180512" cy="1268760"/>
          </a:xfrm>
        </p:grpSpPr>
        <p:pic>
          <p:nvPicPr>
            <p:cNvPr id="9" name="Picture 2" descr="C:\Users\gj.osorio20\Desktop\universidaddelosandes-(2)-[Convertido].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51520" y="332656"/>
              <a:ext cx="1747699" cy="614290"/>
            </a:xfrm>
            <a:prstGeom prst="rect">
              <a:avLst/>
            </a:prstGeom>
            <a:noFill/>
            <a:extLst>
              <a:ext uri="{909E8E84-426E-40dd-AFC4-6F175D3DCCD1}">
                <a14:hiddenFill xmlns:a14="http://schemas.microsoft.com/office/drawing/2010/main" xmlns="">
                  <a:solidFill>
                    <a:srgbClr val="FFFFFF"/>
                  </a:solidFill>
                </a14:hiddenFill>
              </a:ext>
            </a:extLst>
          </p:spPr>
        </p:pic>
        <p:sp>
          <p:nvSpPr>
            <p:cNvPr id="10" name="Rectangle 9"/>
            <p:cNvSpPr/>
            <p:nvPr userDrawn="1"/>
          </p:nvSpPr>
          <p:spPr>
            <a:xfrm>
              <a:off x="0" y="0"/>
              <a:ext cx="9180512" cy="1268760"/>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11" name="TextBox 10"/>
            <p:cNvSpPr txBox="1"/>
            <p:nvPr userDrawn="1"/>
          </p:nvSpPr>
          <p:spPr>
            <a:xfrm>
              <a:off x="179512" y="332656"/>
              <a:ext cx="4248472" cy="338554"/>
            </a:xfrm>
            <a:prstGeom prst="rect">
              <a:avLst/>
            </a:prstGeom>
            <a:noFill/>
          </p:spPr>
          <p:txBody>
            <a:bodyPr wrap="square" rtlCol="0">
              <a:spAutoFit/>
            </a:bodyPr>
            <a:lstStyle/>
            <a:p>
              <a:pPr algn="l"/>
              <a:r>
                <a:rPr lang="es-CO" sz="1600" u="none">
                  <a:solidFill>
                    <a:schemeClr val="bg1"/>
                  </a:solidFill>
                </a:rPr>
                <a:t>Arquitecturas de Nueva Generación</a:t>
              </a:r>
            </a:p>
          </p:txBody>
        </p:sp>
        <p:sp>
          <p:nvSpPr>
            <p:cNvPr id="12" name="Rectangle 11"/>
            <p:cNvSpPr/>
            <p:nvPr userDrawn="1"/>
          </p:nvSpPr>
          <p:spPr>
            <a:xfrm>
              <a:off x="179512" y="764704"/>
              <a:ext cx="2612614" cy="276999"/>
            </a:xfrm>
            <a:prstGeom prst="rect">
              <a:avLst/>
            </a:prstGeom>
          </p:spPr>
          <p:txBody>
            <a:bodyPr wrap="none">
              <a:spAutoFit/>
            </a:bodyPr>
            <a:lstStyle/>
            <a:p>
              <a:pPr algn="l"/>
              <a:r>
                <a:rPr lang="es-CO" sz="1200" u="none">
                  <a:solidFill>
                    <a:schemeClr val="bg1">
                      <a:lumMod val="75000"/>
                    </a:schemeClr>
                  </a:solidFill>
                </a:rPr>
                <a:t>Maestría en Arquitecturas de TI - MATI</a:t>
              </a:r>
            </a:p>
          </p:txBody>
        </p:sp>
        <p:cxnSp>
          <p:nvCxnSpPr>
            <p:cNvPr id="13" name="Straight Connector 12"/>
            <p:cNvCxnSpPr/>
            <p:nvPr userDrawn="1"/>
          </p:nvCxnSpPr>
          <p:spPr>
            <a:xfrm>
              <a:off x="251520" y="692696"/>
              <a:ext cx="3384376" cy="0"/>
            </a:xfrm>
            <a:prstGeom prst="line">
              <a:avLst/>
            </a:prstGeom>
            <a:ln w="12700" cmpd="sng">
              <a:solidFill>
                <a:schemeClr val="accent1">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14" name="Imagen 6" descr="globe.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660232" y="188640"/>
              <a:ext cx="892795" cy="891480"/>
            </a:xfrm>
            <a:prstGeom prst="rect">
              <a:avLst/>
            </a:prstGeom>
          </p:spPr>
        </p:pic>
      </p:grpSp>
    </p:spTree>
    <p:extLst>
      <p:ext uri="{BB962C8B-B14F-4D97-AF65-F5344CB8AC3E}">
        <p14:creationId xmlns:p14="http://schemas.microsoft.com/office/powerpoint/2010/main" val="32415941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188720"/>
            <a:ext cx="8003232" cy="720000"/>
          </a:xfrm>
          <a:prstGeom prst="rect">
            <a:avLst/>
          </a:prstGeom>
        </p:spPr>
        <p:txBody>
          <a:bodyPr vert="horz" lIns="91440" tIns="45720" rIns="91440" bIns="45720" rtlCol="0" anchor="ctr">
            <a:noAutofit/>
          </a:bodyPr>
          <a:lstStyle/>
          <a:p>
            <a:r>
              <a:rPr lang="es-ES"/>
              <a:t>Haga clic para modificar el estilo de título del patrón</a:t>
            </a:r>
            <a:endParaRPr lang="es-CO"/>
          </a:p>
        </p:txBody>
      </p:sp>
      <p:sp>
        <p:nvSpPr>
          <p:cNvPr id="3" name="2 Marcador de texto"/>
          <p:cNvSpPr>
            <a:spLocks noGrp="1"/>
          </p:cNvSpPr>
          <p:nvPr>
            <p:ph type="body" idx="1"/>
          </p:nvPr>
        </p:nvSpPr>
        <p:spPr>
          <a:xfrm>
            <a:off x="457200" y="1484784"/>
            <a:ext cx="8003232" cy="4641379"/>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7" name="5 Marcador de número de diapositiva"/>
          <p:cNvSpPr>
            <a:spLocks noGrp="1"/>
          </p:cNvSpPr>
          <p:nvPr>
            <p:ph type="sldNum" sz="quarter" idx="4"/>
          </p:nvPr>
        </p:nvSpPr>
        <p:spPr>
          <a:xfrm>
            <a:off x="7039393" y="6492875"/>
            <a:ext cx="2133600" cy="365125"/>
          </a:xfrm>
          <a:prstGeom prst="rect">
            <a:avLst/>
          </a:prstGeom>
        </p:spPr>
        <p:txBody>
          <a:bodyPr vert="horz" lIns="91440" tIns="45720" rIns="91440" bIns="45720" rtlCol="0" anchor="ctr"/>
          <a:lstStyle>
            <a:lvl1pPr algn="r">
              <a:defRPr sz="1100" b="1">
                <a:solidFill>
                  <a:srgbClr val="174970"/>
                </a:solidFill>
                <a:latin typeface="Arial" panose="020B0604020202020204" pitchFamily="34" charset="0"/>
                <a:cs typeface="Arial" panose="020B0604020202020204" pitchFamily="34" charset="0"/>
              </a:defRPr>
            </a:lvl1pPr>
          </a:lstStyle>
          <a:p>
            <a:fld id="{0AEE6DC9-5AC4-4174-887C-07A615CCC701}" type="slidenum">
              <a:rPr lang="es-CO" smtClean="0"/>
              <a:pPr/>
              <a:t>‹#›</a:t>
            </a:fld>
            <a:endParaRPr lang="es-CO"/>
          </a:p>
        </p:txBody>
      </p:sp>
      <p:sp>
        <p:nvSpPr>
          <p:cNvPr id="8" name="4 Marcador de pie de página"/>
          <p:cNvSpPr>
            <a:spLocks noGrp="1"/>
          </p:cNvSpPr>
          <p:nvPr>
            <p:ph type="ftr" sz="quarter" idx="3"/>
          </p:nvPr>
        </p:nvSpPr>
        <p:spPr>
          <a:xfrm>
            <a:off x="971600" y="6520259"/>
            <a:ext cx="5256584" cy="365125"/>
          </a:xfrm>
          <a:prstGeom prst="rect">
            <a:avLst/>
          </a:prstGeom>
        </p:spPr>
        <p:txBody>
          <a:bodyPr/>
          <a:lstStyle>
            <a:lvl1pPr>
              <a:defRPr sz="1100">
                <a:solidFill>
                  <a:schemeClr val="bg1">
                    <a:lumMod val="50000"/>
                  </a:schemeClr>
                </a:solidFill>
              </a:defRPr>
            </a:lvl1pPr>
          </a:lstStyle>
          <a:p>
            <a:r>
              <a:rPr lang="es-ES"/>
              <a:t>© 2019 - Universidad de Los Andes – Departamento de Sistemas y Computación  - Darío Correal</a:t>
            </a:r>
            <a:endParaRPr lang="es-CO"/>
          </a:p>
        </p:txBody>
      </p:sp>
    </p:spTree>
    <p:extLst>
      <p:ext uri="{BB962C8B-B14F-4D97-AF65-F5344CB8AC3E}">
        <p14:creationId xmlns:p14="http://schemas.microsoft.com/office/powerpoint/2010/main" val="19813082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60" r:id="rId4"/>
    <p:sldLayoutId id="2147483653" r:id="rId5"/>
    <p:sldLayoutId id="2147483667" r:id="rId6"/>
    <p:sldLayoutId id="2147483668" r:id="rId7"/>
    <p:sldLayoutId id="2147483654" r:id="rId8"/>
    <p:sldLayoutId id="2147483655" r:id="rId9"/>
    <p:sldLayoutId id="2147483656" r:id="rId10"/>
    <p:sldLayoutId id="2147483661" r:id="rId11"/>
    <p:sldLayoutId id="2147483657" r:id="rId12"/>
    <p:sldLayoutId id="2147483662" r:id="rId13"/>
    <p:sldLayoutId id="2147483663" r:id="rId14"/>
    <p:sldLayoutId id="2147483669" r:id="rId15"/>
    <p:sldLayoutId id="2147483664" r:id="rId16"/>
    <p:sldLayoutId id="2147483665" r:id="rId17"/>
    <p:sldLayoutId id="2147483666" r:id="rId18"/>
    <p:sldLayoutId id="2147483658" r:id="rId19"/>
  </p:sldLayoutIdLst>
  <p:hf hdr="0" dt="0"/>
  <p:txStyles>
    <p:titleStyle>
      <a:lvl1pPr algn="l" defTabSz="914400" rtl="0" eaLnBrk="1" latinLnBrk="0" hangingPunct="1">
        <a:lnSpc>
          <a:spcPct val="100000"/>
        </a:lnSpc>
        <a:spcBef>
          <a:spcPct val="0"/>
        </a:spcBef>
        <a:buNone/>
        <a:defRPr sz="3000" b="1" kern="1200">
          <a:solidFill>
            <a:srgbClr val="003E52"/>
          </a:solidFill>
          <a:latin typeface="Arial" panose="020B0604020202020204" pitchFamily="34" charset="0"/>
          <a:ea typeface="+mj-ea"/>
          <a:cs typeface="Arial" panose="020B0604020202020204" pitchFamily="34" charset="0"/>
        </a:defRPr>
      </a:lvl1pPr>
    </p:titleStyle>
    <p:bodyStyle>
      <a:lvl1pPr marL="0" indent="0" algn="l" defTabSz="914400" rtl="0" eaLnBrk="1" latinLnBrk="0" hangingPunct="1">
        <a:spcBef>
          <a:spcPct val="20000"/>
        </a:spcBef>
        <a:buClr>
          <a:srgbClr val="174970"/>
        </a:buClr>
        <a:buSzPct val="100000"/>
        <a:buFont typeface="Arial" panose="020B0604020202020204" pitchFamily="34" charset="0"/>
        <a:buNone/>
        <a:defRPr sz="2200" kern="1200">
          <a:solidFill>
            <a:srgbClr val="003E52"/>
          </a:solidFill>
          <a:latin typeface="Arial" panose="020B0604020202020204" pitchFamily="34" charset="0"/>
          <a:ea typeface="+mn-ea"/>
          <a:cs typeface="Arial" panose="020B0604020202020204" pitchFamily="34" charset="0"/>
        </a:defRPr>
      </a:lvl1pPr>
      <a:lvl2pPr marL="457200" indent="0" algn="l" defTabSz="914400" rtl="0" eaLnBrk="1" latinLnBrk="0" hangingPunct="1">
        <a:spcBef>
          <a:spcPct val="20000"/>
        </a:spcBef>
        <a:buFont typeface="Arial" panose="020B0604020202020204" pitchFamily="34" charset="0"/>
        <a:buNone/>
        <a:defRPr sz="2000" kern="1200">
          <a:solidFill>
            <a:srgbClr val="003E52"/>
          </a:solidFill>
          <a:latin typeface="Arial" panose="020B0604020202020204" pitchFamily="34" charset="0"/>
          <a:ea typeface="+mn-ea"/>
          <a:cs typeface="Arial" panose="020B0604020202020204" pitchFamily="34" charset="0"/>
        </a:defRPr>
      </a:lvl2pPr>
      <a:lvl3pPr marL="914400" indent="0" algn="l" defTabSz="914400" rtl="0" eaLnBrk="1" latinLnBrk="0" hangingPunct="1">
        <a:spcBef>
          <a:spcPct val="20000"/>
        </a:spcBef>
        <a:buFont typeface="Arial" panose="020B0604020202020204" pitchFamily="34" charset="0"/>
        <a:buNone/>
        <a:defRPr sz="1800" kern="1200">
          <a:solidFill>
            <a:srgbClr val="003E52"/>
          </a:solidFill>
          <a:latin typeface="Arial" panose="020B0604020202020204" pitchFamily="34" charset="0"/>
          <a:ea typeface="+mn-ea"/>
          <a:cs typeface="Arial" panose="020B0604020202020204" pitchFamily="34" charset="0"/>
        </a:defRPr>
      </a:lvl3pPr>
      <a:lvl4pPr marL="1371600" indent="0" algn="l" defTabSz="914400" rtl="0" eaLnBrk="1" latinLnBrk="0" hangingPunct="1">
        <a:spcBef>
          <a:spcPct val="20000"/>
        </a:spcBef>
        <a:buFont typeface="Arial" panose="020B0604020202020204" pitchFamily="34" charset="0"/>
        <a:buNone/>
        <a:defRPr sz="1600" kern="1200">
          <a:solidFill>
            <a:srgbClr val="003E52"/>
          </a:solidFill>
          <a:latin typeface="Arial" panose="020B0604020202020204" pitchFamily="34" charset="0"/>
          <a:ea typeface="+mn-ea"/>
          <a:cs typeface="Arial" panose="020B0604020202020204" pitchFamily="34" charset="0"/>
        </a:defRPr>
      </a:lvl4pPr>
      <a:lvl5pPr marL="1828800" indent="0" algn="l" defTabSz="914400" rtl="0" eaLnBrk="1" latinLnBrk="0" hangingPunct="1">
        <a:spcBef>
          <a:spcPct val="20000"/>
        </a:spcBef>
        <a:buFont typeface="Arial" panose="020B0604020202020204" pitchFamily="34" charset="0"/>
        <a:buNone/>
        <a:defRPr sz="1600" kern="1200">
          <a:solidFill>
            <a:srgbClr val="003E52"/>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idx="4294967295"/>
          </p:nvPr>
        </p:nvSpPr>
        <p:spPr>
          <a:xfrm>
            <a:off x="827584" y="1052736"/>
            <a:ext cx="7714610" cy="698311"/>
          </a:xfrm>
        </p:spPr>
        <p:txBody>
          <a:bodyPr/>
          <a:lstStyle/>
          <a:p>
            <a:r>
              <a:rPr lang="es-CO" sz="2800"/>
              <a:t>ARTI 4109 -  Arquitecturas de Software</a:t>
            </a:r>
          </a:p>
        </p:txBody>
      </p:sp>
      <p:sp>
        <p:nvSpPr>
          <p:cNvPr id="3" name="Subtítulo 2"/>
          <p:cNvSpPr>
            <a:spLocks noGrp="1"/>
          </p:cNvSpPr>
          <p:nvPr>
            <p:ph type="subTitle" idx="1"/>
          </p:nvPr>
        </p:nvSpPr>
        <p:spPr>
          <a:xfrm>
            <a:off x="1298784" y="1844824"/>
            <a:ext cx="6120680" cy="792088"/>
          </a:xfrm>
        </p:spPr>
        <p:txBody>
          <a:bodyPr>
            <a:normAutofit lnSpcReduction="10000"/>
          </a:bodyPr>
          <a:lstStyle/>
          <a:p>
            <a:pPr algn="ctr"/>
            <a:r>
              <a:rPr lang="es-CO"/>
              <a:t>Cuaderno de Trabajo</a:t>
            </a:r>
          </a:p>
          <a:p>
            <a:pPr algn="ctr"/>
            <a:r>
              <a:rPr lang="es-CO"/>
              <a:t>Reto 1</a:t>
            </a:r>
          </a:p>
        </p:txBody>
      </p:sp>
      <p:sp>
        <p:nvSpPr>
          <p:cNvPr id="4" name="Subtítulo 2">
            <a:extLst>
              <a:ext uri="{FF2B5EF4-FFF2-40B4-BE49-F238E27FC236}">
                <a16:creationId xmlns:a16="http://schemas.microsoft.com/office/drawing/2014/main" id="{4562C3EC-D7CA-2F3A-3FC1-65FAB7734B07}"/>
              </a:ext>
            </a:extLst>
          </p:cNvPr>
          <p:cNvSpPr txBox="1">
            <a:spLocks/>
          </p:cNvSpPr>
          <p:nvPr/>
        </p:nvSpPr>
        <p:spPr>
          <a:xfrm>
            <a:off x="1298784" y="3068960"/>
            <a:ext cx="6120680" cy="1872207"/>
          </a:xfrm>
          <a:prstGeom prst="rect">
            <a:avLst/>
          </a:prstGeom>
        </p:spPr>
        <p:txBody>
          <a:bodyPr vert="horz" lIns="91440" tIns="45720" rIns="91440" bIns="45720" rtlCol="0">
            <a:normAutofit fontScale="85000" lnSpcReduction="20000"/>
          </a:bodyPr>
          <a:lstStyle>
            <a:lvl1pPr marL="0" indent="0" algn="l" defTabSz="914400" rtl="0" eaLnBrk="1" latinLnBrk="0" hangingPunct="1">
              <a:spcBef>
                <a:spcPct val="20000"/>
              </a:spcBef>
              <a:buClr>
                <a:srgbClr val="174970"/>
              </a:buClr>
              <a:buSzPct val="100000"/>
              <a:buFont typeface="Arial" panose="020B0604020202020204" pitchFamily="34" charset="0"/>
              <a:buNone/>
              <a:defRPr sz="2200" kern="1200">
                <a:solidFill>
                  <a:srgbClr val="003E52"/>
                </a:solidFill>
                <a:latin typeface="Arial" panose="020B0604020202020204" pitchFamily="34" charset="0"/>
                <a:ea typeface="+mn-ea"/>
                <a:cs typeface="Arial" panose="020B0604020202020204" pitchFamily="34" charset="0"/>
              </a:defRPr>
            </a:lvl1pPr>
            <a:lvl2pPr marL="457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Arial" panose="020B0604020202020204" pitchFamily="34" charset="0"/>
                <a:ea typeface="+mn-ea"/>
                <a:cs typeface="Arial" panose="020B0604020202020204" pitchFamily="34" charset="0"/>
              </a:defRPr>
            </a:lvl2pPr>
            <a:lvl3pPr marL="914400" indent="0" algn="ctr" defTabSz="914400" rtl="0" eaLnBrk="1" latinLnBrk="0" hangingPunct="1">
              <a:spcBef>
                <a:spcPct val="20000"/>
              </a:spcBef>
              <a:buFont typeface="Arial" panose="020B0604020202020204" pitchFamily="34" charset="0"/>
              <a:buNone/>
              <a:defRPr sz="1800" kern="1200">
                <a:solidFill>
                  <a:schemeClr val="tx1">
                    <a:tint val="75000"/>
                  </a:schemeClr>
                </a:solidFill>
                <a:latin typeface="Arial" panose="020B0604020202020204" pitchFamily="34" charset="0"/>
                <a:ea typeface="+mn-ea"/>
                <a:cs typeface="Arial" panose="020B0604020202020204" pitchFamily="34" charset="0"/>
              </a:defRPr>
            </a:lvl3pPr>
            <a:lvl4pPr marL="1371600" indent="0" algn="ctr" defTabSz="914400" rtl="0" eaLnBrk="1" latinLnBrk="0" hangingPunct="1">
              <a:spcBef>
                <a:spcPct val="20000"/>
              </a:spcBef>
              <a:buFont typeface="Arial" panose="020B0604020202020204" pitchFamily="34" charset="0"/>
              <a:buNone/>
              <a:defRPr sz="1600" kern="1200">
                <a:solidFill>
                  <a:schemeClr val="tx1">
                    <a:tint val="75000"/>
                  </a:schemeClr>
                </a:solidFill>
                <a:latin typeface="Arial" panose="020B0604020202020204" pitchFamily="34" charset="0"/>
                <a:ea typeface="+mn-ea"/>
                <a:cs typeface="Arial" panose="020B0604020202020204" pitchFamily="34" charset="0"/>
              </a:defRPr>
            </a:lvl4pPr>
            <a:lvl5pPr marL="1828800" indent="0" algn="ctr" defTabSz="914400" rtl="0" eaLnBrk="1" latinLnBrk="0" hangingPunct="1">
              <a:spcBef>
                <a:spcPct val="20000"/>
              </a:spcBef>
              <a:buFont typeface="Arial" panose="020B0604020202020204" pitchFamily="34" charset="0"/>
              <a:buNone/>
              <a:defRPr sz="1600" kern="1200">
                <a:solidFill>
                  <a:schemeClr val="tx1">
                    <a:tint val="75000"/>
                  </a:schemeClr>
                </a:solidFill>
                <a:latin typeface="Arial" panose="020B0604020202020204" pitchFamily="34" charset="0"/>
                <a:ea typeface="+mn-ea"/>
                <a:cs typeface="Arial" panose="020B0604020202020204" pitchFamily="34" charset="0"/>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ctr"/>
            <a:r>
              <a:rPr lang="es-CO" b="1"/>
              <a:t>Grupo 5</a:t>
            </a:r>
          </a:p>
          <a:p>
            <a:pPr algn="ctr"/>
            <a:r>
              <a:rPr lang="es-CO"/>
              <a:t>Camilo Alejandro </a:t>
            </a:r>
            <a:r>
              <a:rPr lang="es-CO" err="1"/>
              <a:t>Nossa</a:t>
            </a:r>
            <a:r>
              <a:rPr lang="es-CO"/>
              <a:t> Calderón</a:t>
            </a:r>
          </a:p>
          <a:p>
            <a:pPr algn="ctr"/>
            <a:r>
              <a:rPr lang="es-CO"/>
              <a:t>Brayan Felipe Rojas Bernal</a:t>
            </a:r>
          </a:p>
          <a:p>
            <a:pPr algn="ctr"/>
            <a:r>
              <a:rPr lang="es-CO" err="1"/>
              <a:t>Elmar</a:t>
            </a:r>
            <a:r>
              <a:rPr lang="es-CO"/>
              <a:t> Santofimio Suarez</a:t>
            </a:r>
          </a:p>
          <a:p>
            <a:pPr algn="ctr"/>
            <a:r>
              <a:rPr lang="es-CO"/>
              <a:t>Juan David Forero Rodríguez</a:t>
            </a:r>
          </a:p>
          <a:p>
            <a:pPr algn="ctr"/>
            <a:r>
              <a:rPr lang="es-CO"/>
              <a:t>Carlos Fidel Rodríguez Alarcón</a:t>
            </a:r>
          </a:p>
          <a:p>
            <a:pPr algn="ctr"/>
            <a:endParaRPr lang="es-CO" b="1"/>
          </a:p>
          <a:p>
            <a:pPr algn="ctr"/>
            <a:endParaRPr lang="es-CO" b="1"/>
          </a:p>
          <a:p>
            <a:pPr algn="ctr"/>
            <a:endParaRPr lang="es-CO" b="1"/>
          </a:p>
          <a:p>
            <a:pPr algn="ctr"/>
            <a:endParaRPr lang="es-CO"/>
          </a:p>
          <a:p>
            <a:pPr algn="ctr"/>
            <a:endParaRPr lang="es-CO"/>
          </a:p>
        </p:txBody>
      </p:sp>
    </p:spTree>
    <p:extLst>
      <p:ext uri="{BB962C8B-B14F-4D97-AF65-F5344CB8AC3E}">
        <p14:creationId xmlns:p14="http://schemas.microsoft.com/office/powerpoint/2010/main" val="40696422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77A9F6-02C7-B26A-F3E1-48C1CE7AA13A}"/>
            </a:ext>
          </a:extLst>
        </p:cNvPr>
        <p:cNvGrpSpPr/>
        <p:nvPr/>
      </p:nvGrpSpPr>
      <p:grpSpPr>
        <a:xfrm>
          <a:off x="0" y="0"/>
          <a:ext cx="0" cy="0"/>
          <a:chOff x="0" y="0"/>
          <a:chExt cx="0" cy="0"/>
        </a:xfrm>
      </p:grpSpPr>
      <p:sp>
        <p:nvSpPr>
          <p:cNvPr id="5" name="Título 4">
            <a:extLst>
              <a:ext uri="{FF2B5EF4-FFF2-40B4-BE49-F238E27FC236}">
                <a16:creationId xmlns:a16="http://schemas.microsoft.com/office/drawing/2014/main" id="{76E181F6-6537-7D49-8C9A-9F9A29FA6AF5}"/>
              </a:ext>
            </a:extLst>
          </p:cNvPr>
          <p:cNvSpPr>
            <a:spLocks noGrp="1"/>
          </p:cNvSpPr>
          <p:nvPr>
            <p:ph type="title"/>
          </p:nvPr>
        </p:nvSpPr>
        <p:spPr>
          <a:xfrm>
            <a:off x="4499992" y="188640"/>
            <a:ext cx="3312368" cy="504056"/>
          </a:xfrm>
        </p:spPr>
        <p:txBody>
          <a:bodyPr/>
          <a:lstStyle/>
          <a:p>
            <a:pPr algn="ctr"/>
            <a:r>
              <a:rPr lang="es-ES_tradnl" err="1">
                <a:solidFill>
                  <a:schemeClr val="bg1"/>
                </a:solidFill>
              </a:rPr>
              <a:t>ASRs</a:t>
            </a:r>
            <a:endParaRPr lang="es-ES_tradnl">
              <a:solidFill>
                <a:schemeClr val="bg1"/>
              </a:solidFill>
            </a:endParaRPr>
          </a:p>
        </p:txBody>
      </p:sp>
      <p:sp>
        <p:nvSpPr>
          <p:cNvPr id="3" name="Slide Number Placeholder 2">
            <a:extLst>
              <a:ext uri="{FF2B5EF4-FFF2-40B4-BE49-F238E27FC236}">
                <a16:creationId xmlns:a16="http://schemas.microsoft.com/office/drawing/2014/main" id="{397324E0-3A90-E635-8D8B-F11FA11A342A}"/>
              </a:ext>
            </a:extLst>
          </p:cNvPr>
          <p:cNvSpPr>
            <a:spLocks noGrp="1"/>
          </p:cNvSpPr>
          <p:nvPr>
            <p:ph type="sldNum" sz="quarter" idx="4"/>
          </p:nvPr>
        </p:nvSpPr>
        <p:spPr/>
        <p:txBody>
          <a:bodyPr/>
          <a:lstStyle/>
          <a:p>
            <a:fld id="{0AEE6DC9-5AC4-4174-887C-07A615CCC701}" type="slidenum">
              <a:rPr lang="es-ES_tradnl" smtClean="0"/>
              <a:pPr/>
              <a:t>10</a:t>
            </a:fld>
            <a:endParaRPr lang="es-ES_tradnl"/>
          </a:p>
        </p:txBody>
      </p:sp>
      <p:sp>
        <p:nvSpPr>
          <p:cNvPr id="6" name="Footer Placeholder 5">
            <a:extLst>
              <a:ext uri="{FF2B5EF4-FFF2-40B4-BE49-F238E27FC236}">
                <a16:creationId xmlns:a16="http://schemas.microsoft.com/office/drawing/2014/main" id="{3EA5C80D-F3F4-376C-7839-3CA49A144F0E}"/>
              </a:ext>
            </a:extLst>
          </p:cNvPr>
          <p:cNvSpPr>
            <a:spLocks noGrp="1"/>
          </p:cNvSpPr>
          <p:nvPr>
            <p:ph type="ftr" sz="quarter" idx="3"/>
          </p:nvPr>
        </p:nvSpPr>
        <p:spPr>
          <a:xfrm>
            <a:off x="467544" y="6453336"/>
            <a:ext cx="6912768" cy="365125"/>
          </a:xfrm>
        </p:spPr>
        <p:txBody>
          <a:bodyPr/>
          <a:lstStyle/>
          <a:p>
            <a:r>
              <a:rPr lang="es-ES_tradnl"/>
              <a:t>© 2019 - Universidad de Los Andes – Departamento de Sistemas y Computación  - Darío Correal</a:t>
            </a:r>
          </a:p>
        </p:txBody>
      </p:sp>
      <p:graphicFrame>
        <p:nvGraphicFramePr>
          <p:cNvPr id="8" name="Table 7">
            <a:extLst>
              <a:ext uri="{FF2B5EF4-FFF2-40B4-BE49-F238E27FC236}">
                <a16:creationId xmlns:a16="http://schemas.microsoft.com/office/drawing/2014/main" id="{F91FE3CB-71C2-C8C8-CB6B-CA9639EE4765}"/>
              </a:ext>
            </a:extLst>
          </p:cNvPr>
          <p:cNvGraphicFramePr>
            <a:graphicFrameLocks noGrp="1"/>
          </p:cNvGraphicFramePr>
          <p:nvPr/>
        </p:nvGraphicFramePr>
        <p:xfrm>
          <a:off x="642367" y="2887616"/>
          <a:ext cx="8075152" cy="1168400"/>
        </p:xfrm>
        <a:graphic>
          <a:graphicData uri="http://schemas.openxmlformats.org/drawingml/2006/table">
            <a:tbl>
              <a:tblPr firstRow="1" bandRow="1">
                <a:tableStyleId>{5C22544A-7EE6-4342-B048-85BDC9FD1C3A}</a:tableStyleId>
              </a:tblPr>
              <a:tblGrid>
                <a:gridCol w="1271369">
                  <a:extLst>
                    <a:ext uri="{9D8B030D-6E8A-4147-A177-3AD203B41FA5}">
                      <a16:colId xmlns:a16="http://schemas.microsoft.com/office/drawing/2014/main" val="364204572"/>
                    </a:ext>
                  </a:extLst>
                </a:gridCol>
                <a:gridCol w="2766207">
                  <a:extLst>
                    <a:ext uri="{9D8B030D-6E8A-4147-A177-3AD203B41FA5}">
                      <a16:colId xmlns:a16="http://schemas.microsoft.com/office/drawing/2014/main" val="4055417734"/>
                    </a:ext>
                  </a:extLst>
                </a:gridCol>
                <a:gridCol w="1271369">
                  <a:extLst>
                    <a:ext uri="{9D8B030D-6E8A-4147-A177-3AD203B41FA5}">
                      <a16:colId xmlns:a16="http://schemas.microsoft.com/office/drawing/2014/main" val="2134725910"/>
                    </a:ext>
                  </a:extLst>
                </a:gridCol>
                <a:gridCol w="2766207">
                  <a:extLst>
                    <a:ext uri="{9D8B030D-6E8A-4147-A177-3AD203B41FA5}">
                      <a16:colId xmlns:a16="http://schemas.microsoft.com/office/drawing/2014/main" val="36188974"/>
                    </a:ext>
                  </a:extLst>
                </a:gridCol>
              </a:tblGrid>
              <a:tr h="370840">
                <a:tc>
                  <a:txBody>
                    <a:bodyPr/>
                    <a:lstStyle/>
                    <a:p>
                      <a:r>
                        <a:rPr lang="es-ES_tradnl" sz="1100" b="1" noProof="0">
                          <a:solidFill>
                            <a:srgbClr val="000000"/>
                          </a:solidFill>
                        </a:rPr>
                        <a:t>Actor:</a:t>
                      </a:r>
                    </a:p>
                  </a:txBody>
                  <a:tcPr>
                    <a:solidFill>
                      <a:schemeClr val="bg1">
                        <a:lumMod val="75000"/>
                      </a:schemeClr>
                    </a:solidFill>
                  </a:tcPr>
                </a:tc>
                <a:tc>
                  <a:txBody>
                    <a:bodyPr/>
                    <a:lstStyle/>
                    <a:p>
                      <a:r>
                        <a:rPr lang="es-ES_tradnl" sz="1100" b="1" noProof="0">
                          <a:solidFill>
                            <a:srgbClr val="000000"/>
                          </a:solidFill>
                        </a:rPr>
                        <a:t>Usuario</a:t>
                      </a:r>
                    </a:p>
                  </a:txBody>
                  <a:tcPr>
                    <a:solidFill>
                      <a:schemeClr val="bg1">
                        <a:lumMod val="75000"/>
                      </a:schemeClr>
                    </a:solidFill>
                  </a:tcPr>
                </a:tc>
                <a:tc>
                  <a:txBody>
                    <a:bodyPr/>
                    <a:lstStyle/>
                    <a:p>
                      <a:r>
                        <a:rPr lang="es-ES_tradnl" sz="1100" b="1" noProof="0">
                          <a:solidFill>
                            <a:srgbClr val="000000"/>
                          </a:solidFill>
                        </a:rPr>
                        <a:t>Estímulo:</a:t>
                      </a:r>
                    </a:p>
                  </a:txBody>
                  <a:tcPr>
                    <a:solidFill>
                      <a:schemeClr val="bg1">
                        <a:lumMod val="75000"/>
                      </a:schemeClr>
                    </a:solidFill>
                  </a:tcPr>
                </a:tc>
                <a:tc>
                  <a:txBody>
                    <a:bodyPr/>
                    <a:lstStyle/>
                    <a:p>
                      <a:r>
                        <a:rPr lang="es-ES" sz="1100" b="1" noProof="0">
                          <a:solidFill>
                            <a:srgbClr val="000000"/>
                          </a:solidFill>
                        </a:rPr>
                        <a:t>Consulta en un libro de órdenes</a:t>
                      </a:r>
                      <a:endParaRPr lang="es-ES_tradnl" sz="1100" b="1" noProof="0">
                        <a:solidFill>
                          <a:srgbClr val="000000"/>
                        </a:solidFill>
                      </a:endParaRPr>
                    </a:p>
                  </a:txBody>
                  <a:tcPr>
                    <a:solidFill>
                      <a:schemeClr val="bg1">
                        <a:lumMod val="75000"/>
                      </a:schemeClr>
                    </a:solidFill>
                  </a:tcPr>
                </a:tc>
                <a:extLst>
                  <a:ext uri="{0D108BD9-81ED-4DB2-BD59-A6C34878D82A}">
                    <a16:rowId xmlns:a16="http://schemas.microsoft.com/office/drawing/2014/main" val="4024722904"/>
                  </a:ext>
                </a:extLst>
              </a:tr>
              <a:tr h="370840">
                <a:tc>
                  <a:txBody>
                    <a:bodyPr/>
                    <a:lstStyle/>
                    <a:p>
                      <a:r>
                        <a:rPr lang="es-ES_tradnl" sz="1100" b="1" noProof="0">
                          <a:solidFill>
                            <a:srgbClr val="000000"/>
                          </a:solidFill>
                        </a:rPr>
                        <a:t>Ambiente:</a:t>
                      </a:r>
                    </a:p>
                  </a:txBody>
                  <a:tcPr>
                    <a:solidFill>
                      <a:schemeClr val="bg1">
                        <a:lumMod val="75000"/>
                      </a:schemeClr>
                    </a:solidFill>
                  </a:tcPr>
                </a:tc>
                <a:tc>
                  <a:txBody>
                    <a:bodyPr/>
                    <a:lstStyle/>
                    <a:p>
                      <a:r>
                        <a:rPr lang="es-ES_tradnl" sz="1100" b="1" noProof="0">
                          <a:solidFill>
                            <a:srgbClr val="000000"/>
                          </a:solidFill>
                        </a:rPr>
                        <a:t>Operación normal (1000 usuarios)</a:t>
                      </a:r>
                      <a:endParaRPr lang="en-US"/>
                    </a:p>
                  </a:txBody>
                  <a:tcPr>
                    <a:solidFill>
                      <a:schemeClr val="bg1">
                        <a:lumMod val="75000"/>
                      </a:schemeClr>
                    </a:solidFill>
                  </a:tcPr>
                </a:tc>
                <a:tc>
                  <a:txBody>
                    <a:bodyPr/>
                    <a:lstStyle/>
                    <a:p>
                      <a:r>
                        <a:rPr lang="es-ES_tradnl" sz="1100" b="1" noProof="0">
                          <a:solidFill>
                            <a:srgbClr val="000000"/>
                          </a:solidFill>
                        </a:rPr>
                        <a:t>Artefacto:</a:t>
                      </a:r>
                    </a:p>
                  </a:txBody>
                  <a:tcPr>
                    <a:solidFill>
                      <a:schemeClr val="bg1">
                        <a:lumMod val="75000"/>
                      </a:schemeClr>
                    </a:solidFill>
                  </a:tcPr>
                </a:tc>
                <a:tc>
                  <a:txBody>
                    <a:bodyPr/>
                    <a:lstStyle/>
                    <a:p>
                      <a:r>
                        <a:rPr lang="es-ES_tradnl" sz="1100" b="1" noProof="0">
                          <a:solidFill>
                            <a:srgbClr val="000000"/>
                          </a:solidFill>
                        </a:rPr>
                        <a:t>Sistema</a:t>
                      </a:r>
                    </a:p>
                  </a:txBody>
                  <a:tcPr>
                    <a:solidFill>
                      <a:schemeClr val="bg1">
                        <a:lumMod val="75000"/>
                      </a:schemeClr>
                    </a:solidFill>
                  </a:tcPr>
                </a:tc>
                <a:extLst>
                  <a:ext uri="{0D108BD9-81ED-4DB2-BD59-A6C34878D82A}">
                    <a16:rowId xmlns:a16="http://schemas.microsoft.com/office/drawing/2014/main" val="3947952321"/>
                  </a:ext>
                </a:extLst>
              </a:tr>
              <a:tr h="370840">
                <a:tc>
                  <a:txBody>
                    <a:bodyPr/>
                    <a:lstStyle/>
                    <a:p>
                      <a:r>
                        <a:rPr lang="es-ES_tradnl" sz="1100" b="1" noProof="0">
                          <a:solidFill>
                            <a:srgbClr val="000000"/>
                          </a:solidFill>
                        </a:rPr>
                        <a:t>Respuesta esperada:</a:t>
                      </a:r>
                    </a:p>
                  </a:txBody>
                  <a:tcPr>
                    <a:solidFill>
                      <a:schemeClr val="bg1">
                        <a:lumMod val="75000"/>
                      </a:schemeClr>
                    </a:solidFill>
                  </a:tcPr>
                </a:tc>
                <a:tc gridSpan="3">
                  <a:txBody>
                    <a:bodyPr/>
                    <a:lstStyle/>
                    <a:p>
                      <a:r>
                        <a:rPr lang="es-ES_tradnl" sz="1100" b="1" noProof="0">
                          <a:solidFill>
                            <a:srgbClr val="000000"/>
                          </a:solidFill>
                        </a:rPr>
                        <a:t>El usuario selecciona un libro de órdenes, realiza una consulta y el sistema retorna el resultado de la consulta.</a:t>
                      </a:r>
                    </a:p>
                  </a:txBody>
                  <a:tcPr>
                    <a:solidFill>
                      <a:schemeClr val="bg1">
                        <a:lumMod val="75000"/>
                      </a:schemeClr>
                    </a:solidFill>
                  </a:tcPr>
                </a:tc>
                <a:tc hMerge="1">
                  <a:txBody>
                    <a:bodyPr/>
                    <a:lstStyle/>
                    <a:p>
                      <a:endParaRPr lang="en-US" sz="1100" b="1">
                        <a:solidFill>
                          <a:srgbClr val="000000"/>
                        </a:solidFill>
                      </a:endParaRPr>
                    </a:p>
                  </a:txBody>
                  <a:tcPr>
                    <a:solidFill>
                      <a:schemeClr val="bg1">
                        <a:lumMod val="75000"/>
                      </a:schemeClr>
                    </a:solidFill>
                  </a:tcPr>
                </a:tc>
                <a:tc hMerge="1">
                  <a:txBody>
                    <a:bodyPr/>
                    <a:lstStyle/>
                    <a:p>
                      <a:endParaRPr lang="en-US" sz="1100" b="1">
                        <a:solidFill>
                          <a:srgbClr val="000000"/>
                        </a:solidFill>
                      </a:endParaRPr>
                    </a:p>
                  </a:txBody>
                  <a:tcPr>
                    <a:solidFill>
                      <a:schemeClr val="bg1">
                        <a:lumMod val="75000"/>
                      </a:schemeClr>
                    </a:solidFill>
                  </a:tcPr>
                </a:tc>
                <a:extLst>
                  <a:ext uri="{0D108BD9-81ED-4DB2-BD59-A6C34878D82A}">
                    <a16:rowId xmlns:a16="http://schemas.microsoft.com/office/drawing/2014/main" val="2565655683"/>
                  </a:ext>
                </a:extLst>
              </a:tr>
            </a:tbl>
          </a:graphicData>
        </a:graphic>
      </p:graphicFrame>
      <p:graphicFrame>
        <p:nvGraphicFramePr>
          <p:cNvPr id="14" name="Table 13">
            <a:extLst>
              <a:ext uri="{FF2B5EF4-FFF2-40B4-BE49-F238E27FC236}">
                <a16:creationId xmlns:a16="http://schemas.microsoft.com/office/drawing/2014/main" id="{80FD592C-542B-CBBD-8B93-CA886C3BCC6C}"/>
              </a:ext>
            </a:extLst>
          </p:cNvPr>
          <p:cNvGraphicFramePr>
            <a:graphicFrameLocks noGrp="1"/>
          </p:cNvGraphicFramePr>
          <p:nvPr/>
        </p:nvGraphicFramePr>
        <p:xfrm>
          <a:off x="642367" y="1389328"/>
          <a:ext cx="2592288" cy="1109312"/>
        </p:xfrm>
        <a:graphic>
          <a:graphicData uri="http://schemas.openxmlformats.org/drawingml/2006/table">
            <a:tbl>
              <a:tblPr firstRow="1" bandRow="1">
                <a:tableStyleId>{5C22544A-7EE6-4342-B048-85BDC9FD1C3A}</a:tableStyleId>
              </a:tblPr>
              <a:tblGrid>
                <a:gridCol w="856876">
                  <a:extLst>
                    <a:ext uri="{9D8B030D-6E8A-4147-A177-3AD203B41FA5}">
                      <a16:colId xmlns:a16="http://schemas.microsoft.com/office/drawing/2014/main" val="3074122083"/>
                    </a:ext>
                  </a:extLst>
                </a:gridCol>
                <a:gridCol w="1735412">
                  <a:extLst>
                    <a:ext uri="{9D8B030D-6E8A-4147-A177-3AD203B41FA5}">
                      <a16:colId xmlns:a16="http://schemas.microsoft.com/office/drawing/2014/main" val="1104832515"/>
                    </a:ext>
                  </a:extLst>
                </a:gridCol>
              </a:tblGrid>
              <a:tr h="341296">
                <a:tc gridSpan="2">
                  <a:txBody>
                    <a:bodyPr/>
                    <a:lstStyle/>
                    <a:p>
                      <a:pPr algn="ctr"/>
                      <a:r>
                        <a:rPr lang="es-ES_tradnl" sz="1100" b="0" noProof="0">
                          <a:solidFill>
                            <a:srgbClr val="000000"/>
                          </a:solidFill>
                        </a:rPr>
                        <a:t>Latencia</a:t>
                      </a:r>
                    </a:p>
                  </a:txBody>
                  <a:tcPr>
                    <a:solidFill>
                      <a:srgbClr val="92D050"/>
                    </a:solidFill>
                  </a:tcPr>
                </a:tc>
                <a:tc hMerge="1">
                  <a:txBody>
                    <a:bodyPr/>
                    <a:lstStyle/>
                    <a:p>
                      <a:endParaRPr lang="en-US"/>
                    </a:p>
                  </a:txBody>
                  <a:tcPr>
                    <a:solidFill>
                      <a:schemeClr val="tx1">
                        <a:lumMod val="40000"/>
                        <a:lumOff val="60000"/>
                      </a:schemeClr>
                    </a:solidFill>
                  </a:tcPr>
                </a:tc>
                <a:extLst>
                  <a:ext uri="{0D108BD9-81ED-4DB2-BD59-A6C34878D82A}">
                    <a16:rowId xmlns:a16="http://schemas.microsoft.com/office/drawing/2014/main" val="2684417783"/>
                  </a:ext>
                </a:extLst>
              </a:tr>
              <a:tr h="341296">
                <a:tc>
                  <a:txBody>
                    <a:bodyPr/>
                    <a:lstStyle/>
                    <a:p>
                      <a:r>
                        <a:rPr lang="es-ES_tradnl" sz="1100" noProof="0">
                          <a:solidFill>
                            <a:srgbClr val="000000"/>
                          </a:solidFill>
                        </a:rPr>
                        <a:t>Unidad:</a:t>
                      </a:r>
                    </a:p>
                  </a:txBody>
                  <a:tcPr>
                    <a:solidFill>
                      <a:schemeClr val="tx1">
                        <a:lumMod val="40000"/>
                        <a:lumOff val="60000"/>
                      </a:schemeClr>
                    </a:solidFill>
                  </a:tcPr>
                </a:tc>
                <a:tc>
                  <a:txBody>
                    <a:bodyPr/>
                    <a:lstStyle/>
                    <a:p>
                      <a:r>
                        <a:rPr lang="es-ES_tradnl" sz="1100" noProof="0">
                          <a:solidFill>
                            <a:srgbClr val="000000"/>
                          </a:solidFill>
                        </a:rPr>
                        <a:t>Segundos</a:t>
                      </a:r>
                    </a:p>
                  </a:txBody>
                  <a:tcPr>
                    <a:solidFill>
                      <a:schemeClr val="tx1">
                        <a:lumMod val="40000"/>
                        <a:lumOff val="60000"/>
                      </a:schemeClr>
                    </a:solidFill>
                  </a:tcPr>
                </a:tc>
                <a:extLst>
                  <a:ext uri="{0D108BD9-81ED-4DB2-BD59-A6C34878D82A}">
                    <a16:rowId xmlns:a16="http://schemas.microsoft.com/office/drawing/2014/main" val="509062101"/>
                  </a:ext>
                </a:extLst>
              </a:tr>
              <a:tr h="341296">
                <a:tc>
                  <a:txBody>
                    <a:bodyPr/>
                    <a:lstStyle/>
                    <a:p>
                      <a:r>
                        <a:rPr lang="es-ES_tradnl" sz="1100" noProof="0">
                          <a:solidFill>
                            <a:srgbClr val="000000"/>
                          </a:solidFill>
                        </a:rPr>
                        <a:t>Respuesta esperada:</a:t>
                      </a:r>
                    </a:p>
                  </a:txBody>
                  <a:tcPr>
                    <a:solidFill>
                      <a:schemeClr val="tx1">
                        <a:lumMod val="40000"/>
                        <a:lumOff val="60000"/>
                      </a:schemeClr>
                    </a:solidFill>
                  </a:tcPr>
                </a:tc>
                <a:tc>
                  <a:txBody>
                    <a:bodyPr/>
                    <a:lstStyle/>
                    <a:p>
                      <a:r>
                        <a:rPr lang="es-ES_tradnl" sz="1100" noProof="0">
                          <a:solidFill>
                            <a:srgbClr val="000000"/>
                          </a:solidFill>
                        </a:rPr>
                        <a:t>0.5 Segundos</a:t>
                      </a:r>
                    </a:p>
                  </a:txBody>
                  <a:tcPr>
                    <a:solidFill>
                      <a:schemeClr val="tx1">
                        <a:lumMod val="40000"/>
                        <a:lumOff val="60000"/>
                      </a:schemeClr>
                    </a:solidFill>
                  </a:tcPr>
                </a:tc>
                <a:extLst>
                  <a:ext uri="{0D108BD9-81ED-4DB2-BD59-A6C34878D82A}">
                    <a16:rowId xmlns:a16="http://schemas.microsoft.com/office/drawing/2014/main" val="2522535118"/>
                  </a:ext>
                </a:extLst>
              </a:tr>
            </a:tbl>
          </a:graphicData>
        </a:graphic>
      </p:graphicFrame>
      <p:graphicFrame>
        <p:nvGraphicFramePr>
          <p:cNvPr id="15" name="Table 14">
            <a:extLst>
              <a:ext uri="{FF2B5EF4-FFF2-40B4-BE49-F238E27FC236}">
                <a16:creationId xmlns:a16="http://schemas.microsoft.com/office/drawing/2014/main" id="{8C1FC8B9-3108-78A1-9ABC-1D528C83D2A8}"/>
              </a:ext>
            </a:extLst>
          </p:cNvPr>
          <p:cNvGraphicFramePr>
            <a:graphicFrameLocks noGrp="1"/>
          </p:cNvGraphicFramePr>
          <p:nvPr/>
        </p:nvGraphicFramePr>
        <p:xfrm>
          <a:off x="3357495" y="1383584"/>
          <a:ext cx="2592288" cy="1194736"/>
        </p:xfrm>
        <a:graphic>
          <a:graphicData uri="http://schemas.openxmlformats.org/drawingml/2006/table">
            <a:tbl>
              <a:tblPr firstRow="1" bandRow="1">
                <a:tableStyleId>{5C22544A-7EE6-4342-B048-85BDC9FD1C3A}</a:tableStyleId>
              </a:tblPr>
              <a:tblGrid>
                <a:gridCol w="856876">
                  <a:extLst>
                    <a:ext uri="{9D8B030D-6E8A-4147-A177-3AD203B41FA5}">
                      <a16:colId xmlns:a16="http://schemas.microsoft.com/office/drawing/2014/main" val="3074122083"/>
                    </a:ext>
                  </a:extLst>
                </a:gridCol>
                <a:gridCol w="1735412">
                  <a:extLst>
                    <a:ext uri="{9D8B030D-6E8A-4147-A177-3AD203B41FA5}">
                      <a16:colId xmlns:a16="http://schemas.microsoft.com/office/drawing/2014/main" val="1104832515"/>
                    </a:ext>
                  </a:extLst>
                </a:gridCol>
              </a:tblGrid>
              <a:tr h="341296">
                <a:tc gridSpan="2">
                  <a:txBody>
                    <a:bodyPr/>
                    <a:lstStyle/>
                    <a:p>
                      <a:pPr algn="ctr"/>
                      <a:r>
                        <a:rPr lang="es-ES_tradnl" sz="1100" b="0" noProof="0">
                          <a:solidFill>
                            <a:srgbClr val="000000"/>
                          </a:solidFill>
                        </a:rPr>
                        <a:t>Escalabilidad</a:t>
                      </a:r>
                    </a:p>
                  </a:txBody>
                  <a:tcPr>
                    <a:solidFill>
                      <a:srgbClr val="92D050"/>
                    </a:solidFill>
                  </a:tcPr>
                </a:tc>
                <a:tc hMerge="1">
                  <a:txBody>
                    <a:bodyPr/>
                    <a:lstStyle/>
                    <a:p>
                      <a:endParaRPr lang="en-US"/>
                    </a:p>
                  </a:txBody>
                  <a:tcPr>
                    <a:solidFill>
                      <a:schemeClr val="tx1">
                        <a:lumMod val="40000"/>
                        <a:lumOff val="60000"/>
                      </a:schemeClr>
                    </a:solidFill>
                  </a:tcPr>
                </a:tc>
                <a:extLst>
                  <a:ext uri="{0D108BD9-81ED-4DB2-BD59-A6C34878D82A}">
                    <a16:rowId xmlns:a16="http://schemas.microsoft.com/office/drawing/2014/main" val="2684417783"/>
                  </a:ext>
                </a:extLst>
              </a:tr>
              <a:tr h="341296">
                <a:tc>
                  <a:txBody>
                    <a:bodyPr/>
                    <a:lstStyle/>
                    <a:p>
                      <a:r>
                        <a:rPr lang="es-ES_tradnl" sz="1100" noProof="0">
                          <a:solidFill>
                            <a:srgbClr val="000000"/>
                          </a:solidFill>
                        </a:rPr>
                        <a:t>Unidad:</a:t>
                      </a:r>
                    </a:p>
                  </a:txBody>
                  <a:tcPr>
                    <a:solidFill>
                      <a:schemeClr val="tx1">
                        <a:lumMod val="40000"/>
                        <a:lumOff val="60000"/>
                      </a:schemeClr>
                    </a:solidFill>
                  </a:tcPr>
                </a:tc>
                <a:tc>
                  <a:txBody>
                    <a:bodyPr/>
                    <a:lstStyle/>
                    <a:p>
                      <a:r>
                        <a:rPr lang="es-ES_tradnl" sz="1100" noProof="0">
                          <a:solidFill>
                            <a:srgbClr val="000000"/>
                          </a:solidFill>
                        </a:rPr>
                        <a:t>(# de Consultas / minuto) * minutos</a:t>
                      </a:r>
                    </a:p>
                  </a:txBody>
                  <a:tcPr>
                    <a:solidFill>
                      <a:schemeClr val="tx1">
                        <a:lumMod val="40000"/>
                        <a:lumOff val="60000"/>
                      </a:schemeClr>
                    </a:solidFill>
                  </a:tcPr>
                </a:tc>
                <a:extLst>
                  <a:ext uri="{0D108BD9-81ED-4DB2-BD59-A6C34878D82A}">
                    <a16:rowId xmlns:a16="http://schemas.microsoft.com/office/drawing/2014/main" val="509062101"/>
                  </a:ext>
                </a:extLst>
              </a:tr>
              <a:tr h="341296">
                <a:tc>
                  <a:txBody>
                    <a:bodyPr/>
                    <a:lstStyle/>
                    <a:p>
                      <a:r>
                        <a:rPr lang="es-ES_tradnl" sz="1100" noProof="0">
                          <a:solidFill>
                            <a:srgbClr val="000000"/>
                          </a:solidFill>
                        </a:rPr>
                        <a:t>Respuesta esperada:</a:t>
                      </a:r>
                    </a:p>
                  </a:txBody>
                  <a:tcPr>
                    <a:solidFill>
                      <a:schemeClr val="tx1">
                        <a:lumMod val="40000"/>
                        <a:lumOff val="60000"/>
                      </a:schemeClr>
                    </a:solidFill>
                  </a:tcPr>
                </a:tc>
                <a:tc>
                  <a:txBody>
                    <a:bodyPr/>
                    <a:lstStyle/>
                    <a:p>
                      <a:r>
                        <a:rPr lang="es-ES_tradnl" sz="1100" noProof="0">
                          <a:solidFill>
                            <a:srgbClr val="000000"/>
                          </a:solidFill>
                        </a:rPr>
                        <a:t>10.000/minuto * 30 minutos</a:t>
                      </a:r>
                    </a:p>
                  </a:txBody>
                  <a:tcPr>
                    <a:solidFill>
                      <a:schemeClr val="tx1">
                        <a:lumMod val="40000"/>
                        <a:lumOff val="60000"/>
                      </a:schemeClr>
                    </a:solidFill>
                  </a:tcPr>
                </a:tc>
                <a:extLst>
                  <a:ext uri="{0D108BD9-81ED-4DB2-BD59-A6C34878D82A}">
                    <a16:rowId xmlns:a16="http://schemas.microsoft.com/office/drawing/2014/main" val="2522535118"/>
                  </a:ext>
                </a:extLst>
              </a:tr>
            </a:tbl>
          </a:graphicData>
        </a:graphic>
      </p:graphicFrame>
      <p:graphicFrame>
        <p:nvGraphicFramePr>
          <p:cNvPr id="16" name="Table 15">
            <a:extLst>
              <a:ext uri="{FF2B5EF4-FFF2-40B4-BE49-F238E27FC236}">
                <a16:creationId xmlns:a16="http://schemas.microsoft.com/office/drawing/2014/main" id="{5FC562B6-E266-D28B-4C01-4C0B9314C763}"/>
              </a:ext>
            </a:extLst>
          </p:cNvPr>
          <p:cNvGraphicFramePr>
            <a:graphicFrameLocks noGrp="1"/>
          </p:cNvGraphicFramePr>
          <p:nvPr/>
        </p:nvGraphicFramePr>
        <p:xfrm>
          <a:off x="6125231" y="1383584"/>
          <a:ext cx="2592288" cy="1109312"/>
        </p:xfrm>
        <a:graphic>
          <a:graphicData uri="http://schemas.openxmlformats.org/drawingml/2006/table">
            <a:tbl>
              <a:tblPr firstRow="1" bandRow="1">
                <a:tableStyleId>{5C22544A-7EE6-4342-B048-85BDC9FD1C3A}</a:tableStyleId>
              </a:tblPr>
              <a:tblGrid>
                <a:gridCol w="856876">
                  <a:extLst>
                    <a:ext uri="{9D8B030D-6E8A-4147-A177-3AD203B41FA5}">
                      <a16:colId xmlns:a16="http://schemas.microsoft.com/office/drawing/2014/main" val="3074122083"/>
                    </a:ext>
                  </a:extLst>
                </a:gridCol>
                <a:gridCol w="1735412">
                  <a:extLst>
                    <a:ext uri="{9D8B030D-6E8A-4147-A177-3AD203B41FA5}">
                      <a16:colId xmlns:a16="http://schemas.microsoft.com/office/drawing/2014/main" val="1104832515"/>
                    </a:ext>
                  </a:extLst>
                </a:gridCol>
              </a:tblGrid>
              <a:tr h="341296">
                <a:tc gridSpan="2">
                  <a:txBody>
                    <a:bodyPr/>
                    <a:lstStyle/>
                    <a:p>
                      <a:pPr algn="ctr"/>
                      <a:endParaRPr lang="es-ES_tradnl" sz="1100" b="0" noProof="0">
                        <a:solidFill>
                          <a:srgbClr val="000000"/>
                        </a:solidFill>
                      </a:endParaRPr>
                    </a:p>
                  </a:txBody>
                  <a:tcPr>
                    <a:solidFill>
                      <a:srgbClr val="92D050"/>
                    </a:solidFill>
                  </a:tcPr>
                </a:tc>
                <a:tc hMerge="1">
                  <a:txBody>
                    <a:bodyPr/>
                    <a:lstStyle/>
                    <a:p>
                      <a:endParaRPr lang="en-US"/>
                    </a:p>
                  </a:txBody>
                  <a:tcPr>
                    <a:solidFill>
                      <a:schemeClr val="tx1">
                        <a:lumMod val="40000"/>
                        <a:lumOff val="60000"/>
                      </a:schemeClr>
                    </a:solidFill>
                  </a:tcPr>
                </a:tc>
                <a:extLst>
                  <a:ext uri="{0D108BD9-81ED-4DB2-BD59-A6C34878D82A}">
                    <a16:rowId xmlns:a16="http://schemas.microsoft.com/office/drawing/2014/main" val="2684417783"/>
                  </a:ext>
                </a:extLst>
              </a:tr>
              <a:tr h="341296">
                <a:tc>
                  <a:txBody>
                    <a:bodyPr/>
                    <a:lstStyle/>
                    <a:p>
                      <a:r>
                        <a:rPr lang="es-ES_tradnl" sz="1100" noProof="0">
                          <a:solidFill>
                            <a:srgbClr val="000000"/>
                          </a:solidFill>
                        </a:rPr>
                        <a:t>Unidad:</a:t>
                      </a:r>
                    </a:p>
                  </a:txBody>
                  <a:tcPr>
                    <a:solidFill>
                      <a:schemeClr val="tx1">
                        <a:lumMod val="40000"/>
                        <a:lumOff val="60000"/>
                      </a:schemeClr>
                    </a:solidFill>
                  </a:tcPr>
                </a:tc>
                <a:tc>
                  <a:txBody>
                    <a:bodyPr/>
                    <a:lstStyle/>
                    <a:p>
                      <a:endParaRPr lang="es-ES_tradnl" sz="1100" noProof="0">
                        <a:solidFill>
                          <a:srgbClr val="000000"/>
                        </a:solidFill>
                      </a:endParaRPr>
                    </a:p>
                  </a:txBody>
                  <a:tcPr>
                    <a:solidFill>
                      <a:schemeClr val="tx1">
                        <a:lumMod val="40000"/>
                        <a:lumOff val="60000"/>
                      </a:schemeClr>
                    </a:solidFill>
                  </a:tcPr>
                </a:tc>
                <a:extLst>
                  <a:ext uri="{0D108BD9-81ED-4DB2-BD59-A6C34878D82A}">
                    <a16:rowId xmlns:a16="http://schemas.microsoft.com/office/drawing/2014/main" val="509062101"/>
                  </a:ext>
                </a:extLst>
              </a:tr>
              <a:tr h="341296">
                <a:tc>
                  <a:txBody>
                    <a:bodyPr/>
                    <a:lstStyle/>
                    <a:p>
                      <a:r>
                        <a:rPr lang="es-ES_tradnl" sz="1100" noProof="0">
                          <a:solidFill>
                            <a:srgbClr val="000000"/>
                          </a:solidFill>
                        </a:rPr>
                        <a:t>Respuesta esperada:</a:t>
                      </a:r>
                    </a:p>
                  </a:txBody>
                  <a:tcPr>
                    <a:solidFill>
                      <a:schemeClr val="tx1">
                        <a:lumMod val="40000"/>
                        <a:lumOff val="60000"/>
                      </a:schemeClr>
                    </a:solidFill>
                  </a:tcPr>
                </a:tc>
                <a:tc>
                  <a:txBody>
                    <a:bodyPr/>
                    <a:lstStyle/>
                    <a:p>
                      <a:endParaRPr lang="es-ES_tradnl" sz="1100" noProof="0">
                        <a:solidFill>
                          <a:srgbClr val="000000"/>
                        </a:solidFill>
                      </a:endParaRPr>
                    </a:p>
                  </a:txBody>
                  <a:tcPr>
                    <a:solidFill>
                      <a:schemeClr val="tx1">
                        <a:lumMod val="40000"/>
                        <a:lumOff val="60000"/>
                      </a:schemeClr>
                    </a:solidFill>
                  </a:tcPr>
                </a:tc>
                <a:extLst>
                  <a:ext uri="{0D108BD9-81ED-4DB2-BD59-A6C34878D82A}">
                    <a16:rowId xmlns:a16="http://schemas.microsoft.com/office/drawing/2014/main" val="2522535118"/>
                  </a:ext>
                </a:extLst>
              </a:tr>
            </a:tbl>
          </a:graphicData>
        </a:graphic>
      </p:graphicFrame>
      <p:sp>
        <p:nvSpPr>
          <p:cNvPr id="20" name="TextBox 19">
            <a:extLst>
              <a:ext uri="{FF2B5EF4-FFF2-40B4-BE49-F238E27FC236}">
                <a16:creationId xmlns:a16="http://schemas.microsoft.com/office/drawing/2014/main" id="{B9A125AD-7FD2-859A-4B88-96903AAA8502}"/>
              </a:ext>
            </a:extLst>
          </p:cNvPr>
          <p:cNvSpPr txBox="1"/>
          <p:nvPr/>
        </p:nvSpPr>
        <p:spPr>
          <a:xfrm>
            <a:off x="82463" y="1661899"/>
            <a:ext cx="490840" cy="830997"/>
          </a:xfrm>
          <a:prstGeom prst="rect">
            <a:avLst/>
          </a:prstGeom>
          <a:noFill/>
        </p:spPr>
        <p:txBody>
          <a:bodyPr wrap="none" rtlCol="0">
            <a:spAutoFit/>
          </a:bodyPr>
          <a:lstStyle/>
          <a:p>
            <a:r>
              <a:rPr lang="es-ES_tradnl" sz="4800">
                <a:solidFill>
                  <a:srgbClr val="00B050"/>
                </a:solidFill>
              </a:rPr>
              <a:t>+</a:t>
            </a:r>
          </a:p>
        </p:txBody>
      </p:sp>
      <p:sp>
        <p:nvSpPr>
          <p:cNvPr id="21" name="TextBox 20">
            <a:extLst>
              <a:ext uri="{FF2B5EF4-FFF2-40B4-BE49-F238E27FC236}">
                <a16:creationId xmlns:a16="http://schemas.microsoft.com/office/drawing/2014/main" id="{5C89FEDC-79BE-579D-1217-DF44A21A4197}"/>
              </a:ext>
            </a:extLst>
          </p:cNvPr>
          <p:cNvSpPr txBox="1"/>
          <p:nvPr/>
        </p:nvSpPr>
        <p:spPr>
          <a:xfrm>
            <a:off x="90519" y="4685349"/>
            <a:ext cx="373820" cy="830997"/>
          </a:xfrm>
          <a:prstGeom prst="rect">
            <a:avLst/>
          </a:prstGeom>
          <a:noFill/>
        </p:spPr>
        <p:txBody>
          <a:bodyPr wrap="none" rtlCol="0">
            <a:spAutoFit/>
          </a:bodyPr>
          <a:lstStyle/>
          <a:p>
            <a:r>
              <a:rPr lang="es-ES_tradnl" sz="4800">
                <a:solidFill>
                  <a:srgbClr val="C00000"/>
                </a:solidFill>
              </a:rPr>
              <a:t>-</a:t>
            </a:r>
          </a:p>
        </p:txBody>
      </p:sp>
      <p:graphicFrame>
        <p:nvGraphicFramePr>
          <p:cNvPr id="22" name="Table 21">
            <a:extLst>
              <a:ext uri="{FF2B5EF4-FFF2-40B4-BE49-F238E27FC236}">
                <a16:creationId xmlns:a16="http://schemas.microsoft.com/office/drawing/2014/main" id="{B9F2A7B4-CD4E-7794-2944-0B1179F1EC13}"/>
              </a:ext>
            </a:extLst>
          </p:cNvPr>
          <p:cNvGraphicFramePr>
            <a:graphicFrameLocks noGrp="1"/>
          </p:cNvGraphicFramePr>
          <p:nvPr/>
        </p:nvGraphicFramePr>
        <p:xfrm>
          <a:off x="611560" y="4551936"/>
          <a:ext cx="2592288" cy="1023888"/>
        </p:xfrm>
        <a:graphic>
          <a:graphicData uri="http://schemas.openxmlformats.org/drawingml/2006/table">
            <a:tbl>
              <a:tblPr firstRow="1" bandRow="1">
                <a:tableStyleId>{5C22544A-7EE6-4342-B048-85BDC9FD1C3A}</a:tableStyleId>
              </a:tblPr>
              <a:tblGrid>
                <a:gridCol w="856876">
                  <a:extLst>
                    <a:ext uri="{9D8B030D-6E8A-4147-A177-3AD203B41FA5}">
                      <a16:colId xmlns:a16="http://schemas.microsoft.com/office/drawing/2014/main" val="3074122083"/>
                    </a:ext>
                  </a:extLst>
                </a:gridCol>
                <a:gridCol w="1735412">
                  <a:extLst>
                    <a:ext uri="{9D8B030D-6E8A-4147-A177-3AD203B41FA5}">
                      <a16:colId xmlns:a16="http://schemas.microsoft.com/office/drawing/2014/main" val="1104832515"/>
                    </a:ext>
                  </a:extLst>
                </a:gridCol>
              </a:tblGrid>
              <a:tr h="341296">
                <a:tc gridSpan="2">
                  <a:txBody>
                    <a:bodyPr/>
                    <a:lstStyle/>
                    <a:p>
                      <a:pPr algn="ctr"/>
                      <a:r>
                        <a:rPr lang="es-ES_tradnl" sz="1100" b="0" noProof="0">
                          <a:solidFill>
                            <a:srgbClr val="000000"/>
                          </a:solidFill>
                        </a:rPr>
                        <a:t>Atributo de calidad</a:t>
                      </a:r>
                    </a:p>
                  </a:txBody>
                  <a:tcPr>
                    <a:solidFill>
                      <a:schemeClr val="accent6">
                        <a:lumMod val="60000"/>
                        <a:lumOff val="40000"/>
                      </a:schemeClr>
                    </a:solidFill>
                  </a:tcPr>
                </a:tc>
                <a:tc hMerge="1">
                  <a:txBody>
                    <a:bodyPr/>
                    <a:lstStyle/>
                    <a:p>
                      <a:endParaRPr lang="en-US"/>
                    </a:p>
                  </a:txBody>
                  <a:tcPr>
                    <a:solidFill>
                      <a:schemeClr val="tx1">
                        <a:lumMod val="40000"/>
                        <a:lumOff val="60000"/>
                      </a:schemeClr>
                    </a:solidFill>
                  </a:tcPr>
                </a:tc>
                <a:extLst>
                  <a:ext uri="{0D108BD9-81ED-4DB2-BD59-A6C34878D82A}">
                    <a16:rowId xmlns:a16="http://schemas.microsoft.com/office/drawing/2014/main" val="2684417783"/>
                  </a:ext>
                </a:extLst>
              </a:tr>
              <a:tr h="341296">
                <a:tc>
                  <a:txBody>
                    <a:bodyPr/>
                    <a:lstStyle/>
                    <a:p>
                      <a:r>
                        <a:rPr lang="es-ES_tradnl" sz="1100" noProof="0">
                          <a:solidFill>
                            <a:srgbClr val="000000"/>
                          </a:solidFill>
                        </a:rPr>
                        <a:t>Prioridad</a:t>
                      </a:r>
                    </a:p>
                  </a:txBody>
                  <a:tcPr>
                    <a:solidFill>
                      <a:schemeClr val="tx1">
                        <a:lumMod val="40000"/>
                        <a:lumOff val="60000"/>
                      </a:schemeClr>
                    </a:solidFill>
                  </a:tcPr>
                </a:tc>
                <a:tc>
                  <a:txBody>
                    <a:bodyPr/>
                    <a:lstStyle/>
                    <a:p>
                      <a:endParaRPr lang="es-ES_tradnl" sz="1100" noProof="0">
                        <a:solidFill>
                          <a:srgbClr val="000000"/>
                        </a:solidFill>
                      </a:endParaRPr>
                    </a:p>
                  </a:txBody>
                  <a:tcPr>
                    <a:solidFill>
                      <a:schemeClr val="tx1">
                        <a:lumMod val="40000"/>
                        <a:lumOff val="60000"/>
                      </a:schemeClr>
                    </a:solidFill>
                  </a:tcPr>
                </a:tc>
                <a:extLst>
                  <a:ext uri="{0D108BD9-81ED-4DB2-BD59-A6C34878D82A}">
                    <a16:rowId xmlns:a16="http://schemas.microsoft.com/office/drawing/2014/main" val="509062101"/>
                  </a:ext>
                </a:extLst>
              </a:tr>
              <a:tr h="341296">
                <a:tc>
                  <a:txBody>
                    <a:bodyPr/>
                    <a:lstStyle/>
                    <a:p>
                      <a:r>
                        <a:rPr lang="es-ES_tradnl" sz="1100" noProof="0">
                          <a:solidFill>
                            <a:srgbClr val="000000"/>
                          </a:solidFill>
                        </a:rPr>
                        <a:t>Impacto</a:t>
                      </a:r>
                    </a:p>
                  </a:txBody>
                  <a:tcPr>
                    <a:solidFill>
                      <a:schemeClr val="tx1">
                        <a:lumMod val="40000"/>
                        <a:lumOff val="60000"/>
                      </a:schemeClr>
                    </a:solidFill>
                  </a:tcPr>
                </a:tc>
                <a:tc>
                  <a:txBody>
                    <a:bodyPr/>
                    <a:lstStyle/>
                    <a:p>
                      <a:endParaRPr lang="es-ES_tradnl" sz="1100" noProof="0">
                        <a:solidFill>
                          <a:srgbClr val="000000"/>
                        </a:solidFill>
                      </a:endParaRPr>
                    </a:p>
                  </a:txBody>
                  <a:tcPr>
                    <a:solidFill>
                      <a:schemeClr val="tx1">
                        <a:lumMod val="40000"/>
                        <a:lumOff val="60000"/>
                      </a:schemeClr>
                    </a:solidFill>
                  </a:tcPr>
                </a:tc>
                <a:extLst>
                  <a:ext uri="{0D108BD9-81ED-4DB2-BD59-A6C34878D82A}">
                    <a16:rowId xmlns:a16="http://schemas.microsoft.com/office/drawing/2014/main" val="2522535118"/>
                  </a:ext>
                </a:extLst>
              </a:tr>
            </a:tbl>
          </a:graphicData>
        </a:graphic>
      </p:graphicFrame>
      <p:graphicFrame>
        <p:nvGraphicFramePr>
          <p:cNvPr id="23" name="Table 22">
            <a:extLst>
              <a:ext uri="{FF2B5EF4-FFF2-40B4-BE49-F238E27FC236}">
                <a16:creationId xmlns:a16="http://schemas.microsoft.com/office/drawing/2014/main" id="{BD6F1FCB-2564-98D8-8E69-8D7E3C33ABD4}"/>
              </a:ext>
            </a:extLst>
          </p:cNvPr>
          <p:cNvGraphicFramePr>
            <a:graphicFrameLocks noGrp="1"/>
          </p:cNvGraphicFramePr>
          <p:nvPr/>
        </p:nvGraphicFramePr>
        <p:xfrm>
          <a:off x="3326688" y="4546192"/>
          <a:ext cx="2592288" cy="1023888"/>
        </p:xfrm>
        <a:graphic>
          <a:graphicData uri="http://schemas.openxmlformats.org/drawingml/2006/table">
            <a:tbl>
              <a:tblPr firstRow="1" bandRow="1">
                <a:tableStyleId>{5C22544A-7EE6-4342-B048-85BDC9FD1C3A}</a:tableStyleId>
              </a:tblPr>
              <a:tblGrid>
                <a:gridCol w="856876">
                  <a:extLst>
                    <a:ext uri="{9D8B030D-6E8A-4147-A177-3AD203B41FA5}">
                      <a16:colId xmlns:a16="http://schemas.microsoft.com/office/drawing/2014/main" val="3074122083"/>
                    </a:ext>
                  </a:extLst>
                </a:gridCol>
                <a:gridCol w="1735412">
                  <a:extLst>
                    <a:ext uri="{9D8B030D-6E8A-4147-A177-3AD203B41FA5}">
                      <a16:colId xmlns:a16="http://schemas.microsoft.com/office/drawing/2014/main" val="1104832515"/>
                    </a:ext>
                  </a:extLst>
                </a:gridCol>
              </a:tblGrid>
              <a:tr h="341296">
                <a:tc gridSpan="2">
                  <a:txBody>
                    <a:bodyPr/>
                    <a:lstStyle/>
                    <a:p>
                      <a:pPr algn="ctr"/>
                      <a:r>
                        <a:rPr lang="es-ES_tradnl" sz="1100" b="0" noProof="0">
                          <a:solidFill>
                            <a:srgbClr val="000000"/>
                          </a:solidFill>
                        </a:rPr>
                        <a:t>Atributo de calidad</a:t>
                      </a:r>
                    </a:p>
                  </a:txBody>
                  <a:tcPr>
                    <a:solidFill>
                      <a:schemeClr val="accent6">
                        <a:lumMod val="60000"/>
                        <a:lumOff val="40000"/>
                      </a:schemeClr>
                    </a:solidFill>
                  </a:tcPr>
                </a:tc>
                <a:tc hMerge="1">
                  <a:txBody>
                    <a:bodyPr/>
                    <a:lstStyle/>
                    <a:p>
                      <a:endParaRPr lang="en-US"/>
                    </a:p>
                  </a:txBody>
                  <a:tcPr>
                    <a:solidFill>
                      <a:schemeClr val="tx1">
                        <a:lumMod val="40000"/>
                        <a:lumOff val="60000"/>
                      </a:schemeClr>
                    </a:solidFill>
                  </a:tcPr>
                </a:tc>
                <a:extLst>
                  <a:ext uri="{0D108BD9-81ED-4DB2-BD59-A6C34878D82A}">
                    <a16:rowId xmlns:a16="http://schemas.microsoft.com/office/drawing/2014/main" val="2684417783"/>
                  </a:ext>
                </a:extLst>
              </a:tr>
              <a:tr h="341296">
                <a:tc>
                  <a:txBody>
                    <a:bodyPr/>
                    <a:lstStyle/>
                    <a:p>
                      <a:r>
                        <a:rPr lang="es-ES_tradnl" sz="1100" noProof="0">
                          <a:solidFill>
                            <a:srgbClr val="000000"/>
                          </a:solidFill>
                        </a:rPr>
                        <a:t>Prioridad</a:t>
                      </a:r>
                    </a:p>
                  </a:txBody>
                  <a:tcPr>
                    <a:solidFill>
                      <a:schemeClr val="tx1">
                        <a:lumMod val="40000"/>
                        <a:lumOff val="60000"/>
                      </a:schemeClr>
                    </a:solidFill>
                  </a:tcPr>
                </a:tc>
                <a:tc>
                  <a:txBody>
                    <a:bodyPr/>
                    <a:lstStyle/>
                    <a:p>
                      <a:endParaRPr lang="es-ES_tradnl" sz="1100" noProof="0">
                        <a:solidFill>
                          <a:srgbClr val="000000"/>
                        </a:solidFill>
                      </a:endParaRPr>
                    </a:p>
                  </a:txBody>
                  <a:tcPr>
                    <a:solidFill>
                      <a:schemeClr val="tx1">
                        <a:lumMod val="40000"/>
                        <a:lumOff val="60000"/>
                      </a:schemeClr>
                    </a:solidFill>
                  </a:tcPr>
                </a:tc>
                <a:extLst>
                  <a:ext uri="{0D108BD9-81ED-4DB2-BD59-A6C34878D82A}">
                    <a16:rowId xmlns:a16="http://schemas.microsoft.com/office/drawing/2014/main" val="509062101"/>
                  </a:ext>
                </a:extLst>
              </a:tr>
              <a:tr h="341296">
                <a:tc>
                  <a:txBody>
                    <a:bodyPr/>
                    <a:lstStyle/>
                    <a:p>
                      <a:r>
                        <a:rPr lang="es-ES_tradnl" sz="1100" noProof="0">
                          <a:solidFill>
                            <a:srgbClr val="000000"/>
                          </a:solidFill>
                        </a:rPr>
                        <a:t>Impacto</a:t>
                      </a:r>
                    </a:p>
                  </a:txBody>
                  <a:tcPr>
                    <a:solidFill>
                      <a:schemeClr val="tx1">
                        <a:lumMod val="40000"/>
                        <a:lumOff val="60000"/>
                      </a:schemeClr>
                    </a:solidFill>
                  </a:tcPr>
                </a:tc>
                <a:tc>
                  <a:txBody>
                    <a:bodyPr/>
                    <a:lstStyle/>
                    <a:p>
                      <a:endParaRPr lang="es-ES_tradnl" sz="1100" noProof="0">
                        <a:solidFill>
                          <a:srgbClr val="000000"/>
                        </a:solidFill>
                      </a:endParaRPr>
                    </a:p>
                  </a:txBody>
                  <a:tcPr>
                    <a:solidFill>
                      <a:schemeClr val="tx1">
                        <a:lumMod val="40000"/>
                        <a:lumOff val="60000"/>
                      </a:schemeClr>
                    </a:solidFill>
                  </a:tcPr>
                </a:tc>
                <a:extLst>
                  <a:ext uri="{0D108BD9-81ED-4DB2-BD59-A6C34878D82A}">
                    <a16:rowId xmlns:a16="http://schemas.microsoft.com/office/drawing/2014/main" val="2522535118"/>
                  </a:ext>
                </a:extLst>
              </a:tr>
            </a:tbl>
          </a:graphicData>
        </a:graphic>
      </p:graphicFrame>
      <p:graphicFrame>
        <p:nvGraphicFramePr>
          <p:cNvPr id="24" name="Table 23">
            <a:extLst>
              <a:ext uri="{FF2B5EF4-FFF2-40B4-BE49-F238E27FC236}">
                <a16:creationId xmlns:a16="http://schemas.microsoft.com/office/drawing/2014/main" id="{56DB6131-B250-C892-E826-15632896ADDD}"/>
              </a:ext>
            </a:extLst>
          </p:cNvPr>
          <p:cNvGraphicFramePr>
            <a:graphicFrameLocks noGrp="1"/>
          </p:cNvGraphicFramePr>
          <p:nvPr/>
        </p:nvGraphicFramePr>
        <p:xfrm>
          <a:off x="6094424" y="4546192"/>
          <a:ext cx="2592288" cy="1056748"/>
        </p:xfrm>
        <a:graphic>
          <a:graphicData uri="http://schemas.openxmlformats.org/drawingml/2006/table">
            <a:tbl>
              <a:tblPr firstRow="1" bandRow="1">
                <a:tableStyleId>{5C22544A-7EE6-4342-B048-85BDC9FD1C3A}</a:tableStyleId>
              </a:tblPr>
              <a:tblGrid>
                <a:gridCol w="856876">
                  <a:extLst>
                    <a:ext uri="{9D8B030D-6E8A-4147-A177-3AD203B41FA5}">
                      <a16:colId xmlns:a16="http://schemas.microsoft.com/office/drawing/2014/main" val="3074122083"/>
                    </a:ext>
                  </a:extLst>
                </a:gridCol>
                <a:gridCol w="1735412">
                  <a:extLst>
                    <a:ext uri="{9D8B030D-6E8A-4147-A177-3AD203B41FA5}">
                      <a16:colId xmlns:a16="http://schemas.microsoft.com/office/drawing/2014/main" val="1104832515"/>
                    </a:ext>
                  </a:extLst>
                </a:gridCol>
              </a:tblGrid>
              <a:tr h="315014">
                <a:tc gridSpan="2">
                  <a:txBody>
                    <a:bodyPr/>
                    <a:lstStyle/>
                    <a:p>
                      <a:pPr algn="ctr"/>
                      <a:r>
                        <a:rPr lang="es-ES_tradnl" sz="1100" b="0" noProof="0">
                          <a:solidFill>
                            <a:srgbClr val="000000"/>
                          </a:solidFill>
                        </a:rPr>
                        <a:t>Atributo de calidad</a:t>
                      </a:r>
                    </a:p>
                  </a:txBody>
                  <a:tcPr>
                    <a:solidFill>
                      <a:schemeClr val="accent6">
                        <a:lumMod val="60000"/>
                        <a:lumOff val="40000"/>
                      </a:schemeClr>
                    </a:solidFill>
                  </a:tcPr>
                </a:tc>
                <a:tc hMerge="1">
                  <a:txBody>
                    <a:bodyPr/>
                    <a:lstStyle/>
                    <a:p>
                      <a:endParaRPr lang="en-US"/>
                    </a:p>
                  </a:txBody>
                  <a:tcPr>
                    <a:solidFill>
                      <a:schemeClr val="tx1">
                        <a:lumMod val="40000"/>
                        <a:lumOff val="60000"/>
                      </a:schemeClr>
                    </a:solidFill>
                  </a:tcPr>
                </a:tc>
                <a:extLst>
                  <a:ext uri="{0D108BD9-81ED-4DB2-BD59-A6C34878D82A}">
                    <a16:rowId xmlns:a16="http://schemas.microsoft.com/office/drawing/2014/main" val="2684417783"/>
                  </a:ext>
                </a:extLst>
              </a:tr>
              <a:tr h="315014">
                <a:tc>
                  <a:txBody>
                    <a:bodyPr/>
                    <a:lstStyle/>
                    <a:p>
                      <a:r>
                        <a:rPr lang="es-ES_tradnl" sz="1100" noProof="0">
                          <a:solidFill>
                            <a:srgbClr val="000000"/>
                          </a:solidFill>
                        </a:rPr>
                        <a:t>Prioridad</a:t>
                      </a:r>
                    </a:p>
                  </a:txBody>
                  <a:tcPr>
                    <a:solidFill>
                      <a:schemeClr val="tx1">
                        <a:lumMod val="40000"/>
                        <a:lumOff val="60000"/>
                      </a:schemeClr>
                    </a:solidFill>
                  </a:tcPr>
                </a:tc>
                <a:tc>
                  <a:txBody>
                    <a:bodyPr/>
                    <a:lstStyle/>
                    <a:p>
                      <a:endParaRPr lang="es-ES_tradnl" sz="1100" noProof="0">
                        <a:solidFill>
                          <a:srgbClr val="000000"/>
                        </a:solidFill>
                      </a:endParaRPr>
                    </a:p>
                  </a:txBody>
                  <a:tcPr>
                    <a:solidFill>
                      <a:schemeClr val="tx1">
                        <a:lumMod val="40000"/>
                        <a:lumOff val="60000"/>
                      </a:schemeClr>
                    </a:solidFill>
                  </a:tcPr>
                </a:tc>
                <a:extLst>
                  <a:ext uri="{0D108BD9-81ED-4DB2-BD59-A6C34878D82A}">
                    <a16:rowId xmlns:a16="http://schemas.microsoft.com/office/drawing/2014/main" val="509062101"/>
                  </a:ext>
                </a:extLst>
              </a:tr>
              <a:tr h="393860">
                <a:tc>
                  <a:txBody>
                    <a:bodyPr/>
                    <a:lstStyle/>
                    <a:p>
                      <a:r>
                        <a:rPr lang="es-ES_tradnl" sz="1100" noProof="0">
                          <a:solidFill>
                            <a:srgbClr val="000000"/>
                          </a:solidFill>
                        </a:rPr>
                        <a:t>Respuesta esperada:</a:t>
                      </a:r>
                    </a:p>
                  </a:txBody>
                  <a:tcPr>
                    <a:solidFill>
                      <a:schemeClr val="tx1">
                        <a:lumMod val="40000"/>
                        <a:lumOff val="60000"/>
                      </a:schemeClr>
                    </a:solidFill>
                  </a:tcPr>
                </a:tc>
                <a:tc>
                  <a:txBody>
                    <a:bodyPr/>
                    <a:lstStyle/>
                    <a:p>
                      <a:endParaRPr lang="es-ES_tradnl" sz="1100" noProof="0">
                        <a:solidFill>
                          <a:srgbClr val="000000"/>
                        </a:solidFill>
                      </a:endParaRPr>
                    </a:p>
                  </a:txBody>
                  <a:tcPr>
                    <a:solidFill>
                      <a:schemeClr val="tx1">
                        <a:lumMod val="40000"/>
                        <a:lumOff val="60000"/>
                      </a:schemeClr>
                    </a:solidFill>
                  </a:tcPr>
                </a:tc>
                <a:extLst>
                  <a:ext uri="{0D108BD9-81ED-4DB2-BD59-A6C34878D82A}">
                    <a16:rowId xmlns:a16="http://schemas.microsoft.com/office/drawing/2014/main" val="2522535118"/>
                  </a:ext>
                </a:extLst>
              </a:tr>
            </a:tbl>
          </a:graphicData>
        </a:graphic>
      </p:graphicFrame>
      <p:sp>
        <p:nvSpPr>
          <p:cNvPr id="2" name="CuadroTexto 1">
            <a:extLst>
              <a:ext uri="{FF2B5EF4-FFF2-40B4-BE49-F238E27FC236}">
                <a16:creationId xmlns:a16="http://schemas.microsoft.com/office/drawing/2014/main" id="{8C9560A4-A8F3-3181-F967-CF1E24F79AA6}"/>
              </a:ext>
            </a:extLst>
          </p:cNvPr>
          <p:cNvSpPr txBox="1"/>
          <p:nvPr/>
        </p:nvSpPr>
        <p:spPr>
          <a:xfrm>
            <a:off x="82463" y="1156988"/>
            <a:ext cx="437064" cy="646331"/>
          </a:xfrm>
          <a:prstGeom prst="rect">
            <a:avLst/>
          </a:prstGeom>
          <a:noFill/>
        </p:spPr>
        <p:txBody>
          <a:bodyPr wrap="square" rtlCol="0">
            <a:spAutoFit/>
          </a:bodyPr>
          <a:lstStyle/>
          <a:p>
            <a:r>
              <a:rPr lang="es-CO"/>
              <a:t>🚧P1</a:t>
            </a:r>
          </a:p>
        </p:txBody>
      </p:sp>
    </p:spTree>
    <p:extLst>
      <p:ext uri="{BB962C8B-B14F-4D97-AF65-F5344CB8AC3E}">
        <p14:creationId xmlns:p14="http://schemas.microsoft.com/office/powerpoint/2010/main" val="42703324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18E916-B3A2-A202-3914-363F37A38204}"/>
            </a:ext>
          </a:extLst>
        </p:cNvPr>
        <p:cNvGrpSpPr/>
        <p:nvPr/>
      </p:nvGrpSpPr>
      <p:grpSpPr>
        <a:xfrm>
          <a:off x="0" y="0"/>
          <a:ext cx="0" cy="0"/>
          <a:chOff x="0" y="0"/>
          <a:chExt cx="0" cy="0"/>
        </a:xfrm>
      </p:grpSpPr>
      <p:sp>
        <p:nvSpPr>
          <p:cNvPr id="5" name="Título 4">
            <a:extLst>
              <a:ext uri="{FF2B5EF4-FFF2-40B4-BE49-F238E27FC236}">
                <a16:creationId xmlns:a16="http://schemas.microsoft.com/office/drawing/2014/main" id="{331AD4F6-A241-9EB9-2974-E8A0C100A616}"/>
              </a:ext>
            </a:extLst>
          </p:cNvPr>
          <p:cNvSpPr>
            <a:spLocks noGrp="1"/>
          </p:cNvSpPr>
          <p:nvPr>
            <p:ph type="title"/>
          </p:nvPr>
        </p:nvSpPr>
        <p:spPr>
          <a:xfrm>
            <a:off x="4499992" y="188640"/>
            <a:ext cx="3312368" cy="504056"/>
          </a:xfrm>
        </p:spPr>
        <p:txBody>
          <a:bodyPr/>
          <a:lstStyle/>
          <a:p>
            <a:pPr algn="ctr"/>
            <a:r>
              <a:rPr lang="es-ES_tradnl" err="1">
                <a:solidFill>
                  <a:schemeClr val="bg1"/>
                </a:solidFill>
              </a:rPr>
              <a:t>ASRs</a:t>
            </a:r>
            <a:endParaRPr lang="es-ES_tradnl">
              <a:solidFill>
                <a:schemeClr val="bg1"/>
              </a:solidFill>
            </a:endParaRPr>
          </a:p>
        </p:txBody>
      </p:sp>
      <p:sp>
        <p:nvSpPr>
          <p:cNvPr id="3" name="Slide Number Placeholder 2">
            <a:extLst>
              <a:ext uri="{FF2B5EF4-FFF2-40B4-BE49-F238E27FC236}">
                <a16:creationId xmlns:a16="http://schemas.microsoft.com/office/drawing/2014/main" id="{50A9A475-6E2D-4DA3-4813-0E9FC5FE6828}"/>
              </a:ext>
            </a:extLst>
          </p:cNvPr>
          <p:cNvSpPr>
            <a:spLocks noGrp="1"/>
          </p:cNvSpPr>
          <p:nvPr>
            <p:ph type="sldNum" sz="quarter" idx="4"/>
          </p:nvPr>
        </p:nvSpPr>
        <p:spPr/>
        <p:txBody>
          <a:bodyPr/>
          <a:lstStyle/>
          <a:p>
            <a:fld id="{0AEE6DC9-5AC4-4174-887C-07A615CCC701}" type="slidenum">
              <a:rPr lang="es-ES_tradnl" smtClean="0"/>
              <a:pPr/>
              <a:t>11</a:t>
            </a:fld>
            <a:endParaRPr lang="es-ES_tradnl"/>
          </a:p>
        </p:txBody>
      </p:sp>
      <p:sp>
        <p:nvSpPr>
          <p:cNvPr id="6" name="Footer Placeholder 5">
            <a:extLst>
              <a:ext uri="{FF2B5EF4-FFF2-40B4-BE49-F238E27FC236}">
                <a16:creationId xmlns:a16="http://schemas.microsoft.com/office/drawing/2014/main" id="{35216345-02F6-7734-35C5-F97889F0ED44}"/>
              </a:ext>
            </a:extLst>
          </p:cNvPr>
          <p:cNvSpPr>
            <a:spLocks noGrp="1"/>
          </p:cNvSpPr>
          <p:nvPr>
            <p:ph type="ftr" sz="quarter" idx="3"/>
          </p:nvPr>
        </p:nvSpPr>
        <p:spPr>
          <a:xfrm>
            <a:off x="467544" y="6453336"/>
            <a:ext cx="6912768" cy="365125"/>
          </a:xfrm>
        </p:spPr>
        <p:txBody>
          <a:bodyPr/>
          <a:lstStyle/>
          <a:p>
            <a:r>
              <a:rPr lang="es-ES_tradnl"/>
              <a:t>© 2019 - Universidad de Los Andes – Departamento de Sistemas y Computación  - Darío Correal</a:t>
            </a:r>
          </a:p>
        </p:txBody>
      </p:sp>
      <p:graphicFrame>
        <p:nvGraphicFramePr>
          <p:cNvPr id="8" name="Table 7">
            <a:extLst>
              <a:ext uri="{FF2B5EF4-FFF2-40B4-BE49-F238E27FC236}">
                <a16:creationId xmlns:a16="http://schemas.microsoft.com/office/drawing/2014/main" id="{7FBEE2C3-E1B8-FF38-D0F8-8C0938B14F98}"/>
              </a:ext>
            </a:extLst>
          </p:cNvPr>
          <p:cNvGraphicFramePr>
            <a:graphicFrameLocks noGrp="1"/>
          </p:cNvGraphicFramePr>
          <p:nvPr/>
        </p:nvGraphicFramePr>
        <p:xfrm>
          <a:off x="642367" y="2887616"/>
          <a:ext cx="8075152" cy="1391920"/>
        </p:xfrm>
        <a:graphic>
          <a:graphicData uri="http://schemas.openxmlformats.org/drawingml/2006/table">
            <a:tbl>
              <a:tblPr firstRow="1" bandRow="1">
                <a:tableStyleId>{5C22544A-7EE6-4342-B048-85BDC9FD1C3A}</a:tableStyleId>
              </a:tblPr>
              <a:tblGrid>
                <a:gridCol w="1271369">
                  <a:extLst>
                    <a:ext uri="{9D8B030D-6E8A-4147-A177-3AD203B41FA5}">
                      <a16:colId xmlns:a16="http://schemas.microsoft.com/office/drawing/2014/main" val="364204572"/>
                    </a:ext>
                  </a:extLst>
                </a:gridCol>
                <a:gridCol w="2766207">
                  <a:extLst>
                    <a:ext uri="{9D8B030D-6E8A-4147-A177-3AD203B41FA5}">
                      <a16:colId xmlns:a16="http://schemas.microsoft.com/office/drawing/2014/main" val="4055417734"/>
                    </a:ext>
                  </a:extLst>
                </a:gridCol>
                <a:gridCol w="1271369">
                  <a:extLst>
                    <a:ext uri="{9D8B030D-6E8A-4147-A177-3AD203B41FA5}">
                      <a16:colId xmlns:a16="http://schemas.microsoft.com/office/drawing/2014/main" val="2134725910"/>
                    </a:ext>
                  </a:extLst>
                </a:gridCol>
                <a:gridCol w="2766207">
                  <a:extLst>
                    <a:ext uri="{9D8B030D-6E8A-4147-A177-3AD203B41FA5}">
                      <a16:colId xmlns:a16="http://schemas.microsoft.com/office/drawing/2014/main" val="36188974"/>
                    </a:ext>
                  </a:extLst>
                </a:gridCol>
              </a:tblGrid>
              <a:tr h="370840">
                <a:tc>
                  <a:txBody>
                    <a:bodyPr/>
                    <a:lstStyle/>
                    <a:p>
                      <a:r>
                        <a:rPr lang="es-ES_tradnl" sz="1100" b="1" noProof="0">
                          <a:solidFill>
                            <a:srgbClr val="000000"/>
                          </a:solidFill>
                        </a:rPr>
                        <a:t>Actor:</a:t>
                      </a:r>
                    </a:p>
                  </a:txBody>
                  <a:tcPr>
                    <a:solidFill>
                      <a:schemeClr val="bg1">
                        <a:lumMod val="75000"/>
                      </a:schemeClr>
                    </a:solidFill>
                  </a:tcPr>
                </a:tc>
                <a:tc>
                  <a:txBody>
                    <a:bodyPr/>
                    <a:lstStyle/>
                    <a:p>
                      <a:r>
                        <a:rPr lang="es-ES_tradnl" sz="1100" b="1" noProof="0">
                          <a:solidFill>
                            <a:srgbClr val="000000"/>
                          </a:solidFill>
                        </a:rPr>
                        <a:t>Usuario con suscripción normal</a:t>
                      </a:r>
                    </a:p>
                  </a:txBody>
                  <a:tcPr>
                    <a:solidFill>
                      <a:schemeClr val="bg1">
                        <a:lumMod val="75000"/>
                      </a:schemeClr>
                    </a:solidFill>
                  </a:tcPr>
                </a:tc>
                <a:tc>
                  <a:txBody>
                    <a:bodyPr/>
                    <a:lstStyle/>
                    <a:p>
                      <a:r>
                        <a:rPr lang="es-ES_tradnl" sz="1100" b="1" noProof="0">
                          <a:solidFill>
                            <a:srgbClr val="000000"/>
                          </a:solidFill>
                        </a:rPr>
                        <a:t>Estímulo:</a:t>
                      </a:r>
                    </a:p>
                  </a:txBody>
                  <a:tcPr>
                    <a:solidFill>
                      <a:schemeClr val="bg1">
                        <a:lumMod val="75000"/>
                      </a:schemeClr>
                    </a:solidFill>
                  </a:tcPr>
                </a:tc>
                <a:tc>
                  <a:txBody>
                    <a:bodyPr/>
                    <a:lstStyle/>
                    <a:p>
                      <a:r>
                        <a:rPr lang="es-ES" sz="1100" b="1" noProof="0">
                          <a:solidFill>
                            <a:srgbClr val="000000"/>
                          </a:solidFill>
                        </a:rPr>
                        <a:t>Evento (ofertas de órdenes de compra y venta) ocurrido en un libro de órdenes de interés al usuario.</a:t>
                      </a:r>
                    </a:p>
                  </a:txBody>
                  <a:tcPr>
                    <a:solidFill>
                      <a:schemeClr val="bg1">
                        <a:lumMod val="75000"/>
                      </a:schemeClr>
                    </a:solidFill>
                  </a:tcPr>
                </a:tc>
                <a:extLst>
                  <a:ext uri="{0D108BD9-81ED-4DB2-BD59-A6C34878D82A}">
                    <a16:rowId xmlns:a16="http://schemas.microsoft.com/office/drawing/2014/main" val="4024722904"/>
                  </a:ext>
                </a:extLst>
              </a:tr>
              <a:tr h="370840">
                <a:tc>
                  <a:txBody>
                    <a:bodyPr/>
                    <a:lstStyle/>
                    <a:p>
                      <a:r>
                        <a:rPr lang="es-ES_tradnl" sz="1100" b="1" noProof="0">
                          <a:solidFill>
                            <a:srgbClr val="000000"/>
                          </a:solidFill>
                        </a:rPr>
                        <a:t>Ambiente:</a:t>
                      </a:r>
                    </a:p>
                  </a:txBody>
                  <a:tcPr>
                    <a:solidFill>
                      <a:schemeClr val="bg1">
                        <a:lumMod val="75000"/>
                      </a:schemeClr>
                    </a:solidFill>
                  </a:tcPr>
                </a:tc>
                <a:tc>
                  <a:txBody>
                    <a:bodyPr/>
                    <a:lstStyle/>
                    <a:p>
                      <a:r>
                        <a:rPr lang="es-ES_tradnl" sz="1100" b="1" noProof="0">
                          <a:solidFill>
                            <a:srgbClr val="000000"/>
                          </a:solidFill>
                        </a:rPr>
                        <a:t>Operación normal (1300 eventos/min)</a:t>
                      </a:r>
                      <a:endParaRPr lang="en-US" b="1"/>
                    </a:p>
                  </a:txBody>
                  <a:tcPr>
                    <a:solidFill>
                      <a:schemeClr val="bg1">
                        <a:lumMod val="75000"/>
                      </a:schemeClr>
                    </a:solidFill>
                  </a:tcPr>
                </a:tc>
                <a:tc>
                  <a:txBody>
                    <a:bodyPr/>
                    <a:lstStyle/>
                    <a:p>
                      <a:r>
                        <a:rPr lang="es-ES_tradnl" sz="1100" b="1" noProof="0">
                          <a:solidFill>
                            <a:srgbClr val="000000"/>
                          </a:solidFill>
                        </a:rPr>
                        <a:t>Artefacto:</a:t>
                      </a:r>
                    </a:p>
                  </a:txBody>
                  <a:tcPr>
                    <a:solidFill>
                      <a:schemeClr val="bg1">
                        <a:lumMod val="75000"/>
                      </a:schemeClr>
                    </a:solidFill>
                  </a:tcPr>
                </a:tc>
                <a:tc>
                  <a:txBody>
                    <a:bodyPr/>
                    <a:lstStyle/>
                    <a:p>
                      <a:r>
                        <a:rPr lang="es-ES_tradnl" sz="1100" b="1" noProof="0">
                          <a:solidFill>
                            <a:srgbClr val="000000"/>
                          </a:solidFill>
                        </a:rPr>
                        <a:t>Sistema</a:t>
                      </a:r>
                    </a:p>
                  </a:txBody>
                  <a:tcPr>
                    <a:solidFill>
                      <a:schemeClr val="bg1">
                        <a:lumMod val="75000"/>
                      </a:schemeClr>
                    </a:solidFill>
                  </a:tcPr>
                </a:tc>
                <a:extLst>
                  <a:ext uri="{0D108BD9-81ED-4DB2-BD59-A6C34878D82A}">
                    <a16:rowId xmlns:a16="http://schemas.microsoft.com/office/drawing/2014/main" val="3947952321"/>
                  </a:ext>
                </a:extLst>
              </a:tr>
              <a:tr h="370840">
                <a:tc>
                  <a:txBody>
                    <a:bodyPr/>
                    <a:lstStyle/>
                    <a:p>
                      <a:r>
                        <a:rPr lang="es-ES_tradnl" sz="1100" b="1" noProof="0">
                          <a:solidFill>
                            <a:srgbClr val="000000"/>
                          </a:solidFill>
                        </a:rPr>
                        <a:t>Respuesta esperada:</a:t>
                      </a:r>
                    </a:p>
                  </a:txBody>
                  <a:tcPr>
                    <a:solidFill>
                      <a:schemeClr val="bg1">
                        <a:lumMod val="75000"/>
                      </a:schemeClr>
                    </a:solidFill>
                  </a:tcPr>
                </a:tc>
                <a:tc gridSpan="3">
                  <a:txBody>
                    <a:bodyPr/>
                    <a:lstStyle/>
                    <a:p>
                      <a:r>
                        <a:rPr lang="es-ES_tradnl" sz="1100" b="1" noProof="0">
                          <a:solidFill>
                            <a:srgbClr val="000000"/>
                          </a:solidFill>
                        </a:rPr>
                        <a:t>El sistema envía a sus usuarios con suscripción normal una notificación del evento ocurrido en tiempo con retardo.</a:t>
                      </a:r>
                    </a:p>
                  </a:txBody>
                  <a:tcPr>
                    <a:solidFill>
                      <a:schemeClr val="bg1">
                        <a:lumMod val="75000"/>
                      </a:schemeClr>
                    </a:solidFill>
                  </a:tcPr>
                </a:tc>
                <a:tc hMerge="1">
                  <a:txBody>
                    <a:bodyPr/>
                    <a:lstStyle/>
                    <a:p>
                      <a:endParaRPr lang="en-US" sz="1100" b="1">
                        <a:solidFill>
                          <a:srgbClr val="000000"/>
                        </a:solidFill>
                      </a:endParaRPr>
                    </a:p>
                  </a:txBody>
                  <a:tcPr>
                    <a:solidFill>
                      <a:schemeClr val="bg1">
                        <a:lumMod val="75000"/>
                      </a:schemeClr>
                    </a:solidFill>
                  </a:tcPr>
                </a:tc>
                <a:tc hMerge="1">
                  <a:txBody>
                    <a:bodyPr/>
                    <a:lstStyle/>
                    <a:p>
                      <a:endParaRPr lang="en-US" sz="1100" b="1">
                        <a:solidFill>
                          <a:srgbClr val="000000"/>
                        </a:solidFill>
                      </a:endParaRPr>
                    </a:p>
                  </a:txBody>
                  <a:tcPr>
                    <a:solidFill>
                      <a:schemeClr val="bg1">
                        <a:lumMod val="75000"/>
                      </a:schemeClr>
                    </a:solidFill>
                  </a:tcPr>
                </a:tc>
                <a:extLst>
                  <a:ext uri="{0D108BD9-81ED-4DB2-BD59-A6C34878D82A}">
                    <a16:rowId xmlns:a16="http://schemas.microsoft.com/office/drawing/2014/main" val="2565655683"/>
                  </a:ext>
                </a:extLst>
              </a:tr>
            </a:tbl>
          </a:graphicData>
        </a:graphic>
      </p:graphicFrame>
      <p:graphicFrame>
        <p:nvGraphicFramePr>
          <p:cNvPr id="14" name="Table 13">
            <a:extLst>
              <a:ext uri="{FF2B5EF4-FFF2-40B4-BE49-F238E27FC236}">
                <a16:creationId xmlns:a16="http://schemas.microsoft.com/office/drawing/2014/main" id="{21D04810-CC2F-04E5-04C8-35E5E7B10C10}"/>
              </a:ext>
            </a:extLst>
          </p:cNvPr>
          <p:cNvGraphicFramePr>
            <a:graphicFrameLocks noGrp="1"/>
          </p:cNvGraphicFramePr>
          <p:nvPr/>
        </p:nvGraphicFramePr>
        <p:xfrm>
          <a:off x="642367" y="1389328"/>
          <a:ext cx="2592288" cy="1109312"/>
        </p:xfrm>
        <a:graphic>
          <a:graphicData uri="http://schemas.openxmlformats.org/drawingml/2006/table">
            <a:tbl>
              <a:tblPr firstRow="1" bandRow="1">
                <a:tableStyleId>{5C22544A-7EE6-4342-B048-85BDC9FD1C3A}</a:tableStyleId>
              </a:tblPr>
              <a:tblGrid>
                <a:gridCol w="856876">
                  <a:extLst>
                    <a:ext uri="{9D8B030D-6E8A-4147-A177-3AD203B41FA5}">
                      <a16:colId xmlns:a16="http://schemas.microsoft.com/office/drawing/2014/main" val="3074122083"/>
                    </a:ext>
                  </a:extLst>
                </a:gridCol>
                <a:gridCol w="1735412">
                  <a:extLst>
                    <a:ext uri="{9D8B030D-6E8A-4147-A177-3AD203B41FA5}">
                      <a16:colId xmlns:a16="http://schemas.microsoft.com/office/drawing/2014/main" val="1104832515"/>
                    </a:ext>
                  </a:extLst>
                </a:gridCol>
              </a:tblGrid>
              <a:tr h="341296">
                <a:tc gridSpan="2">
                  <a:txBody>
                    <a:bodyPr/>
                    <a:lstStyle/>
                    <a:p>
                      <a:pPr algn="ctr"/>
                      <a:r>
                        <a:rPr lang="es-ES_tradnl" sz="1100" b="0" noProof="0">
                          <a:solidFill>
                            <a:srgbClr val="000000"/>
                          </a:solidFill>
                        </a:rPr>
                        <a:t>Latencia</a:t>
                      </a:r>
                    </a:p>
                  </a:txBody>
                  <a:tcPr>
                    <a:solidFill>
                      <a:srgbClr val="92D050"/>
                    </a:solidFill>
                  </a:tcPr>
                </a:tc>
                <a:tc hMerge="1">
                  <a:txBody>
                    <a:bodyPr/>
                    <a:lstStyle/>
                    <a:p>
                      <a:endParaRPr lang="en-US"/>
                    </a:p>
                  </a:txBody>
                  <a:tcPr>
                    <a:solidFill>
                      <a:schemeClr val="tx1">
                        <a:lumMod val="40000"/>
                        <a:lumOff val="60000"/>
                      </a:schemeClr>
                    </a:solidFill>
                  </a:tcPr>
                </a:tc>
                <a:extLst>
                  <a:ext uri="{0D108BD9-81ED-4DB2-BD59-A6C34878D82A}">
                    <a16:rowId xmlns:a16="http://schemas.microsoft.com/office/drawing/2014/main" val="2684417783"/>
                  </a:ext>
                </a:extLst>
              </a:tr>
              <a:tr h="341296">
                <a:tc>
                  <a:txBody>
                    <a:bodyPr/>
                    <a:lstStyle/>
                    <a:p>
                      <a:r>
                        <a:rPr lang="es-ES_tradnl" sz="1100" noProof="0">
                          <a:solidFill>
                            <a:srgbClr val="000000"/>
                          </a:solidFill>
                        </a:rPr>
                        <a:t>Unidad:</a:t>
                      </a:r>
                    </a:p>
                  </a:txBody>
                  <a:tcPr>
                    <a:solidFill>
                      <a:schemeClr val="tx1">
                        <a:lumMod val="40000"/>
                        <a:lumOff val="60000"/>
                      </a:schemeClr>
                    </a:solidFill>
                  </a:tcPr>
                </a:tc>
                <a:tc>
                  <a:txBody>
                    <a:bodyPr/>
                    <a:lstStyle/>
                    <a:p>
                      <a:r>
                        <a:rPr lang="es-ES_tradnl" sz="1100" noProof="0">
                          <a:solidFill>
                            <a:srgbClr val="000000"/>
                          </a:solidFill>
                        </a:rPr>
                        <a:t>Segundos</a:t>
                      </a:r>
                    </a:p>
                  </a:txBody>
                  <a:tcPr>
                    <a:solidFill>
                      <a:schemeClr val="tx1">
                        <a:lumMod val="40000"/>
                        <a:lumOff val="60000"/>
                      </a:schemeClr>
                    </a:solidFill>
                  </a:tcPr>
                </a:tc>
                <a:extLst>
                  <a:ext uri="{0D108BD9-81ED-4DB2-BD59-A6C34878D82A}">
                    <a16:rowId xmlns:a16="http://schemas.microsoft.com/office/drawing/2014/main" val="509062101"/>
                  </a:ext>
                </a:extLst>
              </a:tr>
              <a:tr h="341296">
                <a:tc>
                  <a:txBody>
                    <a:bodyPr/>
                    <a:lstStyle/>
                    <a:p>
                      <a:r>
                        <a:rPr lang="es-ES_tradnl" sz="1100" noProof="0">
                          <a:solidFill>
                            <a:srgbClr val="000000"/>
                          </a:solidFill>
                        </a:rPr>
                        <a:t>Respuesta esperada:</a:t>
                      </a:r>
                    </a:p>
                  </a:txBody>
                  <a:tcPr>
                    <a:solidFill>
                      <a:schemeClr val="tx1">
                        <a:lumMod val="40000"/>
                        <a:lumOff val="60000"/>
                      </a:schemeClr>
                    </a:solidFill>
                  </a:tcPr>
                </a:tc>
                <a:tc>
                  <a:txBody>
                    <a:bodyPr/>
                    <a:lstStyle/>
                    <a:p>
                      <a:r>
                        <a:rPr lang="es-ES_tradnl" sz="1100" noProof="0">
                          <a:solidFill>
                            <a:srgbClr val="000000"/>
                          </a:solidFill>
                        </a:rPr>
                        <a:t>1.5 </a:t>
                      </a:r>
                      <a:r>
                        <a:rPr lang="es-ES" sz="1100" b="0" i="0" u="none" strike="noStrike" noProof="0">
                          <a:solidFill>
                            <a:srgbClr val="000000"/>
                          </a:solidFill>
                          <a:latin typeface="Calibri"/>
                        </a:rPr>
                        <a:t>Segundos</a:t>
                      </a:r>
                      <a:endParaRPr lang="es-ES_tradnl" sz="1100" noProof="0">
                        <a:solidFill>
                          <a:srgbClr val="000000"/>
                        </a:solidFill>
                      </a:endParaRPr>
                    </a:p>
                  </a:txBody>
                  <a:tcPr>
                    <a:solidFill>
                      <a:schemeClr val="tx1">
                        <a:lumMod val="40000"/>
                        <a:lumOff val="60000"/>
                      </a:schemeClr>
                    </a:solidFill>
                  </a:tcPr>
                </a:tc>
                <a:extLst>
                  <a:ext uri="{0D108BD9-81ED-4DB2-BD59-A6C34878D82A}">
                    <a16:rowId xmlns:a16="http://schemas.microsoft.com/office/drawing/2014/main" val="2522535118"/>
                  </a:ext>
                </a:extLst>
              </a:tr>
            </a:tbl>
          </a:graphicData>
        </a:graphic>
      </p:graphicFrame>
      <p:graphicFrame>
        <p:nvGraphicFramePr>
          <p:cNvPr id="15" name="Table 14">
            <a:extLst>
              <a:ext uri="{FF2B5EF4-FFF2-40B4-BE49-F238E27FC236}">
                <a16:creationId xmlns:a16="http://schemas.microsoft.com/office/drawing/2014/main" id="{56AB98D4-C914-0325-8185-4E7E70AA5DC2}"/>
              </a:ext>
            </a:extLst>
          </p:cNvPr>
          <p:cNvGraphicFramePr>
            <a:graphicFrameLocks noGrp="1"/>
          </p:cNvGraphicFramePr>
          <p:nvPr/>
        </p:nvGraphicFramePr>
        <p:xfrm>
          <a:off x="3357495" y="1383584"/>
          <a:ext cx="2592288" cy="1194736"/>
        </p:xfrm>
        <a:graphic>
          <a:graphicData uri="http://schemas.openxmlformats.org/drawingml/2006/table">
            <a:tbl>
              <a:tblPr firstRow="1" bandRow="1">
                <a:tableStyleId>{5C22544A-7EE6-4342-B048-85BDC9FD1C3A}</a:tableStyleId>
              </a:tblPr>
              <a:tblGrid>
                <a:gridCol w="856876">
                  <a:extLst>
                    <a:ext uri="{9D8B030D-6E8A-4147-A177-3AD203B41FA5}">
                      <a16:colId xmlns:a16="http://schemas.microsoft.com/office/drawing/2014/main" val="3074122083"/>
                    </a:ext>
                  </a:extLst>
                </a:gridCol>
                <a:gridCol w="1735412">
                  <a:extLst>
                    <a:ext uri="{9D8B030D-6E8A-4147-A177-3AD203B41FA5}">
                      <a16:colId xmlns:a16="http://schemas.microsoft.com/office/drawing/2014/main" val="1104832515"/>
                    </a:ext>
                  </a:extLst>
                </a:gridCol>
              </a:tblGrid>
              <a:tr h="341296">
                <a:tc gridSpan="2">
                  <a:txBody>
                    <a:bodyPr/>
                    <a:lstStyle/>
                    <a:p>
                      <a:pPr algn="ctr"/>
                      <a:r>
                        <a:rPr lang="es-ES_tradnl" sz="1100" b="0" noProof="0">
                          <a:solidFill>
                            <a:srgbClr val="000000"/>
                          </a:solidFill>
                        </a:rPr>
                        <a:t>Escalabilidad</a:t>
                      </a:r>
                    </a:p>
                  </a:txBody>
                  <a:tcPr>
                    <a:solidFill>
                      <a:srgbClr val="92D050"/>
                    </a:solidFill>
                  </a:tcPr>
                </a:tc>
                <a:tc hMerge="1">
                  <a:txBody>
                    <a:bodyPr/>
                    <a:lstStyle/>
                    <a:p>
                      <a:endParaRPr lang="en-US"/>
                    </a:p>
                  </a:txBody>
                  <a:tcPr>
                    <a:solidFill>
                      <a:schemeClr val="tx1">
                        <a:lumMod val="40000"/>
                        <a:lumOff val="60000"/>
                      </a:schemeClr>
                    </a:solidFill>
                  </a:tcPr>
                </a:tc>
                <a:extLst>
                  <a:ext uri="{0D108BD9-81ED-4DB2-BD59-A6C34878D82A}">
                    <a16:rowId xmlns:a16="http://schemas.microsoft.com/office/drawing/2014/main" val="2684417783"/>
                  </a:ext>
                </a:extLst>
              </a:tr>
              <a:tr h="341296">
                <a:tc>
                  <a:txBody>
                    <a:bodyPr/>
                    <a:lstStyle/>
                    <a:p>
                      <a:r>
                        <a:rPr lang="es-ES_tradnl" sz="1100" noProof="0">
                          <a:solidFill>
                            <a:srgbClr val="000000"/>
                          </a:solidFill>
                        </a:rPr>
                        <a:t>Unidad:</a:t>
                      </a:r>
                    </a:p>
                  </a:txBody>
                  <a:tcPr>
                    <a:solidFill>
                      <a:schemeClr val="tx1">
                        <a:lumMod val="40000"/>
                        <a:lumOff val="60000"/>
                      </a:schemeClr>
                    </a:solidFill>
                  </a:tcPr>
                </a:tc>
                <a:tc>
                  <a:txBody>
                    <a:bodyPr/>
                    <a:lstStyle/>
                    <a:p>
                      <a:r>
                        <a:rPr lang="es-ES_tradnl" sz="1100" noProof="0">
                          <a:solidFill>
                            <a:srgbClr val="000000"/>
                          </a:solidFill>
                        </a:rPr>
                        <a:t>(# de Consultas / minuto) * minutos</a:t>
                      </a:r>
                    </a:p>
                  </a:txBody>
                  <a:tcPr>
                    <a:solidFill>
                      <a:schemeClr val="tx1">
                        <a:lumMod val="40000"/>
                        <a:lumOff val="60000"/>
                      </a:schemeClr>
                    </a:solidFill>
                  </a:tcPr>
                </a:tc>
                <a:extLst>
                  <a:ext uri="{0D108BD9-81ED-4DB2-BD59-A6C34878D82A}">
                    <a16:rowId xmlns:a16="http://schemas.microsoft.com/office/drawing/2014/main" val="509062101"/>
                  </a:ext>
                </a:extLst>
              </a:tr>
              <a:tr h="341296">
                <a:tc>
                  <a:txBody>
                    <a:bodyPr/>
                    <a:lstStyle/>
                    <a:p>
                      <a:r>
                        <a:rPr lang="es-ES_tradnl" sz="1100" noProof="0">
                          <a:solidFill>
                            <a:srgbClr val="000000"/>
                          </a:solidFill>
                        </a:rPr>
                        <a:t>Respuesta esperada:</a:t>
                      </a:r>
                    </a:p>
                  </a:txBody>
                  <a:tcPr>
                    <a:solidFill>
                      <a:schemeClr val="tx1">
                        <a:lumMod val="40000"/>
                        <a:lumOff val="60000"/>
                      </a:schemeClr>
                    </a:solidFill>
                  </a:tcPr>
                </a:tc>
                <a:tc>
                  <a:txBody>
                    <a:bodyPr/>
                    <a:lstStyle/>
                    <a:p>
                      <a:r>
                        <a:rPr lang="es-ES_tradnl" sz="1100" noProof="0">
                          <a:solidFill>
                            <a:srgbClr val="000000"/>
                          </a:solidFill>
                        </a:rPr>
                        <a:t>6500/minuto * 30 minutos</a:t>
                      </a:r>
                    </a:p>
                  </a:txBody>
                  <a:tcPr>
                    <a:solidFill>
                      <a:schemeClr val="tx1">
                        <a:lumMod val="40000"/>
                        <a:lumOff val="60000"/>
                      </a:schemeClr>
                    </a:solidFill>
                  </a:tcPr>
                </a:tc>
                <a:extLst>
                  <a:ext uri="{0D108BD9-81ED-4DB2-BD59-A6C34878D82A}">
                    <a16:rowId xmlns:a16="http://schemas.microsoft.com/office/drawing/2014/main" val="2522535118"/>
                  </a:ext>
                </a:extLst>
              </a:tr>
            </a:tbl>
          </a:graphicData>
        </a:graphic>
      </p:graphicFrame>
      <p:graphicFrame>
        <p:nvGraphicFramePr>
          <p:cNvPr id="16" name="Table 15">
            <a:extLst>
              <a:ext uri="{FF2B5EF4-FFF2-40B4-BE49-F238E27FC236}">
                <a16:creationId xmlns:a16="http://schemas.microsoft.com/office/drawing/2014/main" id="{F77CEBC7-B4C4-6350-25F2-0357CDD6412D}"/>
              </a:ext>
            </a:extLst>
          </p:cNvPr>
          <p:cNvGraphicFramePr>
            <a:graphicFrameLocks noGrp="1"/>
          </p:cNvGraphicFramePr>
          <p:nvPr/>
        </p:nvGraphicFramePr>
        <p:xfrm>
          <a:off x="6125231" y="1383584"/>
          <a:ext cx="2592288" cy="1109312"/>
        </p:xfrm>
        <a:graphic>
          <a:graphicData uri="http://schemas.openxmlformats.org/drawingml/2006/table">
            <a:tbl>
              <a:tblPr firstRow="1" bandRow="1">
                <a:tableStyleId>{5C22544A-7EE6-4342-B048-85BDC9FD1C3A}</a:tableStyleId>
              </a:tblPr>
              <a:tblGrid>
                <a:gridCol w="856876">
                  <a:extLst>
                    <a:ext uri="{9D8B030D-6E8A-4147-A177-3AD203B41FA5}">
                      <a16:colId xmlns:a16="http://schemas.microsoft.com/office/drawing/2014/main" val="3074122083"/>
                    </a:ext>
                  </a:extLst>
                </a:gridCol>
                <a:gridCol w="1735412">
                  <a:extLst>
                    <a:ext uri="{9D8B030D-6E8A-4147-A177-3AD203B41FA5}">
                      <a16:colId xmlns:a16="http://schemas.microsoft.com/office/drawing/2014/main" val="1104832515"/>
                    </a:ext>
                  </a:extLst>
                </a:gridCol>
              </a:tblGrid>
              <a:tr h="341296">
                <a:tc gridSpan="2">
                  <a:txBody>
                    <a:bodyPr/>
                    <a:lstStyle/>
                    <a:p>
                      <a:pPr algn="ctr"/>
                      <a:endParaRPr lang="es-ES_tradnl" sz="1100" b="0" noProof="0">
                        <a:solidFill>
                          <a:srgbClr val="000000"/>
                        </a:solidFill>
                      </a:endParaRPr>
                    </a:p>
                  </a:txBody>
                  <a:tcPr>
                    <a:solidFill>
                      <a:srgbClr val="92D050"/>
                    </a:solidFill>
                  </a:tcPr>
                </a:tc>
                <a:tc hMerge="1">
                  <a:txBody>
                    <a:bodyPr/>
                    <a:lstStyle/>
                    <a:p>
                      <a:endParaRPr lang="en-US"/>
                    </a:p>
                  </a:txBody>
                  <a:tcPr>
                    <a:solidFill>
                      <a:schemeClr val="tx1">
                        <a:lumMod val="40000"/>
                        <a:lumOff val="60000"/>
                      </a:schemeClr>
                    </a:solidFill>
                  </a:tcPr>
                </a:tc>
                <a:extLst>
                  <a:ext uri="{0D108BD9-81ED-4DB2-BD59-A6C34878D82A}">
                    <a16:rowId xmlns:a16="http://schemas.microsoft.com/office/drawing/2014/main" val="2684417783"/>
                  </a:ext>
                </a:extLst>
              </a:tr>
              <a:tr h="341296">
                <a:tc>
                  <a:txBody>
                    <a:bodyPr/>
                    <a:lstStyle/>
                    <a:p>
                      <a:r>
                        <a:rPr lang="es-ES_tradnl" sz="1100" noProof="0">
                          <a:solidFill>
                            <a:srgbClr val="000000"/>
                          </a:solidFill>
                        </a:rPr>
                        <a:t>Unidad:</a:t>
                      </a:r>
                    </a:p>
                  </a:txBody>
                  <a:tcPr>
                    <a:solidFill>
                      <a:schemeClr val="tx1">
                        <a:lumMod val="40000"/>
                        <a:lumOff val="60000"/>
                      </a:schemeClr>
                    </a:solidFill>
                  </a:tcPr>
                </a:tc>
                <a:tc>
                  <a:txBody>
                    <a:bodyPr/>
                    <a:lstStyle/>
                    <a:p>
                      <a:endParaRPr lang="es-ES_tradnl" sz="1100" noProof="0">
                        <a:solidFill>
                          <a:srgbClr val="000000"/>
                        </a:solidFill>
                      </a:endParaRPr>
                    </a:p>
                  </a:txBody>
                  <a:tcPr>
                    <a:solidFill>
                      <a:schemeClr val="tx1">
                        <a:lumMod val="40000"/>
                        <a:lumOff val="60000"/>
                      </a:schemeClr>
                    </a:solidFill>
                  </a:tcPr>
                </a:tc>
                <a:extLst>
                  <a:ext uri="{0D108BD9-81ED-4DB2-BD59-A6C34878D82A}">
                    <a16:rowId xmlns:a16="http://schemas.microsoft.com/office/drawing/2014/main" val="509062101"/>
                  </a:ext>
                </a:extLst>
              </a:tr>
              <a:tr h="341296">
                <a:tc>
                  <a:txBody>
                    <a:bodyPr/>
                    <a:lstStyle/>
                    <a:p>
                      <a:r>
                        <a:rPr lang="es-ES_tradnl" sz="1100" noProof="0">
                          <a:solidFill>
                            <a:srgbClr val="000000"/>
                          </a:solidFill>
                        </a:rPr>
                        <a:t>Respuesta esperada:</a:t>
                      </a:r>
                    </a:p>
                  </a:txBody>
                  <a:tcPr>
                    <a:solidFill>
                      <a:schemeClr val="tx1">
                        <a:lumMod val="40000"/>
                        <a:lumOff val="60000"/>
                      </a:schemeClr>
                    </a:solidFill>
                  </a:tcPr>
                </a:tc>
                <a:tc>
                  <a:txBody>
                    <a:bodyPr/>
                    <a:lstStyle/>
                    <a:p>
                      <a:endParaRPr lang="es-ES_tradnl" sz="1100" noProof="0">
                        <a:solidFill>
                          <a:srgbClr val="000000"/>
                        </a:solidFill>
                      </a:endParaRPr>
                    </a:p>
                  </a:txBody>
                  <a:tcPr>
                    <a:solidFill>
                      <a:schemeClr val="tx1">
                        <a:lumMod val="40000"/>
                        <a:lumOff val="60000"/>
                      </a:schemeClr>
                    </a:solidFill>
                  </a:tcPr>
                </a:tc>
                <a:extLst>
                  <a:ext uri="{0D108BD9-81ED-4DB2-BD59-A6C34878D82A}">
                    <a16:rowId xmlns:a16="http://schemas.microsoft.com/office/drawing/2014/main" val="2522535118"/>
                  </a:ext>
                </a:extLst>
              </a:tr>
            </a:tbl>
          </a:graphicData>
        </a:graphic>
      </p:graphicFrame>
      <p:sp>
        <p:nvSpPr>
          <p:cNvPr id="20" name="TextBox 19">
            <a:extLst>
              <a:ext uri="{FF2B5EF4-FFF2-40B4-BE49-F238E27FC236}">
                <a16:creationId xmlns:a16="http://schemas.microsoft.com/office/drawing/2014/main" id="{6A69EA03-2EF3-F685-6B20-866B141B18C1}"/>
              </a:ext>
            </a:extLst>
          </p:cNvPr>
          <p:cNvSpPr txBox="1"/>
          <p:nvPr/>
        </p:nvSpPr>
        <p:spPr>
          <a:xfrm>
            <a:off x="82463" y="1661899"/>
            <a:ext cx="490840" cy="830997"/>
          </a:xfrm>
          <a:prstGeom prst="rect">
            <a:avLst/>
          </a:prstGeom>
          <a:noFill/>
        </p:spPr>
        <p:txBody>
          <a:bodyPr wrap="none" rtlCol="0">
            <a:spAutoFit/>
          </a:bodyPr>
          <a:lstStyle/>
          <a:p>
            <a:r>
              <a:rPr lang="es-ES_tradnl" sz="4800">
                <a:solidFill>
                  <a:srgbClr val="00B050"/>
                </a:solidFill>
              </a:rPr>
              <a:t>+</a:t>
            </a:r>
          </a:p>
        </p:txBody>
      </p:sp>
      <p:sp>
        <p:nvSpPr>
          <p:cNvPr id="21" name="TextBox 20">
            <a:extLst>
              <a:ext uri="{FF2B5EF4-FFF2-40B4-BE49-F238E27FC236}">
                <a16:creationId xmlns:a16="http://schemas.microsoft.com/office/drawing/2014/main" id="{8E97207A-73DA-49B2-80D9-6E82DFCBB88A}"/>
              </a:ext>
            </a:extLst>
          </p:cNvPr>
          <p:cNvSpPr txBox="1"/>
          <p:nvPr/>
        </p:nvSpPr>
        <p:spPr>
          <a:xfrm>
            <a:off x="90519" y="4685349"/>
            <a:ext cx="373820" cy="830997"/>
          </a:xfrm>
          <a:prstGeom prst="rect">
            <a:avLst/>
          </a:prstGeom>
          <a:noFill/>
        </p:spPr>
        <p:txBody>
          <a:bodyPr wrap="none" rtlCol="0">
            <a:spAutoFit/>
          </a:bodyPr>
          <a:lstStyle/>
          <a:p>
            <a:r>
              <a:rPr lang="es-ES_tradnl" sz="4800">
                <a:solidFill>
                  <a:srgbClr val="C00000"/>
                </a:solidFill>
              </a:rPr>
              <a:t>-</a:t>
            </a:r>
          </a:p>
        </p:txBody>
      </p:sp>
      <p:graphicFrame>
        <p:nvGraphicFramePr>
          <p:cNvPr id="22" name="Table 21">
            <a:extLst>
              <a:ext uri="{FF2B5EF4-FFF2-40B4-BE49-F238E27FC236}">
                <a16:creationId xmlns:a16="http://schemas.microsoft.com/office/drawing/2014/main" id="{E1188BC7-B36C-BF36-2D3F-15E47234C295}"/>
              </a:ext>
            </a:extLst>
          </p:cNvPr>
          <p:cNvGraphicFramePr>
            <a:graphicFrameLocks noGrp="1"/>
          </p:cNvGraphicFramePr>
          <p:nvPr/>
        </p:nvGraphicFramePr>
        <p:xfrm>
          <a:off x="611560" y="4551936"/>
          <a:ext cx="2592288" cy="1023888"/>
        </p:xfrm>
        <a:graphic>
          <a:graphicData uri="http://schemas.openxmlformats.org/drawingml/2006/table">
            <a:tbl>
              <a:tblPr firstRow="1" bandRow="1">
                <a:tableStyleId>{5C22544A-7EE6-4342-B048-85BDC9FD1C3A}</a:tableStyleId>
              </a:tblPr>
              <a:tblGrid>
                <a:gridCol w="856876">
                  <a:extLst>
                    <a:ext uri="{9D8B030D-6E8A-4147-A177-3AD203B41FA5}">
                      <a16:colId xmlns:a16="http://schemas.microsoft.com/office/drawing/2014/main" val="3074122083"/>
                    </a:ext>
                  </a:extLst>
                </a:gridCol>
                <a:gridCol w="1735412">
                  <a:extLst>
                    <a:ext uri="{9D8B030D-6E8A-4147-A177-3AD203B41FA5}">
                      <a16:colId xmlns:a16="http://schemas.microsoft.com/office/drawing/2014/main" val="1104832515"/>
                    </a:ext>
                  </a:extLst>
                </a:gridCol>
              </a:tblGrid>
              <a:tr h="341296">
                <a:tc gridSpan="2">
                  <a:txBody>
                    <a:bodyPr/>
                    <a:lstStyle/>
                    <a:p>
                      <a:pPr algn="ctr"/>
                      <a:r>
                        <a:rPr lang="es-ES_tradnl" sz="1100" b="0" noProof="0">
                          <a:solidFill>
                            <a:srgbClr val="000000"/>
                          </a:solidFill>
                        </a:rPr>
                        <a:t>Atributo de calidad</a:t>
                      </a:r>
                    </a:p>
                  </a:txBody>
                  <a:tcPr>
                    <a:solidFill>
                      <a:schemeClr val="accent6">
                        <a:lumMod val="60000"/>
                        <a:lumOff val="40000"/>
                      </a:schemeClr>
                    </a:solidFill>
                  </a:tcPr>
                </a:tc>
                <a:tc hMerge="1">
                  <a:txBody>
                    <a:bodyPr/>
                    <a:lstStyle/>
                    <a:p>
                      <a:endParaRPr lang="en-US"/>
                    </a:p>
                  </a:txBody>
                  <a:tcPr>
                    <a:solidFill>
                      <a:schemeClr val="tx1">
                        <a:lumMod val="40000"/>
                        <a:lumOff val="60000"/>
                      </a:schemeClr>
                    </a:solidFill>
                  </a:tcPr>
                </a:tc>
                <a:extLst>
                  <a:ext uri="{0D108BD9-81ED-4DB2-BD59-A6C34878D82A}">
                    <a16:rowId xmlns:a16="http://schemas.microsoft.com/office/drawing/2014/main" val="2684417783"/>
                  </a:ext>
                </a:extLst>
              </a:tr>
              <a:tr h="341296">
                <a:tc>
                  <a:txBody>
                    <a:bodyPr/>
                    <a:lstStyle/>
                    <a:p>
                      <a:r>
                        <a:rPr lang="es-ES_tradnl" sz="1100" noProof="0">
                          <a:solidFill>
                            <a:srgbClr val="000000"/>
                          </a:solidFill>
                        </a:rPr>
                        <a:t>Prioridad</a:t>
                      </a:r>
                    </a:p>
                  </a:txBody>
                  <a:tcPr>
                    <a:solidFill>
                      <a:schemeClr val="tx1">
                        <a:lumMod val="40000"/>
                        <a:lumOff val="60000"/>
                      </a:schemeClr>
                    </a:solidFill>
                  </a:tcPr>
                </a:tc>
                <a:tc>
                  <a:txBody>
                    <a:bodyPr/>
                    <a:lstStyle/>
                    <a:p>
                      <a:endParaRPr lang="es-ES_tradnl" sz="1100" noProof="0">
                        <a:solidFill>
                          <a:srgbClr val="000000"/>
                        </a:solidFill>
                      </a:endParaRPr>
                    </a:p>
                  </a:txBody>
                  <a:tcPr>
                    <a:solidFill>
                      <a:schemeClr val="tx1">
                        <a:lumMod val="40000"/>
                        <a:lumOff val="60000"/>
                      </a:schemeClr>
                    </a:solidFill>
                  </a:tcPr>
                </a:tc>
                <a:extLst>
                  <a:ext uri="{0D108BD9-81ED-4DB2-BD59-A6C34878D82A}">
                    <a16:rowId xmlns:a16="http://schemas.microsoft.com/office/drawing/2014/main" val="509062101"/>
                  </a:ext>
                </a:extLst>
              </a:tr>
              <a:tr h="341296">
                <a:tc>
                  <a:txBody>
                    <a:bodyPr/>
                    <a:lstStyle/>
                    <a:p>
                      <a:r>
                        <a:rPr lang="es-ES_tradnl" sz="1100" noProof="0">
                          <a:solidFill>
                            <a:srgbClr val="000000"/>
                          </a:solidFill>
                        </a:rPr>
                        <a:t>Impacto</a:t>
                      </a:r>
                    </a:p>
                  </a:txBody>
                  <a:tcPr>
                    <a:solidFill>
                      <a:schemeClr val="tx1">
                        <a:lumMod val="40000"/>
                        <a:lumOff val="60000"/>
                      </a:schemeClr>
                    </a:solidFill>
                  </a:tcPr>
                </a:tc>
                <a:tc>
                  <a:txBody>
                    <a:bodyPr/>
                    <a:lstStyle/>
                    <a:p>
                      <a:endParaRPr lang="es-ES_tradnl" sz="1100" noProof="0">
                        <a:solidFill>
                          <a:srgbClr val="000000"/>
                        </a:solidFill>
                      </a:endParaRPr>
                    </a:p>
                  </a:txBody>
                  <a:tcPr>
                    <a:solidFill>
                      <a:schemeClr val="tx1">
                        <a:lumMod val="40000"/>
                        <a:lumOff val="60000"/>
                      </a:schemeClr>
                    </a:solidFill>
                  </a:tcPr>
                </a:tc>
                <a:extLst>
                  <a:ext uri="{0D108BD9-81ED-4DB2-BD59-A6C34878D82A}">
                    <a16:rowId xmlns:a16="http://schemas.microsoft.com/office/drawing/2014/main" val="2522535118"/>
                  </a:ext>
                </a:extLst>
              </a:tr>
            </a:tbl>
          </a:graphicData>
        </a:graphic>
      </p:graphicFrame>
      <p:graphicFrame>
        <p:nvGraphicFramePr>
          <p:cNvPr id="23" name="Table 22">
            <a:extLst>
              <a:ext uri="{FF2B5EF4-FFF2-40B4-BE49-F238E27FC236}">
                <a16:creationId xmlns:a16="http://schemas.microsoft.com/office/drawing/2014/main" id="{9686B305-04B9-491F-0A24-138016C7499B}"/>
              </a:ext>
            </a:extLst>
          </p:cNvPr>
          <p:cNvGraphicFramePr>
            <a:graphicFrameLocks noGrp="1"/>
          </p:cNvGraphicFramePr>
          <p:nvPr/>
        </p:nvGraphicFramePr>
        <p:xfrm>
          <a:off x="3326688" y="4546192"/>
          <a:ext cx="2592288" cy="1023888"/>
        </p:xfrm>
        <a:graphic>
          <a:graphicData uri="http://schemas.openxmlformats.org/drawingml/2006/table">
            <a:tbl>
              <a:tblPr firstRow="1" bandRow="1">
                <a:tableStyleId>{5C22544A-7EE6-4342-B048-85BDC9FD1C3A}</a:tableStyleId>
              </a:tblPr>
              <a:tblGrid>
                <a:gridCol w="856876">
                  <a:extLst>
                    <a:ext uri="{9D8B030D-6E8A-4147-A177-3AD203B41FA5}">
                      <a16:colId xmlns:a16="http://schemas.microsoft.com/office/drawing/2014/main" val="3074122083"/>
                    </a:ext>
                  </a:extLst>
                </a:gridCol>
                <a:gridCol w="1735412">
                  <a:extLst>
                    <a:ext uri="{9D8B030D-6E8A-4147-A177-3AD203B41FA5}">
                      <a16:colId xmlns:a16="http://schemas.microsoft.com/office/drawing/2014/main" val="1104832515"/>
                    </a:ext>
                  </a:extLst>
                </a:gridCol>
              </a:tblGrid>
              <a:tr h="341296">
                <a:tc gridSpan="2">
                  <a:txBody>
                    <a:bodyPr/>
                    <a:lstStyle/>
                    <a:p>
                      <a:pPr algn="ctr"/>
                      <a:r>
                        <a:rPr lang="es-ES_tradnl" sz="1100" b="0" noProof="0">
                          <a:solidFill>
                            <a:srgbClr val="000000"/>
                          </a:solidFill>
                        </a:rPr>
                        <a:t>Atributo de calidad</a:t>
                      </a:r>
                    </a:p>
                  </a:txBody>
                  <a:tcPr>
                    <a:solidFill>
                      <a:schemeClr val="accent6">
                        <a:lumMod val="60000"/>
                        <a:lumOff val="40000"/>
                      </a:schemeClr>
                    </a:solidFill>
                  </a:tcPr>
                </a:tc>
                <a:tc hMerge="1">
                  <a:txBody>
                    <a:bodyPr/>
                    <a:lstStyle/>
                    <a:p>
                      <a:endParaRPr lang="en-US"/>
                    </a:p>
                  </a:txBody>
                  <a:tcPr>
                    <a:solidFill>
                      <a:schemeClr val="tx1">
                        <a:lumMod val="40000"/>
                        <a:lumOff val="60000"/>
                      </a:schemeClr>
                    </a:solidFill>
                  </a:tcPr>
                </a:tc>
                <a:extLst>
                  <a:ext uri="{0D108BD9-81ED-4DB2-BD59-A6C34878D82A}">
                    <a16:rowId xmlns:a16="http://schemas.microsoft.com/office/drawing/2014/main" val="2684417783"/>
                  </a:ext>
                </a:extLst>
              </a:tr>
              <a:tr h="341296">
                <a:tc>
                  <a:txBody>
                    <a:bodyPr/>
                    <a:lstStyle/>
                    <a:p>
                      <a:r>
                        <a:rPr lang="es-ES_tradnl" sz="1100" noProof="0">
                          <a:solidFill>
                            <a:srgbClr val="000000"/>
                          </a:solidFill>
                        </a:rPr>
                        <a:t>Prioridad</a:t>
                      </a:r>
                    </a:p>
                  </a:txBody>
                  <a:tcPr>
                    <a:solidFill>
                      <a:schemeClr val="tx1">
                        <a:lumMod val="40000"/>
                        <a:lumOff val="60000"/>
                      </a:schemeClr>
                    </a:solidFill>
                  </a:tcPr>
                </a:tc>
                <a:tc>
                  <a:txBody>
                    <a:bodyPr/>
                    <a:lstStyle/>
                    <a:p>
                      <a:endParaRPr lang="es-ES_tradnl" sz="1100" noProof="0">
                        <a:solidFill>
                          <a:srgbClr val="000000"/>
                        </a:solidFill>
                      </a:endParaRPr>
                    </a:p>
                  </a:txBody>
                  <a:tcPr>
                    <a:solidFill>
                      <a:schemeClr val="tx1">
                        <a:lumMod val="40000"/>
                        <a:lumOff val="60000"/>
                      </a:schemeClr>
                    </a:solidFill>
                  </a:tcPr>
                </a:tc>
                <a:extLst>
                  <a:ext uri="{0D108BD9-81ED-4DB2-BD59-A6C34878D82A}">
                    <a16:rowId xmlns:a16="http://schemas.microsoft.com/office/drawing/2014/main" val="509062101"/>
                  </a:ext>
                </a:extLst>
              </a:tr>
              <a:tr h="341296">
                <a:tc>
                  <a:txBody>
                    <a:bodyPr/>
                    <a:lstStyle/>
                    <a:p>
                      <a:r>
                        <a:rPr lang="es-ES_tradnl" sz="1100" noProof="0">
                          <a:solidFill>
                            <a:srgbClr val="000000"/>
                          </a:solidFill>
                        </a:rPr>
                        <a:t>Impacto</a:t>
                      </a:r>
                    </a:p>
                  </a:txBody>
                  <a:tcPr>
                    <a:solidFill>
                      <a:schemeClr val="tx1">
                        <a:lumMod val="40000"/>
                        <a:lumOff val="60000"/>
                      </a:schemeClr>
                    </a:solidFill>
                  </a:tcPr>
                </a:tc>
                <a:tc>
                  <a:txBody>
                    <a:bodyPr/>
                    <a:lstStyle/>
                    <a:p>
                      <a:endParaRPr lang="es-ES_tradnl" sz="1100" noProof="0">
                        <a:solidFill>
                          <a:srgbClr val="000000"/>
                        </a:solidFill>
                      </a:endParaRPr>
                    </a:p>
                  </a:txBody>
                  <a:tcPr>
                    <a:solidFill>
                      <a:schemeClr val="tx1">
                        <a:lumMod val="40000"/>
                        <a:lumOff val="60000"/>
                      </a:schemeClr>
                    </a:solidFill>
                  </a:tcPr>
                </a:tc>
                <a:extLst>
                  <a:ext uri="{0D108BD9-81ED-4DB2-BD59-A6C34878D82A}">
                    <a16:rowId xmlns:a16="http://schemas.microsoft.com/office/drawing/2014/main" val="2522535118"/>
                  </a:ext>
                </a:extLst>
              </a:tr>
            </a:tbl>
          </a:graphicData>
        </a:graphic>
      </p:graphicFrame>
      <p:graphicFrame>
        <p:nvGraphicFramePr>
          <p:cNvPr id="24" name="Table 23">
            <a:extLst>
              <a:ext uri="{FF2B5EF4-FFF2-40B4-BE49-F238E27FC236}">
                <a16:creationId xmlns:a16="http://schemas.microsoft.com/office/drawing/2014/main" id="{80D7C09D-270A-3E10-D048-6C2C51639473}"/>
              </a:ext>
            </a:extLst>
          </p:cNvPr>
          <p:cNvGraphicFramePr>
            <a:graphicFrameLocks noGrp="1"/>
          </p:cNvGraphicFramePr>
          <p:nvPr/>
        </p:nvGraphicFramePr>
        <p:xfrm>
          <a:off x="6094424" y="4546192"/>
          <a:ext cx="2592288" cy="1056748"/>
        </p:xfrm>
        <a:graphic>
          <a:graphicData uri="http://schemas.openxmlformats.org/drawingml/2006/table">
            <a:tbl>
              <a:tblPr firstRow="1" bandRow="1">
                <a:tableStyleId>{5C22544A-7EE6-4342-B048-85BDC9FD1C3A}</a:tableStyleId>
              </a:tblPr>
              <a:tblGrid>
                <a:gridCol w="856876">
                  <a:extLst>
                    <a:ext uri="{9D8B030D-6E8A-4147-A177-3AD203B41FA5}">
                      <a16:colId xmlns:a16="http://schemas.microsoft.com/office/drawing/2014/main" val="3074122083"/>
                    </a:ext>
                  </a:extLst>
                </a:gridCol>
                <a:gridCol w="1735412">
                  <a:extLst>
                    <a:ext uri="{9D8B030D-6E8A-4147-A177-3AD203B41FA5}">
                      <a16:colId xmlns:a16="http://schemas.microsoft.com/office/drawing/2014/main" val="1104832515"/>
                    </a:ext>
                  </a:extLst>
                </a:gridCol>
              </a:tblGrid>
              <a:tr h="315014">
                <a:tc gridSpan="2">
                  <a:txBody>
                    <a:bodyPr/>
                    <a:lstStyle/>
                    <a:p>
                      <a:pPr algn="ctr"/>
                      <a:r>
                        <a:rPr lang="es-ES_tradnl" sz="1100" b="0" noProof="0">
                          <a:solidFill>
                            <a:srgbClr val="000000"/>
                          </a:solidFill>
                        </a:rPr>
                        <a:t>Atributo de calidad</a:t>
                      </a:r>
                    </a:p>
                  </a:txBody>
                  <a:tcPr>
                    <a:solidFill>
                      <a:schemeClr val="accent6">
                        <a:lumMod val="60000"/>
                        <a:lumOff val="40000"/>
                      </a:schemeClr>
                    </a:solidFill>
                  </a:tcPr>
                </a:tc>
                <a:tc hMerge="1">
                  <a:txBody>
                    <a:bodyPr/>
                    <a:lstStyle/>
                    <a:p>
                      <a:endParaRPr lang="en-US"/>
                    </a:p>
                  </a:txBody>
                  <a:tcPr>
                    <a:solidFill>
                      <a:schemeClr val="tx1">
                        <a:lumMod val="40000"/>
                        <a:lumOff val="60000"/>
                      </a:schemeClr>
                    </a:solidFill>
                  </a:tcPr>
                </a:tc>
                <a:extLst>
                  <a:ext uri="{0D108BD9-81ED-4DB2-BD59-A6C34878D82A}">
                    <a16:rowId xmlns:a16="http://schemas.microsoft.com/office/drawing/2014/main" val="2684417783"/>
                  </a:ext>
                </a:extLst>
              </a:tr>
              <a:tr h="315014">
                <a:tc>
                  <a:txBody>
                    <a:bodyPr/>
                    <a:lstStyle/>
                    <a:p>
                      <a:r>
                        <a:rPr lang="es-ES_tradnl" sz="1100" noProof="0">
                          <a:solidFill>
                            <a:srgbClr val="000000"/>
                          </a:solidFill>
                        </a:rPr>
                        <a:t>Prioridad</a:t>
                      </a:r>
                    </a:p>
                  </a:txBody>
                  <a:tcPr>
                    <a:solidFill>
                      <a:schemeClr val="tx1">
                        <a:lumMod val="40000"/>
                        <a:lumOff val="60000"/>
                      </a:schemeClr>
                    </a:solidFill>
                  </a:tcPr>
                </a:tc>
                <a:tc>
                  <a:txBody>
                    <a:bodyPr/>
                    <a:lstStyle/>
                    <a:p>
                      <a:endParaRPr lang="es-ES_tradnl" sz="1100" noProof="0">
                        <a:solidFill>
                          <a:srgbClr val="000000"/>
                        </a:solidFill>
                      </a:endParaRPr>
                    </a:p>
                  </a:txBody>
                  <a:tcPr>
                    <a:solidFill>
                      <a:schemeClr val="tx1">
                        <a:lumMod val="40000"/>
                        <a:lumOff val="60000"/>
                      </a:schemeClr>
                    </a:solidFill>
                  </a:tcPr>
                </a:tc>
                <a:extLst>
                  <a:ext uri="{0D108BD9-81ED-4DB2-BD59-A6C34878D82A}">
                    <a16:rowId xmlns:a16="http://schemas.microsoft.com/office/drawing/2014/main" val="509062101"/>
                  </a:ext>
                </a:extLst>
              </a:tr>
              <a:tr h="393860">
                <a:tc>
                  <a:txBody>
                    <a:bodyPr/>
                    <a:lstStyle/>
                    <a:p>
                      <a:r>
                        <a:rPr lang="es-ES_tradnl" sz="1100" noProof="0">
                          <a:solidFill>
                            <a:srgbClr val="000000"/>
                          </a:solidFill>
                        </a:rPr>
                        <a:t>Respuesta esperada:</a:t>
                      </a:r>
                    </a:p>
                  </a:txBody>
                  <a:tcPr>
                    <a:solidFill>
                      <a:schemeClr val="tx1">
                        <a:lumMod val="40000"/>
                        <a:lumOff val="60000"/>
                      </a:schemeClr>
                    </a:solidFill>
                  </a:tcPr>
                </a:tc>
                <a:tc>
                  <a:txBody>
                    <a:bodyPr/>
                    <a:lstStyle/>
                    <a:p>
                      <a:endParaRPr lang="es-ES_tradnl" sz="1100" noProof="0">
                        <a:solidFill>
                          <a:srgbClr val="000000"/>
                        </a:solidFill>
                      </a:endParaRPr>
                    </a:p>
                  </a:txBody>
                  <a:tcPr>
                    <a:solidFill>
                      <a:schemeClr val="tx1">
                        <a:lumMod val="40000"/>
                        <a:lumOff val="60000"/>
                      </a:schemeClr>
                    </a:solidFill>
                  </a:tcPr>
                </a:tc>
                <a:extLst>
                  <a:ext uri="{0D108BD9-81ED-4DB2-BD59-A6C34878D82A}">
                    <a16:rowId xmlns:a16="http://schemas.microsoft.com/office/drawing/2014/main" val="2522535118"/>
                  </a:ext>
                </a:extLst>
              </a:tr>
            </a:tbl>
          </a:graphicData>
        </a:graphic>
      </p:graphicFrame>
      <p:sp>
        <p:nvSpPr>
          <p:cNvPr id="2" name="CuadroTexto 1">
            <a:extLst>
              <a:ext uri="{FF2B5EF4-FFF2-40B4-BE49-F238E27FC236}">
                <a16:creationId xmlns:a16="http://schemas.microsoft.com/office/drawing/2014/main" id="{09D6CF86-BB50-7846-56FC-6B9A9CF1C2AD}"/>
              </a:ext>
            </a:extLst>
          </p:cNvPr>
          <p:cNvSpPr txBox="1"/>
          <p:nvPr/>
        </p:nvSpPr>
        <p:spPr>
          <a:xfrm>
            <a:off x="82463" y="1156988"/>
            <a:ext cx="437064" cy="646331"/>
          </a:xfrm>
          <a:prstGeom prst="rect">
            <a:avLst/>
          </a:prstGeom>
          <a:noFill/>
        </p:spPr>
        <p:txBody>
          <a:bodyPr wrap="square" lIns="91440" tIns="45720" rIns="91440" bIns="45720" rtlCol="0" anchor="t">
            <a:spAutoFit/>
          </a:bodyPr>
          <a:lstStyle/>
          <a:p>
            <a:r>
              <a:rPr lang="es-CO"/>
              <a:t>🚧P3</a:t>
            </a:r>
          </a:p>
        </p:txBody>
      </p:sp>
    </p:spTree>
    <p:extLst>
      <p:ext uri="{BB962C8B-B14F-4D97-AF65-F5344CB8AC3E}">
        <p14:creationId xmlns:p14="http://schemas.microsoft.com/office/powerpoint/2010/main" val="25519768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9A90D2-C1E6-FE98-127D-A952FD6F3BFE}"/>
            </a:ext>
          </a:extLst>
        </p:cNvPr>
        <p:cNvGrpSpPr/>
        <p:nvPr/>
      </p:nvGrpSpPr>
      <p:grpSpPr>
        <a:xfrm>
          <a:off x="0" y="0"/>
          <a:ext cx="0" cy="0"/>
          <a:chOff x="0" y="0"/>
          <a:chExt cx="0" cy="0"/>
        </a:xfrm>
      </p:grpSpPr>
      <p:sp>
        <p:nvSpPr>
          <p:cNvPr id="5" name="Título 4">
            <a:extLst>
              <a:ext uri="{FF2B5EF4-FFF2-40B4-BE49-F238E27FC236}">
                <a16:creationId xmlns:a16="http://schemas.microsoft.com/office/drawing/2014/main" id="{7BED98F2-4D8B-21E8-A91C-9BA73D39F4BB}"/>
              </a:ext>
            </a:extLst>
          </p:cNvPr>
          <p:cNvSpPr>
            <a:spLocks noGrp="1"/>
          </p:cNvSpPr>
          <p:nvPr>
            <p:ph type="title"/>
          </p:nvPr>
        </p:nvSpPr>
        <p:spPr>
          <a:xfrm>
            <a:off x="4499992" y="188640"/>
            <a:ext cx="3312368" cy="504056"/>
          </a:xfrm>
        </p:spPr>
        <p:txBody>
          <a:bodyPr/>
          <a:lstStyle/>
          <a:p>
            <a:pPr algn="ctr"/>
            <a:r>
              <a:rPr lang="es-ES_tradnl" err="1">
                <a:solidFill>
                  <a:schemeClr val="bg1"/>
                </a:solidFill>
              </a:rPr>
              <a:t>ASRs</a:t>
            </a:r>
            <a:endParaRPr lang="es-ES_tradnl">
              <a:solidFill>
                <a:schemeClr val="bg1"/>
              </a:solidFill>
            </a:endParaRPr>
          </a:p>
        </p:txBody>
      </p:sp>
      <p:sp>
        <p:nvSpPr>
          <p:cNvPr id="3" name="Slide Number Placeholder 2">
            <a:extLst>
              <a:ext uri="{FF2B5EF4-FFF2-40B4-BE49-F238E27FC236}">
                <a16:creationId xmlns:a16="http://schemas.microsoft.com/office/drawing/2014/main" id="{BE5EAA74-636F-F5FC-B8DF-EDC1C4DF0AA1}"/>
              </a:ext>
            </a:extLst>
          </p:cNvPr>
          <p:cNvSpPr>
            <a:spLocks noGrp="1"/>
          </p:cNvSpPr>
          <p:nvPr>
            <p:ph type="sldNum" sz="quarter" idx="4"/>
          </p:nvPr>
        </p:nvSpPr>
        <p:spPr/>
        <p:txBody>
          <a:bodyPr/>
          <a:lstStyle/>
          <a:p>
            <a:fld id="{0AEE6DC9-5AC4-4174-887C-07A615CCC701}" type="slidenum">
              <a:rPr lang="es-ES_tradnl" smtClean="0"/>
              <a:pPr/>
              <a:t>12</a:t>
            </a:fld>
            <a:endParaRPr lang="es-ES_tradnl"/>
          </a:p>
        </p:txBody>
      </p:sp>
      <p:sp>
        <p:nvSpPr>
          <p:cNvPr id="6" name="Footer Placeholder 5">
            <a:extLst>
              <a:ext uri="{FF2B5EF4-FFF2-40B4-BE49-F238E27FC236}">
                <a16:creationId xmlns:a16="http://schemas.microsoft.com/office/drawing/2014/main" id="{9CC30711-8BFF-9FC4-E0A1-07872BF12785}"/>
              </a:ext>
            </a:extLst>
          </p:cNvPr>
          <p:cNvSpPr>
            <a:spLocks noGrp="1"/>
          </p:cNvSpPr>
          <p:nvPr>
            <p:ph type="ftr" sz="quarter" idx="3"/>
          </p:nvPr>
        </p:nvSpPr>
        <p:spPr>
          <a:xfrm>
            <a:off x="467544" y="6453336"/>
            <a:ext cx="6912768" cy="365125"/>
          </a:xfrm>
        </p:spPr>
        <p:txBody>
          <a:bodyPr/>
          <a:lstStyle/>
          <a:p>
            <a:r>
              <a:rPr lang="es-ES_tradnl"/>
              <a:t>© 2019 - Universidad de Los Andes – Departamento de Sistemas y Computación  - Darío Correal</a:t>
            </a:r>
          </a:p>
        </p:txBody>
      </p:sp>
      <p:graphicFrame>
        <p:nvGraphicFramePr>
          <p:cNvPr id="8" name="Table 7">
            <a:extLst>
              <a:ext uri="{FF2B5EF4-FFF2-40B4-BE49-F238E27FC236}">
                <a16:creationId xmlns:a16="http://schemas.microsoft.com/office/drawing/2014/main" id="{A18DC7B3-3A78-10F3-9731-E3D588BF29D5}"/>
              </a:ext>
            </a:extLst>
          </p:cNvPr>
          <p:cNvGraphicFramePr>
            <a:graphicFrameLocks noGrp="1"/>
          </p:cNvGraphicFramePr>
          <p:nvPr/>
        </p:nvGraphicFramePr>
        <p:xfrm>
          <a:off x="642367" y="2887616"/>
          <a:ext cx="8075152" cy="1224280"/>
        </p:xfrm>
        <a:graphic>
          <a:graphicData uri="http://schemas.openxmlformats.org/drawingml/2006/table">
            <a:tbl>
              <a:tblPr firstRow="1" bandRow="1">
                <a:tableStyleId>{5C22544A-7EE6-4342-B048-85BDC9FD1C3A}</a:tableStyleId>
              </a:tblPr>
              <a:tblGrid>
                <a:gridCol w="1271369">
                  <a:extLst>
                    <a:ext uri="{9D8B030D-6E8A-4147-A177-3AD203B41FA5}">
                      <a16:colId xmlns:a16="http://schemas.microsoft.com/office/drawing/2014/main" val="364204572"/>
                    </a:ext>
                  </a:extLst>
                </a:gridCol>
                <a:gridCol w="2766207">
                  <a:extLst>
                    <a:ext uri="{9D8B030D-6E8A-4147-A177-3AD203B41FA5}">
                      <a16:colId xmlns:a16="http://schemas.microsoft.com/office/drawing/2014/main" val="4055417734"/>
                    </a:ext>
                  </a:extLst>
                </a:gridCol>
                <a:gridCol w="1271369">
                  <a:extLst>
                    <a:ext uri="{9D8B030D-6E8A-4147-A177-3AD203B41FA5}">
                      <a16:colId xmlns:a16="http://schemas.microsoft.com/office/drawing/2014/main" val="2134725910"/>
                    </a:ext>
                  </a:extLst>
                </a:gridCol>
                <a:gridCol w="2766207">
                  <a:extLst>
                    <a:ext uri="{9D8B030D-6E8A-4147-A177-3AD203B41FA5}">
                      <a16:colId xmlns:a16="http://schemas.microsoft.com/office/drawing/2014/main" val="36188974"/>
                    </a:ext>
                  </a:extLst>
                </a:gridCol>
              </a:tblGrid>
              <a:tr h="370840">
                <a:tc>
                  <a:txBody>
                    <a:bodyPr/>
                    <a:lstStyle/>
                    <a:p>
                      <a:r>
                        <a:rPr lang="es-ES_tradnl" sz="1100" b="1" noProof="0">
                          <a:solidFill>
                            <a:srgbClr val="000000"/>
                          </a:solidFill>
                        </a:rPr>
                        <a:t>Actor:</a:t>
                      </a:r>
                    </a:p>
                  </a:txBody>
                  <a:tcPr>
                    <a:solidFill>
                      <a:schemeClr val="bg1">
                        <a:lumMod val="75000"/>
                      </a:schemeClr>
                    </a:solidFill>
                  </a:tcPr>
                </a:tc>
                <a:tc>
                  <a:txBody>
                    <a:bodyPr/>
                    <a:lstStyle/>
                    <a:p>
                      <a:r>
                        <a:rPr lang="es-ES_tradnl" sz="1100" b="1" noProof="0">
                          <a:solidFill>
                            <a:srgbClr val="000000"/>
                          </a:solidFill>
                        </a:rPr>
                        <a:t>Usuario (comprador)</a:t>
                      </a:r>
                    </a:p>
                  </a:txBody>
                  <a:tcPr>
                    <a:solidFill>
                      <a:schemeClr val="bg1">
                        <a:lumMod val="75000"/>
                      </a:schemeClr>
                    </a:solidFill>
                  </a:tcPr>
                </a:tc>
                <a:tc>
                  <a:txBody>
                    <a:bodyPr/>
                    <a:lstStyle/>
                    <a:p>
                      <a:r>
                        <a:rPr lang="es-ES_tradnl" sz="1100" b="1" noProof="0">
                          <a:solidFill>
                            <a:srgbClr val="000000"/>
                          </a:solidFill>
                        </a:rPr>
                        <a:t>Estímulo:</a:t>
                      </a:r>
                    </a:p>
                  </a:txBody>
                  <a:tcPr>
                    <a:solidFill>
                      <a:schemeClr val="bg1">
                        <a:lumMod val="75000"/>
                      </a:schemeClr>
                    </a:solidFill>
                  </a:tcPr>
                </a:tc>
                <a:tc>
                  <a:txBody>
                    <a:bodyPr/>
                    <a:lstStyle/>
                    <a:p>
                      <a:r>
                        <a:rPr lang="es-ES" sz="1100" b="1" noProof="0">
                          <a:solidFill>
                            <a:srgbClr val="000000"/>
                          </a:solidFill>
                        </a:rPr>
                        <a:t>Compra de una suscripción (tipo estocástico) </a:t>
                      </a:r>
                    </a:p>
                  </a:txBody>
                  <a:tcPr>
                    <a:solidFill>
                      <a:schemeClr val="bg1">
                        <a:lumMod val="75000"/>
                      </a:schemeClr>
                    </a:solidFill>
                  </a:tcPr>
                </a:tc>
                <a:extLst>
                  <a:ext uri="{0D108BD9-81ED-4DB2-BD59-A6C34878D82A}">
                    <a16:rowId xmlns:a16="http://schemas.microsoft.com/office/drawing/2014/main" val="4024722904"/>
                  </a:ext>
                </a:extLst>
              </a:tr>
              <a:tr h="370840">
                <a:tc>
                  <a:txBody>
                    <a:bodyPr/>
                    <a:lstStyle/>
                    <a:p>
                      <a:r>
                        <a:rPr lang="es-ES_tradnl" sz="1100" b="1" noProof="0">
                          <a:solidFill>
                            <a:srgbClr val="000000"/>
                          </a:solidFill>
                        </a:rPr>
                        <a:t>Ambiente:</a:t>
                      </a:r>
                    </a:p>
                  </a:txBody>
                  <a:tcPr>
                    <a:solidFill>
                      <a:schemeClr val="bg1">
                        <a:lumMod val="75000"/>
                      </a:schemeClr>
                    </a:solidFill>
                  </a:tcPr>
                </a:tc>
                <a:tc>
                  <a:txBody>
                    <a:bodyPr/>
                    <a:lstStyle/>
                    <a:p>
                      <a:r>
                        <a:rPr lang="es-ES_tradnl" sz="1100" b="1" noProof="0">
                          <a:solidFill>
                            <a:srgbClr val="000000"/>
                          </a:solidFill>
                        </a:rPr>
                        <a:t>Operación normal (100 suscripciones/min)</a:t>
                      </a:r>
                      <a:endParaRPr lang="en-US" b="1"/>
                    </a:p>
                  </a:txBody>
                  <a:tcPr>
                    <a:solidFill>
                      <a:schemeClr val="bg1">
                        <a:lumMod val="75000"/>
                      </a:schemeClr>
                    </a:solidFill>
                  </a:tcPr>
                </a:tc>
                <a:tc>
                  <a:txBody>
                    <a:bodyPr/>
                    <a:lstStyle/>
                    <a:p>
                      <a:r>
                        <a:rPr lang="es-ES_tradnl" sz="1100" b="1" noProof="0">
                          <a:solidFill>
                            <a:srgbClr val="000000"/>
                          </a:solidFill>
                        </a:rPr>
                        <a:t>Artefacto:</a:t>
                      </a:r>
                    </a:p>
                  </a:txBody>
                  <a:tcPr>
                    <a:solidFill>
                      <a:schemeClr val="bg1">
                        <a:lumMod val="75000"/>
                      </a:schemeClr>
                    </a:solidFill>
                  </a:tcPr>
                </a:tc>
                <a:tc>
                  <a:txBody>
                    <a:bodyPr/>
                    <a:lstStyle/>
                    <a:p>
                      <a:r>
                        <a:rPr lang="es-ES_tradnl" sz="1100" b="1" noProof="0">
                          <a:solidFill>
                            <a:srgbClr val="000000"/>
                          </a:solidFill>
                        </a:rPr>
                        <a:t>Sistema</a:t>
                      </a:r>
                    </a:p>
                  </a:txBody>
                  <a:tcPr>
                    <a:solidFill>
                      <a:schemeClr val="bg1">
                        <a:lumMod val="75000"/>
                      </a:schemeClr>
                    </a:solidFill>
                  </a:tcPr>
                </a:tc>
                <a:extLst>
                  <a:ext uri="{0D108BD9-81ED-4DB2-BD59-A6C34878D82A}">
                    <a16:rowId xmlns:a16="http://schemas.microsoft.com/office/drawing/2014/main" val="3947952321"/>
                  </a:ext>
                </a:extLst>
              </a:tr>
              <a:tr h="370840">
                <a:tc>
                  <a:txBody>
                    <a:bodyPr/>
                    <a:lstStyle/>
                    <a:p>
                      <a:r>
                        <a:rPr lang="es-ES_tradnl" sz="1100" b="1" noProof="0">
                          <a:solidFill>
                            <a:srgbClr val="000000"/>
                          </a:solidFill>
                        </a:rPr>
                        <a:t>Respuesta esperada:</a:t>
                      </a:r>
                    </a:p>
                  </a:txBody>
                  <a:tcPr>
                    <a:solidFill>
                      <a:schemeClr val="bg1">
                        <a:lumMod val="75000"/>
                      </a:schemeClr>
                    </a:solidFill>
                  </a:tcPr>
                </a:tc>
                <a:tc gridSpan="3">
                  <a:txBody>
                    <a:bodyPr/>
                    <a:lstStyle/>
                    <a:p>
                      <a:r>
                        <a:rPr lang="es-ES_tradnl" sz="1100" b="1" noProof="0">
                          <a:solidFill>
                            <a:srgbClr val="000000"/>
                          </a:solidFill>
                        </a:rPr>
                        <a:t>Un usuario adquiere una suscripción y obtiene los beneficios de las notificaciones </a:t>
                      </a:r>
                      <a:r>
                        <a:rPr lang="es-ES_tradnl" sz="1100" b="1" noProof="0" err="1">
                          <a:solidFill>
                            <a:srgbClr val="000000"/>
                          </a:solidFill>
                        </a:rPr>
                        <a:t>despúes</a:t>
                      </a:r>
                      <a:r>
                        <a:rPr lang="es-ES_tradnl" sz="1100" b="1" noProof="0">
                          <a:solidFill>
                            <a:srgbClr val="000000"/>
                          </a:solidFill>
                        </a:rPr>
                        <a:t> de haber pagado con un tiempo de 1 minuto</a:t>
                      </a:r>
                    </a:p>
                  </a:txBody>
                  <a:tcPr>
                    <a:solidFill>
                      <a:schemeClr val="bg1">
                        <a:lumMod val="75000"/>
                      </a:schemeClr>
                    </a:solidFill>
                  </a:tcPr>
                </a:tc>
                <a:tc hMerge="1">
                  <a:txBody>
                    <a:bodyPr/>
                    <a:lstStyle/>
                    <a:p>
                      <a:endParaRPr lang="en-US" sz="1100" b="1">
                        <a:solidFill>
                          <a:srgbClr val="000000"/>
                        </a:solidFill>
                      </a:endParaRPr>
                    </a:p>
                  </a:txBody>
                  <a:tcPr>
                    <a:solidFill>
                      <a:schemeClr val="bg1">
                        <a:lumMod val="75000"/>
                      </a:schemeClr>
                    </a:solidFill>
                  </a:tcPr>
                </a:tc>
                <a:tc hMerge="1">
                  <a:txBody>
                    <a:bodyPr/>
                    <a:lstStyle/>
                    <a:p>
                      <a:endParaRPr lang="en-US" sz="1100" b="1">
                        <a:solidFill>
                          <a:srgbClr val="000000"/>
                        </a:solidFill>
                      </a:endParaRPr>
                    </a:p>
                  </a:txBody>
                  <a:tcPr>
                    <a:solidFill>
                      <a:schemeClr val="bg1">
                        <a:lumMod val="75000"/>
                      </a:schemeClr>
                    </a:solidFill>
                  </a:tcPr>
                </a:tc>
                <a:extLst>
                  <a:ext uri="{0D108BD9-81ED-4DB2-BD59-A6C34878D82A}">
                    <a16:rowId xmlns:a16="http://schemas.microsoft.com/office/drawing/2014/main" val="2565655683"/>
                  </a:ext>
                </a:extLst>
              </a:tr>
            </a:tbl>
          </a:graphicData>
        </a:graphic>
      </p:graphicFrame>
      <p:graphicFrame>
        <p:nvGraphicFramePr>
          <p:cNvPr id="14" name="Table 13">
            <a:extLst>
              <a:ext uri="{FF2B5EF4-FFF2-40B4-BE49-F238E27FC236}">
                <a16:creationId xmlns:a16="http://schemas.microsoft.com/office/drawing/2014/main" id="{9AA5E8DA-F7EF-F787-5366-6572B61055B9}"/>
              </a:ext>
            </a:extLst>
          </p:cNvPr>
          <p:cNvGraphicFramePr>
            <a:graphicFrameLocks noGrp="1"/>
          </p:cNvGraphicFramePr>
          <p:nvPr/>
        </p:nvGraphicFramePr>
        <p:xfrm>
          <a:off x="642367" y="1389328"/>
          <a:ext cx="2592288" cy="1109312"/>
        </p:xfrm>
        <a:graphic>
          <a:graphicData uri="http://schemas.openxmlformats.org/drawingml/2006/table">
            <a:tbl>
              <a:tblPr firstRow="1" bandRow="1">
                <a:tableStyleId>{5C22544A-7EE6-4342-B048-85BDC9FD1C3A}</a:tableStyleId>
              </a:tblPr>
              <a:tblGrid>
                <a:gridCol w="856876">
                  <a:extLst>
                    <a:ext uri="{9D8B030D-6E8A-4147-A177-3AD203B41FA5}">
                      <a16:colId xmlns:a16="http://schemas.microsoft.com/office/drawing/2014/main" val="3074122083"/>
                    </a:ext>
                  </a:extLst>
                </a:gridCol>
                <a:gridCol w="1735412">
                  <a:extLst>
                    <a:ext uri="{9D8B030D-6E8A-4147-A177-3AD203B41FA5}">
                      <a16:colId xmlns:a16="http://schemas.microsoft.com/office/drawing/2014/main" val="1104832515"/>
                    </a:ext>
                  </a:extLst>
                </a:gridCol>
              </a:tblGrid>
              <a:tr h="341296">
                <a:tc gridSpan="2">
                  <a:txBody>
                    <a:bodyPr/>
                    <a:lstStyle/>
                    <a:p>
                      <a:pPr algn="ctr"/>
                      <a:r>
                        <a:rPr lang="es-ES_tradnl" sz="1100" b="0" noProof="0">
                          <a:solidFill>
                            <a:srgbClr val="000000"/>
                          </a:solidFill>
                        </a:rPr>
                        <a:t>Latencia</a:t>
                      </a:r>
                    </a:p>
                  </a:txBody>
                  <a:tcPr>
                    <a:solidFill>
                      <a:srgbClr val="92D050"/>
                    </a:solidFill>
                  </a:tcPr>
                </a:tc>
                <a:tc hMerge="1">
                  <a:txBody>
                    <a:bodyPr/>
                    <a:lstStyle/>
                    <a:p>
                      <a:endParaRPr lang="en-US"/>
                    </a:p>
                  </a:txBody>
                  <a:tcPr>
                    <a:solidFill>
                      <a:schemeClr val="tx1">
                        <a:lumMod val="40000"/>
                        <a:lumOff val="60000"/>
                      </a:schemeClr>
                    </a:solidFill>
                  </a:tcPr>
                </a:tc>
                <a:extLst>
                  <a:ext uri="{0D108BD9-81ED-4DB2-BD59-A6C34878D82A}">
                    <a16:rowId xmlns:a16="http://schemas.microsoft.com/office/drawing/2014/main" val="2684417783"/>
                  </a:ext>
                </a:extLst>
              </a:tr>
              <a:tr h="341296">
                <a:tc>
                  <a:txBody>
                    <a:bodyPr/>
                    <a:lstStyle/>
                    <a:p>
                      <a:r>
                        <a:rPr lang="es-ES_tradnl" sz="1100" noProof="0">
                          <a:solidFill>
                            <a:srgbClr val="000000"/>
                          </a:solidFill>
                        </a:rPr>
                        <a:t>Unidad:</a:t>
                      </a:r>
                    </a:p>
                  </a:txBody>
                  <a:tcPr>
                    <a:solidFill>
                      <a:schemeClr val="tx1">
                        <a:lumMod val="40000"/>
                        <a:lumOff val="60000"/>
                      </a:schemeClr>
                    </a:solidFill>
                  </a:tcPr>
                </a:tc>
                <a:tc>
                  <a:txBody>
                    <a:bodyPr/>
                    <a:lstStyle/>
                    <a:p>
                      <a:r>
                        <a:rPr lang="es-ES_tradnl" sz="1100" noProof="0">
                          <a:solidFill>
                            <a:srgbClr val="000000"/>
                          </a:solidFill>
                        </a:rPr>
                        <a:t>Minutos</a:t>
                      </a:r>
                    </a:p>
                  </a:txBody>
                  <a:tcPr>
                    <a:solidFill>
                      <a:schemeClr val="tx1">
                        <a:lumMod val="40000"/>
                        <a:lumOff val="60000"/>
                      </a:schemeClr>
                    </a:solidFill>
                  </a:tcPr>
                </a:tc>
                <a:extLst>
                  <a:ext uri="{0D108BD9-81ED-4DB2-BD59-A6C34878D82A}">
                    <a16:rowId xmlns:a16="http://schemas.microsoft.com/office/drawing/2014/main" val="509062101"/>
                  </a:ext>
                </a:extLst>
              </a:tr>
              <a:tr h="341296">
                <a:tc>
                  <a:txBody>
                    <a:bodyPr/>
                    <a:lstStyle/>
                    <a:p>
                      <a:r>
                        <a:rPr lang="es-ES_tradnl" sz="1100" noProof="0">
                          <a:solidFill>
                            <a:srgbClr val="000000"/>
                          </a:solidFill>
                        </a:rPr>
                        <a:t>Respuesta esperada:</a:t>
                      </a:r>
                    </a:p>
                  </a:txBody>
                  <a:tcPr>
                    <a:solidFill>
                      <a:schemeClr val="tx1">
                        <a:lumMod val="40000"/>
                        <a:lumOff val="60000"/>
                      </a:schemeClr>
                    </a:solidFill>
                  </a:tcPr>
                </a:tc>
                <a:tc>
                  <a:txBody>
                    <a:bodyPr/>
                    <a:lstStyle/>
                    <a:p>
                      <a:r>
                        <a:rPr lang="es-ES_tradnl" sz="1100" noProof="0">
                          <a:solidFill>
                            <a:srgbClr val="000000"/>
                          </a:solidFill>
                        </a:rPr>
                        <a:t>1 minuto</a:t>
                      </a:r>
                      <a:endParaRPr lang="es-ES" sz="1100" b="0" i="0" u="none" strike="noStrike" noProof="0">
                        <a:solidFill>
                          <a:srgbClr val="000000"/>
                        </a:solidFill>
                        <a:latin typeface="Calibri"/>
                      </a:endParaRPr>
                    </a:p>
                  </a:txBody>
                  <a:tcPr>
                    <a:solidFill>
                      <a:schemeClr val="tx1">
                        <a:lumMod val="40000"/>
                        <a:lumOff val="60000"/>
                      </a:schemeClr>
                    </a:solidFill>
                  </a:tcPr>
                </a:tc>
                <a:extLst>
                  <a:ext uri="{0D108BD9-81ED-4DB2-BD59-A6C34878D82A}">
                    <a16:rowId xmlns:a16="http://schemas.microsoft.com/office/drawing/2014/main" val="2522535118"/>
                  </a:ext>
                </a:extLst>
              </a:tr>
            </a:tbl>
          </a:graphicData>
        </a:graphic>
      </p:graphicFrame>
      <p:graphicFrame>
        <p:nvGraphicFramePr>
          <p:cNvPr id="15" name="Table 14">
            <a:extLst>
              <a:ext uri="{FF2B5EF4-FFF2-40B4-BE49-F238E27FC236}">
                <a16:creationId xmlns:a16="http://schemas.microsoft.com/office/drawing/2014/main" id="{D75559C6-81C4-570C-9931-5B2324872BD8}"/>
              </a:ext>
            </a:extLst>
          </p:cNvPr>
          <p:cNvGraphicFramePr>
            <a:graphicFrameLocks noGrp="1"/>
          </p:cNvGraphicFramePr>
          <p:nvPr/>
        </p:nvGraphicFramePr>
        <p:xfrm>
          <a:off x="3357495" y="1383584"/>
          <a:ext cx="2592288" cy="1194736"/>
        </p:xfrm>
        <a:graphic>
          <a:graphicData uri="http://schemas.openxmlformats.org/drawingml/2006/table">
            <a:tbl>
              <a:tblPr firstRow="1" bandRow="1">
                <a:tableStyleId>{5C22544A-7EE6-4342-B048-85BDC9FD1C3A}</a:tableStyleId>
              </a:tblPr>
              <a:tblGrid>
                <a:gridCol w="856876">
                  <a:extLst>
                    <a:ext uri="{9D8B030D-6E8A-4147-A177-3AD203B41FA5}">
                      <a16:colId xmlns:a16="http://schemas.microsoft.com/office/drawing/2014/main" val="3074122083"/>
                    </a:ext>
                  </a:extLst>
                </a:gridCol>
                <a:gridCol w="1735412">
                  <a:extLst>
                    <a:ext uri="{9D8B030D-6E8A-4147-A177-3AD203B41FA5}">
                      <a16:colId xmlns:a16="http://schemas.microsoft.com/office/drawing/2014/main" val="1104832515"/>
                    </a:ext>
                  </a:extLst>
                </a:gridCol>
              </a:tblGrid>
              <a:tr h="341296">
                <a:tc gridSpan="2">
                  <a:txBody>
                    <a:bodyPr/>
                    <a:lstStyle/>
                    <a:p>
                      <a:pPr algn="ctr"/>
                      <a:r>
                        <a:rPr lang="es-ES_tradnl" sz="1100" b="0" noProof="0">
                          <a:solidFill>
                            <a:srgbClr val="000000"/>
                          </a:solidFill>
                        </a:rPr>
                        <a:t>Escalabilidad</a:t>
                      </a:r>
                    </a:p>
                  </a:txBody>
                  <a:tcPr>
                    <a:solidFill>
                      <a:srgbClr val="92D050"/>
                    </a:solidFill>
                  </a:tcPr>
                </a:tc>
                <a:tc hMerge="1">
                  <a:txBody>
                    <a:bodyPr/>
                    <a:lstStyle/>
                    <a:p>
                      <a:endParaRPr lang="en-US"/>
                    </a:p>
                  </a:txBody>
                  <a:tcPr>
                    <a:solidFill>
                      <a:schemeClr val="tx1">
                        <a:lumMod val="40000"/>
                        <a:lumOff val="60000"/>
                      </a:schemeClr>
                    </a:solidFill>
                  </a:tcPr>
                </a:tc>
                <a:extLst>
                  <a:ext uri="{0D108BD9-81ED-4DB2-BD59-A6C34878D82A}">
                    <a16:rowId xmlns:a16="http://schemas.microsoft.com/office/drawing/2014/main" val="2684417783"/>
                  </a:ext>
                </a:extLst>
              </a:tr>
              <a:tr h="341296">
                <a:tc>
                  <a:txBody>
                    <a:bodyPr/>
                    <a:lstStyle/>
                    <a:p>
                      <a:r>
                        <a:rPr lang="es-ES_tradnl" sz="1100" noProof="0">
                          <a:solidFill>
                            <a:srgbClr val="000000"/>
                          </a:solidFill>
                        </a:rPr>
                        <a:t>Unidad:</a:t>
                      </a:r>
                    </a:p>
                  </a:txBody>
                  <a:tcPr>
                    <a:solidFill>
                      <a:schemeClr val="tx1">
                        <a:lumMod val="40000"/>
                        <a:lumOff val="60000"/>
                      </a:schemeClr>
                    </a:solidFill>
                  </a:tcPr>
                </a:tc>
                <a:tc>
                  <a:txBody>
                    <a:bodyPr/>
                    <a:lstStyle/>
                    <a:p>
                      <a:r>
                        <a:rPr lang="es-ES_tradnl" sz="1100" noProof="0">
                          <a:solidFill>
                            <a:srgbClr val="000000"/>
                          </a:solidFill>
                        </a:rPr>
                        <a:t>(# de Suscripciones / minuto) * minutos</a:t>
                      </a:r>
                    </a:p>
                  </a:txBody>
                  <a:tcPr>
                    <a:solidFill>
                      <a:schemeClr val="tx1">
                        <a:lumMod val="40000"/>
                        <a:lumOff val="60000"/>
                      </a:schemeClr>
                    </a:solidFill>
                  </a:tcPr>
                </a:tc>
                <a:extLst>
                  <a:ext uri="{0D108BD9-81ED-4DB2-BD59-A6C34878D82A}">
                    <a16:rowId xmlns:a16="http://schemas.microsoft.com/office/drawing/2014/main" val="509062101"/>
                  </a:ext>
                </a:extLst>
              </a:tr>
              <a:tr h="341296">
                <a:tc>
                  <a:txBody>
                    <a:bodyPr/>
                    <a:lstStyle/>
                    <a:p>
                      <a:r>
                        <a:rPr lang="es-ES_tradnl" sz="1100" noProof="0">
                          <a:solidFill>
                            <a:srgbClr val="000000"/>
                          </a:solidFill>
                        </a:rPr>
                        <a:t>Respuesta esperada:</a:t>
                      </a:r>
                    </a:p>
                  </a:txBody>
                  <a:tcPr>
                    <a:solidFill>
                      <a:schemeClr val="tx1">
                        <a:lumMod val="40000"/>
                        <a:lumOff val="60000"/>
                      </a:schemeClr>
                    </a:solidFill>
                  </a:tcPr>
                </a:tc>
                <a:tc>
                  <a:txBody>
                    <a:bodyPr/>
                    <a:lstStyle/>
                    <a:p>
                      <a:r>
                        <a:rPr lang="es-ES_tradnl" sz="1100" noProof="0">
                          <a:solidFill>
                            <a:srgbClr val="000000"/>
                          </a:solidFill>
                        </a:rPr>
                        <a:t>250/minuto * 120 minutos</a:t>
                      </a:r>
                    </a:p>
                  </a:txBody>
                  <a:tcPr>
                    <a:solidFill>
                      <a:schemeClr val="tx1">
                        <a:lumMod val="40000"/>
                        <a:lumOff val="60000"/>
                      </a:schemeClr>
                    </a:solidFill>
                  </a:tcPr>
                </a:tc>
                <a:extLst>
                  <a:ext uri="{0D108BD9-81ED-4DB2-BD59-A6C34878D82A}">
                    <a16:rowId xmlns:a16="http://schemas.microsoft.com/office/drawing/2014/main" val="2522535118"/>
                  </a:ext>
                </a:extLst>
              </a:tr>
            </a:tbl>
          </a:graphicData>
        </a:graphic>
      </p:graphicFrame>
      <p:graphicFrame>
        <p:nvGraphicFramePr>
          <p:cNvPr id="16" name="Table 15">
            <a:extLst>
              <a:ext uri="{FF2B5EF4-FFF2-40B4-BE49-F238E27FC236}">
                <a16:creationId xmlns:a16="http://schemas.microsoft.com/office/drawing/2014/main" id="{017A5F95-CB03-491A-CDF6-D8B4A2C51D84}"/>
              </a:ext>
            </a:extLst>
          </p:cNvPr>
          <p:cNvGraphicFramePr>
            <a:graphicFrameLocks noGrp="1"/>
          </p:cNvGraphicFramePr>
          <p:nvPr/>
        </p:nvGraphicFramePr>
        <p:xfrm>
          <a:off x="6125231" y="1383584"/>
          <a:ext cx="2592288" cy="1109312"/>
        </p:xfrm>
        <a:graphic>
          <a:graphicData uri="http://schemas.openxmlformats.org/drawingml/2006/table">
            <a:tbl>
              <a:tblPr firstRow="1" bandRow="1">
                <a:tableStyleId>{5C22544A-7EE6-4342-B048-85BDC9FD1C3A}</a:tableStyleId>
              </a:tblPr>
              <a:tblGrid>
                <a:gridCol w="856876">
                  <a:extLst>
                    <a:ext uri="{9D8B030D-6E8A-4147-A177-3AD203B41FA5}">
                      <a16:colId xmlns:a16="http://schemas.microsoft.com/office/drawing/2014/main" val="3074122083"/>
                    </a:ext>
                  </a:extLst>
                </a:gridCol>
                <a:gridCol w="1735412">
                  <a:extLst>
                    <a:ext uri="{9D8B030D-6E8A-4147-A177-3AD203B41FA5}">
                      <a16:colId xmlns:a16="http://schemas.microsoft.com/office/drawing/2014/main" val="1104832515"/>
                    </a:ext>
                  </a:extLst>
                </a:gridCol>
              </a:tblGrid>
              <a:tr h="341296">
                <a:tc gridSpan="2">
                  <a:txBody>
                    <a:bodyPr/>
                    <a:lstStyle/>
                    <a:p>
                      <a:pPr algn="ctr"/>
                      <a:endParaRPr lang="es-ES_tradnl" sz="1100" b="0" noProof="0">
                        <a:solidFill>
                          <a:srgbClr val="000000"/>
                        </a:solidFill>
                      </a:endParaRPr>
                    </a:p>
                  </a:txBody>
                  <a:tcPr>
                    <a:solidFill>
                      <a:srgbClr val="92D050"/>
                    </a:solidFill>
                  </a:tcPr>
                </a:tc>
                <a:tc hMerge="1">
                  <a:txBody>
                    <a:bodyPr/>
                    <a:lstStyle/>
                    <a:p>
                      <a:endParaRPr lang="en-US"/>
                    </a:p>
                  </a:txBody>
                  <a:tcPr>
                    <a:solidFill>
                      <a:schemeClr val="tx1">
                        <a:lumMod val="40000"/>
                        <a:lumOff val="60000"/>
                      </a:schemeClr>
                    </a:solidFill>
                  </a:tcPr>
                </a:tc>
                <a:extLst>
                  <a:ext uri="{0D108BD9-81ED-4DB2-BD59-A6C34878D82A}">
                    <a16:rowId xmlns:a16="http://schemas.microsoft.com/office/drawing/2014/main" val="2684417783"/>
                  </a:ext>
                </a:extLst>
              </a:tr>
              <a:tr h="341296">
                <a:tc>
                  <a:txBody>
                    <a:bodyPr/>
                    <a:lstStyle/>
                    <a:p>
                      <a:r>
                        <a:rPr lang="es-ES_tradnl" sz="1100" noProof="0">
                          <a:solidFill>
                            <a:srgbClr val="000000"/>
                          </a:solidFill>
                        </a:rPr>
                        <a:t>Unidad:</a:t>
                      </a:r>
                    </a:p>
                  </a:txBody>
                  <a:tcPr>
                    <a:solidFill>
                      <a:schemeClr val="tx1">
                        <a:lumMod val="40000"/>
                        <a:lumOff val="60000"/>
                      </a:schemeClr>
                    </a:solidFill>
                  </a:tcPr>
                </a:tc>
                <a:tc>
                  <a:txBody>
                    <a:bodyPr/>
                    <a:lstStyle/>
                    <a:p>
                      <a:endParaRPr lang="es-ES_tradnl" sz="1100" noProof="0">
                        <a:solidFill>
                          <a:srgbClr val="000000"/>
                        </a:solidFill>
                      </a:endParaRPr>
                    </a:p>
                  </a:txBody>
                  <a:tcPr>
                    <a:solidFill>
                      <a:schemeClr val="tx1">
                        <a:lumMod val="40000"/>
                        <a:lumOff val="60000"/>
                      </a:schemeClr>
                    </a:solidFill>
                  </a:tcPr>
                </a:tc>
                <a:extLst>
                  <a:ext uri="{0D108BD9-81ED-4DB2-BD59-A6C34878D82A}">
                    <a16:rowId xmlns:a16="http://schemas.microsoft.com/office/drawing/2014/main" val="509062101"/>
                  </a:ext>
                </a:extLst>
              </a:tr>
              <a:tr h="341296">
                <a:tc>
                  <a:txBody>
                    <a:bodyPr/>
                    <a:lstStyle/>
                    <a:p>
                      <a:r>
                        <a:rPr lang="es-ES_tradnl" sz="1100" noProof="0">
                          <a:solidFill>
                            <a:srgbClr val="000000"/>
                          </a:solidFill>
                        </a:rPr>
                        <a:t>Respuesta esperada:</a:t>
                      </a:r>
                    </a:p>
                  </a:txBody>
                  <a:tcPr>
                    <a:solidFill>
                      <a:schemeClr val="tx1">
                        <a:lumMod val="40000"/>
                        <a:lumOff val="60000"/>
                      </a:schemeClr>
                    </a:solidFill>
                  </a:tcPr>
                </a:tc>
                <a:tc>
                  <a:txBody>
                    <a:bodyPr/>
                    <a:lstStyle/>
                    <a:p>
                      <a:endParaRPr lang="es-ES_tradnl" sz="1100" noProof="0">
                        <a:solidFill>
                          <a:srgbClr val="000000"/>
                        </a:solidFill>
                      </a:endParaRPr>
                    </a:p>
                  </a:txBody>
                  <a:tcPr>
                    <a:solidFill>
                      <a:schemeClr val="tx1">
                        <a:lumMod val="40000"/>
                        <a:lumOff val="60000"/>
                      </a:schemeClr>
                    </a:solidFill>
                  </a:tcPr>
                </a:tc>
                <a:extLst>
                  <a:ext uri="{0D108BD9-81ED-4DB2-BD59-A6C34878D82A}">
                    <a16:rowId xmlns:a16="http://schemas.microsoft.com/office/drawing/2014/main" val="2522535118"/>
                  </a:ext>
                </a:extLst>
              </a:tr>
            </a:tbl>
          </a:graphicData>
        </a:graphic>
      </p:graphicFrame>
      <p:sp>
        <p:nvSpPr>
          <p:cNvPr id="20" name="TextBox 19">
            <a:extLst>
              <a:ext uri="{FF2B5EF4-FFF2-40B4-BE49-F238E27FC236}">
                <a16:creationId xmlns:a16="http://schemas.microsoft.com/office/drawing/2014/main" id="{D3B895C1-33C9-198D-4D61-AD309FC078EF}"/>
              </a:ext>
            </a:extLst>
          </p:cNvPr>
          <p:cNvSpPr txBox="1"/>
          <p:nvPr/>
        </p:nvSpPr>
        <p:spPr>
          <a:xfrm>
            <a:off x="82463" y="1661899"/>
            <a:ext cx="490840" cy="830997"/>
          </a:xfrm>
          <a:prstGeom prst="rect">
            <a:avLst/>
          </a:prstGeom>
          <a:noFill/>
        </p:spPr>
        <p:txBody>
          <a:bodyPr wrap="none" rtlCol="0">
            <a:spAutoFit/>
          </a:bodyPr>
          <a:lstStyle/>
          <a:p>
            <a:r>
              <a:rPr lang="es-ES_tradnl" sz="4800">
                <a:solidFill>
                  <a:srgbClr val="00B050"/>
                </a:solidFill>
              </a:rPr>
              <a:t>+</a:t>
            </a:r>
          </a:p>
        </p:txBody>
      </p:sp>
      <p:sp>
        <p:nvSpPr>
          <p:cNvPr id="21" name="TextBox 20">
            <a:extLst>
              <a:ext uri="{FF2B5EF4-FFF2-40B4-BE49-F238E27FC236}">
                <a16:creationId xmlns:a16="http://schemas.microsoft.com/office/drawing/2014/main" id="{95F287DA-CC6B-484D-AF15-DB6E865BA088}"/>
              </a:ext>
            </a:extLst>
          </p:cNvPr>
          <p:cNvSpPr txBox="1"/>
          <p:nvPr/>
        </p:nvSpPr>
        <p:spPr>
          <a:xfrm>
            <a:off x="90519" y="4685349"/>
            <a:ext cx="373820" cy="830997"/>
          </a:xfrm>
          <a:prstGeom prst="rect">
            <a:avLst/>
          </a:prstGeom>
          <a:noFill/>
        </p:spPr>
        <p:txBody>
          <a:bodyPr wrap="none" rtlCol="0">
            <a:spAutoFit/>
          </a:bodyPr>
          <a:lstStyle/>
          <a:p>
            <a:r>
              <a:rPr lang="es-ES_tradnl" sz="4800">
                <a:solidFill>
                  <a:srgbClr val="C00000"/>
                </a:solidFill>
              </a:rPr>
              <a:t>-</a:t>
            </a:r>
          </a:p>
        </p:txBody>
      </p:sp>
      <p:graphicFrame>
        <p:nvGraphicFramePr>
          <p:cNvPr id="22" name="Table 21">
            <a:extLst>
              <a:ext uri="{FF2B5EF4-FFF2-40B4-BE49-F238E27FC236}">
                <a16:creationId xmlns:a16="http://schemas.microsoft.com/office/drawing/2014/main" id="{CEB005FF-C0DD-C96D-F48C-CF0B1A53EE80}"/>
              </a:ext>
            </a:extLst>
          </p:cNvPr>
          <p:cNvGraphicFramePr>
            <a:graphicFrameLocks noGrp="1"/>
          </p:cNvGraphicFramePr>
          <p:nvPr/>
        </p:nvGraphicFramePr>
        <p:xfrm>
          <a:off x="611560" y="4551936"/>
          <a:ext cx="2592288" cy="1023888"/>
        </p:xfrm>
        <a:graphic>
          <a:graphicData uri="http://schemas.openxmlformats.org/drawingml/2006/table">
            <a:tbl>
              <a:tblPr firstRow="1" bandRow="1">
                <a:tableStyleId>{5C22544A-7EE6-4342-B048-85BDC9FD1C3A}</a:tableStyleId>
              </a:tblPr>
              <a:tblGrid>
                <a:gridCol w="856876">
                  <a:extLst>
                    <a:ext uri="{9D8B030D-6E8A-4147-A177-3AD203B41FA5}">
                      <a16:colId xmlns:a16="http://schemas.microsoft.com/office/drawing/2014/main" val="3074122083"/>
                    </a:ext>
                  </a:extLst>
                </a:gridCol>
                <a:gridCol w="1735412">
                  <a:extLst>
                    <a:ext uri="{9D8B030D-6E8A-4147-A177-3AD203B41FA5}">
                      <a16:colId xmlns:a16="http://schemas.microsoft.com/office/drawing/2014/main" val="1104832515"/>
                    </a:ext>
                  </a:extLst>
                </a:gridCol>
              </a:tblGrid>
              <a:tr h="341296">
                <a:tc gridSpan="2">
                  <a:txBody>
                    <a:bodyPr/>
                    <a:lstStyle/>
                    <a:p>
                      <a:pPr algn="ctr"/>
                      <a:r>
                        <a:rPr lang="es-ES_tradnl" sz="1100" b="0" noProof="0">
                          <a:solidFill>
                            <a:srgbClr val="000000"/>
                          </a:solidFill>
                        </a:rPr>
                        <a:t>Atributo de calidad</a:t>
                      </a:r>
                    </a:p>
                  </a:txBody>
                  <a:tcPr>
                    <a:solidFill>
                      <a:schemeClr val="accent6">
                        <a:lumMod val="60000"/>
                        <a:lumOff val="40000"/>
                      </a:schemeClr>
                    </a:solidFill>
                  </a:tcPr>
                </a:tc>
                <a:tc hMerge="1">
                  <a:txBody>
                    <a:bodyPr/>
                    <a:lstStyle/>
                    <a:p>
                      <a:endParaRPr lang="en-US"/>
                    </a:p>
                  </a:txBody>
                  <a:tcPr>
                    <a:solidFill>
                      <a:schemeClr val="tx1">
                        <a:lumMod val="40000"/>
                        <a:lumOff val="60000"/>
                      </a:schemeClr>
                    </a:solidFill>
                  </a:tcPr>
                </a:tc>
                <a:extLst>
                  <a:ext uri="{0D108BD9-81ED-4DB2-BD59-A6C34878D82A}">
                    <a16:rowId xmlns:a16="http://schemas.microsoft.com/office/drawing/2014/main" val="2684417783"/>
                  </a:ext>
                </a:extLst>
              </a:tr>
              <a:tr h="341296">
                <a:tc>
                  <a:txBody>
                    <a:bodyPr/>
                    <a:lstStyle/>
                    <a:p>
                      <a:r>
                        <a:rPr lang="es-ES_tradnl" sz="1100" noProof="0">
                          <a:solidFill>
                            <a:srgbClr val="000000"/>
                          </a:solidFill>
                        </a:rPr>
                        <a:t>Prioridad</a:t>
                      </a:r>
                    </a:p>
                  </a:txBody>
                  <a:tcPr>
                    <a:solidFill>
                      <a:schemeClr val="tx1">
                        <a:lumMod val="40000"/>
                        <a:lumOff val="60000"/>
                      </a:schemeClr>
                    </a:solidFill>
                  </a:tcPr>
                </a:tc>
                <a:tc>
                  <a:txBody>
                    <a:bodyPr/>
                    <a:lstStyle/>
                    <a:p>
                      <a:endParaRPr lang="es-ES_tradnl" sz="1100" noProof="0">
                        <a:solidFill>
                          <a:srgbClr val="000000"/>
                        </a:solidFill>
                      </a:endParaRPr>
                    </a:p>
                  </a:txBody>
                  <a:tcPr>
                    <a:solidFill>
                      <a:schemeClr val="tx1">
                        <a:lumMod val="40000"/>
                        <a:lumOff val="60000"/>
                      </a:schemeClr>
                    </a:solidFill>
                  </a:tcPr>
                </a:tc>
                <a:extLst>
                  <a:ext uri="{0D108BD9-81ED-4DB2-BD59-A6C34878D82A}">
                    <a16:rowId xmlns:a16="http://schemas.microsoft.com/office/drawing/2014/main" val="509062101"/>
                  </a:ext>
                </a:extLst>
              </a:tr>
              <a:tr h="341296">
                <a:tc>
                  <a:txBody>
                    <a:bodyPr/>
                    <a:lstStyle/>
                    <a:p>
                      <a:r>
                        <a:rPr lang="es-ES_tradnl" sz="1100" noProof="0">
                          <a:solidFill>
                            <a:srgbClr val="000000"/>
                          </a:solidFill>
                        </a:rPr>
                        <a:t>Impacto</a:t>
                      </a:r>
                    </a:p>
                  </a:txBody>
                  <a:tcPr>
                    <a:solidFill>
                      <a:schemeClr val="tx1">
                        <a:lumMod val="40000"/>
                        <a:lumOff val="60000"/>
                      </a:schemeClr>
                    </a:solidFill>
                  </a:tcPr>
                </a:tc>
                <a:tc>
                  <a:txBody>
                    <a:bodyPr/>
                    <a:lstStyle/>
                    <a:p>
                      <a:endParaRPr lang="es-ES_tradnl" sz="1100" noProof="0">
                        <a:solidFill>
                          <a:srgbClr val="000000"/>
                        </a:solidFill>
                      </a:endParaRPr>
                    </a:p>
                  </a:txBody>
                  <a:tcPr>
                    <a:solidFill>
                      <a:schemeClr val="tx1">
                        <a:lumMod val="40000"/>
                        <a:lumOff val="60000"/>
                      </a:schemeClr>
                    </a:solidFill>
                  </a:tcPr>
                </a:tc>
                <a:extLst>
                  <a:ext uri="{0D108BD9-81ED-4DB2-BD59-A6C34878D82A}">
                    <a16:rowId xmlns:a16="http://schemas.microsoft.com/office/drawing/2014/main" val="2522535118"/>
                  </a:ext>
                </a:extLst>
              </a:tr>
            </a:tbl>
          </a:graphicData>
        </a:graphic>
      </p:graphicFrame>
      <p:graphicFrame>
        <p:nvGraphicFramePr>
          <p:cNvPr id="23" name="Table 22">
            <a:extLst>
              <a:ext uri="{FF2B5EF4-FFF2-40B4-BE49-F238E27FC236}">
                <a16:creationId xmlns:a16="http://schemas.microsoft.com/office/drawing/2014/main" id="{5953F4FC-70F7-C98B-C364-9B7E57039EAD}"/>
              </a:ext>
            </a:extLst>
          </p:cNvPr>
          <p:cNvGraphicFramePr>
            <a:graphicFrameLocks noGrp="1"/>
          </p:cNvGraphicFramePr>
          <p:nvPr/>
        </p:nvGraphicFramePr>
        <p:xfrm>
          <a:off x="3326688" y="4546192"/>
          <a:ext cx="2592288" cy="1023888"/>
        </p:xfrm>
        <a:graphic>
          <a:graphicData uri="http://schemas.openxmlformats.org/drawingml/2006/table">
            <a:tbl>
              <a:tblPr firstRow="1" bandRow="1">
                <a:tableStyleId>{5C22544A-7EE6-4342-B048-85BDC9FD1C3A}</a:tableStyleId>
              </a:tblPr>
              <a:tblGrid>
                <a:gridCol w="856876">
                  <a:extLst>
                    <a:ext uri="{9D8B030D-6E8A-4147-A177-3AD203B41FA5}">
                      <a16:colId xmlns:a16="http://schemas.microsoft.com/office/drawing/2014/main" val="3074122083"/>
                    </a:ext>
                  </a:extLst>
                </a:gridCol>
                <a:gridCol w="1735412">
                  <a:extLst>
                    <a:ext uri="{9D8B030D-6E8A-4147-A177-3AD203B41FA5}">
                      <a16:colId xmlns:a16="http://schemas.microsoft.com/office/drawing/2014/main" val="1104832515"/>
                    </a:ext>
                  </a:extLst>
                </a:gridCol>
              </a:tblGrid>
              <a:tr h="341296">
                <a:tc gridSpan="2">
                  <a:txBody>
                    <a:bodyPr/>
                    <a:lstStyle/>
                    <a:p>
                      <a:pPr algn="ctr"/>
                      <a:r>
                        <a:rPr lang="es-ES_tradnl" sz="1100" b="0" noProof="0">
                          <a:solidFill>
                            <a:srgbClr val="000000"/>
                          </a:solidFill>
                        </a:rPr>
                        <a:t>Atributo de calidad</a:t>
                      </a:r>
                    </a:p>
                  </a:txBody>
                  <a:tcPr>
                    <a:solidFill>
                      <a:schemeClr val="accent6">
                        <a:lumMod val="60000"/>
                        <a:lumOff val="40000"/>
                      </a:schemeClr>
                    </a:solidFill>
                  </a:tcPr>
                </a:tc>
                <a:tc hMerge="1">
                  <a:txBody>
                    <a:bodyPr/>
                    <a:lstStyle/>
                    <a:p>
                      <a:endParaRPr lang="en-US"/>
                    </a:p>
                  </a:txBody>
                  <a:tcPr>
                    <a:solidFill>
                      <a:schemeClr val="tx1">
                        <a:lumMod val="40000"/>
                        <a:lumOff val="60000"/>
                      </a:schemeClr>
                    </a:solidFill>
                  </a:tcPr>
                </a:tc>
                <a:extLst>
                  <a:ext uri="{0D108BD9-81ED-4DB2-BD59-A6C34878D82A}">
                    <a16:rowId xmlns:a16="http://schemas.microsoft.com/office/drawing/2014/main" val="2684417783"/>
                  </a:ext>
                </a:extLst>
              </a:tr>
              <a:tr h="341296">
                <a:tc>
                  <a:txBody>
                    <a:bodyPr/>
                    <a:lstStyle/>
                    <a:p>
                      <a:r>
                        <a:rPr lang="es-ES_tradnl" sz="1100" noProof="0">
                          <a:solidFill>
                            <a:srgbClr val="000000"/>
                          </a:solidFill>
                        </a:rPr>
                        <a:t>Prioridad</a:t>
                      </a:r>
                    </a:p>
                  </a:txBody>
                  <a:tcPr>
                    <a:solidFill>
                      <a:schemeClr val="tx1">
                        <a:lumMod val="40000"/>
                        <a:lumOff val="60000"/>
                      </a:schemeClr>
                    </a:solidFill>
                  </a:tcPr>
                </a:tc>
                <a:tc>
                  <a:txBody>
                    <a:bodyPr/>
                    <a:lstStyle/>
                    <a:p>
                      <a:endParaRPr lang="es-ES_tradnl" sz="1100" noProof="0">
                        <a:solidFill>
                          <a:srgbClr val="000000"/>
                        </a:solidFill>
                      </a:endParaRPr>
                    </a:p>
                  </a:txBody>
                  <a:tcPr>
                    <a:solidFill>
                      <a:schemeClr val="tx1">
                        <a:lumMod val="40000"/>
                        <a:lumOff val="60000"/>
                      </a:schemeClr>
                    </a:solidFill>
                  </a:tcPr>
                </a:tc>
                <a:extLst>
                  <a:ext uri="{0D108BD9-81ED-4DB2-BD59-A6C34878D82A}">
                    <a16:rowId xmlns:a16="http://schemas.microsoft.com/office/drawing/2014/main" val="509062101"/>
                  </a:ext>
                </a:extLst>
              </a:tr>
              <a:tr h="341296">
                <a:tc>
                  <a:txBody>
                    <a:bodyPr/>
                    <a:lstStyle/>
                    <a:p>
                      <a:r>
                        <a:rPr lang="es-ES_tradnl" sz="1100" noProof="0">
                          <a:solidFill>
                            <a:srgbClr val="000000"/>
                          </a:solidFill>
                        </a:rPr>
                        <a:t>Impacto</a:t>
                      </a:r>
                    </a:p>
                  </a:txBody>
                  <a:tcPr>
                    <a:solidFill>
                      <a:schemeClr val="tx1">
                        <a:lumMod val="40000"/>
                        <a:lumOff val="60000"/>
                      </a:schemeClr>
                    </a:solidFill>
                  </a:tcPr>
                </a:tc>
                <a:tc>
                  <a:txBody>
                    <a:bodyPr/>
                    <a:lstStyle/>
                    <a:p>
                      <a:endParaRPr lang="es-ES_tradnl" sz="1100" noProof="0">
                        <a:solidFill>
                          <a:srgbClr val="000000"/>
                        </a:solidFill>
                      </a:endParaRPr>
                    </a:p>
                  </a:txBody>
                  <a:tcPr>
                    <a:solidFill>
                      <a:schemeClr val="tx1">
                        <a:lumMod val="40000"/>
                        <a:lumOff val="60000"/>
                      </a:schemeClr>
                    </a:solidFill>
                  </a:tcPr>
                </a:tc>
                <a:extLst>
                  <a:ext uri="{0D108BD9-81ED-4DB2-BD59-A6C34878D82A}">
                    <a16:rowId xmlns:a16="http://schemas.microsoft.com/office/drawing/2014/main" val="2522535118"/>
                  </a:ext>
                </a:extLst>
              </a:tr>
            </a:tbl>
          </a:graphicData>
        </a:graphic>
      </p:graphicFrame>
      <p:graphicFrame>
        <p:nvGraphicFramePr>
          <p:cNvPr id="24" name="Table 23">
            <a:extLst>
              <a:ext uri="{FF2B5EF4-FFF2-40B4-BE49-F238E27FC236}">
                <a16:creationId xmlns:a16="http://schemas.microsoft.com/office/drawing/2014/main" id="{F332F88E-158D-3BF1-B00F-B045A0600EB4}"/>
              </a:ext>
            </a:extLst>
          </p:cNvPr>
          <p:cNvGraphicFramePr>
            <a:graphicFrameLocks noGrp="1"/>
          </p:cNvGraphicFramePr>
          <p:nvPr/>
        </p:nvGraphicFramePr>
        <p:xfrm>
          <a:off x="6094424" y="4546192"/>
          <a:ext cx="2592288" cy="1056748"/>
        </p:xfrm>
        <a:graphic>
          <a:graphicData uri="http://schemas.openxmlformats.org/drawingml/2006/table">
            <a:tbl>
              <a:tblPr firstRow="1" bandRow="1">
                <a:tableStyleId>{5C22544A-7EE6-4342-B048-85BDC9FD1C3A}</a:tableStyleId>
              </a:tblPr>
              <a:tblGrid>
                <a:gridCol w="856876">
                  <a:extLst>
                    <a:ext uri="{9D8B030D-6E8A-4147-A177-3AD203B41FA5}">
                      <a16:colId xmlns:a16="http://schemas.microsoft.com/office/drawing/2014/main" val="3074122083"/>
                    </a:ext>
                  </a:extLst>
                </a:gridCol>
                <a:gridCol w="1735412">
                  <a:extLst>
                    <a:ext uri="{9D8B030D-6E8A-4147-A177-3AD203B41FA5}">
                      <a16:colId xmlns:a16="http://schemas.microsoft.com/office/drawing/2014/main" val="1104832515"/>
                    </a:ext>
                  </a:extLst>
                </a:gridCol>
              </a:tblGrid>
              <a:tr h="315014">
                <a:tc gridSpan="2">
                  <a:txBody>
                    <a:bodyPr/>
                    <a:lstStyle/>
                    <a:p>
                      <a:pPr algn="ctr"/>
                      <a:r>
                        <a:rPr lang="es-ES_tradnl" sz="1100" b="0" noProof="0">
                          <a:solidFill>
                            <a:srgbClr val="000000"/>
                          </a:solidFill>
                        </a:rPr>
                        <a:t>Atributo de calidad</a:t>
                      </a:r>
                    </a:p>
                  </a:txBody>
                  <a:tcPr>
                    <a:solidFill>
                      <a:schemeClr val="accent6">
                        <a:lumMod val="60000"/>
                        <a:lumOff val="40000"/>
                      </a:schemeClr>
                    </a:solidFill>
                  </a:tcPr>
                </a:tc>
                <a:tc hMerge="1">
                  <a:txBody>
                    <a:bodyPr/>
                    <a:lstStyle/>
                    <a:p>
                      <a:endParaRPr lang="en-US"/>
                    </a:p>
                  </a:txBody>
                  <a:tcPr>
                    <a:solidFill>
                      <a:schemeClr val="tx1">
                        <a:lumMod val="40000"/>
                        <a:lumOff val="60000"/>
                      </a:schemeClr>
                    </a:solidFill>
                  </a:tcPr>
                </a:tc>
                <a:extLst>
                  <a:ext uri="{0D108BD9-81ED-4DB2-BD59-A6C34878D82A}">
                    <a16:rowId xmlns:a16="http://schemas.microsoft.com/office/drawing/2014/main" val="2684417783"/>
                  </a:ext>
                </a:extLst>
              </a:tr>
              <a:tr h="315014">
                <a:tc>
                  <a:txBody>
                    <a:bodyPr/>
                    <a:lstStyle/>
                    <a:p>
                      <a:r>
                        <a:rPr lang="es-ES_tradnl" sz="1100" noProof="0">
                          <a:solidFill>
                            <a:srgbClr val="000000"/>
                          </a:solidFill>
                        </a:rPr>
                        <a:t>Prioridad</a:t>
                      </a:r>
                    </a:p>
                  </a:txBody>
                  <a:tcPr>
                    <a:solidFill>
                      <a:schemeClr val="tx1">
                        <a:lumMod val="40000"/>
                        <a:lumOff val="60000"/>
                      </a:schemeClr>
                    </a:solidFill>
                  </a:tcPr>
                </a:tc>
                <a:tc>
                  <a:txBody>
                    <a:bodyPr/>
                    <a:lstStyle/>
                    <a:p>
                      <a:endParaRPr lang="es-ES_tradnl" sz="1100" noProof="0">
                        <a:solidFill>
                          <a:srgbClr val="000000"/>
                        </a:solidFill>
                      </a:endParaRPr>
                    </a:p>
                  </a:txBody>
                  <a:tcPr>
                    <a:solidFill>
                      <a:schemeClr val="tx1">
                        <a:lumMod val="40000"/>
                        <a:lumOff val="60000"/>
                      </a:schemeClr>
                    </a:solidFill>
                  </a:tcPr>
                </a:tc>
                <a:extLst>
                  <a:ext uri="{0D108BD9-81ED-4DB2-BD59-A6C34878D82A}">
                    <a16:rowId xmlns:a16="http://schemas.microsoft.com/office/drawing/2014/main" val="509062101"/>
                  </a:ext>
                </a:extLst>
              </a:tr>
              <a:tr h="393860">
                <a:tc>
                  <a:txBody>
                    <a:bodyPr/>
                    <a:lstStyle/>
                    <a:p>
                      <a:r>
                        <a:rPr lang="es-ES_tradnl" sz="1100" noProof="0">
                          <a:solidFill>
                            <a:srgbClr val="000000"/>
                          </a:solidFill>
                        </a:rPr>
                        <a:t>Respuesta esperada:</a:t>
                      </a:r>
                    </a:p>
                  </a:txBody>
                  <a:tcPr>
                    <a:solidFill>
                      <a:schemeClr val="tx1">
                        <a:lumMod val="40000"/>
                        <a:lumOff val="60000"/>
                      </a:schemeClr>
                    </a:solidFill>
                  </a:tcPr>
                </a:tc>
                <a:tc>
                  <a:txBody>
                    <a:bodyPr/>
                    <a:lstStyle/>
                    <a:p>
                      <a:endParaRPr lang="es-ES_tradnl" sz="1100" noProof="0">
                        <a:solidFill>
                          <a:srgbClr val="000000"/>
                        </a:solidFill>
                      </a:endParaRPr>
                    </a:p>
                  </a:txBody>
                  <a:tcPr>
                    <a:solidFill>
                      <a:schemeClr val="tx1">
                        <a:lumMod val="40000"/>
                        <a:lumOff val="60000"/>
                      </a:schemeClr>
                    </a:solidFill>
                  </a:tcPr>
                </a:tc>
                <a:extLst>
                  <a:ext uri="{0D108BD9-81ED-4DB2-BD59-A6C34878D82A}">
                    <a16:rowId xmlns:a16="http://schemas.microsoft.com/office/drawing/2014/main" val="2522535118"/>
                  </a:ext>
                </a:extLst>
              </a:tr>
            </a:tbl>
          </a:graphicData>
        </a:graphic>
      </p:graphicFrame>
      <p:sp>
        <p:nvSpPr>
          <p:cNvPr id="2" name="CuadroTexto 1">
            <a:extLst>
              <a:ext uri="{FF2B5EF4-FFF2-40B4-BE49-F238E27FC236}">
                <a16:creationId xmlns:a16="http://schemas.microsoft.com/office/drawing/2014/main" id="{621296AB-8E73-FEC5-8628-A15EB1948265}"/>
              </a:ext>
            </a:extLst>
          </p:cNvPr>
          <p:cNvSpPr txBox="1"/>
          <p:nvPr/>
        </p:nvSpPr>
        <p:spPr>
          <a:xfrm>
            <a:off x="82463" y="1156988"/>
            <a:ext cx="437064" cy="646331"/>
          </a:xfrm>
          <a:prstGeom prst="rect">
            <a:avLst/>
          </a:prstGeom>
          <a:noFill/>
        </p:spPr>
        <p:txBody>
          <a:bodyPr wrap="square" lIns="91440" tIns="45720" rIns="91440" bIns="45720" rtlCol="0" anchor="t">
            <a:spAutoFit/>
          </a:bodyPr>
          <a:lstStyle/>
          <a:p>
            <a:r>
              <a:rPr lang="es-CO"/>
              <a:t>🚧P4</a:t>
            </a:r>
          </a:p>
        </p:txBody>
      </p:sp>
    </p:spTree>
    <p:extLst>
      <p:ext uri="{BB962C8B-B14F-4D97-AF65-F5344CB8AC3E}">
        <p14:creationId xmlns:p14="http://schemas.microsoft.com/office/powerpoint/2010/main" val="29634427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554D0F-8D19-4583-1885-BD82BFDB7307}"/>
            </a:ext>
          </a:extLst>
        </p:cNvPr>
        <p:cNvGrpSpPr/>
        <p:nvPr/>
      </p:nvGrpSpPr>
      <p:grpSpPr>
        <a:xfrm>
          <a:off x="0" y="0"/>
          <a:ext cx="0" cy="0"/>
          <a:chOff x="0" y="0"/>
          <a:chExt cx="0" cy="0"/>
        </a:xfrm>
      </p:grpSpPr>
      <p:sp>
        <p:nvSpPr>
          <p:cNvPr id="5" name="Título 4">
            <a:extLst>
              <a:ext uri="{FF2B5EF4-FFF2-40B4-BE49-F238E27FC236}">
                <a16:creationId xmlns:a16="http://schemas.microsoft.com/office/drawing/2014/main" id="{6CA5A0E6-EA89-B535-6114-B3E3BBD671A7}"/>
              </a:ext>
            </a:extLst>
          </p:cNvPr>
          <p:cNvSpPr>
            <a:spLocks noGrp="1"/>
          </p:cNvSpPr>
          <p:nvPr>
            <p:ph type="title"/>
          </p:nvPr>
        </p:nvSpPr>
        <p:spPr>
          <a:xfrm>
            <a:off x="4499992" y="188640"/>
            <a:ext cx="3312368" cy="504056"/>
          </a:xfrm>
        </p:spPr>
        <p:txBody>
          <a:bodyPr/>
          <a:lstStyle/>
          <a:p>
            <a:pPr algn="ctr"/>
            <a:r>
              <a:rPr lang="es-ES_tradnl" err="1">
                <a:solidFill>
                  <a:schemeClr val="bg1"/>
                </a:solidFill>
              </a:rPr>
              <a:t>ASRs</a:t>
            </a:r>
            <a:endParaRPr lang="es-ES_tradnl">
              <a:solidFill>
                <a:schemeClr val="bg1"/>
              </a:solidFill>
            </a:endParaRPr>
          </a:p>
        </p:txBody>
      </p:sp>
      <p:sp>
        <p:nvSpPr>
          <p:cNvPr id="3" name="Slide Number Placeholder 2">
            <a:extLst>
              <a:ext uri="{FF2B5EF4-FFF2-40B4-BE49-F238E27FC236}">
                <a16:creationId xmlns:a16="http://schemas.microsoft.com/office/drawing/2014/main" id="{3CF99B87-2144-216F-A1AF-EE1DFBE3CCB3}"/>
              </a:ext>
            </a:extLst>
          </p:cNvPr>
          <p:cNvSpPr>
            <a:spLocks noGrp="1"/>
          </p:cNvSpPr>
          <p:nvPr>
            <p:ph type="sldNum" sz="quarter" idx="4"/>
          </p:nvPr>
        </p:nvSpPr>
        <p:spPr/>
        <p:txBody>
          <a:bodyPr/>
          <a:lstStyle/>
          <a:p>
            <a:fld id="{0AEE6DC9-5AC4-4174-887C-07A615CCC701}" type="slidenum">
              <a:rPr lang="es-ES_tradnl" smtClean="0"/>
              <a:pPr/>
              <a:t>13</a:t>
            </a:fld>
            <a:endParaRPr lang="es-ES_tradnl"/>
          </a:p>
        </p:txBody>
      </p:sp>
      <p:sp>
        <p:nvSpPr>
          <p:cNvPr id="6" name="Footer Placeholder 5">
            <a:extLst>
              <a:ext uri="{FF2B5EF4-FFF2-40B4-BE49-F238E27FC236}">
                <a16:creationId xmlns:a16="http://schemas.microsoft.com/office/drawing/2014/main" id="{C693A4B8-679E-BB12-D3BB-8D107E4503FF}"/>
              </a:ext>
            </a:extLst>
          </p:cNvPr>
          <p:cNvSpPr>
            <a:spLocks noGrp="1"/>
          </p:cNvSpPr>
          <p:nvPr>
            <p:ph type="ftr" sz="quarter" idx="3"/>
          </p:nvPr>
        </p:nvSpPr>
        <p:spPr>
          <a:xfrm>
            <a:off x="467544" y="6453336"/>
            <a:ext cx="6912768" cy="365125"/>
          </a:xfrm>
        </p:spPr>
        <p:txBody>
          <a:bodyPr/>
          <a:lstStyle/>
          <a:p>
            <a:r>
              <a:rPr lang="es-ES_tradnl"/>
              <a:t>© 2019 - Universidad de Los Andes – Departamento de Sistemas y Computación  - Darío Correal</a:t>
            </a:r>
          </a:p>
        </p:txBody>
      </p:sp>
      <p:graphicFrame>
        <p:nvGraphicFramePr>
          <p:cNvPr id="8" name="Table 7">
            <a:extLst>
              <a:ext uri="{FF2B5EF4-FFF2-40B4-BE49-F238E27FC236}">
                <a16:creationId xmlns:a16="http://schemas.microsoft.com/office/drawing/2014/main" id="{F5FEE616-3199-2999-CB0A-0FC0E3ED6D00}"/>
              </a:ext>
            </a:extLst>
          </p:cNvPr>
          <p:cNvGraphicFramePr>
            <a:graphicFrameLocks noGrp="1"/>
          </p:cNvGraphicFramePr>
          <p:nvPr>
            <p:extLst>
              <p:ext uri="{D42A27DB-BD31-4B8C-83A1-F6EECF244321}">
                <p14:modId xmlns:p14="http://schemas.microsoft.com/office/powerpoint/2010/main" val="4206467574"/>
              </p:ext>
            </p:extLst>
          </p:nvPr>
        </p:nvGraphicFramePr>
        <p:xfrm>
          <a:off x="642367" y="2887616"/>
          <a:ext cx="8075152" cy="1391920"/>
        </p:xfrm>
        <a:graphic>
          <a:graphicData uri="http://schemas.openxmlformats.org/drawingml/2006/table">
            <a:tbl>
              <a:tblPr firstRow="1" bandRow="1">
                <a:tableStyleId>{5C22544A-7EE6-4342-B048-85BDC9FD1C3A}</a:tableStyleId>
              </a:tblPr>
              <a:tblGrid>
                <a:gridCol w="1271369">
                  <a:extLst>
                    <a:ext uri="{9D8B030D-6E8A-4147-A177-3AD203B41FA5}">
                      <a16:colId xmlns:a16="http://schemas.microsoft.com/office/drawing/2014/main" val="364204572"/>
                    </a:ext>
                  </a:extLst>
                </a:gridCol>
                <a:gridCol w="2766207">
                  <a:extLst>
                    <a:ext uri="{9D8B030D-6E8A-4147-A177-3AD203B41FA5}">
                      <a16:colId xmlns:a16="http://schemas.microsoft.com/office/drawing/2014/main" val="4055417734"/>
                    </a:ext>
                  </a:extLst>
                </a:gridCol>
                <a:gridCol w="1271369">
                  <a:extLst>
                    <a:ext uri="{9D8B030D-6E8A-4147-A177-3AD203B41FA5}">
                      <a16:colId xmlns:a16="http://schemas.microsoft.com/office/drawing/2014/main" val="2134725910"/>
                    </a:ext>
                  </a:extLst>
                </a:gridCol>
                <a:gridCol w="2766207">
                  <a:extLst>
                    <a:ext uri="{9D8B030D-6E8A-4147-A177-3AD203B41FA5}">
                      <a16:colId xmlns:a16="http://schemas.microsoft.com/office/drawing/2014/main" val="36188974"/>
                    </a:ext>
                  </a:extLst>
                </a:gridCol>
              </a:tblGrid>
              <a:tr h="370840">
                <a:tc>
                  <a:txBody>
                    <a:bodyPr/>
                    <a:lstStyle/>
                    <a:p>
                      <a:r>
                        <a:rPr lang="es-ES_tradnl" sz="1100" b="1" noProof="0">
                          <a:solidFill>
                            <a:srgbClr val="000000"/>
                          </a:solidFill>
                        </a:rPr>
                        <a:t>Actor:</a:t>
                      </a:r>
                    </a:p>
                  </a:txBody>
                  <a:tcPr>
                    <a:solidFill>
                      <a:schemeClr val="bg1">
                        <a:lumMod val="75000"/>
                      </a:schemeClr>
                    </a:solidFill>
                  </a:tcPr>
                </a:tc>
                <a:tc>
                  <a:txBody>
                    <a:bodyPr/>
                    <a:lstStyle/>
                    <a:p>
                      <a:r>
                        <a:rPr lang="es-ES_tradnl" sz="1100" b="1" noProof="0">
                          <a:solidFill>
                            <a:srgbClr val="000000"/>
                          </a:solidFill>
                        </a:rPr>
                        <a:t>Usuario con suscripción premium</a:t>
                      </a:r>
                    </a:p>
                  </a:txBody>
                  <a:tcPr>
                    <a:solidFill>
                      <a:schemeClr val="bg1">
                        <a:lumMod val="75000"/>
                      </a:schemeClr>
                    </a:solidFill>
                  </a:tcPr>
                </a:tc>
                <a:tc>
                  <a:txBody>
                    <a:bodyPr/>
                    <a:lstStyle/>
                    <a:p>
                      <a:r>
                        <a:rPr lang="es-ES_tradnl" sz="1100" b="1" noProof="0">
                          <a:solidFill>
                            <a:srgbClr val="000000"/>
                          </a:solidFill>
                        </a:rPr>
                        <a:t>Estímulo:</a:t>
                      </a:r>
                    </a:p>
                  </a:txBody>
                  <a:tcPr>
                    <a:solidFill>
                      <a:schemeClr val="bg1">
                        <a:lumMod val="75000"/>
                      </a:schemeClr>
                    </a:solidFill>
                  </a:tcPr>
                </a:tc>
                <a:tc>
                  <a:txBody>
                    <a:bodyPr/>
                    <a:lstStyle/>
                    <a:p>
                      <a:r>
                        <a:rPr lang="es-ES" sz="1100" b="1" noProof="0">
                          <a:solidFill>
                            <a:srgbClr val="000000"/>
                          </a:solidFill>
                        </a:rPr>
                        <a:t>Evento (ofertas de órdenes de compra y venta) ocurrido en un libro de órdenes de interés al usuario.</a:t>
                      </a:r>
                    </a:p>
                  </a:txBody>
                  <a:tcPr>
                    <a:solidFill>
                      <a:schemeClr val="bg1">
                        <a:lumMod val="75000"/>
                      </a:schemeClr>
                    </a:solidFill>
                  </a:tcPr>
                </a:tc>
                <a:extLst>
                  <a:ext uri="{0D108BD9-81ED-4DB2-BD59-A6C34878D82A}">
                    <a16:rowId xmlns:a16="http://schemas.microsoft.com/office/drawing/2014/main" val="4024722904"/>
                  </a:ext>
                </a:extLst>
              </a:tr>
              <a:tr h="370840">
                <a:tc>
                  <a:txBody>
                    <a:bodyPr/>
                    <a:lstStyle/>
                    <a:p>
                      <a:r>
                        <a:rPr lang="es-ES_tradnl" sz="1100" b="1" noProof="0">
                          <a:solidFill>
                            <a:srgbClr val="000000"/>
                          </a:solidFill>
                        </a:rPr>
                        <a:t>Ambiente:</a:t>
                      </a:r>
                    </a:p>
                  </a:txBody>
                  <a:tcPr>
                    <a:solidFill>
                      <a:schemeClr val="bg1">
                        <a:lumMod val="75000"/>
                      </a:schemeClr>
                    </a:solidFill>
                  </a:tcPr>
                </a:tc>
                <a:tc>
                  <a:txBody>
                    <a:bodyPr/>
                    <a:lstStyle/>
                    <a:p>
                      <a:r>
                        <a:rPr lang="es-ES_tradnl" sz="1100" b="1" noProof="0">
                          <a:solidFill>
                            <a:srgbClr val="000000"/>
                          </a:solidFill>
                        </a:rPr>
                        <a:t>Operación normal (1300 eventos/min)</a:t>
                      </a:r>
                      <a:endParaRPr lang="es-ES_tradnl" sz="1100" b="1" noProof="0">
                        <a:solidFill>
                          <a:srgbClr val="FF0000"/>
                        </a:solidFill>
                      </a:endParaRPr>
                    </a:p>
                  </a:txBody>
                  <a:tcPr>
                    <a:solidFill>
                      <a:schemeClr val="bg1">
                        <a:lumMod val="75000"/>
                      </a:schemeClr>
                    </a:solidFill>
                  </a:tcPr>
                </a:tc>
                <a:tc>
                  <a:txBody>
                    <a:bodyPr/>
                    <a:lstStyle/>
                    <a:p>
                      <a:r>
                        <a:rPr lang="es-ES_tradnl" sz="1100" b="1" noProof="0">
                          <a:solidFill>
                            <a:srgbClr val="000000"/>
                          </a:solidFill>
                        </a:rPr>
                        <a:t>Artefacto:</a:t>
                      </a:r>
                    </a:p>
                  </a:txBody>
                  <a:tcPr>
                    <a:solidFill>
                      <a:schemeClr val="bg1">
                        <a:lumMod val="75000"/>
                      </a:schemeClr>
                    </a:solidFill>
                  </a:tcPr>
                </a:tc>
                <a:tc>
                  <a:txBody>
                    <a:bodyPr/>
                    <a:lstStyle/>
                    <a:p>
                      <a:r>
                        <a:rPr lang="es-ES_tradnl" sz="1100" b="1" noProof="0">
                          <a:solidFill>
                            <a:srgbClr val="000000"/>
                          </a:solidFill>
                        </a:rPr>
                        <a:t>Sistema</a:t>
                      </a:r>
                    </a:p>
                  </a:txBody>
                  <a:tcPr>
                    <a:solidFill>
                      <a:schemeClr val="bg1">
                        <a:lumMod val="75000"/>
                      </a:schemeClr>
                    </a:solidFill>
                  </a:tcPr>
                </a:tc>
                <a:extLst>
                  <a:ext uri="{0D108BD9-81ED-4DB2-BD59-A6C34878D82A}">
                    <a16:rowId xmlns:a16="http://schemas.microsoft.com/office/drawing/2014/main" val="3947952321"/>
                  </a:ext>
                </a:extLst>
              </a:tr>
              <a:tr h="370840">
                <a:tc>
                  <a:txBody>
                    <a:bodyPr/>
                    <a:lstStyle/>
                    <a:p>
                      <a:r>
                        <a:rPr lang="es-ES_tradnl" sz="1100" b="1" noProof="0">
                          <a:solidFill>
                            <a:srgbClr val="000000"/>
                          </a:solidFill>
                        </a:rPr>
                        <a:t>Respuesta esperada:</a:t>
                      </a:r>
                    </a:p>
                  </a:txBody>
                  <a:tcPr>
                    <a:solidFill>
                      <a:schemeClr val="bg1">
                        <a:lumMod val="75000"/>
                      </a:schemeClr>
                    </a:solidFill>
                  </a:tcPr>
                </a:tc>
                <a:tc gridSpan="3">
                  <a:txBody>
                    <a:bodyPr/>
                    <a:lstStyle/>
                    <a:p>
                      <a:pPr lvl="0">
                        <a:buNone/>
                      </a:pPr>
                      <a:r>
                        <a:rPr lang="es-ES_tradnl" sz="1100" b="1" kern="1200" noProof="0">
                          <a:solidFill>
                            <a:srgbClr val="000000"/>
                          </a:solidFill>
                          <a:latin typeface="+mn-lt"/>
                          <a:ea typeface="+mn-ea"/>
                          <a:cs typeface="+mn-cs"/>
                        </a:rPr>
                        <a:t>El sistema envía la notificación en 0,15 segundos a los usuarios con suscripción premium, informando el evento prácticamente en tiempo real</a:t>
                      </a:r>
                      <a:endParaRPr lang="en-US" sz="1100" b="1" kern="1200">
                        <a:solidFill>
                          <a:srgbClr val="000000"/>
                        </a:solidFill>
                        <a:latin typeface="+mn-lt"/>
                        <a:ea typeface="+mn-ea"/>
                        <a:cs typeface="+mn-cs"/>
                      </a:endParaRPr>
                    </a:p>
                  </a:txBody>
                  <a:tcPr>
                    <a:solidFill>
                      <a:schemeClr val="bg1">
                        <a:lumMod val="75000"/>
                      </a:schemeClr>
                    </a:solidFill>
                  </a:tcPr>
                </a:tc>
                <a:tc hMerge="1">
                  <a:txBody>
                    <a:bodyPr/>
                    <a:lstStyle/>
                    <a:p>
                      <a:endParaRPr lang="en-US" sz="1100" b="1">
                        <a:solidFill>
                          <a:srgbClr val="000000"/>
                        </a:solidFill>
                      </a:endParaRPr>
                    </a:p>
                  </a:txBody>
                  <a:tcPr>
                    <a:solidFill>
                      <a:schemeClr val="bg1">
                        <a:lumMod val="75000"/>
                      </a:schemeClr>
                    </a:solidFill>
                  </a:tcPr>
                </a:tc>
                <a:tc hMerge="1">
                  <a:txBody>
                    <a:bodyPr/>
                    <a:lstStyle/>
                    <a:p>
                      <a:endParaRPr lang="en-US" sz="1100" b="1">
                        <a:solidFill>
                          <a:srgbClr val="000000"/>
                        </a:solidFill>
                      </a:endParaRPr>
                    </a:p>
                  </a:txBody>
                  <a:tcPr>
                    <a:solidFill>
                      <a:schemeClr val="bg1">
                        <a:lumMod val="75000"/>
                      </a:schemeClr>
                    </a:solidFill>
                  </a:tcPr>
                </a:tc>
                <a:extLst>
                  <a:ext uri="{0D108BD9-81ED-4DB2-BD59-A6C34878D82A}">
                    <a16:rowId xmlns:a16="http://schemas.microsoft.com/office/drawing/2014/main" val="2565655683"/>
                  </a:ext>
                </a:extLst>
              </a:tr>
            </a:tbl>
          </a:graphicData>
        </a:graphic>
      </p:graphicFrame>
      <p:graphicFrame>
        <p:nvGraphicFramePr>
          <p:cNvPr id="14" name="Table 13">
            <a:extLst>
              <a:ext uri="{FF2B5EF4-FFF2-40B4-BE49-F238E27FC236}">
                <a16:creationId xmlns:a16="http://schemas.microsoft.com/office/drawing/2014/main" id="{EEACB00D-987F-B763-9103-586312E6FF4B}"/>
              </a:ext>
            </a:extLst>
          </p:cNvPr>
          <p:cNvGraphicFramePr>
            <a:graphicFrameLocks noGrp="1"/>
          </p:cNvGraphicFramePr>
          <p:nvPr/>
        </p:nvGraphicFramePr>
        <p:xfrm>
          <a:off x="642367" y="1389328"/>
          <a:ext cx="2592288" cy="1109312"/>
        </p:xfrm>
        <a:graphic>
          <a:graphicData uri="http://schemas.openxmlformats.org/drawingml/2006/table">
            <a:tbl>
              <a:tblPr firstRow="1" bandRow="1">
                <a:tableStyleId>{5C22544A-7EE6-4342-B048-85BDC9FD1C3A}</a:tableStyleId>
              </a:tblPr>
              <a:tblGrid>
                <a:gridCol w="856876">
                  <a:extLst>
                    <a:ext uri="{9D8B030D-6E8A-4147-A177-3AD203B41FA5}">
                      <a16:colId xmlns:a16="http://schemas.microsoft.com/office/drawing/2014/main" val="3074122083"/>
                    </a:ext>
                  </a:extLst>
                </a:gridCol>
                <a:gridCol w="1735412">
                  <a:extLst>
                    <a:ext uri="{9D8B030D-6E8A-4147-A177-3AD203B41FA5}">
                      <a16:colId xmlns:a16="http://schemas.microsoft.com/office/drawing/2014/main" val="1104832515"/>
                    </a:ext>
                  </a:extLst>
                </a:gridCol>
              </a:tblGrid>
              <a:tr h="341296">
                <a:tc gridSpan="2">
                  <a:txBody>
                    <a:bodyPr/>
                    <a:lstStyle/>
                    <a:p>
                      <a:pPr algn="ctr"/>
                      <a:r>
                        <a:rPr lang="es-ES_tradnl" sz="1100" b="0" noProof="0">
                          <a:solidFill>
                            <a:srgbClr val="000000"/>
                          </a:solidFill>
                        </a:rPr>
                        <a:t>Latencia</a:t>
                      </a:r>
                    </a:p>
                  </a:txBody>
                  <a:tcPr>
                    <a:solidFill>
                      <a:srgbClr val="92D050"/>
                    </a:solidFill>
                  </a:tcPr>
                </a:tc>
                <a:tc hMerge="1">
                  <a:txBody>
                    <a:bodyPr/>
                    <a:lstStyle/>
                    <a:p>
                      <a:endParaRPr lang="en-US"/>
                    </a:p>
                  </a:txBody>
                  <a:tcPr>
                    <a:solidFill>
                      <a:schemeClr val="tx1">
                        <a:lumMod val="40000"/>
                        <a:lumOff val="60000"/>
                      </a:schemeClr>
                    </a:solidFill>
                  </a:tcPr>
                </a:tc>
                <a:extLst>
                  <a:ext uri="{0D108BD9-81ED-4DB2-BD59-A6C34878D82A}">
                    <a16:rowId xmlns:a16="http://schemas.microsoft.com/office/drawing/2014/main" val="2684417783"/>
                  </a:ext>
                </a:extLst>
              </a:tr>
              <a:tr h="341296">
                <a:tc>
                  <a:txBody>
                    <a:bodyPr/>
                    <a:lstStyle/>
                    <a:p>
                      <a:r>
                        <a:rPr lang="es-ES_tradnl" sz="1100" noProof="0">
                          <a:solidFill>
                            <a:srgbClr val="000000"/>
                          </a:solidFill>
                        </a:rPr>
                        <a:t>Unidad:</a:t>
                      </a:r>
                    </a:p>
                  </a:txBody>
                  <a:tcPr>
                    <a:solidFill>
                      <a:schemeClr val="tx1">
                        <a:lumMod val="40000"/>
                        <a:lumOff val="60000"/>
                      </a:schemeClr>
                    </a:solidFill>
                  </a:tcPr>
                </a:tc>
                <a:tc>
                  <a:txBody>
                    <a:bodyPr/>
                    <a:lstStyle/>
                    <a:p>
                      <a:r>
                        <a:rPr lang="es-ES_tradnl" sz="1100" noProof="0">
                          <a:solidFill>
                            <a:srgbClr val="000000"/>
                          </a:solidFill>
                        </a:rPr>
                        <a:t>Segundos</a:t>
                      </a:r>
                    </a:p>
                  </a:txBody>
                  <a:tcPr>
                    <a:solidFill>
                      <a:schemeClr val="tx1">
                        <a:lumMod val="40000"/>
                        <a:lumOff val="60000"/>
                      </a:schemeClr>
                    </a:solidFill>
                  </a:tcPr>
                </a:tc>
                <a:extLst>
                  <a:ext uri="{0D108BD9-81ED-4DB2-BD59-A6C34878D82A}">
                    <a16:rowId xmlns:a16="http://schemas.microsoft.com/office/drawing/2014/main" val="509062101"/>
                  </a:ext>
                </a:extLst>
              </a:tr>
              <a:tr h="341296">
                <a:tc>
                  <a:txBody>
                    <a:bodyPr/>
                    <a:lstStyle/>
                    <a:p>
                      <a:r>
                        <a:rPr lang="es-ES_tradnl" sz="1100" noProof="0">
                          <a:solidFill>
                            <a:srgbClr val="000000"/>
                          </a:solidFill>
                        </a:rPr>
                        <a:t>Respuesta esperada:</a:t>
                      </a:r>
                    </a:p>
                  </a:txBody>
                  <a:tcPr>
                    <a:solidFill>
                      <a:schemeClr val="tx1">
                        <a:lumMod val="40000"/>
                        <a:lumOff val="60000"/>
                      </a:schemeClr>
                    </a:solidFill>
                  </a:tcPr>
                </a:tc>
                <a:tc>
                  <a:txBody>
                    <a:bodyPr/>
                    <a:lstStyle/>
                    <a:p>
                      <a:r>
                        <a:rPr lang="es-ES_tradnl" sz="1100" noProof="0">
                          <a:solidFill>
                            <a:srgbClr val="000000"/>
                          </a:solidFill>
                        </a:rPr>
                        <a:t>0.15 </a:t>
                      </a:r>
                      <a:r>
                        <a:rPr lang="es-ES" sz="1100" b="0" i="0" u="none" strike="noStrike" noProof="0">
                          <a:solidFill>
                            <a:srgbClr val="000000"/>
                          </a:solidFill>
                          <a:latin typeface="Calibri"/>
                        </a:rPr>
                        <a:t>Segundos</a:t>
                      </a:r>
                      <a:endParaRPr lang="es-ES_tradnl" sz="1100" noProof="0">
                        <a:solidFill>
                          <a:srgbClr val="000000"/>
                        </a:solidFill>
                      </a:endParaRPr>
                    </a:p>
                  </a:txBody>
                  <a:tcPr>
                    <a:solidFill>
                      <a:schemeClr val="tx1">
                        <a:lumMod val="40000"/>
                        <a:lumOff val="60000"/>
                      </a:schemeClr>
                    </a:solidFill>
                  </a:tcPr>
                </a:tc>
                <a:extLst>
                  <a:ext uri="{0D108BD9-81ED-4DB2-BD59-A6C34878D82A}">
                    <a16:rowId xmlns:a16="http://schemas.microsoft.com/office/drawing/2014/main" val="2522535118"/>
                  </a:ext>
                </a:extLst>
              </a:tr>
            </a:tbl>
          </a:graphicData>
        </a:graphic>
      </p:graphicFrame>
      <p:graphicFrame>
        <p:nvGraphicFramePr>
          <p:cNvPr id="15" name="Table 14">
            <a:extLst>
              <a:ext uri="{FF2B5EF4-FFF2-40B4-BE49-F238E27FC236}">
                <a16:creationId xmlns:a16="http://schemas.microsoft.com/office/drawing/2014/main" id="{AB99C84F-8934-C10D-10E9-6DE777E0CA8E}"/>
              </a:ext>
            </a:extLst>
          </p:cNvPr>
          <p:cNvGraphicFramePr>
            <a:graphicFrameLocks noGrp="1"/>
          </p:cNvGraphicFramePr>
          <p:nvPr/>
        </p:nvGraphicFramePr>
        <p:xfrm>
          <a:off x="3357495" y="1383584"/>
          <a:ext cx="2592288" cy="1194736"/>
        </p:xfrm>
        <a:graphic>
          <a:graphicData uri="http://schemas.openxmlformats.org/drawingml/2006/table">
            <a:tbl>
              <a:tblPr firstRow="1" bandRow="1">
                <a:tableStyleId>{5C22544A-7EE6-4342-B048-85BDC9FD1C3A}</a:tableStyleId>
              </a:tblPr>
              <a:tblGrid>
                <a:gridCol w="856876">
                  <a:extLst>
                    <a:ext uri="{9D8B030D-6E8A-4147-A177-3AD203B41FA5}">
                      <a16:colId xmlns:a16="http://schemas.microsoft.com/office/drawing/2014/main" val="3074122083"/>
                    </a:ext>
                  </a:extLst>
                </a:gridCol>
                <a:gridCol w="1735412">
                  <a:extLst>
                    <a:ext uri="{9D8B030D-6E8A-4147-A177-3AD203B41FA5}">
                      <a16:colId xmlns:a16="http://schemas.microsoft.com/office/drawing/2014/main" val="1104832515"/>
                    </a:ext>
                  </a:extLst>
                </a:gridCol>
              </a:tblGrid>
              <a:tr h="341296">
                <a:tc gridSpan="2">
                  <a:txBody>
                    <a:bodyPr/>
                    <a:lstStyle/>
                    <a:p>
                      <a:pPr algn="ctr"/>
                      <a:r>
                        <a:rPr lang="es-ES_tradnl" sz="1100" b="0" noProof="0">
                          <a:solidFill>
                            <a:srgbClr val="000000"/>
                          </a:solidFill>
                        </a:rPr>
                        <a:t>Escalabilidad</a:t>
                      </a:r>
                    </a:p>
                  </a:txBody>
                  <a:tcPr>
                    <a:solidFill>
                      <a:srgbClr val="92D050"/>
                    </a:solidFill>
                  </a:tcPr>
                </a:tc>
                <a:tc hMerge="1">
                  <a:txBody>
                    <a:bodyPr/>
                    <a:lstStyle/>
                    <a:p>
                      <a:endParaRPr lang="en-US"/>
                    </a:p>
                  </a:txBody>
                  <a:tcPr>
                    <a:solidFill>
                      <a:schemeClr val="tx1">
                        <a:lumMod val="40000"/>
                        <a:lumOff val="60000"/>
                      </a:schemeClr>
                    </a:solidFill>
                  </a:tcPr>
                </a:tc>
                <a:extLst>
                  <a:ext uri="{0D108BD9-81ED-4DB2-BD59-A6C34878D82A}">
                    <a16:rowId xmlns:a16="http://schemas.microsoft.com/office/drawing/2014/main" val="2684417783"/>
                  </a:ext>
                </a:extLst>
              </a:tr>
              <a:tr h="341296">
                <a:tc>
                  <a:txBody>
                    <a:bodyPr/>
                    <a:lstStyle/>
                    <a:p>
                      <a:r>
                        <a:rPr lang="es-ES_tradnl" sz="1100" noProof="0">
                          <a:solidFill>
                            <a:srgbClr val="000000"/>
                          </a:solidFill>
                        </a:rPr>
                        <a:t>Unidad:</a:t>
                      </a:r>
                    </a:p>
                  </a:txBody>
                  <a:tcPr>
                    <a:solidFill>
                      <a:schemeClr val="tx1">
                        <a:lumMod val="40000"/>
                        <a:lumOff val="60000"/>
                      </a:schemeClr>
                    </a:solidFill>
                  </a:tcPr>
                </a:tc>
                <a:tc>
                  <a:txBody>
                    <a:bodyPr/>
                    <a:lstStyle/>
                    <a:p>
                      <a:r>
                        <a:rPr lang="es-ES_tradnl" sz="1100" noProof="0">
                          <a:solidFill>
                            <a:srgbClr val="000000"/>
                          </a:solidFill>
                        </a:rPr>
                        <a:t>(# de eventos / minuto) * minutos</a:t>
                      </a:r>
                    </a:p>
                  </a:txBody>
                  <a:tcPr>
                    <a:solidFill>
                      <a:schemeClr val="tx1">
                        <a:lumMod val="40000"/>
                        <a:lumOff val="60000"/>
                      </a:schemeClr>
                    </a:solidFill>
                  </a:tcPr>
                </a:tc>
                <a:extLst>
                  <a:ext uri="{0D108BD9-81ED-4DB2-BD59-A6C34878D82A}">
                    <a16:rowId xmlns:a16="http://schemas.microsoft.com/office/drawing/2014/main" val="509062101"/>
                  </a:ext>
                </a:extLst>
              </a:tr>
              <a:tr h="341296">
                <a:tc>
                  <a:txBody>
                    <a:bodyPr/>
                    <a:lstStyle/>
                    <a:p>
                      <a:r>
                        <a:rPr lang="es-ES_tradnl" sz="1100" noProof="0">
                          <a:solidFill>
                            <a:srgbClr val="000000"/>
                          </a:solidFill>
                        </a:rPr>
                        <a:t>Respuesta esperada:</a:t>
                      </a:r>
                    </a:p>
                  </a:txBody>
                  <a:tcPr>
                    <a:solidFill>
                      <a:schemeClr val="tx1">
                        <a:lumMod val="40000"/>
                        <a:lumOff val="60000"/>
                      </a:schemeClr>
                    </a:solidFill>
                  </a:tcPr>
                </a:tc>
                <a:tc>
                  <a:txBody>
                    <a:bodyPr/>
                    <a:lstStyle/>
                    <a:p>
                      <a:r>
                        <a:rPr lang="es-ES_tradnl" sz="1100" noProof="0">
                          <a:solidFill>
                            <a:srgbClr val="000000"/>
                          </a:solidFill>
                        </a:rPr>
                        <a:t>6500/minuto * 30 minutos</a:t>
                      </a:r>
                    </a:p>
                  </a:txBody>
                  <a:tcPr>
                    <a:solidFill>
                      <a:schemeClr val="tx1">
                        <a:lumMod val="40000"/>
                        <a:lumOff val="60000"/>
                      </a:schemeClr>
                    </a:solidFill>
                  </a:tcPr>
                </a:tc>
                <a:extLst>
                  <a:ext uri="{0D108BD9-81ED-4DB2-BD59-A6C34878D82A}">
                    <a16:rowId xmlns:a16="http://schemas.microsoft.com/office/drawing/2014/main" val="2522535118"/>
                  </a:ext>
                </a:extLst>
              </a:tr>
            </a:tbl>
          </a:graphicData>
        </a:graphic>
      </p:graphicFrame>
      <p:graphicFrame>
        <p:nvGraphicFramePr>
          <p:cNvPr id="16" name="Table 15">
            <a:extLst>
              <a:ext uri="{FF2B5EF4-FFF2-40B4-BE49-F238E27FC236}">
                <a16:creationId xmlns:a16="http://schemas.microsoft.com/office/drawing/2014/main" id="{6DC4D496-6FCB-503D-E510-954ED13AB0B7}"/>
              </a:ext>
            </a:extLst>
          </p:cNvPr>
          <p:cNvGraphicFramePr>
            <a:graphicFrameLocks noGrp="1"/>
          </p:cNvGraphicFramePr>
          <p:nvPr/>
        </p:nvGraphicFramePr>
        <p:xfrm>
          <a:off x="6125231" y="1383584"/>
          <a:ext cx="2592288" cy="1109312"/>
        </p:xfrm>
        <a:graphic>
          <a:graphicData uri="http://schemas.openxmlformats.org/drawingml/2006/table">
            <a:tbl>
              <a:tblPr firstRow="1" bandRow="1">
                <a:tableStyleId>{5C22544A-7EE6-4342-B048-85BDC9FD1C3A}</a:tableStyleId>
              </a:tblPr>
              <a:tblGrid>
                <a:gridCol w="856876">
                  <a:extLst>
                    <a:ext uri="{9D8B030D-6E8A-4147-A177-3AD203B41FA5}">
                      <a16:colId xmlns:a16="http://schemas.microsoft.com/office/drawing/2014/main" val="3074122083"/>
                    </a:ext>
                  </a:extLst>
                </a:gridCol>
                <a:gridCol w="1735412">
                  <a:extLst>
                    <a:ext uri="{9D8B030D-6E8A-4147-A177-3AD203B41FA5}">
                      <a16:colId xmlns:a16="http://schemas.microsoft.com/office/drawing/2014/main" val="1104832515"/>
                    </a:ext>
                  </a:extLst>
                </a:gridCol>
              </a:tblGrid>
              <a:tr h="341296">
                <a:tc gridSpan="2">
                  <a:txBody>
                    <a:bodyPr/>
                    <a:lstStyle/>
                    <a:p>
                      <a:pPr algn="ctr"/>
                      <a:endParaRPr lang="es-ES_tradnl" sz="1100" b="0" noProof="0">
                        <a:solidFill>
                          <a:srgbClr val="000000"/>
                        </a:solidFill>
                      </a:endParaRPr>
                    </a:p>
                  </a:txBody>
                  <a:tcPr>
                    <a:solidFill>
                      <a:srgbClr val="92D050"/>
                    </a:solidFill>
                  </a:tcPr>
                </a:tc>
                <a:tc hMerge="1">
                  <a:txBody>
                    <a:bodyPr/>
                    <a:lstStyle/>
                    <a:p>
                      <a:endParaRPr lang="en-US"/>
                    </a:p>
                  </a:txBody>
                  <a:tcPr>
                    <a:solidFill>
                      <a:schemeClr val="tx1">
                        <a:lumMod val="40000"/>
                        <a:lumOff val="60000"/>
                      </a:schemeClr>
                    </a:solidFill>
                  </a:tcPr>
                </a:tc>
                <a:extLst>
                  <a:ext uri="{0D108BD9-81ED-4DB2-BD59-A6C34878D82A}">
                    <a16:rowId xmlns:a16="http://schemas.microsoft.com/office/drawing/2014/main" val="2684417783"/>
                  </a:ext>
                </a:extLst>
              </a:tr>
              <a:tr h="341296">
                <a:tc>
                  <a:txBody>
                    <a:bodyPr/>
                    <a:lstStyle/>
                    <a:p>
                      <a:r>
                        <a:rPr lang="es-ES_tradnl" sz="1100" noProof="0">
                          <a:solidFill>
                            <a:srgbClr val="000000"/>
                          </a:solidFill>
                        </a:rPr>
                        <a:t>Unidad:</a:t>
                      </a:r>
                    </a:p>
                  </a:txBody>
                  <a:tcPr>
                    <a:solidFill>
                      <a:schemeClr val="tx1">
                        <a:lumMod val="40000"/>
                        <a:lumOff val="60000"/>
                      </a:schemeClr>
                    </a:solidFill>
                  </a:tcPr>
                </a:tc>
                <a:tc>
                  <a:txBody>
                    <a:bodyPr/>
                    <a:lstStyle/>
                    <a:p>
                      <a:endParaRPr lang="es-ES_tradnl" sz="1100" noProof="0">
                        <a:solidFill>
                          <a:srgbClr val="000000"/>
                        </a:solidFill>
                      </a:endParaRPr>
                    </a:p>
                  </a:txBody>
                  <a:tcPr>
                    <a:solidFill>
                      <a:schemeClr val="tx1">
                        <a:lumMod val="40000"/>
                        <a:lumOff val="60000"/>
                      </a:schemeClr>
                    </a:solidFill>
                  </a:tcPr>
                </a:tc>
                <a:extLst>
                  <a:ext uri="{0D108BD9-81ED-4DB2-BD59-A6C34878D82A}">
                    <a16:rowId xmlns:a16="http://schemas.microsoft.com/office/drawing/2014/main" val="509062101"/>
                  </a:ext>
                </a:extLst>
              </a:tr>
              <a:tr h="341296">
                <a:tc>
                  <a:txBody>
                    <a:bodyPr/>
                    <a:lstStyle/>
                    <a:p>
                      <a:r>
                        <a:rPr lang="es-ES_tradnl" sz="1100" noProof="0">
                          <a:solidFill>
                            <a:srgbClr val="000000"/>
                          </a:solidFill>
                        </a:rPr>
                        <a:t>Respuesta esperada:</a:t>
                      </a:r>
                    </a:p>
                  </a:txBody>
                  <a:tcPr>
                    <a:solidFill>
                      <a:schemeClr val="tx1">
                        <a:lumMod val="40000"/>
                        <a:lumOff val="60000"/>
                      </a:schemeClr>
                    </a:solidFill>
                  </a:tcPr>
                </a:tc>
                <a:tc>
                  <a:txBody>
                    <a:bodyPr/>
                    <a:lstStyle/>
                    <a:p>
                      <a:endParaRPr lang="es-ES_tradnl" sz="1100" noProof="0">
                        <a:solidFill>
                          <a:srgbClr val="000000"/>
                        </a:solidFill>
                      </a:endParaRPr>
                    </a:p>
                  </a:txBody>
                  <a:tcPr>
                    <a:solidFill>
                      <a:schemeClr val="tx1">
                        <a:lumMod val="40000"/>
                        <a:lumOff val="60000"/>
                      </a:schemeClr>
                    </a:solidFill>
                  </a:tcPr>
                </a:tc>
                <a:extLst>
                  <a:ext uri="{0D108BD9-81ED-4DB2-BD59-A6C34878D82A}">
                    <a16:rowId xmlns:a16="http://schemas.microsoft.com/office/drawing/2014/main" val="2522535118"/>
                  </a:ext>
                </a:extLst>
              </a:tr>
            </a:tbl>
          </a:graphicData>
        </a:graphic>
      </p:graphicFrame>
      <p:sp>
        <p:nvSpPr>
          <p:cNvPr id="20" name="TextBox 19">
            <a:extLst>
              <a:ext uri="{FF2B5EF4-FFF2-40B4-BE49-F238E27FC236}">
                <a16:creationId xmlns:a16="http://schemas.microsoft.com/office/drawing/2014/main" id="{72C43BBF-1B34-EEC7-77E5-EC3E82614920}"/>
              </a:ext>
            </a:extLst>
          </p:cNvPr>
          <p:cNvSpPr txBox="1"/>
          <p:nvPr/>
        </p:nvSpPr>
        <p:spPr>
          <a:xfrm>
            <a:off x="82463" y="1661899"/>
            <a:ext cx="490840" cy="830997"/>
          </a:xfrm>
          <a:prstGeom prst="rect">
            <a:avLst/>
          </a:prstGeom>
          <a:noFill/>
        </p:spPr>
        <p:txBody>
          <a:bodyPr wrap="none" rtlCol="0">
            <a:spAutoFit/>
          </a:bodyPr>
          <a:lstStyle/>
          <a:p>
            <a:r>
              <a:rPr lang="es-ES_tradnl" sz="4800">
                <a:solidFill>
                  <a:srgbClr val="00B050"/>
                </a:solidFill>
              </a:rPr>
              <a:t>+</a:t>
            </a:r>
          </a:p>
        </p:txBody>
      </p:sp>
      <p:sp>
        <p:nvSpPr>
          <p:cNvPr id="21" name="TextBox 20">
            <a:extLst>
              <a:ext uri="{FF2B5EF4-FFF2-40B4-BE49-F238E27FC236}">
                <a16:creationId xmlns:a16="http://schemas.microsoft.com/office/drawing/2014/main" id="{68495CA0-6CE3-23A6-0BA3-F91AC26A0D41}"/>
              </a:ext>
            </a:extLst>
          </p:cNvPr>
          <p:cNvSpPr txBox="1"/>
          <p:nvPr/>
        </p:nvSpPr>
        <p:spPr>
          <a:xfrm>
            <a:off x="90519" y="4685349"/>
            <a:ext cx="373820" cy="830997"/>
          </a:xfrm>
          <a:prstGeom prst="rect">
            <a:avLst/>
          </a:prstGeom>
          <a:noFill/>
        </p:spPr>
        <p:txBody>
          <a:bodyPr wrap="none" rtlCol="0">
            <a:spAutoFit/>
          </a:bodyPr>
          <a:lstStyle/>
          <a:p>
            <a:r>
              <a:rPr lang="es-ES_tradnl" sz="4800">
                <a:solidFill>
                  <a:srgbClr val="C00000"/>
                </a:solidFill>
              </a:rPr>
              <a:t>-</a:t>
            </a:r>
          </a:p>
        </p:txBody>
      </p:sp>
      <p:graphicFrame>
        <p:nvGraphicFramePr>
          <p:cNvPr id="22" name="Table 21">
            <a:extLst>
              <a:ext uri="{FF2B5EF4-FFF2-40B4-BE49-F238E27FC236}">
                <a16:creationId xmlns:a16="http://schemas.microsoft.com/office/drawing/2014/main" id="{29AF95EB-9354-CEE8-F5E8-6ED3F75E2C24}"/>
              </a:ext>
            </a:extLst>
          </p:cNvPr>
          <p:cNvGraphicFramePr>
            <a:graphicFrameLocks noGrp="1"/>
          </p:cNvGraphicFramePr>
          <p:nvPr/>
        </p:nvGraphicFramePr>
        <p:xfrm>
          <a:off x="611560" y="4551936"/>
          <a:ext cx="2592288" cy="1023888"/>
        </p:xfrm>
        <a:graphic>
          <a:graphicData uri="http://schemas.openxmlformats.org/drawingml/2006/table">
            <a:tbl>
              <a:tblPr firstRow="1" bandRow="1">
                <a:tableStyleId>{5C22544A-7EE6-4342-B048-85BDC9FD1C3A}</a:tableStyleId>
              </a:tblPr>
              <a:tblGrid>
                <a:gridCol w="856876">
                  <a:extLst>
                    <a:ext uri="{9D8B030D-6E8A-4147-A177-3AD203B41FA5}">
                      <a16:colId xmlns:a16="http://schemas.microsoft.com/office/drawing/2014/main" val="3074122083"/>
                    </a:ext>
                  </a:extLst>
                </a:gridCol>
                <a:gridCol w="1735412">
                  <a:extLst>
                    <a:ext uri="{9D8B030D-6E8A-4147-A177-3AD203B41FA5}">
                      <a16:colId xmlns:a16="http://schemas.microsoft.com/office/drawing/2014/main" val="1104832515"/>
                    </a:ext>
                  </a:extLst>
                </a:gridCol>
              </a:tblGrid>
              <a:tr h="341296">
                <a:tc gridSpan="2">
                  <a:txBody>
                    <a:bodyPr/>
                    <a:lstStyle/>
                    <a:p>
                      <a:pPr algn="ctr"/>
                      <a:r>
                        <a:rPr lang="es-ES_tradnl" sz="1100" b="0" noProof="0">
                          <a:solidFill>
                            <a:srgbClr val="000000"/>
                          </a:solidFill>
                        </a:rPr>
                        <a:t>Atributo de calidad</a:t>
                      </a:r>
                    </a:p>
                  </a:txBody>
                  <a:tcPr>
                    <a:solidFill>
                      <a:schemeClr val="accent6">
                        <a:lumMod val="60000"/>
                        <a:lumOff val="40000"/>
                      </a:schemeClr>
                    </a:solidFill>
                  </a:tcPr>
                </a:tc>
                <a:tc hMerge="1">
                  <a:txBody>
                    <a:bodyPr/>
                    <a:lstStyle/>
                    <a:p>
                      <a:endParaRPr lang="en-US"/>
                    </a:p>
                  </a:txBody>
                  <a:tcPr>
                    <a:solidFill>
                      <a:schemeClr val="tx1">
                        <a:lumMod val="40000"/>
                        <a:lumOff val="60000"/>
                      </a:schemeClr>
                    </a:solidFill>
                  </a:tcPr>
                </a:tc>
                <a:extLst>
                  <a:ext uri="{0D108BD9-81ED-4DB2-BD59-A6C34878D82A}">
                    <a16:rowId xmlns:a16="http://schemas.microsoft.com/office/drawing/2014/main" val="2684417783"/>
                  </a:ext>
                </a:extLst>
              </a:tr>
              <a:tr h="341296">
                <a:tc>
                  <a:txBody>
                    <a:bodyPr/>
                    <a:lstStyle/>
                    <a:p>
                      <a:r>
                        <a:rPr lang="es-ES_tradnl" sz="1100" noProof="0">
                          <a:solidFill>
                            <a:srgbClr val="000000"/>
                          </a:solidFill>
                        </a:rPr>
                        <a:t>Prioridad</a:t>
                      </a:r>
                    </a:p>
                  </a:txBody>
                  <a:tcPr>
                    <a:solidFill>
                      <a:schemeClr val="tx1">
                        <a:lumMod val="40000"/>
                        <a:lumOff val="60000"/>
                      </a:schemeClr>
                    </a:solidFill>
                  </a:tcPr>
                </a:tc>
                <a:tc>
                  <a:txBody>
                    <a:bodyPr/>
                    <a:lstStyle/>
                    <a:p>
                      <a:endParaRPr lang="es-ES_tradnl" sz="1100" noProof="0">
                        <a:solidFill>
                          <a:srgbClr val="000000"/>
                        </a:solidFill>
                      </a:endParaRPr>
                    </a:p>
                  </a:txBody>
                  <a:tcPr>
                    <a:solidFill>
                      <a:schemeClr val="tx1">
                        <a:lumMod val="40000"/>
                        <a:lumOff val="60000"/>
                      </a:schemeClr>
                    </a:solidFill>
                  </a:tcPr>
                </a:tc>
                <a:extLst>
                  <a:ext uri="{0D108BD9-81ED-4DB2-BD59-A6C34878D82A}">
                    <a16:rowId xmlns:a16="http://schemas.microsoft.com/office/drawing/2014/main" val="509062101"/>
                  </a:ext>
                </a:extLst>
              </a:tr>
              <a:tr h="341296">
                <a:tc>
                  <a:txBody>
                    <a:bodyPr/>
                    <a:lstStyle/>
                    <a:p>
                      <a:r>
                        <a:rPr lang="es-ES_tradnl" sz="1100" noProof="0">
                          <a:solidFill>
                            <a:srgbClr val="000000"/>
                          </a:solidFill>
                        </a:rPr>
                        <a:t>Impacto</a:t>
                      </a:r>
                    </a:p>
                  </a:txBody>
                  <a:tcPr>
                    <a:solidFill>
                      <a:schemeClr val="tx1">
                        <a:lumMod val="40000"/>
                        <a:lumOff val="60000"/>
                      </a:schemeClr>
                    </a:solidFill>
                  </a:tcPr>
                </a:tc>
                <a:tc>
                  <a:txBody>
                    <a:bodyPr/>
                    <a:lstStyle/>
                    <a:p>
                      <a:endParaRPr lang="es-ES_tradnl" sz="1100" noProof="0">
                        <a:solidFill>
                          <a:srgbClr val="000000"/>
                        </a:solidFill>
                      </a:endParaRPr>
                    </a:p>
                  </a:txBody>
                  <a:tcPr>
                    <a:solidFill>
                      <a:schemeClr val="tx1">
                        <a:lumMod val="40000"/>
                        <a:lumOff val="60000"/>
                      </a:schemeClr>
                    </a:solidFill>
                  </a:tcPr>
                </a:tc>
                <a:extLst>
                  <a:ext uri="{0D108BD9-81ED-4DB2-BD59-A6C34878D82A}">
                    <a16:rowId xmlns:a16="http://schemas.microsoft.com/office/drawing/2014/main" val="2522535118"/>
                  </a:ext>
                </a:extLst>
              </a:tr>
            </a:tbl>
          </a:graphicData>
        </a:graphic>
      </p:graphicFrame>
      <p:graphicFrame>
        <p:nvGraphicFramePr>
          <p:cNvPr id="23" name="Table 22">
            <a:extLst>
              <a:ext uri="{FF2B5EF4-FFF2-40B4-BE49-F238E27FC236}">
                <a16:creationId xmlns:a16="http://schemas.microsoft.com/office/drawing/2014/main" id="{27CC7890-B77B-AB06-A5F9-2BD364598D56}"/>
              </a:ext>
            </a:extLst>
          </p:cNvPr>
          <p:cNvGraphicFramePr>
            <a:graphicFrameLocks noGrp="1"/>
          </p:cNvGraphicFramePr>
          <p:nvPr/>
        </p:nvGraphicFramePr>
        <p:xfrm>
          <a:off x="3437047" y="4551447"/>
          <a:ext cx="2429228" cy="1023888"/>
        </p:xfrm>
        <a:graphic>
          <a:graphicData uri="http://schemas.openxmlformats.org/drawingml/2006/table">
            <a:tbl>
              <a:tblPr firstRow="1" bandRow="1">
                <a:tableStyleId>{5C22544A-7EE6-4342-B048-85BDC9FD1C3A}</a:tableStyleId>
              </a:tblPr>
              <a:tblGrid>
                <a:gridCol w="836990">
                  <a:extLst>
                    <a:ext uri="{9D8B030D-6E8A-4147-A177-3AD203B41FA5}">
                      <a16:colId xmlns:a16="http://schemas.microsoft.com/office/drawing/2014/main" val="3074122083"/>
                    </a:ext>
                  </a:extLst>
                </a:gridCol>
                <a:gridCol w="1592238">
                  <a:extLst>
                    <a:ext uri="{9D8B030D-6E8A-4147-A177-3AD203B41FA5}">
                      <a16:colId xmlns:a16="http://schemas.microsoft.com/office/drawing/2014/main" val="1104832515"/>
                    </a:ext>
                  </a:extLst>
                </a:gridCol>
              </a:tblGrid>
              <a:tr h="341296">
                <a:tc gridSpan="2">
                  <a:txBody>
                    <a:bodyPr/>
                    <a:lstStyle/>
                    <a:p>
                      <a:pPr algn="ctr"/>
                      <a:r>
                        <a:rPr lang="es-ES_tradnl" sz="1100" b="0" noProof="0">
                          <a:solidFill>
                            <a:srgbClr val="000000"/>
                          </a:solidFill>
                        </a:rPr>
                        <a:t>Atributo de calidad</a:t>
                      </a:r>
                    </a:p>
                  </a:txBody>
                  <a:tcPr>
                    <a:solidFill>
                      <a:schemeClr val="accent6">
                        <a:lumMod val="60000"/>
                        <a:lumOff val="40000"/>
                      </a:schemeClr>
                    </a:solidFill>
                  </a:tcPr>
                </a:tc>
                <a:tc hMerge="1">
                  <a:txBody>
                    <a:bodyPr/>
                    <a:lstStyle/>
                    <a:p>
                      <a:endParaRPr lang="en-US"/>
                    </a:p>
                  </a:txBody>
                  <a:tcPr>
                    <a:solidFill>
                      <a:schemeClr val="tx1">
                        <a:lumMod val="40000"/>
                        <a:lumOff val="60000"/>
                      </a:schemeClr>
                    </a:solidFill>
                  </a:tcPr>
                </a:tc>
                <a:extLst>
                  <a:ext uri="{0D108BD9-81ED-4DB2-BD59-A6C34878D82A}">
                    <a16:rowId xmlns:a16="http://schemas.microsoft.com/office/drawing/2014/main" val="2684417783"/>
                  </a:ext>
                </a:extLst>
              </a:tr>
              <a:tr h="341296">
                <a:tc>
                  <a:txBody>
                    <a:bodyPr/>
                    <a:lstStyle/>
                    <a:p>
                      <a:r>
                        <a:rPr lang="es-ES_tradnl" sz="1100" noProof="0">
                          <a:solidFill>
                            <a:srgbClr val="000000"/>
                          </a:solidFill>
                        </a:rPr>
                        <a:t>Prioridad</a:t>
                      </a:r>
                    </a:p>
                  </a:txBody>
                  <a:tcPr>
                    <a:solidFill>
                      <a:schemeClr val="tx1">
                        <a:lumMod val="40000"/>
                        <a:lumOff val="60000"/>
                      </a:schemeClr>
                    </a:solidFill>
                  </a:tcPr>
                </a:tc>
                <a:tc>
                  <a:txBody>
                    <a:bodyPr/>
                    <a:lstStyle/>
                    <a:p>
                      <a:endParaRPr lang="es-ES_tradnl" sz="1100" noProof="0">
                        <a:solidFill>
                          <a:srgbClr val="000000"/>
                        </a:solidFill>
                      </a:endParaRPr>
                    </a:p>
                  </a:txBody>
                  <a:tcPr>
                    <a:solidFill>
                      <a:schemeClr val="tx1">
                        <a:lumMod val="40000"/>
                        <a:lumOff val="60000"/>
                      </a:schemeClr>
                    </a:solidFill>
                  </a:tcPr>
                </a:tc>
                <a:extLst>
                  <a:ext uri="{0D108BD9-81ED-4DB2-BD59-A6C34878D82A}">
                    <a16:rowId xmlns:a16="http://schemas.microsoft.com/office/drawing/2014/main" val="509062101"/>
                  </a:ext>
                </a:extLst>
              </a:tr>
              <a:tr h="341296">
                <a:tc>
                  <a:txBody>
                    <a:bodyPr/>
                    <a:lstStyle/>
                    <a:p>
                      <a:r>
                        <a:rPr lang="es-ES_tradnl" sz="1100" noProof="0">
                          <a:solidFill>
                            <a:srgbClr val="000000"/>
                          </a:solidFill>
                        </a:rPr>
                        <a:t>Impacto</a:t>
                      </a:r>
                    </a:p>
                  </a:txBody>
                  <a:tcPr>
                    <a:solidFill>
                      <a:schemeClr val="tx1">
                        <a:lumMod val="40000"/>
                        <a:lumOff val="60000"/>
                      </a:schemeClr>
                    </a:solidFill>
                  </a:tcPr>
                </a:tc>
                <a:tc>
                  <a:txBody>
                    <a:bodyPr/>
                    <a:lstStyle/>
                    <a:p>
                      <a:endParaRPr lang="es-ES_tradnl" sz="1100" noProof="0">
                        <a:solidFill>
                          <a:srgbClr val="000000"/>
                        </a:solidFill>
                      </a:endParaRPr>
                    </a:p>
                  </a:txBody>
                  <a:tcPr>
                    <a:solidFill>
                      <a:schemeClr val="tx1">
                        <a:lumMod val="40000"/>
                        <a:lumOff val="60000"/>
                      </a:schemeClr>
                    </a:solidFill>
                  </a:tcPr>
                </a:tc>
                <a:extLst>
                  <a:ext uri="{0D108BD9-81ED-4DB2-BD59-A6C34878D82A}">
                    <a16:rowId xmlns:a16="http://schemas.microsoft.com/office/drawing/2014/main" val="2522535118"/>
                  </a:ext>
                </a:extLst>
              </a:tr>
            </a:tbl>
          </a:graphicData>
        </a:graphic>
      </p:graphicFrame>
      <p:graphicFrame>
        <p:nvGraphicFramePr>
          <p:cNvPr id="24" name="Table 23">
            <a:extLst>
              <a:ext uri="{FF2B5EF4-FFF2-40B4-BE49-F238E27FC236}">
                <a16:creationId xmlns:a16="http://schemas.microsoft.com/office/drawing/2014/main" id="{43380B00-CC77-42E6-9120-9602935F2423}"/>
              </a:ext>
            </a:extLst>
          </p:cNvPr>
          <p:cNvGraphicFramePr>
            <a:graphicFrameLocks noGrp="1"/>
          </p:cNvGraphicFramePr>
          <p:nvPr/>
        </p:nvGraphicFramePr>
        <p:xfrm>
          <a:off x="6094424" y="4546192"/>
          <a:ext cx="2592288" cy="1056748"/>
        </p:xfrm>
        <a:graphic>
          <a:graphicData uri="http://schemas.openxmlformats.org/drawingml/2006/table">
            <a:tbl>
              <a:tblPr firstRow="1" bandRow="1">
                <a:tableStyleId>{5C22544A-7EE6-4342-B048-85BDC9FD1C3A}</a:tableStyleId>
              </a:tblPr>
              <a:tblGrid>
                <a:gridCol w="856876">
                  <a:extLst>
                    <a:ext uri="{9D8B030D-6E8A-4147-A177-3AD203B41FA5}">
                      <a16:colId xmlns:a16="http://schemas.microsoft.com/office/drawing/2014/main" val="3074122083"/>
                    </a:ext>
                  </a:extLst>
                </a:gridCol>
                <a:gridCol w="1735412">
                  <a:extLst>
                    <a:ext uri="{9D8B030D-6E8A-4147-A177-3AD203B41FA5}">
                      <a16:colId xmlns:a16="http://schemas.microsoft.com/office/drawing/2014/main" val="1104832515"/>
                    </a:ext>
                  </a:extLst>
                </a:gridCol>
              </a:tblGrid>
              <a:tr h="315014">
                <a:tc gridSpan="2">
                  <a:txBody>
                    <a:bodyPr/>
                    <a:lstStyle/>
                    <a:p>
                      <a:pPr algn="ctr"/>
                      <a:r>
                        <a:rPr lang="es-ES_tradnl" sz="1100" b="0" noProof="0">
                          <a:solidFill>
                            <a:srgbClr val="000000"/>
                          </a:solidFill>
                        </a:rPr>
                        <a:t>Atributo de calidad</a:t>
                      </a:r>
                    </a:p>
                  </a:txBody>
                  <a:tcPr>
                    <a:solidFill>
                      <a:schemeClr val="accent6">
                        <a:lumMod val="60000"/>
                        <a:lumOff val="40000"/>
                      </a:schemeClr>
                    </a:solidFill>
                  </a:tcPr>
                </a:tc>
                <a:tc hMerge="1">
                  <a:txBody>
                    <a:bodyPr/>
                    <a:lstStyle/>
                    <a:p>
                      <a:endParaRPr lang="en-US"/>
                    </a:p>
                  </a:txBody>
                  <a:tcPr>
                    <a:solidFill>
                      <a:schemeClr val="tx1">
                        <a:lumMod val="40000"/>
                        <a:lumOff val="60000"/>
                      </a:schemeClr>
                    </a:solidFill>
                  </a:tcPr>
                </a:tc>
                <a:extLst>
                  <a:ext uri="{0D108BD9-81ED-4DB2-BD59-A6C34878D82A}">
                    <a16:rowId xmlns:a16="http://schemas.microsoft.com/office/drawing/2014/main" val="2684417783"/>
                  </a:ext>
                </a:extLst>
              </a:tr>
              <a:tr h="315014">
                <a:tc>
                  <a:txBody>
                    <a:bodyPr/>
                    <a:lstStyle/>
                    <a:p>
                      <a:r>
                        <a:rPr lang="es-ES_tradnl" sz="1100" noProof="0">
                          <a:solidFill>
                            <a:srgbClr val="000000"/>
                          </a:solidFill>
                        </a:rPr>
                        <a:t>Prioridad</a:t>
                      </a:r>
                    </a:p>
                  </a:txBody>
                  <a:tcPr>
                    <a:solidFill>
                      <a:schemeClr val="tx1">
                        <a:lumMod val="40000"/>
                        <a:lumOff val="60000"/>
                      </a:schemeClr>
                    </a:solidFill>
                  </a:tcPr>
                </a:tc>
                <a:tc>
                  <a:txBody>
                    <a:bodyPr/>
                    <a:lstStyle/>
                    <a:p>
                      <a:endParaRPr lang="es-ES_tradnl" sz="1100" noProof="0">
                        <a:solidFill>
                          <a:srgbClr val="000000"/>
                        </a:solidFill>
                      </a:endParaRPr>
                    </a:p>
                  </a:txBody>
                  <a:tcPr>
                    <a:solidFill>
                      <a:schemeClr val="tx1">
                        <a:lumMod val="40000"/>
                        <a:lumOff val="60000"/>
                      </a:schemeClr>
                    </a:solidFill>
                  </a:tcPr>
                </a:tc>
                <a:extLst>
                  <a:ext uri="{0D108BD9-81ED-4DB2-BD59-A6C34878D82A}">
                    <a16:rowId xmlns:a16="http://schemas.microsoft.com/office/drawing/2014/main" val="509062101"/>
                  </a:ext>
                </a:extLst>
              </a:tr>
              <a:tr h="393860">
                <a:tc>
                  <a:txBody>
                    <a:bodyPr/>
                    <a:lstStyle/>
                    <a:p>
                      <a:r>
                        <a:rPr lang="es-ES_tradnl" sz="1100" noProof="0">
                          <a:solidFill>
                            <a:srgbClr val="000000"/>
                          </a:solidFill>
                        </a:rPr>
                        <a:t>Respuesta esperada:</a:t>
                      </a:r>
                    </a:p>
                  </a:txBody>
                  <a:tcPr>
                    <a:solidFill>
                      <a:schemeClr val="tx1">
                        <a:lumMod val="40000"/>
                        <a:lumOff val="60000"/>
                      </a:schemeClr>
                    </a:solidFill>
                  </a:tcPr>
                </a:tc>
                <a:tc>
                  <a:txBody>
                    <a:bodyPr/>
                    <a:lstStyle/>
                    <a:p>
                      <a:endParaRPr lang="es-ES_tradnl" sz="1100" noProof="0">
                        <a:solidFill>
                          <a:srgbClr val="000000"/>
                        </a:solidFill>
                      </a:endParaRPr>
                    </a:p>
                  </a:txBody>
                  <a:tcPr>
                    <a:solidFill>
                      <a:schemeClr val="tx1">
                        <a:lumMod val="40000"/>
                        <a:lumOff val="60000"/>
                      </a:schemeClr>
                    </a:solidFill>
                  </a:tcPr>
                </a:tc>
                <a:extLst>
                  <a:ext uri="{0D108BD9-81ED-4DB2-BD59-A6C34878D82A}">
                    <a16:rowId xmlns:a16="http://schemas.microsoft.com/office/drawing/2014/main" val="2522535118"/>
                  </a:ext>
                </a:extLst>
              </a:tr>
            </a:tbl>
          </a:graphicData>
        </a:graphic>
      </p:graphicFrame>
      <p:sp>
        <p:nvSpPr>
          <p:cNvPr id="2" name="CuadroTexto 1">
            <a:extLst>
              <a:ext uri="{FF2B5EF4-FFF2-40B4-BE49-F238E27FC236}">
                <a16:creationId xmlns:a16="http://schemas.microsoft.com/office/drawing/2014/main" id="{A79487E4-7E73-B49F-6DE3-55EC560D1C77}"/>
              </a:ext>
            </a:extLst>
          </p:cNvPr>
          <p:cNvSpPr txBox="1"/>
          <p:nvPr/>
        </p:nvSpPr>
        <p:spPr>
          <a:xfrm>
            <a:off x="611560" y="1038233"/>
            <a:ext cx="8075152" cy="369332"/>
          </a:xfrm>
          <a:prstGeom prst="rect">
            <a:avLst/>
          </a:prstGeom>
          <a:noFill/>
        </p:spPr>
        <p:txBody>
          <a:bodyPr wrap="square" lIns="91440" tIns="45720" rIns="91440" bIns="45720" rtlCol="0" anchor="t">
            <a:spAutoFit/>
          </a:bodyPr>
          <a:lstStyle/>
          <a:p>
            <a:r>
              <a:rPr lang="es-CO" b="1" err="1"/>
              <a:t>ASRs</a:t>
            </a:r>
            <a:r>
              <a:rPr lang="es-CO" b="1"/>
              <a:t> seleccionados de latencia y escalabilidad para la realización del experimentó</a:t>
            </a:r>
          </a:p>
        </p:txBody>
      </p:sp>
    </p:spTree>
    <p:extLst>
      <p:ext uri="{BB962C8B-B14F-4D97-AF65-F5344CB8AC3E}">
        <p14:creationId xmlns:p14="http://schemas.microsoft.com/office/powerpoint/2010/main" val="36504024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fld id="{0AEE6DC9-5AC4-4174-887C-07A615CCC701}" type="slidenum">
              <a:rPr lang="es-CO" smtClean="0"/>
              <a:pPr/>
              <a:t>14</a:t>
            </a:fld>
            <a:endParaRPr lang="es-CO"/>
          </a:p>
        </p:txBody>
      </p:sp>
      <p:sp>
        <p:nvSpPr>
          <p:cNvPr id="6" name="Footer Placeholder 5"/>
          <p:cNvSpPr>
            <a:spLocks noGrp="1"/>
          </p:cNvSpPr>
          <p:nvPr>
            <p:ph type="ftr" sz="quarter" idx="11"/>
          </p:nvPr>
        </p:nvSpPr>
        <p:spPr>
          <a:xfrm>
            <a:off x="2123728" y="6453336"/>
            <a:ext cx="5256584" cy="365125"/>
          </a:xfrm>
          <a:prstGeom prst="rect">
            <a:avLst/>
          </a:prstGeom>
        </p:spPr>
        <p:txBody>
          <a:bodyPr/>
          <a:lstStyle>
            <a:defPPr>
              <a:defRPr lang="es-CO"/>
            </a:defPPr>
            <a:lvl1pPr marL="0" algn="l" defTabSz="914400" rtl="0" eaLnBrk="1" latinLnBrk="0" hangingPunct="1">
              <a:defRPr sz="1100" kern="1200">
                <a:solidFill>
                  <a:srgbClr val="174970"/>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s-CO"/>
              <a:t>© 2018 - Universidad de Los Andes – Departamento de Sistemas y Computación</a:t>
            </a:r>
            <a:endParaRPr lang="es-CO" noProof="0"/>
          </a:p>
        </p:txBody>
      </p:sp>
      <p:sp>
        <p:nvSpPr>
          <p:cNvPr id="8" name="TextBox 7">
            <a:extLst>
              <a:ext uri="{FF2B5EF4-FFF2-40B4-BE49-F238E27FC236}">
                <a16:creationId xmlns:a16="http://schemas.microsoft.com/office/drawing/2014/main" id="{C3D3238E-BFF1-0144-9BB0-70A30A33FF08}"/>
              </a:ext>
            </a:extLst>
          </p:cNvPr>
          <p:cNvSpPr txBox="1"/>
          <p:nvPr/>
        </p:nvSpPr>
        <p:spPr>
          <a:xfrm>
            <a:off x="323528" y="1124744"/>
            <a:ext cx="8280920" cy="461665"/>
          </a:xfrm>
          <a:prstGeom prst="rect">
            <a:avLst/>
          </a:prstGeom>
          <a:solidFill>
            <a:schemeClr val="bg1">
              <a:lumMod val="85000"/>
            </a:schemeClr>
          </a:solidFill>
        </p:spPr>
        <p:txBody>
          <a:bodyPr wrap="square" rtlCol="0">
            <a:spAutoFit/>
          </a:bodyPr>
          <a:lstStyle/>
          <a:p>
            <a:r>
              <a:rPr lang="es-ES_tradnl" sz="1200" b="1"/>
              <a:t>Paso 2- Establecer los motivadores de la iteración: </a:t>
            </a:r>
            <a:r>
              <a:rPr lang="es-ES_tradnl" sz="1200"/>
              <a:t>Una ronda de diseño debe tener un objetivo alcanzable, permite decidir un criterio de terminación de la ronda y estable las actividades de diseño que comprenden la ronda</a:t>
            </a:r>
          </a:p>
        </p:txBody>
      </p:sp>
      <p:graphicFrame>
        <p:nvGraphicFramePr>
          <p:cNvPr id="9" name="Table 8">
            <a:extLst>
              <a:ext uri="{FF2B5EF4-FFF2-40B4-BE49-F238E27FC236}">
                <a16:creationId xmlns:a16="http://schemas.microsoft.com/office/drawing/2014/main" id="{674E3414-D2BA-3D41-BAEC-BDDF5879A1D8}"/>
              </a:ext>
            </a:extLst>
          </p:cNvPr>
          <p:cNvGraphicFramePr>
            <a:graphicFrameLocks noGrp="1"/>
          </p:cNvGraphicFramePr>
          <p:nvPr>
            <p:extLst>
              <p:ext uri="{D42A27DB-BD31-4B8C-83A1-F6EECF244321}">
                <p14:modId xmlns:p14="http://schemas.microsoft.com/office/powerpoint/2010/main" val="1096963848"/>
              </p:ext>
            </p:extLst>
          </p:nvPr>
        </p:nvGraphicFramePr>
        <p:xfrm>
          <a:off x="323528" y="2204864"/>
          <a:ext cx="8280920" cy="3754120"/>
        </p:xfrm>
        <a:graphic>
          <a:graphicData uri="http://schemas.openxmlformats.org/drawingml/2006/table">
            <a:tbl>
              <a:tblPr firstRow="1" bandRow="1">
                <a:tableStyleId>{5C22544A-7EE6-4342-B048-85BDC9FD1C3A}</a:tableStyleId>
              </a:tblPr>
              <a:tblGrid>
                <a:gridCol w="4140460">
                  <a:extLst>
                    <a:ext uri="{9D8B030D-6E8A-4147-A177-3AD203B41FA5}">
                      <a16:colId xmlns:a16="http://schemas.microsoft.com/office/drawing/2014/main" val="578614097"/>
                    </a:ext>
                  </a:extLst>
                </a:gridCol>
                <a:gridCol w="4140460">
                  <a:extLst>
                    <a:ext uri="{9D8B030D-6E8A-4147-A177-3AD203B41FA5}">
                      <a16:colId xmlns:a16="http://schemas.microsoft.com/office/drawing/2014/main" val="3337781360"/>
                    </a:ext>
                  </a:extLst>
                </a:gridCol>
              </a:tblGrid>
              <a:tr h="370840">
                <a:tc>
                  <a:txBody>
                    <a:bodyPr/>
                    <a:lstStyle/>
                    <a:p>
                      <a:r>
                        <a:rPr lang="es-ES_tradnl" sz="1200" noProof="0"/>
                        <a:t>Motivador</a:t>
                      </a:r>
                    </a:p>
                  </a:txBody>
                  <a:tcPr/>
                </a:tc>
                <a:tc>
                  <a:txBody>
                    <a:bodyPr/>
                    <a:lstStyle/>
                    <a:p>
                      <a:r>
                        <a:rPr lang="es-ES_tradnl" sz="1200" noProof="0"/>
                        <a:t>Descripción</a:t>
                      </a:r>
                    </a:p>
                  </a:txBody>
                  <a:tcPr/>
                </a:tc>
                <a:extLst>
                  <a:ext uri="{0D108BD9-81ED-4DB2-BD59-A6C34878D82A}">
                    <a16:rowId xmlns:a16="http://schemas.microsoft.com/office/drawing/2014/main" val="421962987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_tradnl" sz="1200" noProof="0"/>
                        <a:t>Emparejamiento (de ordenes de venta y compra)</a:t>
                      </a:r>
                    </a:p>
                    <a:p>
                      <a:endParaRPr lang="es-ES_tradnl" sz="1200" noProof="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_tradnl" sz="1200" b="0" i="0" u="none" strike="noStrike" noProof="0">
                          <a:latin typeface="+mn-lt"/>
                        </a:rPr>
                        <a:t>Este proceso, busca en cada libro de órdenes y trata de encontrar la forma de satisfacer las diferentes órdenes de venta y de compra, que cumplan con las reglas establecidas. Este proceso se puede llevar a cabo, cada vez que una orden es registrada en un libro de órdenes, o de forma periódica, haciendo el </a:t>
                      </a:r>
                      <a:r>
                        <a:rPr lang="es-ES_tradnl" sz="1200" b="0" i="0" u="none" strike="noStrike" noProof="0" err="1">
                          <a:latin typeface="+mn-lt"/>
                        </a:rPr>
                        <a:t>matching</a:t>
                      </a:r>
                      <a:r>
                        <a:rPr lang="es-ES_tradnl" sz="1200" b="0" i="0" u="none" strike="noStrike" noProof="0">
                          <a:latin typeface="+mn-lt"/>
                        </a:rPr>
                        <a:t> sobre todos los libros de órdenes.</a:t>
                      </a:r>
                      <a:endParaRPr lang="en-US" sz="1200"/>
                    </a:p>
                    <a:p>
                      <a:endParaRPr lang="es-ES_tradnl" sz="1200" noProof="0"/>
                    </a:p>
                  </a:txBody>
                  <a:tcPr/>
                </a:tc>
                <a:extLst>
                  <a:ext uri="{0D108BD9-81ED-4DB2-BD59-A6C34878D82A}">
                    <a16:rowId xmlns:a16="http://schemas.microsoft.com/office/drawing/2014/main" val="1158400812"/>
                  </a:ext>
                </a:extLst>
              </a:tr>
              <a:tr h="370840">
                <a:tc>
                  <a:txBody>
                    <a:bodyPr/>
                    <a:lstStyle/>
                    <a:p>
                      <a:r>
                        <a:rPr lang="es-ES_tradnl" sz="1200" noProof="0"/>
                        <a:t>Servidor de notificaciones</a:t>
                      </a:r>
                    </a:p>
                  </a:txBody>
                  <a:tcPr/>
                </a:tc>
                <a:tc>
                  <a:txBody>
                    <a:bodyPr/>
                    <a:lstStyle/>
                    <a:p>
                      <a:r>
                        <a:rPr lang="es-ES_tradnl" sz="1200" noProof="0"/>
                        <a:t>Se busca generar la notificación sobre las nuevas ofertas que se den por parte de los usuarios vendedores/compradores, manteniendo a los usuarios premium informados en tiempo cercano al real sobre las transacciones realizadas en el sistema y a los usuarios estándar con un retraso en la recepción de la notificación. </a:t>
                      </a:r>
                      <a:endParaRPr lang="en-US"/>
                    </a:p>
                  </a:txBody>
                  <a:tcPr/>
                </a:tc>
                <a:extLst>
                  <a:ext uri="{0D108BD9-81ED-4DB2-BD59-A6C34878D82A}">
                    <a16:rowId xmlns:a16="http://schemas.microsoft.com/office/drawing/2014/main" val="1304802258"/>
                  </a:ext>
                </a:extLst>
              </a:tr>
              <a:tr h="370840">
                <a:tc>
                  <a:txBody>
                    <a:bodyPr/>
                    <a:lstStyle/>
                    <a:p>
                      <a:r>
                        <a:rPr lang="es-ES_tradnl" sz="1200" noProof="0"/>
                        <a:t>Analítica (Consulta)</a:t>
                      </a:r>
                    </a:p>
                  </a:txBody>
                  <a:tcPr/>
                </a:tc>
                <a:tc>
                  <a:txBody>
                    <a:bodyPr/>
                    <a:lstStyle/>
                    <a:p>
                      <a:r>
                        <a:rPr lang="es-ES_tradnl" sz="1200" noProof="0"/>
                        <a:t>Se detalla la rapidez y capacidad del motor para traer la información de un libro, reflejando el comportamiento de los activos en las ordenes, dándole valor agregado a la subscripción informando al usuario de tendencias.</a:t>
                      </a:r>
                    </a:p>
                  </a:txBody>
                  <a:tcPr/>
                </a:tc>
                <a:extLst>
                  <a:ext uri="{0D108BD9-81ED-4DB2-BD59-A6C34878D82A}">
                    <a16:rowId xmlns:a16="http://schemas.microsoft.com/office/drawing/2014/main" val="1028424541"/>
                  </a:ext>
                </a:extLst>
              </a:tr>
            </a:tbl>
          </a:graphicData>
        </a:graphic>
      </p:graphicFrame>
    </p:spTree>
    <p:extLst>
      <p:ext uri="{BB962C8B-B14F-4D97-AF65-F5344CB8AC3E}">
        <p14:creationId xmlns:p14="http://schemas.microsoft.com/office/powerpoint/2010/main" val="1988569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fld id="{0AEE6DC9-5AC4-4174-887C-07A615CCC701}" type="slidenum">
              <a:rPr lang="es-CO" smtClean="0"/>
              <a:pPr/>
              <a:t>15</a:t>
            </a:fld>
            <a:endParaRPr lang="es-CO"/>
          </a:p>
        </p:txBody>
      </p:sp>
      <p:sp>
        <p:nvSpPr>
          <p:cNvPr id="6" name="Footer Placeholder 5"/>
          <p:cNvSpPr>
            <a:spLocks noGrp="1"/>
          </p:cNvSpPr>
          <p:nvPr>
            <p:ph type="ftr" sz="quarter" idx="11"/>
          </p:nvPr>
        </p:nvSpPr>
        <p:spPr>
          <a:xfrm>
            <a:off x="2123728" y="6453336"/>
            <a:ext cx="5256584" cy="365125"/>
          </a:xfrm>
          <a:prstGeom prst="rect">
            <a:avLst/>
          </a:prstGeom>
        </p:spPr>
        <p:txBody>
          <a:bodyPr/>
          <a:lstStyle>
            <a:defPPr>
              <a:defRPr lang="es-CO"/>
            </a:defPPr>
            <a:lvl1pPr marL="0" algn="l" defTabSz="914400" rtl="0" eaLnBrk="1" latinLnBrk="0" hangingPunct="1">
              <a:defRPr sz="1100" kern="1200">
                <a:solidFill>
                  <a:srgbClr val="174970"/>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s-CO"/>
              <a:t>© 2018 - Universidad de Los Andes – Departamento de Sistemas y Computación</a:t>
            </a:r>
            <a:endParaRPr lang="es-CO" noProof="0"/>
          </a:p>
        </p:txBody>
      </p:sp>
      <p:sp>
        <p:nvSpPr>
          <p:cNvPr id="7" name="TextBox 6">
            <a:extLst>
              <a:ext uri="{FF2B5EF4-FFF2-40B4-BE49-F238E27FC236}">
                <a16:creationId xmlns:a16="http://schemas.microsoft.com/office/drawing/2014/main" id="{1C462AAE-AD58-564A-B4FE-835D503699CA}"/>
              </a:ext>
            </a:extLst>
          </p:cNvPr>
          <p:cNvSpPr txBox="1"/>
          <p:nvPr/>
        </p:nvSpPr>
        <p:spPr>
          <a:xfrm>
            <a:off x="179512" y="1052736"/>
            <a:ext cx="8784976" cy="461665"/>
          </a:xfrm>
          <a:prstGeom prst="rect">
            <a:avLst/>
          </a:prstGeom>
          <a:solidFill>
            <a:schemeClr val="bg1">
              <a:lumMod val="85000"/>
            </a:schemeClr>
          </a:solidFill>
        </p:spPr>
        <p:txBody>
          <a:bodyPr wrap="square" rtlCol="0">
            <a:spAutoFit/>
          </a:bodyPr>
          <a:lstStyle/>
          <a:p>
            <a:r>
              <a:rPr lang="es-ES_tradnl" sz="1200" b="1"/>
              <a:t>Paso 3- Escoger uno o mas elementos del sistema para refinar:  </a:t>
            </a:r>
            <a:r>
              <a:rPr lang="es-ES_tradnl" sz="1200"/>
              <a:t>Defina la granularidad de los elementos de arquitectura. Se siguen principios de descomposición Top-Down / </a:t>
            </a:r>
            <a:r>
              <a:rPr lang="es-ES_tradnl" sz="1200" err="1"/>
              <a:t>Bottom</a:t>
            </a:r>
            <a:r>
              <a:rPr lang="es-ES_tradnl" sz="1200"/>
              <a:t>-Up. Los elementos seleccionados deben buscar satisfacer un requerimiento específico</a:t>
            </a:r>
          </a:p>
        </p:txBody>
      </p:sp>
      <p:graphicFrame>
        <p:nvGraphicFramePr>
          <p:cNvPr id="9" name="Table 8">
            <a:extLst>
              <a:ext uri="{FF2B5EF4-FFF2-40B4-BE49-F238E27FC236}">
                <a16:creationId xmlns:a16="http://schemas.microsoft.com/office/drawing/2014/main" id="{E87D49B9-FEFB-D845-87E4-39A147340360}"/>
              </a:ext>
            </a:extLst>
          </p:cNvPr>
          <p:cNvGraphicFramePr>
            <a:graphicFrameLocks noGrp="1"/>
          </p:cNvGraphicFramePr>
          <p:nvPr>
            <p:extLst>
              <p:ext uri="{D42A27DB-BD31-4B8C-83A1-F6EECF244321}">
                <p14:modId xmlns:p14="http://schemas.microsoft.com/office/powerpoint/2010/main" val="3139129925"/>
              </p:ext>
            </p:extLst>
          </p:nvPr>
        </p:nvGraphicFramePr>
        <p:xfrm>
          <a:off x="323528" y="2204864"/>
          <a:ext cx="8280920" cy="2021840"/>
        </p:xfrm>
        <a:graphic>
          <a:graphicData uri="http://schemas.openxmlformats.org/drawingml/2006/table">
            <a:tbl>
              <a:tblPr firstRow="1" bandRow="1">
                <a:tableStyleId>{5C22544A-7EE6-4342-B048-85BDC9FD1C3A}</a:tableStyleId>
              </a:tblPr>
              <a:tblGrid>
                <a:gridCol w="2880320">
                  <a:extLst>
                    <a:ext uri="{9D8B030D-6E8A-4147-A177-3AD203B41FA5}">
                      <a16:colId xmlns:a16="http://schemas.microsoft.com/office/drawing/2014/main" val="578614097"/>
                    </a:ext>
                  </a:extLst>
                </a:gridCol>
                <a:gridCol w="5400600">
                  <a:extLst>
                    <a:ext uri="{9D8B030D-6E8A-4147-A177-3AD203B41FA5}">
                      <a16:colId xmlns:a16="http://schemas.microsoft.com/office/drawing/2014/main" val="3337781360"/>
                    </a:ext>
                  </a:extLst>
                </a:gridCol>
              </a:tblGrid>
              <a:tr h="370840">
                <a:tc>
                  <a:txBody>
                    <a:bodyPr/>
                    <a:lstStyle/>
                    <a:p>
                      <a:r>
                        <a:rPr lang="es-ES_tradnl" sz="1200" noProof="0"/>
                        <a:t>Elemento a Refinar</a:t>
                      </a:r>
                    </a:p>
                  </a:txBody>
                  <a:tcPr/>
                </a:tc>
                <a:tc>
                  <a:txBody>
                    <a:bodyPr/>
                    <a:lstStyle/>
                    <a:p>
                      <a:endParaRPr lang="es-ES_tradnl" sz="1200" noProof="0"/>
                    </a:p>
                  </a:txBody>
                  <a:tcPr/>
                </a:tc>
                <a:extLst>
                  <a:ext uri="{0D108BD9-81ED-4DB2-BD59-A6C34878D82A}">
                    <a16:rowId xmlns:a16="http://schemas.microsoft.com/office/drawing/2014/main" val="421962987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_tradnl" sz="1200" noProof="0"/>
                        <a:t>Componentes Identificados</a:t>
                      </a:r>
                    </a:p>
                  </a:txBody>
                  <a:tcPr/>
                </a:tc>
                <a:tc>
                  <a:txBody>
                    <a:bodyPr/>
                    <a:lstStyle/>
                    <a:p>
                      <a:r>
                        <a:rPr lang="es-ES_tradnl" sz="1200" noProof="0"/>
                        <a:t>Descripción</a:t>
                      </a:r>
                    </a:p>
                  </a:txBody>
                  <a:tcPr/>
                </a:tc>
                <a:extLst>
                  <a:ext uri="{0D108BD9-81ED-4DB2-BD59-A6C34878D82A}">
                    <a16:rowId xmlns:a16="http://schemas.microsoft.com/office/drawing/2014/main" val="1158400812"/>
                  </a:ext>
                </a:extLst>
              </a:tr>
              <a:tr h="370840">
                <a:tc>
                  <a:txBody>
                    <a:bodyPr/>
                    <a:lstStyle/>
                    <a:p>
                      <a:pPr lvl="0">
                        <a:buNone/>
                      </a:pPr>
                      <a:r>
                        <a:rPr lang="es-ES_tradnl" sz="1200" noProof="0"/>
                        <a:t>Sistema/servicio de notificaciones </a:t>
                      </a:r>
                      <a:endParaRPr lang="en-US"/>
                    </a:p>
                  </a:txBody>
                  <a:tcPr/>
                </a:tc>
                <a:tc>
                  <a:txBody>
                    <a:bodyPr/>
                    <a:lstStyle/>
                    <a:p>
                      <a:r>
                        <a:rPr lang="es-ES_tradnl" sz="1200" noProof="0"/>
                        <a:t>Se implementará un filtro para priorizar a los usuarios premium, esto se puede lograr a través de un cache que contenga los </a:t>
                      </a:r>
                      <a:r>
                        <a:rPr lang="es-ES_tradnl" sz="1200" noProof="0" err="1"/>
                        <a:t>ID's</a:t>
                      </a:r>
                      <a:r>
                        <a:rPr lang="es-ES_tradnl" sz="1200" noProof="0"/>
                        <a:t> de los usuarios premium. </a:t>
                      </a:r>
                    </a:p>
                  </a:txBody>
                  <a:tcPr/>
                </a:tc>
                <a:extLst>
                  <a:ext uri="{0D108BD9-81ED-4DB2-BD59-A6C34878D82A}">
                    <a16:rowId xmlns:a16="http://schemas.microsoft.com/office/drawing/2014/main" val="1304802258"/>
                  </a:ext>
                </a:extLst>
              </a:tr>
              <a:tr h="370840">
                <a:tc>
                  <a:txBody>
                    <a:bodyPr/>
                    <a:lstStyle/>
                    <a:p>
                      <a:pPr lvl="0">
                        <a:buNone/>
                      </a:pPr>
                      <a:r>
                        <a:rPr lang="es-ES" sz="1200" b="0" i="0" u="none" strike="noStrike" noProof="0">
                          <a:solidFill>
                            <a:srgbClr val="174970"/>
                          </a:solidFill>
                          <a:latin typeface="Calibri"/>
                        </a:rPr>
                        <a:t>Sistema/servicio de notificaciones </a:t>
                      </a:r>
                    </a:p>
                  </a:txBody>
                  <a:tcPr/>
                </a:tc>
                <a:tc>
                  <a:txBody>
                    <a:bodyPr/>
                    <a:lstStyle/>
                    <a:p>
                      <a:r>
                        <a:rPr lang="es-ES_tradnl" sz="1200" noProof="0"/>
                        <a:t>Se añadirán colas de prioridad en este servicio, para usuario estándar y premium,  para que disminuya la latencia en la generación de notificaciones. Ya que, al tener un único canal de envío, puede generar retraso en la creación de la notificación.  </a:t>
                      </a:r>
                    </a:p>
                  </a:txBody>
                  <a:tcPr/>
                </a:tc>
                <a:extLst>
                  <a:ext uri="{0D108BD9-81ED-4DB2-BD59-A6C34878D82A}">
                    <a16:rowId xmlns:a16="http://schemas.microsoft.com/office/drawing/2014/main" val="1028424541"/>
                  </a:ext>
                </a:extLst>
              </a:tr>
            </a:tbl>
          </a:graphicData>
        </a:graphic>
      </p:graphicFrame>
    </p:spTree>
    <p:extLst>
      <p:ext uri="{BB962C8B-B14F-4D97-AF65-F5344CB8AC3E}">
        <p14:creationId xmlns:p14="http://schemas.microsoft.com/office/powerpoint/2010/main" val="26070373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fld id="{0AEE6DC9-5AC4-4174-887C-07A615CCC701}" type="slidenum">
              <a:rPr lang="es-CO" smtClean="0"/>
              <a:pPr/>
              <a:t>16</a:t>
            </a:fld>
            <a:endParaRPr lang="es-CO"/>
          </a:p>
        </p:txBody>
      </p:sp>
      <p:sp>
        <p:nvSpPr>
          <p:cNvPr id="6" name="Footer Placeholder 5"/>
          <p:cNvSpPr>
            <a:spLocks noGrp="1"/>
          </p:cNvSpPr>
          <p:nvPr>
            <p:ph type="ftr" sz="quarter" idx="11"/>
          </p:nvPr>
        </p:nvSpPr>
        <p:spPr>
          <a:xfrm>
            <a:off x="2123728" y="6453336"/>
            <a:ext cx="5256584" cy="365125"/>
          </a:xfrm>
          <a:prstGeom prst="rect">
            <a:avLst/>
          </a:prstGeom>
        </p:spPr>
        <p:txBody>
          <a:bodyPr/>
          <a:lstStyle>
            <a:defPPr>
              <a:defRPr lang="es-CO"/>
            </a:defPPr>
            <a:lvl1pPr marL="0" algn="l" defTabSz="914400" rtl="0" eaLnBrk="1" latinLnBrk="0" hangingPunct="1">
              <a:defRPr sz="1100" kern="1200">
                <a:solidFill>
                  <a:srgbClr val="174970"/>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s-CO"/>
              <a:t>© 2018 - Universidad de Los Andes – Departamento de Sistemas y Computación</a:t>
            </a:r>
            <a:endParaRPr lang="es-CO" noProof="0"/>
          </a:p>
        </p:txBody>
      </p:sp>
      <p:sp>
        <p:nvSpPr>
          <p:cNvPr id="8" name="TextBox 7">
            <a:extLst>
              <a:ext uri="{FF2B5EF4-FFF2-40B4-BE49-F238E27FC236}">
                <a16:creationId xmlns:a16="http://schemas.microsoft.com/office/drawing/2014/main" id="{CADBD53D-A10F-E145-93D3-622DCD3576F1}"/>
              </a:ext>
            </a:extLst>
          </p:cNvPr>
          <p:cNvSpPr txBox="1"/>
          <p:nvPr/>
        </p:nvSpPr>
        <p:spPr>
          <a:xfrm>
            <a:off x="395536" y="1052736"/>
            <a:ext cx="8208912" cy="461665"/>
          </a:xfrm>
          <a:prstGeom prst="rect">
            <a:avLst/>
          </a:prstGeom>
          <a:solidFill>
            <a:schemeClr val="bg1">
              <a:lumMod val="85000"/>
            </a:schemeClr>
          </a:solidFill>
        </p:spPr>
        <p:txBody>
          <a:bodyPr wrap="square" rtlCol="0">
            <a:spAutoFit/>
          </a:bodyPr>
          <a:lstStyle/>
          <a:p>
            <a:r>
              <a:rPr lang="es-ES_tradnl" sz="1200" b="1"/>
              <a:t>Paso 4- Seleccione conceptos que satisfagan los motivadores:  </a:t>
            </a:r>
            <a:r>
              <a:rPr lang="es-ES_tradnl" sz="1200"/>
              <a:t>Establecer alternativas de diseño. Seleccionar estilos, patrones y tácticas a ser utilizados</a:t>
            </a:r>
          </a:p>
        </p:txBody>
      </p:sp>
      <p:graphicFrame>
        <p:nvGraphicFramePr>
          <p:cNvPr id="9" name="Table 8">
            <a:extLst>
              <a:ext uri="{FF2B5EF4-FFF2-40B4-BE49-F238E27FC236}">
                <a16:creationId xmlns:a16="http://schemas.microsoft.com/office/drawing/2014/main" id="{D84B17D5-B0EF-B74B-B55E-CE7F2B338D40}"/>
              </a:ext>
            </a:extLst>
          </p:cNvPr>
          <p:cNvGraphicFramePr>
            <a:graphicFrameLocks noGrp="1"/>
          </p:cNvGraphicFramePr>
          <p:nvPr>
            <p:extLst>
              <p:ext uri="{D42A27DB-BD31-4B8C-83A1-F6EECF244321}">
                <p14:modId xmlns:p14="http://schemas.microsoft.com/office/powerpoint/2010/main" val="3007234359"/>
              </p:ext>
            </p:extLst>
          </p:nvPr>
        </p:nvGraphicFramePr>
        <p:xfrm>
          <a:off x="350137" y="1685207"/>
          <a:ext cx="8280920" cy="1474469"/>
        </p:xfrm>
        <a:graphic>
          <a:graphicData uri="http://schemas.openxmlformats.org/drawingml/2006/table">
            <a:tbl>
              <a:tblPr firstRow="1" bandRow="1">
                <a:tableStyleId>{5C22544A-7EE6-4342-B048-85BDC9FD1C3A}</a:tableStyleId>
              </a:tblPr>
              <a:tblGrid>
                <a:gridCol w="4140460">
                  <a:extLst>
                    <a:ext uri="{9D8B030D-6E8A-4147-A177-3AD203B41FA5}">
                      <a16:colId xmlns:a16="http://schemas.microsoft.com/office/drawing/2014/main" val="578614097"/>
                    </a:ext>
                  </a:extLst>
                </a:gridCol>
                <a:gridCol w="4140460">
                  <a:extLst>
                    <a:ext uri="{9D8B030D-6E8A-4147-A177-3AD203B41FA5}">
                      <a16:colId xmlns:a16="http://schemas.microsoft.com/office/drawing/2014/main" val="3337781360"/>
                    </a:ext>
                  </a:extLst>
                </a:gridCol>
              </a:tblGrid>
              <a:tr h="285749">
                <a:tc>
                  <a:txBody>
                    <a:bodyPr/>
                    <a:lstStyle/>
                    <a:p>
                      <a:r>
                        <a:rPr lang="es-ES_tradnl" sz="1200" noProof="0"/>
                        <a:t>Estilo Arquitectura </a:t>
                      </a:r>
                    </a:p>
                  </a:txBody>
                  <a:tcPr/>
                </a:tc>
                <a:tc>
                  <a:txBody>
                    <a:bodyPr/>
                    <a:lstStyle/>
                    <a:p>
                      <a:r>
                        <a:rPr lang="es-ES_tradnl" sz="1200" noProof="0"/>
                        <a:t>Justificación</a:t>
                      </a:r>
                    </a:p>
                  </a:txBody>
                  <a:tcPr/>
                </a:tc>
                <a:extLst>
                  <a:ext uri="{0D108BD9-81ED-4DB2-BD59-A6C34878D82A}">
                    <a16:rowId xmlns:a16="http://schemas.microsoft.com/office/drawing/2014/main" val="4219629872"/>
                  </a:ext>
                </a:extLst>
              </a:tr>
              <a:tr h="1042595">
                <a:tc>
                  <a:txBody>
                    <a:bodyPr/>
                    <a:lstStyle/>
                    <a:p>
                      <a:endParaRPr lang="es-ES_tradnl" sz="1200" noProof="0"/>
                    </a:p>
                    <a:p>
                      <a:endParaRPr lang="es-ES_tradnl" sz="1200" noProof="0"/>
                    </a:p>
                    <a:p>
                      <a:r>
                        <a:rPr lang="es-ES_tradnl" sz="1200" noProof="0"/>
                        <a:t>Arquitectura basada en eventos </a:t>
                      </a:r>
                    </a:p>
                    <a:p>
                      <a:endParaRPr lang="es-ES_tradnl" sz="1200" noProof="0"/>
                    </a:p>
                  </a:txBody>
                  <a:tcPr/>
                </a:tc>
                <a:tc>
                  <a:txBody>
                    <a:bodyPr/>
                    <a:lstStyle/>
                    <a:p>
                      <a:r>
                        <a:rPr lang="es-ES_tradnl" sz="1200" noProof="0"/>
                        <a:t> 1.  El uso de colas nos permite priorizar eventos respecto al tipo de cliente, premium o estándar.</a:t>
                      </a:r>
                      <a:endParaRPr lang="en-US"/>
                    </a:p>
                    <a:p>
                      <a:pPr lvl="0">
                        <a:buNone/>
                      </a:pPr>
                      <a:endParaRPr lang="es-ES_tradnl" sz="1200" noProof="0"/>
                    </a:p>
                    <a:p>
                      <a:pPr lvl="0">
                        <a:buNone/>
                      </a:pPr>
                      <a:r>
                        <a:rPr lang="es-ES_tradnl" sz="1200" noProof="0"/>
                        <a:t>2. Al tener desacoplamiento entre componentes, permite que cada uno pueda escalar de manera independiente y responder de manera satisfactoria ante eventos estocásticos </a:t>
                      </a:r>
                    </a:p>
                  </a:txBody>
                  <a:tcPr/>
                </a:tc>
                <a:extLst>
                  <a:ext uri="{0D108BD9-81ED-4DB2-BD59-A6C34878D82A}">
                    <a16:rowId xmlns:a16="http://schemas.microsoft.com/office/drawing/2014/main" val="1158400812"/>
                  </a:ext>
                </a:extLst>
              </a:tr>
            </a:tbl>
          </a:graphicData>
        </a:graphic>
      </p:graphicFrame>
      <p:graphicFrame>
        <p:nvGraphicFramePr>
          <p:cNvPr id="10" name="Table 9">
            <a:extLst>
              <a:ext uri="{FF2B5EF4-FFF2-40B4-BE49-F238E27FC236}">
                <a16:creationId xmlns:a16="http://schemas.microsoft.com/office/drawing/2014/main" id="{65513008-6D5E-444F-89F9-F7978FEFE492}"/>
              </a:ext>
            </a:extLst>
          </p:cNvPr>
          <p:cNvGraphicFramePr>
            <a:graphicFrameLocks noGrp="1"/>
          </p:cNvGraphicFramePr>
          <p:nvPr>
            <p:extLst>
              <p:ext uri="{D42A27DB-BD31-4B8C-83A1-F6EECF244321}">
                <p14:modId xmlns:p14="http://schemas.microsoft.com/office/powerpoint/2010/main" val="253292717"/>
              </p:ext>
            </p:extLst>
          </p:nvPr>
        </p:nvGraphicFramePr>
        <p:xfrm>
          <a:off x="359532" y="3256064"/>
          <a:ext cx="8280920" cy="2900680"/>
        </p:xfrm>
        <a:graphic>
          <a:graphicData uri="http://schemas.openxmlformats.org/drawingml/2006/table">
            <a:tbl>
              <a:tblPr firstRow="1" bandRow="1">
                <a:tableStyleId>{5C22544A-7EE6-4342-B048-85BDC9FD1C3A}</a:tableStyleId>
              </a:tblPr>
              <a:tblGrid>
                <a:gridCol w="4140460">
                  <a:extLst>
                    <a:ext uri="{9D8B030D-6E8A-4147-A177-3AD203B41FA5}">
                      <a16:colId xmlns:a16="http://schemas.microsoft.com/office/drawing/2014/main" val="578614097"/>
                    </a:ext>
                  </a:extLst>
                </a:gridCol>
                <a:gridCol w="4140460">
                  <a:extLst>
                    <a:ext uri="{9D8B030D-6E8A-4147-A177-3AD203B41FA5}">
                      <a16:colId xmlns:a16="http://schemas.microsoft.com/office/drawing/2014/main" val="3337781360"/>
                    </a:ext>
                  </a:extLst>
                </a:gridCol>
              </a:tblGrid>
              <a:tr h="370840">
                <a:tc>
                  <a:txBody>
                    <a:bodyPr/>
                    <a:lstStyle/>
                    <a:p>
                      <a:r>
                        <a:rPr lang="es-ES_tradnl" sz="1200" noProof="0"/>
                        <a:t>Tácticas de Arquitectura </a:t>
                      </a:r>
                    </a:p>
                  </a:txBody>
                  <a:tcPr/>
                </a:tc>
                <a:tc>
                  <a:txBody>
                    <a:bodyPr/>
                    <a:lstStyle/>
                    <a:p>
                      <a:r>
                        <a:rPr lang="es-ES_tradnl" sz="1200" noProof="0"/>
                        <a:t>Justificación</a:t>
                      </a:r>
                    </a:p>
                  </a:txBody>
                  <a:tcPr/>
                </a:tc>
                <a:extLst>
                  <a:ext uri="{0D108BD9-81ED-4DB2-BD59-A6C34878D82A}">
                    <a16:rowId xmlns:a16="http://schemas.microsoft.com/office/drawing/2014/main" val="4219629872"/>
                  </a:ext>
                </a:extLst>
              </a:tr>
              <a:tr h="370840">
                <a:tc>
                  <a:txBody>
                    <a:bodyPr/>
                    <a:lstStyle/>
                    <a:p>
                      <a:endParaRPr lang="es-ES_tradnl" sz="1200" noProof="0"/>
                    </a:p>
                    <a:p>
                      <a:pPr lvl="0">
                        <a:buNone/>
                      </a:pPr>
                      <a:r>
                        <a:rPr lang="es-ES_tradnl" sz="1200" b="0" i="0" u="none" strike="noStrike" noProof="0">
                          <a:latin typeface="Calibri"/>
                        </a:rPr>
                        <a:t>Mantener múltiples copias de computación</a:t>
                      </a:r>
                      <a:endParaRPr lang="es-ES_tradnl"/>
                    </a:p>
                    <a:p>
                      <a:endParaRPr lang="es-ES_tradnl" sz="1200" noProof="0"/>
                    </a:p>
                  </a:txBody>
                  <a:tcPr/>
                </a:tc>
                <a:tc>
                  <a:txBody>
                    <a:bodyPr/>
                    <a:lstStyle/>
                    <a:p>
                      <a:pPr marL="0" lvl="0" indent="0" algn="l">
                        <a:lnSpc>
                          <a:spcPct val="100000"/>
                        </a:lnSpc>
                        <a:spcBef>
                          <a:spcPts val="0"/>
                        </a:spcBef>
                        <a:spcAft>
                          <a:spcPts val="0"/>
                        </a:spcAft>
                        <a:buNone/>
                      </a:pPr>
                      <a:r>
                        <a:rPr lang="es-CO" sz="1100" b="0" i="0" u="none" strike="noStrike" noProof="0">
                          <a:solidFill>
                            <a:srgbClr val="174970"/>
                          </a:solidFill>
                          <a:latin typeface="Calibri"/>
                        </a:rPr>
                        <a:t>Esta táctica arquitectónica permite escalar automáticamente el sistema mediante la ejecución simultánea de múltiples copias del proceso de cómputo, sin necesidad de gestionar servidores ni infraestructura adicional.</a:t>
                      </a:r>
                    </a:p>
                    <a:p>
                      <a:pPr marL="0" lvl="0" indent="0" algn="l">
                        <a:lnSpc>
                          <a:spcPct val="100000"/>
                        </a:lnSpc>
                        <a:spcBef>
                          <a:spcPts val="0"/>
                        </a:spcBef>
                        <a:spcAft>
                          <a:spcPts val="0"/>
                        </a:spcAft>
                        <a:buNone/>
                      </a:pPr>
                      <a:endParaRPr lang="es-CO" sz="1100" b="0" i="0" u="none" strike="noStrike" noProof="0">
                        <a:solidFill>
                          <a:srgbClr val="174970"/>
                        </a:solidFill>
                        <a:latin typeface="Calibri"/>
                      </a:endParaRPr>
                    </a:p>
                    <a:p>
                      <a:pPr marL="0" lvl="0" indent="0" algn="l">
                        <a:lnSpc>
                          <a:spcPct val="100000"/>
                        </a:lnSpc>
                        <a:spcBef>
                          <a:spcPts val="0"/>
                        </a:spcBef>
                        <a:spcAft>
                          <a:spcPts val="0"/>
                        </a:spcAft>
                        <a:buNone/>
                      </a:pPr>
                      <a:r>
                        <a:rPr lang="es-CO" sz="1100" b="0" i="0" u="none" strike="noStrike" noProof="0">
                          <a:solidFill>
                            <a:srgbClr val="174970"/>
                          </a:solidFill>
                          <a:latin typeface="Calibri"/>
                        </a:rPr>
                        <a:t>Al distribuir la carga entre instancias independientes, se evita la formación de cuellos de botella, lo que se traduce en una reducción significativa de la latencia en la generación y envío de mensajes. Esto mejora la eficiencia general del sistema, especialmente bajo condiciones de alto volumen o tráfico estocástico</a:t>
                      </a:r>
                      <a:r>
                        <a:rPr lang="en-US" sz="1100" b="0" i="0" u="none" strike="noStrike" noProof="0">
                          <a:solidFill>
                            <a:srgbClr val="174970"/>
                          </a:solidFill>
                          <a:latin typeface="Calibri"/>
                        </a:rPr>
                        <a:t>.</a:t>
                      </a:r>
                      <a:endParaRPr lang="es-ES_tradnl"/>
                    </a:p>
                  </a:txBody>
                  <a:tcPr/>
                </a:tc>
                <a:extLst>
                  <a:ext uri="{0D108BD9-81ED-4DB2-BD59-A6C34878D82A}">
                    <a16:rowId xmlns:a16="http://schemas.microsoft.com/office/drawing/2014/main" val="1158400812"/>
                  </a:ext>
                </a:extLst>
              </a:tr>
              <a:tr h="370840">
                <a:tc>
                  <a:txBody>
                    <a:bodyPr/>
                    <a:lstStyle/>
                    <a:p>
                      <a:endParaRPr lang="es-ES_tradnl" sz="1200" noProof="0"/>
                    </a:p>
                    <a:p>
                      <a:pPr lvl="0">
                        <a:buNone/>
                      </a:pPr>
                      <a:r>
                        <a:rPr lang="es-ES" sz="1200" b="0" i="0" u="none" strike="noStrike" noProof="0">
                          <a:solidFill>
                            <a:srgbClr val="174970"/>
                          </a:solidFill>
                          <a:latin typeface="Calibri"/>
                        </a:rPr>
                        <a:t>Priorización de eventos</a:t>
                      </a:r>
                      <a:endParaRPr lang="es-ES_tradnl"/>
                    </a:p>
                    <a:p>
                      <a:endParaRPr lang="es-CO" sz="1200" noProof="0"/>
                    </a:p>
                  </a:txBody>
                  <a:tcPr/>
                </a:tc>
                <a:tc>
                  <a:txBody>
                    <a:bodyPr/>
                    <a:lstStyle/>
                    <a:p>
                      <a:pPr lvl="0">
                        <a:buNone/>
                      </a:pPr>
                      <a:r>
                        <a:rPr lang="es-ES" sz="1100" b="0" i="0" u="none" strike="noStrike" noProof="0">
                          <a:solidFill>
                            <a:srgbClr val="174970"/>
                          </a:solidFill>
                          <a:latin typeface="Calibri"/>
                        </a:rPr>
                        <a:t>La priorización de eventos permite establecer un orden lógico y estratégico en el procesamiento de mensajes, garantizando que aquellos de mayor relevancia como las notificaciones dirigidas a usuarios premium se atiendan primero.</a:t>
                      </a:r>
                      <a:endParaRPr lang="en-US"/>
                    </a:p>
                  </a:txBody>
                  <a:tcPr/>
                </a:tc>
                <a:extLst>
                  <a:ext uri="{0D108BD9-81ED-4DB2-BD59-A6C34878D82A}">
                    <a16:rowId xmlns:a16="http://schemas.microsoft.com/office/drawing/2014/main" val="1304802258"/>
                  </a:ext>
                </a:extLst>
              </a:tr>
            </a:tbl>
          </a:graphicData>
        </a:graphic>
      </p:graphicFrame>
    </p:spTree>
    <p:extLst>
      <p:ext uri="{BB962C8B-B14F-4D97-AF65-F5344CB8AC3E}">
        <p14:creationId xmlns:p14="http://schemas.microsoft.com/office/powerpoint/2010/main" val="26394784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fld id="{0AEE6DC9-5AC4-4174-887C-07A615CCC701}" type="slidenum">
              <a:rPr lang="es-CO" smtClean="0"/>
              <a:pPr/>
              <a:t>17</a:t>
            </a:fld>
            <a:endParaRPr lang="es-CO"/>
          </a:p>
        </p:txBody>
      </p:sp>
      <p:sp>
        <p:nvSpPr>
          <p:cNvPr id="6" name="Footer Placeholder 5"/>
          <p:cNvSpPr>
            <a:spLocks noGrp="1"/>
          </p:cNvSpPr>
          <p:nvPr>
            <p:ph type="ftr" sz="quarter" idx="11"/>
          </p:nvPr>
        </p:nvSpPr>
        <p:spPr>
          <a:xfrm>
            <a:off x="2123728" y="6453336"/>
            <a:ext cx="5256584" cy="365125"/>
          </a:xfrm>
          <a:prstGeom prst="rect">
            <a:avLst/>
          </a:prstGeom>
        </p:spPr>
        <p:txBody>
          <a:bodyPr/>
          <a:lstStyle>
            <a:defPPr>
              <a:defRPr lang="es-CO"/>
            </a:defPPr>
            <a:lvl1pPr marL="0" algn="l" defTabSz="914400" rtl="0" eaLnBrk="1" latinLnBrk="0" hangingPunct="1">
              <a:defRPr sz="1100" kern="1200">
                <a:solidFill>
                  <a:srgbClr val="174970"/>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s-CO"/>
              <a:t>© 2018 - Universidad de Los Andes – Departamento de Sistemas y Computación</a:t>
            </a:r>
            <a:endParaRPr lang="es-CO" noProof="0"/>
          </a:p>
        </p:txBody>
      </p:sp>
      <p:sp>
        <p:nvSpPr>
          <p:cNvPr id="7" name="TextBox 6">
            <a:extLst>
              <a:ext uri="{FF2B5EF4-FFF2-40B4-BE49-F238E27FC236}">
                <a16:creationId xmlns:a16="http://schemas.microsoft.com/office/drawing/2014/main" id="{87D32488-77A6-0549-A84C-A889395C0726}"/>
              </a:ext>
            </a:extLst>
          </p:cNvPr>
          <p:cNvSpPr txBox="1"/>
          <p:nvPr/>
        </p:nvSpPr>
        <p:spPr>
          <a:xfrm>
            <a:off x="244844" y="2044005"/>
            <a:ext cx="8638314" cy="2492990"/>
          </a:xfrm>
          <a:prstGeom prst="rect">
            <a:avLst/>
          </a:prstGeom>
          <a:solidFill>
            <a:schemeClr val="bg1">
              <a:lumMod val="85000"/>
            </a:schemeClr>
          </a:solidFill>
        </p:spPr>
        <p:txBody>
          <a:bodyPr wrap="square" rtlCol="0">
            <a:spAutoFit/>
          </a:bodyPr>
          <a:lstStyle/>
          <a:p>
            <a:r>
              <a:rPr lang="es-ES_tradnl" sz="1200" b="1"/>
              <a:t>Paso 5- Instanciar elementos de arquitectura, asigne responsabilidades y defina interfaces: </a:t>
            </a:r>
            <a:r>
              <a:rPr lang="es-ES_tradnl" sz="1200"/>
              <a:t>Materializar los conceptos de diseño del paso 4 en elementos concretos de la arquitectura. Dejar claras las responsabilidades de dichos elementos. Definir las relaciones entre los componentes identificados.</a:t>
            </a:r>
          </a:p>
          <a:p>
            <a:endParaRPr lang="es-ES_tradnl" sz="1200"/>
          </a:p>
          <a:p>
            <a:r>
              <a:rPr lang="es-ES_tradnl" sz="1200" b="1"/>
              <a:t>Paso 6- Diseñe bosquejos iniciales de vistas y de conocimiento: </a:t>
            </a:r>
            <a:r>
              <a:rPr lang="es-ES_tradnl" sz="1200"/>
              <a:t>Revisar la coherencia y completitud de las vistas de arquitectura. Este proceso ocurre varias veces de forma iterativa, la coherencia se va logrando con las iteraciones.</a:t>
            </a:r>
          </a:p>
          <a:p>
            <a:endParaRPr lang="es-ES_tradnl" sz="1200"/>
          </a:p>
          <a:p>
            <a:endParaRPr lang="es-ES_tradnl" sz="1200"/>
          </a:p>
          <a:p>
            <a:endParaRPr lang="es-ES_tradnl" sz="1200"/>
          </a:p>
          <a:p>
            <a:endParaRPr lang="es-ES_tradnl" sz="1200"/>
          </a:p>
          <a:p>
            <a:endParaRPr lang="es-ES_tradnl" sz="1200"/>
          </a:p>
          <a:p>
            <a:r>
              <a:rPr lang="es-ES_tradnl" sz="1200"/>
              <a:t>Utilizar la herramienta </a:t>
            </a:r>
            <a:r>
              <a:rPr lang="es-ES_tradnl" sz="1200" err="1"/>
              <a:t>Lucidchart</a:t>
            </a:r>
            <a:r>
              <a:rPr lang="es-ES_tradnl" sz="1200"/>
              <a:t> (usuario </a:t>
            </a:r>
            <a:r>
              <a:rPr lang="es-ES_tradnl" sz="1200" err="1"/>
              <a:t>uniandes</a:t>
            </a:r>
            <a:r>
              <a:rPr lang="es-ES_tradnl" sz="1200"/>
              <a:t>) para diseñar la arquitectura del sistema.  Organice sus modelos en las vistas estudiadas en clase.</a:t>
            </a:r>
          </a:p>
        </p:txBody>
      </p:sp>
      <p:sp>
        <p:nvSpPr>
          <p:cNvPr id="9" name="TextBox 8">
            <a:extLst>
              <a:ext uri="{FF2B5EF4-FFF2-40B4-BE49-F238E27FC236}">
                <a16:creationId xmlns:a16="http://schemas.microsoft.com/office/drawing/2014/main" id="{F30E763C-7C9F-E94E-B202-10F8D1BCD37F}"/>
              </a:ext>
            </a:extLst>
          </p:cNvPr>
          <p:cNvSpPr txBox="1"/>
          <p:nvPr/>
        </p:nvSpPr>
        <p:spPr>
          <a:xfrm>
            <a:off x="462699" y="1052736"/>
            <a:ext cx="8460760" cy="276999"/>
          </a:xfrm>
          <a:prstGeom prst="rect">
            <a:avLst/>
          </a:prstGeom>
          <a:solidFill>
            <a:schemeClr val="bg1">
              <a:lumMod val="85000"/>
            </a:schemeClr>
          </a:solidFill>
        </p:spPr>
        <p:txBody>
          <a:bodyPr wrap="square" rtlCol="0">
            <a:spAutoFit/>
          </a:bodyPr>
          <a:lstStyle/>
          <a:p>
            <a:endParaRPr lang="es-ES_tradnl" sz="1200"/>
          </a:p>
        </p:txBody>
      </p:sp>
    </p:spTree>
    <p:extLst>
      <p:ext uri="{BB962C8B-B14F-4D97-AF65-F5344CB8AC3E}">
        <p14:creationId xmlns:p14="http://schemas.microsoft.com/office/powerpoint/2010/main" val="26811108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31BDD8-1C0A-0296-93E5-85A2474250AF}"/>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AF535B3C-0033-82EE-A496-0605AC91D0BF}"/>
              </a:ext>
            </a:extLst>
          </p:cNvPr>
          <p:cNvSpPr>
            <a:spLocks noGrp="1"/>
          </p:cNvSpPr>
          <p:nvPr>
            <p:ph type="sldNum" sz="quarter" idx="4"/>
          </p:nvPr>
        </p:nvSpPr>
        <p:spPr/>
        <p:txBody>
          <a:bodyPr/>
          <a:lstStyle/>
          <a:p>
            <a:fld id="{0AEE6DC9-5AC4-4174-887C-07A615CCC701}" type="slidenum">
              <a:rPr lang="es-CO" smtClean="0"/>
              <a:pPr/>
              <a:t>18</a:t>
            </a:fld>
            <a:endParaRPr lang="es-CO"/>
          </a:p>
        </p:txBody>
      </p:sp>
      <p:sp>
        <p:nvSpPr>
          <p:cNvPr id="6" name="Footer Placeholder 5">
            <a:extLst>
              <a:ext uri="{FF2B5EF4-FFF2-40B4-BE49-F238E27FC236}">
                <a16:creationId xmlns:a16="http://schemas.microsoft.com/office/drawing/2014/main" id="{B79279AE-449A-7D8C-06E9-4A8FCBE11753}"/>
              </a:ext>
            </a:extLst>
          </p:cNvPr>
          <p:cNvSpPr>
            <a:spLocks noGrp="1"/>
          </p:cNvSpPr>
          <p:nvPr>
            <p:ph type="ftr" sz="quarter" idx="11"/>
          </p:nvPr>
        </p:nvSpPr>
        <p:spPr>
          <a:xfrm>
            <a:off x="2123728" y="6453336"/>
            <a:ext cx="5256584" cy="365125"/>
          </a:xfrm>
          <a:prstGeom prst="rect">
            <a:avLst/>
          </a:prstGeom>
        </p:spPr>
        <p:txBody>
          <a:bodyPr/>
          <a:lstStyle>
            <a:defPPr>
              <a:defRPr lang="es-CO"/>
            </a:defPPr>
            <a:lvl1pPr marL="0" algn="l" defTabSz="914400" rtl="0" eaLnBrk="1" latinLnBrk="0" hangingPunct="1">
              <a:defRPr sz="1100" kern="1200">
                <a:solidFill>
                  <a:srgbClr val="174970"/>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s-CO"/>
              <a:t>© 2018 - Universidad de Los Andes – Departamento de Sistemas y Computación</a:t>
            </a:r>
            <a:endParaRPr lang="es-CO" noProof="0"/>
          </a:p>
        </p:txBody>
      </p:sp>
      <p:sp>
        <p:nvSpPr>
          <p:cNvPr id="7" name="TextBox 6">
            <a:extLst>
              <a:ext uri="{FF2B5EF4-FFF2-40B4-BE49-F238E27FC236}">
                <a16:creationId xmlns:a16="http://schemas.microsoft.com/office/drawing/2014/main" id="{218E002B-5F16-AF8E-D18E-6539578CE088}"/>
              </a:ext>
            </a:extLst>
          </p:cNvPr>
          <p:cNvSpPr txBox="1"/>
          <p:nvPr/>
        </p:nvSpPr>
        <p:spPr>
          <a:xfrm>
            <a:off x="244844" y="1063769"/>
            <a:ext cx="8638314" cy="276999"/>
          </a:xfrm>
          <a:prstGeom prst="rect">
            <a:avLst/>
          </a:prstGeom>
          <a:solidFill>
            <a:schemeClr val="bg1">
              <a:lumMod val="85000"/>
            </a:schemeClr>
          </a:solidFill>
        </p:spPr>
        <p:txBody>
          <a:bodyPr wrap="square" lIns="91440" tIns="45720" rIns="91440" bIns="45720" rtlCol="0" anchor="t">
            <a:spAutoFit/>
          </a:bodyPr>
          <a:lstStyle/>
          <a:p>
            <a:r>
              <a:rPr lang="es-ES_tradnl" sz="1200" b="1"/>
              <a:t>Vista de Contexto – Modelo de Contexto</a:t>
            </a:r>
            <a:endParaRPr lang="es-ES_tradnl" sz="1200"/>
          </a:p>
        </p:txBody>
      </p:sp>
      <p:pic>
        <p:nvPicPr>
          <p:cNvPr id="4" name="Picture 3" descr="A diagram of a company&#10;&#10;AI-generated content may be incorrect.">
            <a:extLst>
              <a:ext uri="{FF2B5EF4-FFF2-40B4-BE49-F238E27FC236}">
                <a16:creationId xmlns:a16="http://schemas.microsoft.com/office/drawing/2014/main" id="{F81751C7-7F56-7C46-4111-A0BFF7D80F26}"/>
              </a:ext>
            </a:extLst>
          </p:cNvPr>
          <p:cNvPicPr>
            <a:picLocks noChangeAspect="1"/>
          </p:cNvPicPr>
          <p:nvPr/>
        </p:nvPicPr>
        <p:blipFill>
          <a:blip r:embed="rId3"/>
          <a:stretch>
            <a:fillRect/>
          </a:stretch>
        </p:blipFill>
        <p:spPr>
          <a:xfrm>
            <a:off x="993913" y="1475250"/>
            <a:ext cx="6748669" cy="4802022"/>
          </a:xfrm>
          <a:prstGeom prst="rect">
            <a:avLst/>
          </a:prstGeom>
        </p:spPr>
      </p:pic>
    </p:spTree>
    <p:extLst>
      <p:ext uri="{BB962C8B-B14F-4D97-AF65-F5344CB8AC3E}">
        <p14:creationId xmlns:p14="http://schemas.microsoft.com/office/powerpoint/2010/main" val="29839635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F61FB0-7959-D802-FDA1-629C10903A5C}"/>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6C25BF37-A636-2208-1BEC-55A3AE4129FD}"/>
              </a:ext>
            </a:extLst>
          </p:cNvPr>
          <p:cNvSpPr>
            <a:spLocks noGrp="1"/>
          </p:cNvSpPr>
          <p:nvPr>
            <p:ph type="sldNum" sz="quarter" idx="4"/>
          </p:nvPr>
        </p:nvSpPr>
        <p:spPr/>
        <p:txBody>
          <a:bodyPr/>
          <a:lstStyle/>
          <a:p>
            <a:fld id="{0AEE6DC9-5AC4-4174-887C-07A615CCC701}" type="slidenum">
              <a:rPr lang="es-CO" smtClean="0"/>
              <a:pPr/>
              <a:t>19</a:t>
            </a:fld>
            <a:endParaRPr lang="es-CO"/>
          </a:p>
        </p:txBody>
      </p:sp>
      <p:sp>
        <p:nvSpPr>
          <p:cNvPr id="6" name="Footer Placeholder 5">
            <a:extLst>
              <a:ext uri="{FF2B5EF4-FFF2-40B4-BE49-F238E27FC236}">
                <a16:creationId xmlns:a16="http://schemas.microsoft.com/office/drawing/2014/main" id="{52491E41-78F3-552E-1F6A-7575459CEAF0}"/>
              </a:ext>
            </a:extLst>
          </p:cNvPr>
          <p:cNvSpPr>
            <a:spLocks noGrp="1"/>
          </p:cNvSpPr>
          <p:nvPr>
            <p:ph type="ftr" sz="quarter" idx="11"/>
          </p:nvPr>
        </p:nvSpPr>
        <p:spPr>
          <a:xfrm>
            <a:off x="2123728" y="6453336"/>
            <a:ext cx="5256584" cy="365125"/>
          </a:xfrm>
          <a:prstGeom prst="rect">
            <a:avLst/>
          </a:prstGeom>
        </p:spPr>
        <p:txBody>
          <a:bodyPr/>
          <a:lstStyle>
            <a:defPPr>
              <a:defRPr lang="es-CO"/>
            </a:defPPr>
            <a:lvl1pPr marL="0" algn="l" defTabSz="914400" rtl="0" eaLnBrk="1" latinLnBrk="0" hangingPunct="1">
              <a:defRPr sz="1100" kern="1200">
                <a:solidFill>
                  <a:srgbClr val="174970"/>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s-CO"/>
              <a:t>© 2018 - Universidad de Los Andes – Departamento de Sistemas y Computación</a:t>
            </a:r>
            <a:endParaRPr lang="es-CO" noProof="0"/>
          </a:p>
        </p:txBody>
      </p:sp>
      <p:sp>
        <p:nvSpPr>
          <p:cNvPr id="7" name="TextBox 6">
            <a:extLst>
              <a:ext uri="{FF2B5EF4-FFF2-40B4-BE49-F238E27FC236}">
                <a16:creationId xmlns:a16="http://schemas.microsoft.com/office/drawing/2014/main" id="{521CF45E-FFFC-502F-347D-EA542C593FE7}"/>
              </a:ext>
            </a:extLst>
          </p:cNvPr>
          <p:cNvSpPr txBox="1"/>
          <p:nvPr/>
        </p:nvSpPr>
        <p:spPr>
          <a:xfrm>
            <a:off x="244844" y="1063769"/>
            <a:ext cx="8638314" cy="276999"/>
          </a:xfrm>
          <a:prstGeom prst="rect">
            <a:avLst/>
          </a:prstGeom>
          <a:solidFill>
            <a:schemeClr val="bg1">
              <a:lumMod val="85000"/>
            </a:schemeClr>
          </a:solidFill>
        </p:spPr>
        <p:txBody>
          <a:bodyPr wrap="square" lIns="91440" tIns="45720" rIns="91440" bIns="45720" rtlCol="0" anchor="t">
            <a:spAutoFit/>
          </a:bodyPr>
          <a:lstStyle/>
          <a:p>
            <a:r>
              <a:rPr lang="es-ES_tradnl" sz="1200" b="1"/>
              <a:t>Vista Funcional -  Diagrama de componentes</a:t>
            </a:r>
            <a:endParaRPr lang="es-ES_tradnl" sz="1200"/>
          </a:p>
        </p:txBody>
      </p:sp>
      <p:pic>
        <p:nvPicPr>
          <p:cNvPr id="2" name="Picture 1" descr="A diagram of a company&#10;&#10;AI-generated content may be incorrect.">
            <a:extLst>
              <a:ext uri="{FF2B5EF4-FFF2-40B4-BE49-F238E27FC236}">
                <a16:creationId xmlns:a16="http://schemas.microsoft.com/office/drawing/2014/main" id="{A31AEC50-4EEE-5B6D-C348-D47612B3A473}"/>
              </a:ext>
            </a:extLst>
          </p:cNvPr>
          <p:cNvPicPr>
            <a:picLocks noChangeAspect="1"/>
          </p:cNvPicPr>
          <p:nvPr/>
        </p:nvPicPr>
        <p:blipFill>
          <a:blip r:embed="rId3"/>
          <a:stretch>
            <a:fillRect/>
          </a:stretch>
        </p:blipFill>
        <p:spPr>
          <a:xfrm>
            <a:off x="1957874" y="1341783"/>
            <a:ext cx="4453001" cy="4691270"/>
          </a:xfrm>
          <a:prstGeom prst="rect">
            <a:avLst/>
          </a:prstGeom>
        </p:spPr>
      </p:pic>
    </p:spTree>
    <p:extLst>
      <p:ext uri="{BB962C8B-B14F-4D97-AF65-F5344CB8AC3E}">
        <p14:creationId xmlns:p14="http://schemas.microsoft.com/office/powerpoint/2010/main" val="40387745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a:xfrm>
            <a:off x="570384" y="1484784"/>
            <a:ext cx="8003232" cy="720000"/>
          </a:xfrm>
        </p:spPr>
        <p:txBody>
          <a:bodyPr/>
          <a:lstStyle/>
          <a:p>
            <a:pPr algn="ctr"/>
            <a:r>
              <a:rPr lang="es-CO" sz="2800"/>
              <a:t>Trabajo en Grupo</a:t>
            </a:r>
          </a:p>
        </p:txBody>
      </p:sp>
      <p:sp>
        <p:nvSpPr>
          <p:cNvPr id="3" name="Slide Number Placeholder 2"/>
          <p:cNvSpPr>
            <a:spLocks noGrp="1"/>
          </p:cNvSpPr>
          <p:nvPr>
            <p:ph type="sldNum" sz="quarter" idx="4"/>
          </p:nvPr>
        </p:nvSpPr>
        <p:spPr/>
        <p:txBody>
          <a:bodyPr/>
          <a:lstStyle/>
          <a:p>
            <a:fld id="{0AEE6DC9-5AC4-4174-887C-07A615CCC701}" type="slidenum">
              <a:rPr lang="es-CO" smtClean="0"/>
              <a:pPr/>
              <a:t>2</a:t>
            </a:fld>
            <a:endParaRPr lang="es-CO"/>
          </a:p>
        </p:txBody>
      </p:sp>
      <p:sp>
        <p:nvSpPr>
          <p:cNvPr id="6" name="Footer Placeholder 5"/>
          <p:cNvSpPr>
            <a:spLocks noGrp="1"/>
          </p:cNvSpPr>
          <p:nvPr>
            <p:ph type="ftr" sz="quarter" idx="11"/>
          </p:nvPr>
        </p:nvSpPr>
        <p:spPr>
          <a:xfrm>
            <a:off x="2123728" y="6453336"/>
            <a:ext cx="5256584" cy="365125"/>
          </a:xfrm>
          <a:prstGeom prst="rect">
            <a:avLst/>
          </a:prstGeom>
        </p:spPr>
        <p:txBody>
          <a:bodyPr/>
          <a:lstStyle>
            <a:defPPr>
              <a:defRPr lang="es-CO"/>
            </a:defPPr>
            <a:lvl1pPr marL="0" algn="l" defTabSz="914400" rtl="0" eaLnBrk="1" latinLnBrk="0" hangingPunct="1">
              <a:defRPr sz="1100" kern="1200">
                <a:solidFill>
                  <a:srgbClr val="174970"/>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s-CO"/>
              <a:t>© 2018 - Universidad de Los Andes – Departamento de Sistemas y Computación</a:t>
            </a:r>
            <a:endParaRPr lang="es-CO" noProof="0"/>
          </a:p>
        </p:txBody>
      </p:sp>
      <p:sp>
        <p:nvSpPr>
          <p:cNvPr id="7" name="TextBox 6">
            <a:extLst>
              <a:ext uri="{FF2B5EF4-FFF2-40B4-BE49-F238E27FC236}">
                <a16:creationId xmlns:a16="http://schemas.microsoft.com/office/drawing/2014/main" id="{5E7C9193-4386-3145-B2C4-38ABC0C27A3A}"/>
              </a:ext>
            </a:extLst>
          </p:cNvPr>
          <p:cNvSpPr txBox="1"/>
          <p:nvPr/>
        </p:nvSpPr>
        <p:spPr>
          <a:xfrm>
            <a:off x="251520" y="2780928"/>
            <a:ext cx="8640960" cy="646331"/>
          </a:xfrm>
          <a:prstGeom prst="rect">
            <a:avLst/>
          </a:prstGeom>
          <a:solidFill>
            <a:schemeClr val="bg1">
              <a:lumMod val="85000"/>
            </a:schemeClr>
          </a:solidFill>
        </p:spPr>
        <p:txBody>
          <a:bodyPr wrap="square" rtlCol="0">
            <a:spAutoFit/>
          </a:bodyPr>
          <a:lstStyle/>
          <a:p>
            <a:r>
              <a:rPr lang="es-ES_tradnl" sz="1200"/>
              <a:t>El propósito de este trabajo es identificar los requerimientos arquitecturalmente significativos del reto 1, producir un diseño para satisfacer dichos requerimientos, utilizando estilos y tácticas de arquitectura asociadas al desempeño y experimentar dichas decisiones. </a:t>
            </a:r>
          </a:p>
          <a:p>
            <a:endParaRPr lang="es-ES_tradnl" sz="1200"/>
          </a:p>
        </p:txBody>
      </p:sp>
    </p:spTree>
    <p:extLst>
      <p:ext uri="{BB962C8B-B14F-4D97-AF65-F5344CB8AC3E}">
        <p14:creationId xmlns:p14="http://schemas.microsoft.com/office/powerpoint/2010/main" val="24830346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643349-5028-2BE5-9680-144B720D5220}"/>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609060AE-609F-F52A-4A9B-A5E3086B928C}"/>
              </a:ext>
            </a:extLst>
          </p:cNvPr>
          <p:cNvSpPr>
            <a:spLocks noGrp="1"/>
          </p:cNvSpPr>
          <p:nvPr>
            <p:ph type="sldNum" sz="quarter" idx="4"/>
          </p:nvPr>
        </p:nvSpPr>
        <p:spPr/>
        <p:txBody>
          <a:bodyPr/>
          <a:lstStyle/>
          <a:p>
            <a:fld id="{0AEE6DC9-5AC4-4174-887C-07A615CCC701}" type="slidenum">
              <a:rPr lang="es-CO" smtClean="0"/>
              <a:pPr/>
              <a:t>20</a:t>
            </a:fld>
            <a:endParaRPr lang="es-CO"/>
          </a:p>
        </p:txBody>
      </p:sp>
      <p:sp>
        <p:nvSpPr>
          <p:cNvPr id="6" name="Footer Placeholder 5">
            <a:extLst>
              <a:ext uri="{FF2B5EF4-FFF2-40B4-BE49-F238E27FC236}">
                <a16:creationId xmlns:a16="http://schemas.microsoft.com/office/drawing/2014/main" id="{DB3EF75D-B9AA-3588-C206-CC277DA9DCE3}"/>
              </a:ext>
            </a:extLst>
          </p:cNvPr>
          <p:cNvSpPr>
            <a:spLocks noGrp="1"/>
          </p:cNvSpPr>
          <p:nvPr>
            <p:ph type="ftr" sz="quarter" idx="11"/>
          </p:nvPr>
        </p:nvSpPr>
        <p:spPr>
          <a:xfrm>
            <a:off x="2123728" y="6453336"/>
            <a:ext cx="5256584" cy="365125"/>
          </a:xfrm>
          <a:prstGeom prst="rect">
            <a:avLst/>
          </a:prstGeom>
        </p:spPr>
        <p:txBody>
          <a:bodyPr/>
          <a:lstStyle>
            <a:defPPr>
              <a:defRPr lang="es-CO"/>
            </a:defPPr>
            <a:lvl1pPr marL="0" algn="l" defTabSz="914400" rtl="0" eaLnBrk="1" latinLnBrk="0" hangingPunct="1">
              <a:defRPr sz="1100" kern="1200">
                <a:solidFill>
                  <a:srgbClr val="174970"/>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s-CO"/>
              <a:t>© 2018 - Universidad de Los Andes – Departamento de Sistemas y Computación</a:t>
            </a:r>
            <a:endParaRPr lang="es-CO" noProof="0"/>
          </a:p>
        </p:txBody>
      </p:sp>
      <p:sp>
        <p:nvSpPr>
          <p:cNvPr id="7" name="TextBox 6">
            <a:extLst>
              <a:ext uri="{FF2B5EF4-FFF2-40B4-BE49-F238E27FC236}">
                <a16:creationId xmlns:a16="http://schemas.microsoft.com/office/drawing/2014/main" id="{2DBED479-FB19-E089-1C6E-2AE0B82F2A0C}"/>
              </a:ext>
            </a:extLst>
          </p:cNvPr>
          <p:cNvSpPr txBox="1"/>
          <p:nvPr/>
        </p:nvSpPr>
        <p:spPr>
          <a:xfrm>
            <a:off x="244844" y="1063769"/>
            <a:ext cx="8638314" cy="276999"/>
          </a:xfrm>
          <a:prstGeom prst="rect">
            <a:avLst/>
          </a:prstGeom>
          <a:solidFill>
            <a:schemeClr val="bg1">
              <a:lumMod val="85000"/>
            </a:schemeClr>
          </a:solidFill>
        </p:spPr>
        <p:txBody>
          <a:bodyPr wrap="square" lIns="91440" tIns="45720" rIns="91440" bIns="45720" rtlCol="0" anchor="t">
            <a:spAutoFit/>
          </a:bodyPr>
          <a:lstStyle/>
          <a:p>
            <a:r>
              <a:rPr lang="es-ES_tradnl" sz="1200" b="1"/>
              <a:t>Vista de Despliegue -  Diagrama de despliegue</a:t>
            </a:r>
            <a:endParaRPr lang="es-ES_tradnl" sz="1200"/>
          </a:p>
        </p:txBody>
      </p:sp>
      <p:pic>
        <p:nvPicPr>
          <p:cNvPr id="2" name="Imagen 1" descr="Diagrama&#10;&#10;El contenido generado por IA puede ser incorrecto.">
            <a:extLst>
              <a:ext uri="{FF2B5EF4-FFF2-40B4-BE49-F238E27FC236}">
                <a16:creationId xmlns:a16="http://schemas.microsoft.com/office/drawing/2014/main" id="{AE1EE4F7-F4E1-BA9A-4E59-ABF48953B124}"/>
              </a:ext>
            </a:extLst>
          </p:cNvPr>
          <p:cNvPicPr>
            <a:picLocks noChangeAspect="1"/>
          </p:cNvPicPr>
          <p:nvPr/>
        </p:nvPicPr>
        <p:blipFill>
          <a:blip r:embed="rId3"/>
          <a:stretch>
            <a:fillRect/>
          </a:stretch>
        </p:blipFill>
        <p:spPr>
          <a:xfrm>
            <a:off x="2516219" y="1342239"/>
            <a:ext cx="4101076" cy="4792212"/>
          </a:xfrm>
          <a:prstGeom prst="rect">
            <a:avLst/>
          </a:prstGeom>
        </p:spPr>
      </p:pic>
      <p:cxnSp>
        <p:nvCxnSpPr>
          <p:cNvPr id="4" name="Straight Arrow Connector 3">
            <a:extLst>
              <a:ext uri="{FF2B5EF4-FFF2-40B4-BE49-F238E27FC236}">
                <a16:creationId xmlns:a16="http://schemas.microsoft.com/office/drawing/2014/main" id="{69E9DF3D-CDB2-F19D-05C9-F2F67715CC0D}"/>
              </a:ext>
            </a:extLst>
          </p:cNvPr>
          <p:cNvCxnSpPr/>
          <p:nvPr/>
        </p:nvCxnSpPr>
        <p:spPr>
          <a:xfrm flipH="1">
            <a:off x="4203362" y="5169238"/>
            <a:ext cx="15775" cy="146126"/>
          </a:xfrm>
          <a:prstGeom prst="straightConnector1">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889637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0D8EE0-4DC6-096B-D34B-CD99884C7058}"/>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B8D06B53-9801-43FF-3C5D-DCAD0DB3165D}"/>
              </a:ext>
            </a:extLst>
          </p:cNvPr>
          <p:cNvSpPr>
            <a:spLocks noGrp="1"/>
          </p:cNvSpPr>
          <p:nvPr>
            <p:ph type="sldNum" sz="quarter" idx="4"/>
          </p:nvPr>
        </p:nvSpPr>
        <p:spPr/>
        <p:txBody>
          <a:bodyPr/>
          <a:lstStyle/>
          <a:p>
            <a:fld id="{0AEE6DC9-5AC4-4174-887C-07A615CCC701}" type="slidenum">
              <a:rPr lang="es-CO" smtClean="0"/>
              <a:pPr/>
              <a:t>21</a:t>
            </a:fld>
            <a:endParaRPr lang="es-CO"/>
          </a:p>
        </p:txBody>
      </p:sp>
      <p:sp>
        <p:nvSpPr>
          <p:cNvPr id="6" name="Footer Placeholder 5">
            <a:extLst>
              <a:ext uri="{FF2B5EF4-FFF2-40B4-BE49-F238E27FC236}">
                <a16:creationId xmlns:a16="http://schemas.microsoft.com/office/drawing/2014/main" id="{E1292BA6-9E4A-705B-71DB-740DAA321743}"/>
              </a:ext>
            </a:extLst>
          </p:cNvPr>
          <p:cNvSpPr>
            <a:spLocks noGrp="1"/>
          </p:cNvSpPr>
          <p:nvPr>
            <p:ph type="ftr" sz="quarter" idx="11"/>
          </p:nvPr>
        </p:nvSpPr>
        <p:spPr>
          <a:xfrm>
            <a:off x="2123728" y="6453336"/>
            <a:ext cx="5256584" cy="365125"/>
          </a:xfrm>
          <a:prstGeom prst="rect">
            <a:avLst/>
          </a:prstGeom>
        </p:spPr>
        <p:txBody>
          <a:bodyPr/>
          <a:lstStyle>
            <a:defPPr>
              <a:defRPr lang="es-CO"/>
            </a:defPPr>
            <a:lvl1pPr marL="0" algn="l" defTabSz="914400" rtl="0" eaLnBrk="1" latinLnBrk="0" hangingPunct="1">
              <a:defRPr sz="1100" kern="1200">
                <a:solidFill>
                  <a:srgbClr val="174970"/>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s-CO"/>
              <a:t>© 2018 - Universidad de Los Andes – Departamento de Sistemas y Computación</a:t>
            </a:r>
            <a:endParaRPr lang="es-CO" noProof="0"/>
          </a:p>
        </p:txBody>
      </p:sp>
      <p:sp>
        <p:nvSpPr>
          <p:cNvPr id="7" name="TextBox 6">
            <a:extLst>
              <a:ext uri="{FF2B5EF4-FFF2-40B4-BE49-F238E27FC236}">
                <a16:creationId xmlns:a16="http://schemas.microsoft.com/office/drawing/2014/main" id="{6C2A64F7-21DA-14DB-83BC-306E861DB0B1}"/>
              </a:ext>
            </a:extLst>
          </p:cNvPr>
          <p:cNvSpPr txBox="1"/>
          <p:nvPr/>
        </p:nvSpPr>
        <p:spPr>
          <a:xfrm>
            <a:off x="244844" y="1063769"/>
            <a:ext cx="8638314" cy="276999"/>
          </a:xfrm>
          <a:prstGeom prst="rect">
            <a:avLst/>
          </a:prstGeom>
          <a:solidFill>
            <a:schemeClr val="bg1">
              <a:lumMod val="85000"/>
            </a:schemeClr>
          </a:solidFill>
        </p:spPr>
        <p:txBody>
          <a:bodyPr wrap="square" lIns="91440" tIns="45720" rIns="91440" bIns="45720" rtlCol="0" anchor="t">
            <a:spAutoFit/>
          </a:bodyPr>
          <a:lstStyle/>
          <a:p>
            <a:r>
              <a:rPr lang="es-ES_tradnl" sz="1200" b="1"/>
              <a:t>Vista de concurrencia -  Diagrama de concurrencia</a:t>
            </a:r>
            <a:endParaRPr lang="es-ES_tradnl" sz="1200"/>
          </a:p>
        </p:txBody>
      </p:sp>
      <p:pic>
        <p:nvPicPr>
          <p:cNvPr id="2" name="Picture 1" descr="A diagram of a computer process&#10;&#10;AI-generated content may be incorrect.">
            <a:extLst>
              <a:ext uri="{FF2B5EF4-FFF2-40B4-BE49-F238E27FC236}">
                <a16:creationId xmlns:a16="http://schemas.microsoft.com/office/drawing/2014/main" id="{F4A48EC1-A620-0F43-7392-63891325E29E}"/>
              </a:ext>
            </a:extLst>
          </p:cNvPr>
          <p:cNvPicPr>
            <a:picLocks noChangeAspect="1"/>
          </p:cNvPicPr>
          <p:nvPr/>
        </p:nvPicPr>
        <p:blipFill>
          <a:blip r:embed="rId3"/>
          <a:stretch>
            <a:fillRect/>
          </a:stretch>
        </p:blipFill>
        <p:spPr>
          <a:xfrm>
            <a:off x="1119352" y="1430022"/>
            <a:ext cx="6474374" cy="4817763"/>
          </a:xfrm>
          <a:prstGeom prst="rect">
            <a:avLst/>
          </a:prstGeom>
        </p:spPr>
      </p:pic>
    </p:spTree>
    <p:extLst>
      <p:ext uri="{BB962C8B-B14F-4D97-AF65-F5344CB8AC3E}">
        <p14:creationId xmlns:p14="http://schemas.microsoft.com/office/powerpoint/2010/main" val="14463564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BD8A02-5AB2-C6B5-7EC2-DD9D8020586E}"/>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D9D52ED-2179-23B7-8719-CAF9887D1EB5}"/>
              </a:ext>
            </a:extLst>
          </p:cNvPr>
          <p:cNvSpPr>
            <a:spLocks noGrp="1"/>
          </p:cNvSpPr>
          <p:nvPr>
            <p:ph type="sldNum" sz="quarter" idx="4"/>
          </p:nvPr>
        </p:nvSpPr>
        <p:spPr/>
        <p:txBody>
          <a:bodyPr/>
          <a:lstStyle/>
          <a:p>
            <a:fld id="{0AEE6DC9-5AC4-4174-887C-07A615CCC701}" type="slidenum">
              <a:rPr lang="es-CO" smtClean="0"/>
              <a:pPr/>
              <a:t>22</a:t>
            </a:fld>
            <a:endParaRPr lang="es-CO"/>
          </a:p>
        </p:txBody>
      </p:sp>
      <p:sp>
        <p:nvSpPr>
          <p:cNvPr id="6" name="Footer Placeholder 5">
            <a:extLst>
              <a:ext uri="{FF2B5EF4-FFF2-40B4-BE49-F238E27FC236}">
                <a16:creationId xmlns:a16="http://schemas.microsoft.com/office/drawing/2014/main" id="{EE49B0E9-A68E-D2E4-53E7-84C3D043D316}"/>
              </a:ext>
            </a:extLst>
          </p:cNvPr>
          <p:cNvSpPr>
            <a:spLocks noGrp="1"/>
          </p:cNvSpPr>
          <p:nvPr>
            <p:ph type="ftr" sz="quarter" idx="11"/>
          </p:nvPr>
        </p:nvSpPr>
        <p:spPr>
          <a:xfrm>
            <a:off x="2123728" y="6453336"/>
            <a:ext cx="5256584" cy="365125"/>
          </a:xfrm>
          <a:prstGeom prst="rect">
            <a:avLst/>
          </a:prstGeom>
        </p:spPr>
        <p:txBody>
          <a:bodyPr/>
          <a:lstStyle>
            <a:defPPr>
              <a:defRPr lang="es-CO"/>
            </a:defPPr>
            <a:lvl1pPr marL="0" algn="l" defTabSz="914400" rtl="0" eaLnBrk="1" latinLnBrk="0" hangingPunct="1">
              <a:defRPr sz="1100" kern="1200">
                <a:solidFill>
                  <a:srgbClr val="174970"/>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s-CO"/>
              <a:t>© 2018 - Universidad de Los Andes – Departamento de Sistemas y Computación</a:t>
            </a:r>
            <a:endParaRPr lang="es-CO" noProof="0"/>
          </a:p>
        </p:txBody>
      </p:sp>
      <p:sp>
        <p:nvSpPr>
          <p:cNvPr id="7" name="TextBox 6">
            <a:extLst>
              <a:ext uri="{FF2B5EF4-FFF2-40B4-BE49-F238E27FC236}">
                <a16:creationId xmlns:a16="http://schemas.microsoft.com/office/drawing/2014/main" id="{89200B14-9632-309F-25C9-B4AE0B4B0883}"/>
              </a:ext>
            </a:extLst>
          </p:cNvPr>
          <p:cNvSpPr txBox="1"/>
          <p:nvPr/>
        </p:nvSpPr>
        <p:spPr>
          <a:xfrm>
            <a:off x="244844" y="1063769"/>
            <a:ext cx="8638314" cy="276999"/>
          </a:xfrm>
          <a:prstGeom prst="rect">
            <a:avLst/>
          </a:prstGeom>
          <a:solidFill>
            <a:schemeClr val="bg1">
              <a:lumMod val="85000"/>
            </a:schemeClr>
          </a:solidFill>
        </p:spPr>
        <p:txBody>
          <a:bodyPr wrap="square" rtlCol="0">
            <a:spAutoFit/>
          </a:bodyPr>
          <a:lstStyle/>
          <a:p>
            <a:r>
              <a:rPr lang="es-ES_tradnl" sz="1200" b="1"/>
              <a:t>Vista componentes -  Diagrama de clases</a:t>
            </a:r>
            <a:endParaRPr lang="es-ES_tradnl" sz="1200"/>
          </a:p>
        </p:txBody>
      </p:sp>
    </p:spTree>
    <p:extLst>
      <p:ext uri="{BB962C8B-B14F-4D97-AF65-F5344CB8AC3E}">
        <p14:creationId xmlns:p14="http://schemas.microsoft.com/office/powerpoint/2010/main" val="7042898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8C1304-EC7C-3465-C8D5-8A867F34F3CE}"/>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4FD3BE9D-5E68-2516-64BA-2EB3E481097B}"/>
              </a:ext>
            </a:extLst>
          </p:cNvPr>
          <p:cNvSpPr>
            <a:spLocks noGrp="1"/>
          </p:cNvSpPr>
          <p:nvPr>
            <p:ph type="sldNum" sz="quarter" idx="4"/>
          </p:nvPr>
        </p:nvSpPr>
        <p:spPr/>
        <p:txBody>
          <a:bodyPr/>
          <a:lstStyle/>
          <a:p>
            <a:fld id="{0AEE6DC9-5AC4-4174-887C-07A615CCC701}" type="slidenum">
              <a:rPr lang="es-CO" smtClean="0"/>
              <a:pPr/>
              <a:t>23</a:t>
            </a:fld>
            <a:endParaRPr lang="es-CO"/>
          </a:p>
        </p:txBody>
      </p:sp>
      <p:sp>
        <p:nvSpPr>
          <p:cNvPr id="6" name="Footer Placeholder 5">
            <a:extLst>
              <a:ext uri="{FF2B5EF4-FFF2-40B4-BE49-F238E27FC236}">
                <a16:creationId xmlns:a16="http://schemas.microsoft.com/office/drawing/2014/main" id="{AD2D6B8F-36F9-FEB6-5D3F-E03A16D33BFC}"/>
              </a:ext>
            </a:extLst>
          </p:cNvPr>
          <p:cNvSpPr>
            <a:spLocks noGrp="1"/>
          </p:cNvSpPr>
          <p:nvPr>
            <p:ph type="ftr" sz="quarter" idx="11"/>
          </p:nvPr>
        </p:nvSpPr>
        <p:spPr>
          <a:xfrm>
            <a:off x="2123728" y="6453336"/>
            <a:ext cx="5256584" cy="365125"/>
          </a:xfrm>
          <a:prstGeom prst="rect">
            <a:avLst/>
          </a:prstGeom>
        </p:spPr>
        <p:txBody>
          <a:bodyPr/>
          <a:lstStyle>
            <a:defPPr>
              <a:defRPr lang="es-CO"/>
            </a:defPPr>
            <a:lvl1pPr marL="0" algn="l" defTabSz="914400" rtl="0" eaLnBrk="1" latinLnBrk="0" hangingPunct="1">
              <a:defRPr sz="1100" kern="1200">
                <a:solidFill>
                  <a:srgbClr val="174970"/>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s-CO"/>
              <a:t>© 2018 - Universidad de Los Andes – Departamento de Sistemas y Computación</a:t>
            </a:r>
            <a:endParaRPr lang="es-CO" noProof="0"/>
          </a:p>
        </p:txBody>
      </p:sp>
      <p:sp>
        <p:nvSpPr>
          <p:cNvPr id="7" name="TextBox 6">
            <a:extLst>
              <a:ext uri="{FF2B5EF4-FFF2-40B4-BE49-F238E27FC236}">
                <a16:creationId xmlns:a16="http://schemas.microsoft.com/office/drawing/2014/main" id="{73586764-63CB-3ADF-CD3D-11C4C5934109}"/>
              </a:ext>
            </a:extLst>
          </p:cNvPr>
          <p:cNvSpPr txBox="1"/>
          <p:nvPr/>
        </p:nvSpPr>
        <p:spPr>
          <a:xfrm>
            <a:off x="244844" y="1063769"/>
            <a:ext cx="8638314" cy="276999"/>
          </a:xfrm>
          <a:prstGeom prst="rect">
            <a:avLst/>
          </a:prstGeom>
          <a:solidFill>
            <a:schemeClr val="bg1">
              <a:lumMod val="85000"/>
            </a:schemeClr>
          </a:solidFill>
        </p:spPr>
        <p:txBody>
          <a:bodyPr wrap="square" lIns="91440" tIns="45720" rIns="91440" bIns="45720" rtlCol="0" anchor="t">
            <a:spAutoFit/>
          </a:bodyPr>
          <a:lstStyle/>
          <a:p>
            <a:r>
              <a:rPr lang="es-ES_tradnl" sz="1200" b="1">
                <a:ea typeface="Calibri"/>
                <a:cs typeface="Calibri"/>
              </a:rPr>
              <a:t>Costos de arquitectura (AWS)</a:t>
            </a:r>
          </a:p>
        </p:txBody>
      </p:sp>
      <p:pic>
        <p:nvPicPr>
          <p:cNvPr id="4" name="Picture 3" descr="SQS | AWS Certified Developer Associate | Medium">
            <a:extLst>
              <a:ext uri="{FF2B5EF4-FFF2-40B4-BE49-F238E27FC236}">
                <a16:creationId xmlns:a16="http://schemas.microsoft.com/office/drawing/2014/main" id="{E11A69F9-AC45-8757-A752-CAAC1F087278}"/>
              </a:ext>
            </a:extLst>
          </p:cNvPr>
          <p:cNvPicPr>
            <a:picLocks noChangeAspect="1"/>
          </p:cNvPicPr>
          <p:nvPr/>
        </p:nvPicPr>
        <p:blipFill>
          <a:blip r:embed="rId3"/>
          <a:stretch>
            <a:fillRect/>
          </a:stretch>
        </p:blipFill>
        <p:spPr>
          <a:xfrm>
            <a:off x="956549" y="2081040"/>
            <a:ext cx="715340" cy="724595"/>
          </a:xfrm>
          <a:prstGeom prst="rect">
            <a:avLst/>
          </a:prstGeom>
        </p:spPr>
      </p:pic>
      <p:sp>
        <p:nvSpPr>
          <p:cNvPr id="5" name="TextBox 4">
            <a:extLst>
              <a:ext uri="{FF2B5EF4-FFF2-40B4-BE49-F238E27FC236}">
                <a16:creationId xmlns:a16="http://schemas.microsoft.com/office/drawing/2014/main" id="{04D6D7A0-AB61-A42D-10A1-8E400683B3B6}"/>
              </a:ext>
            </a:extLst>
          </p:cNvPr>
          <p:cNvSpPr txBox="1"/>
          <p:nvPr/>
        </p:nvSpPr>
        <p:spPr>
          <a:xfrm>
            <a:off x="1676293" y="2257280"/>
            <a:ext cx="2743200"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ea typeface="Calibri"/>
                <a:cs typeface="Calibri"/>
              </a:rPr>
              <a:t>Amazon SQS</a:t>
            </a:r>
            <a:endParaRPr lang="en-US"/>
          </a:p>
        </p:txBody>
      </p:sp>
      <p:sp>
        <p:nvSpPr>
          <p:cNvPr id="8" name="TextBox 7">
            <a:extLst>
              <a:ext uri="{FF2B5EF4-FFF2-40B4-BE49-F238E27FC236}">
                <a16:creationId xmlns:a16="http://schemas.microsoft.com/office/drawing/2014/main" id="{41FCA9EC-2B4F-61E0-2120-7AEB26B1810B}"/>
              </a:ext>
            </a:extLst>
          </p:cNvPr>
          <p:cNvSpPr txBox="1"/>
          <p:nvPr/>
        </p:nvSpPr>
        <p:spPr>
          <a:xfrm>
            <a:off x="3617648" y="1484051"/>
            <a:ext cx="4631232" cy="19389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1200" b="1">
                <a:ea typeface="Calibri"/>
                <a:cs typeface="Calibri"/>
              </a:rPr>
              <a:t>Nivel </a:t>
            </a:r>
            <a:r>
              <a:rPr lang="en-US" sz="1200" b="1" err="1">
                <a:ea typeface="Calibri"/>
                <a:cs typeface="Calibri"/>
              </a:rPr>
              <a:t>gratuito</a:t>
            </a:r>
            <a:r>
              <a:rPr lang="en-US" sz="1200">
                <a:ea typeface="Calibri"/>
                <a:cs typeface="Calibri"/>
              </a:rPr>
              <a:t>: 1 </a:t>
            </a:r>
            <a:r>
              <a:rPr lang="en-US" sz="1200" err="1">
                <a:ea typeface="Calibri"/>
                <a:cs typeface="Calibri"/>
              </a:rPr>
              <a:t>millón</a:t>
            </a:r>
            <a:r>
              <a:rPr lang="en-US" sz="1200">
                <a:ea typeface="Calibri"/>
                <a:cs typeface="Calibri"/>
              </a:rPr>
              <a:t> de solicitudes al </a:t>
            </a:r>
            <a:r>
              <a:rPr lang="en-US" sz="1200" err="1">
                <a:ea typeface="Calibri"/>
                <a:cs typeface="Calibri"/>
              </a:rPr>
              <a:t>mes</a:t>
            </a:r>
            <a:r>
              <a:rPr lang="en-US" sz="1200">
                <a:ea typeface="Calibri"/>
                <a:cs typeface="Calibri"/>
              </a:rPr>
              <a:t>.</a:t>
            </a:r>
          </a:p>
          <a:p>
            <a:pPr marL="285750" indent="-285750">
              <a:buFont typeface="Arial"/>
              <a:buChar char="•"/>
            </a:pPr>
            <a:r>
              <a:rPr lang="en-US" sz="1200" b="1" err="1">
                <a:ea typeface="Calibri"/>
                <a:cs typeface="Calibri"/>
              </a:rPr>
              <a:t>Precio</a:t>
            </a:r>
            <a:r>
              <a:rPr lang="en-US" sz="1200" b="1">
                <a:ea typeface="Calibri"/>
                <a:cs typeface="Calibri"/>
              </a:rPr>
              <a:t> </a:t>
            </a:r>
            <a:r>
              <a:rPr lang="en-US" sz="1200" b="1" err="1">
                <a:ea typeface="Calibri"/>
                <a:cs typeface="Calibri"/>
              </a:rPr>
              <a:t>estándar</a:t>
            </a:r>
            <a:r>
              <a:rPr lang="en-US" sz="1200">
                <a:ea typeface="Calibri"/>
                <a:cs typeface="Calibri"/>
              </a:rPr>
              <a:t>:</a:t>
            </a:r>
          </a:p>
          <a:p>
            <a:pPr marL="742950" lvl="1" indent="-285750">
              <a:buFont typeface="Arial"/>
              <a:buChar char="•"/>
            </a:pPr>
            <a:r>
              <a:rPr lang="en-US" sz="1200">
                <a:ea typeface="Calibri"/>
                <a:cs typeface="Calibri"/>
              </a:rPr>
              <a:t>USD 0.40 </a:t>
            </a:r>
            <a:r>
              <a:rPr lang="en-US" sz="1200" err="1">
                <a:ea typeface="Calibri"/>
                <a:cs typeface="Calibri"/>
              </a:rPr>
              <a:t>por</a:t>
            </a:r>
            <a:r>
              <a:rPr lang="en-US" sz="1200">
                <a:ea typeface="Calibri"/>
                <a:cs typeface="Calibri"/>
              </a:rPr>
              <a:t> </a:t>
            </a:r>
            <a:r>
              <a:rPr lang="en-US" sz="1200" err="1">
                <a:ea typeface="Calibri"/>
                <a:cs typeface="Calibri"/>
              </a:rPr>
              <a:t>cada</a:t>
            </a:r>
            <a:r>
              <a:rPr lang="en-US" sz="1200">
                <a:ea typeface="Calibri"/>
                <a:cs typeface="Calibri"/>
              </a:rPr>
              <a:t> 1 </a:t>
            </a:r>
            <a:r>
              <a:rPr lang="en-US" sz="1200" err="1">
                <a:ea typeface="Calibri"/>
                <a:cs typeface="Calibri"/>
              </a:rPr>
              <a:t>millón</a:t>
            </a:r>
            <a:r>
              <a:rPr lang="en-US" sz="1200">
                <a:ea typeface="Calibri"/>
                <a:cs typeface="Calibri"/>
              </a:rPr>
              <a:t> de solicitudes </a:t>
            </a:r>
            <a:r>
              <a:rPr lang="en-US" sz="1200" err="1">
                <a:ea typeface="Calibri"/>
                <a:cs typeface="Calibri"/>
              </a:rPr>
              <a:t>adicionales</a:t>
            </a:r>
            <a:r>
              <a:rPr lang="en-US" sz="1200">
                <a:ea typeface="Calibri"/>
                <a:cs typeface="Calibri"/>
              </a:rPr>
              <a:t>.</a:t>
            </a:r>
          </a:p>
          <a:p>
            <a:pPr marL="742950" lvl="1" indent="-285750">
              <a:buFont typeface="Arial"/>
              <a:buChar char="•"/>
            </a:pPr>
            <a:r>
              <a:rPr lang="en-US" sz="1200">
                <a:ea typeface="Calibri"/>
                <a:cs typeface="Calibri"/>
              </a:rPr>
              <a:t>Cada </a:t>
            </a:r>
            <a:r>
              <a:rPr lang="en-US" sz="1200" err="1">
                <a:ea typeface="Calibri"/>
                <a:cs typeface="Calibri"/>
              </a:rPr>
              <a:t>llamada</a:t>
            </a:r>
            <a:r>
              <a:rPr lang="en-US" sz="1200">
                <a:ea typeface="Calibri"/>
                <a:cs typeface="Calibri"/>
              </a:rPr>
              <a:t> API que </a:t>
            </a:r>
            <a:r>
              <a:rPr lang="en-US" sz="1200" err="1">
                <a:ea typeface="Calibri"/>
                <a:cs typeface="Calibri"/>
              </a:rPr>
              <a:t>envía</a:t>
            </a:r>
            <a:r>
              <a:rPr lang="en-US" sz="1200">
                <a:ea typeface="Calibri"/>
                <a:cs typeface="Calibri"/>
              </a:rPr>
              <a:t>, </a:t>
            </a:r>
            <a:r>
              <a:rPr lang="en-US" sz="1200" err="1">
                <a:ea typeface="Calibri"/>
                <a:cs typeface="Calibri"/>
              </a:rPr>
              <a:t>recibe</a:t>
            </a:r>
            <a:r>
              <a:rPr lang="en-US" sz="1200">
                <a:ea typeface="Calibri"/>
                <a:cs typeface="Calibri"/>
              </a:rPr>
              <a:t> o </a:t>
            </a:r>
            <a:r>
              <a:rPr lang="en-US" sz="1200" err="1">
                <a:ea typeface="Calibri"/>
                <a:cs typeface="Calibri"/>
              </a:rPr>
              <a:t>elimina</a:t>
            </a:r>
            <a:r>
              <a:rPr lang="en-US" sz="1200">
                <a:ea typeface="Calibri"/>
                <a:cs typeface="Calibri"/>
              </a:rPr>
              <a:t> </a:t>
            </a:r>
            <a:r>
              <a:rPr lang="en-US" sz="1200" err="1">
                <a:ea typeface="Calibri"/>
                <a:cs typeface="Calibri"/>
              </a:rPr>
              <a:t>mensajes</a:t>
            </a:r>
            <a:r>
              <a:rPr lang="en-US" sz="1200">
                <a:ea typeface="Calibri"/>
                <a:cs typeface="Calibri"/>
              </a:rPr>
              <a:t> </a:t>
            </a:r>
            <a:r>
              <a:rPr lang="en-US" sz="1200" err="1">
                <a:ea typeface="Calibri"/>
                <a:cs typeface="Calibri"/>
              </a:rPr>
              <a:t>cuenta</a:t>
            </a:r>
            <a:r>
              <a:rPr lang="en-US" sz="1200">
                <a:ea typeface="Calibri"/>
                <a:cs typeface="Calibri"/>
              </a:rPr>
              <a:t> </a:t>
            </a:r>
            <a:r>
              <a:rPr lang="en-US" sz="1200" err="1">
                <a:ea typeface="Calibri"/>
                <a:cs typeface="Calibri"/>
              </a:rPr>
              <a:t>como</a:t>
            </a:r>
            <a:r>
              <a:rPr lang="en-US" sz="1200">
                <a:ea typeface="Calibri"/>
                <a:cs typeface="Calibri"/>
              </a:rPr>
              <a:t> 1 </a:t>
            </a:r>
            <a:r>
              <a:rPr lang="en-US" sz="1200" err="1">
                <a:ea typeface="Calibri"/>
                <a:cs typeface="Calibri"/>
              </a:rPr>
              <a:t>solicitud,con</a:t>
            </a:r>
            <a:r>
              <a:rPr lang="en-US" sz="1200">
                <a:ea typeface="Calibri"/>
                <a:cs typeface="Calibri"/>
              </a:rPr>
              <a:t> hasta 10 </a:t>
            </a:r>
            <a:r>
              <a:rPr lang="en-US" sz="1200" err="1">
                <a:ea typeface="Calibri"/>
                <a:cs typeface="Calibri"/>
              </a:rPr>
              <a:t>mensajes</a:t>
            </a:r>
            <a:r>
              <a:rPr lang="en-US" sz="1200">
                <a:ea typeface="Calibri"/>
                <a:cs typeface="Calibri"/>
              </a:rPr>
              <a:t> y 256 KB </a:t>
            </a:r>
            <a:r>
              <a:rPr lang="en-US" sz="1200" err="1">
                <a:ea typeface="Calibri"/>
                <a:cs typeface="Calibri"/>
              </a:rPr>
              <a:t>totales</a:t>
            </a:r>
            <a:r>
              <a:rPr lang="en-US" sz="1200">
                <a:ea typeface="Calibri"/>
                <a:cs typeface="Calibri"/>
              </a:rPr>
              <a:t>.</a:t>
            </a:r>
          </a:p>
          <a:p>
            <a:pPr marL="742950" lvl="1" indent="-285750">
              <a:buFont typeface="Arial"/>
              <a:buChar char="•"/>
            </a:pPr>
            <a:r>
              <a:rPr lang="en-US" sz="1200">
                <a:ea typeface="Calibri"/>
                <a:cs typeface="Calibri"/>
              </a:rPr>
              <a:t>Cada </a:t>
            </a:r>
            <a:r>
              <a:rPr lang="en-US" sz="1200" err="1">
                <a:ea typeface="Calibri"/>
                <a:cs typeface="Calibri"/>
              </a:rPr>
              <a:t>fragmento</a:t>
            </a:r>
            <a:r>
              <a:rPr lang="en-US" sz="1200">
                <a:ea typeface="Calibri"/>
                <a:cs typeface="Calibri"/>
              </a:rPr>
              <a:t> de 64 KB se cobra </a:t>
            </a:r>
            <a:r>
              <a:rPr lang="en-US" sz="1200" err="1">
                <a:ea typeface="Calibri"/>
                <a:cs typeface="Calibri"/>
              </a:rPr>
              <a:t>como</a:t>
            </a:r>
            <a:r>
              <a:rPr lang="en-US" sz="1200">
                <a:ea typeface="Calibri"/>
                <a:cs typeface="Calibri"/>
              </a:rPr>
              <a:t> 1 </a:t>
            </a:r>
            <a:r>
              <a:rPr lang="en-US" sz="1200" err="1">
                <a:ea typeface="Calibri"/>
                <a:cs typeface="Calibri"/>
              </a:rPr>
              <a:t>solicitud</a:t>
            </a:r>
            <a:r>
              <a:rPr lang="en-US" sz="1200">
                <a:ea typeface="Calibri"/>
                <a:cs typeface="Calibri"/>
              </a:rPr>
              <a:t> (</a:t>
            </a:r>
            <a:r>
              <a:rPr lang="en-US" sz="1200" err="1">
                <a:ea typeface="Calibri"/>
                <a:cs typeface="Calibri"/>
              </a:rPr>
              <a:t>por</a:t>
            </a:r>
            <a:r>
              <a:rPr lang="en-US" sz="1200">
                <a:ea typeface="Calibri"/>
                <a:cs typeface="Calibri"/>
              </a:rPr>
              <a:t> </a:t>
            </a:r>
            <a:r>
              <a:rPr lang="en-US" sz="1200" err="1">
                <a:ea typeface="Calibri"/>
                <a:cs typeface="Calibri"/>
              </a:rPr>
              <a:t>ejemplo</a:t>
            </a:r>
            <a:r>
              <a:rPr lang="en-US" sz="1200">
                <a:ea typeface="Calibri"/>
                <a:cs typeface="Calibri"/>
              </a:rPr>
              <a:t>, 256 KB = 4solicitudes).</a:t>
            </a:r>
          </a:p>
          <a:p>
            <a:pPr marL="285750" indent="-285750">
              <a:buFont typeface="Arial"/>
              <a:buChar char="•"/>
            </a:pPr>
            <a:r>
              <a:rPr lang="en-US" sz="1200" b="1">
                <a:ea typeface="Calibri"/>
                <a:cs typeface="Calibri"/>
              </a:rPr>
              <a:t>Transferencia de </a:t>
            </a:r>
            <a:r>
              <a:rPr lang="en-US" sz="1200" b="1" err="1">
                <a:ea typeface="Calibri"/>
                <a:cs typeface="Calibri"/>
              </a:rPr>
              <a:t>datos</a:t>
            </a:r>
            <a:r>
              <a:rPr lang="en-US" sz="1200">
                <a:ea typeface="Calibri"/>
                <a:cs typeface="Calibri"/>
              </a:rPr>
              <a:t>: sin cargos </a:t>
            </a:r>
            <a:r>
              <a:rPr lang="en-US" sz="1200" err="1">
                <a:ea typeface="Calibri"/>
                <a:cs typeface="Calibri"/>
              </a:rPr>
              <a:t>cuando</a:t>
            </a:r>
            <a:r>
              <a:rPr lang="en-US" sz="1200">
                <a:ea typeface="Calibri"/>
                <a:cs typeface="Calibri"/>
              </a:rPr>
              <a:t> </a:t>
            </a:r>
            <a:r>
              <a:rPr lang="en-US" sz="1200" err="1">
                <a:ea typeface="Calibri"/>
                <a:cs typeface="Calibri"/>
              </a:rPr>
              <a:t>los</a:t>
            </a:r>
            <a:r>
              <a:rPr lang="en-US" sz="1200">
                <a:ea typeface="Calibri"/>
                <a:cs typeface="Calibri"/>
              </a:rPr>
              <a:t> </a:t>
            </a:r>
            <a:r>
              <a:rPr lang="en-US" sz="1200" err="1">
                <a:ea typeface="Calibri"/>
                <a:cs typeface="Calibri"/>
              </a:rPr>
              <a:t>recursos</a:t>
            </a:r>
            <a:r>
              <a:rPr lang="en-US" sz="1200">
                <a:ea typeface="Calibri"/>
                <a:cs typeface="Calibri"/>
              </a:rPr>
              <a:t> </a:t>
            </a:r>
            <a:r>
              <a:rPr lang="en-US" sz="1200" err="1">
                <a:ea typeface="Calibri"/>
                <a:cs typeface="Calibri"/>
              </a:rPr>
              <a:t>están</a:t>
            </a:r>
            <a:r>
              <a:rPr lang="en-US" sz="1200">
                <a:ea typeface="Calibri"/>
                <a:cs typeface="Calibri"/>
              </a:rPr>
              <a:t> </a:t>
            </a:r>
            <a:r>
              <a:rPr lang="en-US" sz="1200" err="1">
                <a:ea typeface="Calibri"/>
                <a:cs typeface="Calibri"/>
              </a:rPr>
              <a:t>en</a:t>
            </a:r>
            <a:r>
              <a:rPr lang="en-US" sz="1200">
                <a:ea typeface="Calibri"/>
                <a:cs typeface="Calibri"/>
              </a:rPr>
              <a:t> la </a:t>
            </a:r>
            <a:r>
              <a:rPr lang="en-US" sz="1200" err="1">
                <a:ea typeface="Calibri"/>
                <a:cs typeface="Calibri"/>
              </a:rPr>
              <a:t>misma</a:t>
            </a:r>
            <a:r>
              <a:rPr lang="en-US" sz="1200">
                <a:ea typeface="Calibri"/>
                <a:cs typeface="Calibri"/>
              </a:rPr>
              <a:t> </a:t>
            </a:r>
            <a:r>
              <a:rPr lang="en-US" sz="1200" err="1">
                <a:ea typeface="Calibri"/>
                <a:cs typeface="Calibri"/>
              </a:rPr>
              <a:t>región</a:t>
            </a:r>
            <a:r>
              <a:rPr lang="en-US" sz="1200">
                <a:ea typeface="Calibri"/>
                <a:cs typeface="Calibri"/>
              </a:rPr>
              <a:t>.</a:t>
            </a:r>
            <a:endParaRPr lang="en-GB" sz="1200"/>
          </a:p>
        </p:txBody>
      </p:sp>
      <p:pic>
        <p:nvPicPr>
          <p:cNvPr id="9" name="Picture 8" descr="Iconos, Logos, Símbolos de Aws lambda logo - Descarga Gratuita PNG, SVG">
            <a:extLst>
              <a:ext uri="{FF2B5EF4-FFF2-40B4-BE49-F238E27FC236}">
                <a16:creationId xmlns:a16="http://schemas.microsoft.com/office/drawing/2014/main" id="{3469077E-C23B-2D38-7388-720161B77886}"/>
              </a:ext>
            </a:extLst>
          </p:cNvPr>
          <p:cNvPicPr>
            <a:picLocks noChangeAspect="1"/>
          </p:cNvPicPr>
          <p:nvPr/>
        </p:nvPicPr>
        <p:blipFill>
          <a:blip r:embed="rId4"/>
          <a:stretch>
            <a:fillRect/>
          </a:stretch>
        </p:blipFill>
        <p:spPr>
          <a:xfrm>
            <a:off x="845489" y="4107897"/>
            <a:ext cx="946716" cy="955971"/>
          </a:xfrm>
          <a:prstGeom prst="rect">
            <a:avLst/>
          </a:prstGeom>
        </p:spPr>
      </p:pic>
      <p:sp>
        <p:nvSpPr>
          <p:cNvPr id="11" name="TextBox 10">
            <a:extLst>
              <a:ext uri="{FF2B5EF4-FFF2-40B4-BE49-F238E27FC236}">
                <a16:creationId xmlns:a16="http://schemas.microsoft.com/office/drawing/2014/main" id="{5970FF15-17EE-688D-60A1-46F3556D1E95}"/>
              </a:ext>
            </a:extLst>
          </p:cNvPr>
          <p:cNvSpPr txBox="1"/>
          <p:nvPr/>
        </p:nvSpPr>
        <p:spPr>
          <a:xfrm>
            <a:off x="1796608" y="4404453"/>
            <a:ext cx="2743200"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ea typeface="Calibri"/>
                <a:cs typeface="Calibri"/>
              </a:rPr>
              <a:t>Amazon Lambda</a:t>
            </a:r>
            <a:endParaRPr lang="en-US"/>
          </a:p>
        </p:txBody>
      </p:sp>
      <p:sp>
        <p:nvSpPr>
          <p:cNvPr id="13" name="TextBox 12">
            <a:extLst>
              <a:ext uri="{FF2B5EF4-FFF2-40B4-BE49-F238E27FC236}">
                <a16:creationId xmlns:a16="http://schemas.microsoft.com/office/drawing/2014/main" id="{626C37F4-9D86-0FEF-A0F1-88711818FE14}"/>
              </a:ext>
            </a:extLst>
          </p:cNvPr>
          <p:cNvSpPr txBox="1"/>
          <p:nvPr/>
        </p:nvSpPr>
        <p:spPr>
          <a:xfrm>
            <a:off x="3722823" y="3965361"/>
            <a:ext cx="4131459" cy="19389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1200" b="1">
                <a:ea typeface="Calibri"/>
                <a:cs typeface="Calibri"/>
              </a:rPr>
              <a:t>Nivel </a:t>
            </a:r>
            <a:r>
              <a:rPr lang="en-US" sz="1200" b="1" err="1">
                <a:ea typeface="Calibri"/>
                <a:cs typeface="Calibri"/>
              </a:rPr>
              <a:t>gratuito</a:t>
            </a:r>
            <a:r>
              <a:rPr lang="en-US" sz="1200">
                <a:ea typeface="Calibri"/>
                <a:cs typeface="Calibri"/>
              </a:rPr>
              <a:t>:</a:t>
            </a:r>
          </a:p>
          <a:p>
            <a:pPr marL="742950" lvl="1" indent="-285750">
              <a:buFont typeface="Arial"/>
              <a:buChar char="•"/>
            </a:pPr>
            <a:r>
              <a:rPr lang="en-US" sz="1200">
                <a:ea typeface="Calibri"/>
                <a:cs typeface="Calibri"/>
              </a:rPr>
              <a:t>1 </a:t>
            </a:r>
            <a:r>
              <a:rPr lang="en-US" sz="1200" err="1">
                <a:ea typeface="Calibri"/>
                <a:cs typeface="Calibri"/>
              </a:rPr>
              <a:t>millón</a:t>
            </a:r>
            <a:r>
              <a:rPr lang="en-US" sz="1200">
                <a:ea typeface="Calibri"/>
                <a:cs typeface="Calibri"/>
              </a:rPr>
              <a:t> de </a:t>
            </a:r>
            <a:r>
              <a:rPr lang="en-US" sz="1200" err="1">
                <a:ea typeface="Calibri"/>
                <a:cs typeface="Calibri"/>
              </a:rPr>
              <a:t>invocaciones</a:t>
            </a:r>
            <a:r>
              <a:rPr lang="en-US" sz="1200">
                <a:ea typeface="Calibri"/>
                <a:cs typeface="Calibri"/>
              </a:rPr>
              <a:t> al </a:t>
            </a:r>
            <a:r>
              <a:rPr lang="en-US" sz="1200" err="1">
                <a:ea typeface="Calibri"/>
                <a:cs typeface="Calibri"/>
              </a:rPr>
              <a:t>mes</a:t>
            </a:r>
            <a:r>
              <a:rPr lang="en-US" sz="1200">
                <a:ea typeface="Calibri"/>
                <a:cs typeface="Calibri"/>
              </a:rPr>
              <a:t>.</a:t>
            </a:r>
          </a:p>
          <a:p>
            <a:pPr marL="742950" lvl="1" indent="-285750">
              <a:buFont typeface="Arial"/>
              <a:buChar char="•"/>
            </a:pPr>
            <a:r>
              <a:rPr lang="en-US" sz="1200">
                <a:ea typeface="Calibri"/>
                <a:cs typeface="Calibri"/>
              </a:rPr>
              <a:t>400 000 GB-</a:t>
            </a:r>
            <a:r>
              <a:rPr lang="en-US" sz="1200" err="1">
                <a:ea typeface="Calibri"/>
                <a:cs typeface="Calibri"/>
              </a:rPr>
              <a:t>segundos</a:t>
            </a:r>
            <a:r>
              <a:rPr lang="en-US" sz="1200">
                <a:ea typeface="Calibri"/>
                <a:cs typeface="Calibri"/>
              </a:rPr>
              <a:t> de </a:t>
            </a:r>
            <a:r>
              <a:rPr lang="en-US" sz="1200" err="1">
                <a:ea typeface="Calibri"/>
                <a:cs typeface="Calibri"/>
              </a:rPr>
              <a:t>tiempo</a:t>
            </a:r>
            <a:r>
              <a:rPr lang="en-US" sz="1200">
                <a:ea typeface="Calibri"/>
                <a:cs typeface="Calibri"/>
              </a:rPr>
              <a:t> de </a:t>
            </a:r>
            <a:r>
              <a:rPr lang="en-US" sz="1200" err="1">
                <a:ea typeface="Calibri"/>
                <a:cs typeface="Calibri"/>
              </a:rPr>
              <a:t>cómputo</a:t>
            </a:r>
            <a:r>
              <a:rPr lang="en-US" sz="1200">
                <a:ea typeface="Calibri"/>
                <a:cs typeface="Calibri"/>
              </a:rPr>
              <a:t> al </a:t>
            </a:r>
            <a:r>
              <a:rPr lang="en-US" sz="1200" err="1">
                <a:ea typeface="Calibri"/>
                <a:cs typeface="Calibri"/>
              </a:rPr>
              <a:t>mes</a:t>
            </a:r>
            <a:r>
              <a:rPr lang="en-US" sz="1200">
                <a:ea typeface="Calibri"/>
                <a:cs typeface="Calibri"/>
              </a:rPr>
              <a:t>.</a:t>
            </a:r>
          </a:p>
          <a:p>
            <a:pPr marL="285750" indent="-285750">
              <a:buFont typeface="Arial"/>
              <a:buChar char="•"/>
            </a:pPr>
            <a:r>
              <a:rPr lang="en-US" sz="1200" b="1" err="1">
                <a:ea typeface="Calibri"/>
                <a:cs typeface="Calibri"/>
              </a:rPr>
              <a:t>Precio</a:t>
            </a:r>
            <a:r>
              <a:rPr lang="en-US" sz="1200" b="1">
                <a:ea typeface="Calibri"/>
                <a:cs typeface="Calibri"/>
              </a:rPr>
              <a:t> </a:t>
            </a:r>
            <a:r>
              <a:rPr lang="en-US" sz="1200" b="1" err="1">
                <a:ea typeface="Calibri"/>
                <a:cs typeface="Calibri"/>
              </a:rPr>
              <a:t>por</a:t>
            </a:r>
            <a:r>
              <a:rPr lang="en-US" sz="1200" b="1">
                <a:ea typeface="Calibri"/>
                <a:cs typeface="Calibri"/>
              </a:rPr>
              <a:t> </a:t>
            </a:r>
            <a:r>
              <a:rPr lang="en-US" sz="1200" b="1" err="1">
                <a:ea typeface="Calibri"/>
                <a:cs typeface="Calibri"/>
              </a:rPr>
              <a:t>invocaciones</a:t>
            </a:r>
            <a:r>
              <a:rPr lang="en-US" sz="1200">
                <a:ea typeface="Calibri"/>
                <a:cs typeface="Calibri"/>
              </a:rPr>
              <a:t>: USD 0.20 </a:t>
            </a:r>
            <a:r>
              <a:rPr lang="en-US" sz="1200" err="1">
                <a:ea typeface="Calibri"/>
                <a:cs typeface="Calibri"/>
              </a:rPr>
              <a:t>por</a:t>
            </a:r>
            <a:r>
              <a:rPr lang="en-US" sz="1200">
                <a:ea typeface="Calibri"/>
                <a:cs typeface="Calibri"/>
              </a:rPr>
              <a:t> </a:t>
            </a:r>
            <a:r>
              <a:rPr lang="en-US" sz="1200" err="1">
                <a:ea typeface="Calibri"/>
                <a:cs typeface="Calibri"/>
              </a:rPr>
              <a:t>cada</a:t>
            </a:r>
            <a:r>
              <a:rPr lang="en-US" sz="1200">
                <a:ea typeface="Calibri"/>
                <a:cs typeface="Calibri"/>
              </a:rPr>
              <a:t> 1 </a:t>
            </a:r>
            <a:r>
              <a:rPr lang="en-US" sz="1200" err="1">
                <a:ea typeface="Calibri"/>
                <a:cs typeface="Calibri"/>
              </a:rPr>
              <a:t>millón</a:t>
            </a:r>
            <a:r>
              <a:rPr lang="en-US" sz="1200">
                <a:ea typeface="Calibri"/>
                <a:cs typeface="Calibri"/>
              </a:rPr>
              <a:t> de </a:t>
            </a:r>
            <a:r>
              <a:rPr lang="en-US" sz="1200" err="1">
                <a:ea typeface="Calibri"/>
                <a:cs typeface="Calibri"/>
              </a:rPr>
              <a:t>invocaciones</a:t>
            </a:r>
            <a:r>
              <a:rPr lang="en-US" sz="1200">
                <a:ea typeface="Calibri"/>
                <a:cs typeface="Calibri"/>
              </a:rPr>
              <a:t> </a:t>
            </a:r>
            <a:r>
              <a:rPr lang="en-US" sz="1200" err="1">
                <a:ea typeface="Calibri"/>
                <a:cs typeface="Calibri"/>
              </a:rPr>
              <a:t>adicionales</a:t>
            </a:r>
            <a:r>
              <a:rPr lang="en-US" sz="1200">
                <a:ea typeface="Calibri"/>
                <a:cs typeface="Calibri"/>
              </a:rPr>
              <a:t>.</a:t>
            </a:r>
          </a:p>
          <a:p>
            <a:pPr marL="285750" indent="-285750">
              <a:buFont typeface="Arial"/>
              <a:buChar char="•"/>
            </a:pPr>
            <a:r>
              <a:rPr lang="en-US" sz="1200" b="1" err="1">
                <a:ea typeface="Calibri"/>
                <a:cs typeface="Calibri"/>
              </a:rPr>
              <a:t>Precio</a:t>
            </a:r>
            <a:r>
              <a:rPr lang="en-US" sz="1200" b="1">
                <a:ea typeface="Calibri"/>
                <a:cs typeface="Calibri"/>
              </a:rPr>
              <a:t> </a:t>
            </a:r>
            <a:r>
              <a:rPr lang="en-US" sz="1200" b="1" err="1">
                <a:ea typeface="Calibri"/>
                <a:cs typeface="Calibri"/>
              </a:rPr>
              <a:t>por</a:t>
            </a:r>
            <a:r>
              <a:rPr lang="en-US" sz="1200" b="1">
                <a:ea typeface="Calibri"/>
                <a:cs typeface="Calibri"/>
              </a:rPr>
              <a:t> </a:t>
            </a:r>
            <a:r>
              <a:rPr lang="en-US" sz="1200" b="1" err="1">
                <a:ea typeface="Calibri"/>
                <a:cs typeface="Calibri"/>
              </a:rPr>
              <a:t>tiempo</a:t>
            </a:r>
            <a:r>
              <a:rPr lang="en-US" sz="1200" b="1">
                <a:ea typeface="Calibri"/>
                <a:cs typeface="Calibri"/>
              </a:rPr>
              <a:t> de </a:t>
            </a:r>
            <a:r>
              <a:rPr lang="en-US" sz="1200" b="1" err="1">
                <a:ea typeface="Calibri"/>
                <a:cs typeface="Calibri"/>
              </a:rPr>
              <a:t>ejecución</a:t>
            </a:r>
            <a:r>
              <a:rPr lang="en-US" sz="1200">
                <a:ea typeface="Calibri"/>
                <a:cs typeface="Calibri"/>
              </a:rPr>
              <a:t>: USD 0.0000166667 </a:t>
            </a:r>
            <a:r>
              <a:rPr lang="en-US" sz="1200" err="1">
                <a:ea typeface="Calibri"/>
                <a:cs typeface="Calibri"/>
              </a:rPr>
              <a:t>por</a:t>
            </a:r>
            <a:r>
              <a:rPr lang="en-US" sz="1200">
                <a:ea typeface="Calibri"/>
                <a:cs typeface="Calibri"/>
              </a:rPr>
              <a:t> GB-</a:t>
            </a:r>
            <a:r>
              <a:rPr lang="en-US" sz="1200" err="1">
                <a:ea typeface="Calibri"/>
                <a:cs typeface="Calibri"/>
              </a:rPr>
              <a:t>segundo</a:t>
            </a:r>
            <a:r>
              <a:rPr lang="en-US" sz="1200">
                <a:ea typeface="Calibri"/>
                <a:cs typeface="Calibri"/>
              </a:rPr>
              <a:t> </a:t>
            </a:r>
            <a:r>
              <a:rPr lang="en-US" sz="1200" err="1">
                <a:ea typeface="Calibri"/>
                <a:cs typeface="Calibri"/>
              </a:rPr>
              <a:t>consumido</a:t>
            </a:r>
            <a:r>
              <a:rPr lang="en-US" sz="1200">
                <a:ea typeface="Calibri"/>
                <a:cs typeface="Calibri"/>
              </a:rPr>
              <a:t>.</a:t>
            </a:r>
          </a:p>
          <a:p>
            <a:pPr marL="285750" indent="-285750">
              <a:buFont typeface="Arial"/>
              <a:buChar char="•"/>
            </a:pPr>
            <a:r>
              <a:rPr lang="en-US" sz="1200">
                <a:ea typeface="Calibri"/>
                <a:cs typeface="Calibri"/>
              </a:rPr>
              <a:t>Se </a:t>
            </a:r>
            <a:r>
              <a:rPr lang="en-US" sz="1200" err="1">
                <a:ea typeface="Calibri"/>
                <a:cs typeface="Calibri"/>
              </a:rPr>
              <a:t>calcula</a:t>
            </a:r>
            <a:r>
              <a:rPr lang="en-US" sz="1200">
                <a:ea typeface="Calibri"/>
                <a:cs typeface="Calibri"/>
              </a:rPr>
              <a:t> </a:t>
            </a:r>
            <a:r>
              <a:rPr lang="en-US" sz="1200" err="1">
                <a:ea typeface="Calibri"/>
                <a:cs typeface="Calibri"/>
              </a:rPr>
              <a:t>como</a:t>
            </a:r>
            <a:r>
              <a:rPr lang="en-US" sz="1200">
                <a:ea typeface="Calibri"/>
                <a:cs typeface="Calibri"/>
              </a:rPr>
              <a:t> (</a:t>
            </a:r>
            <a:r>
              <a:rPr lang="en-US" sz="1200" err="1">
                <a:ea typeface="Calibri"/>
                <a:cs typeface="Calibri"/>
              </a:rPr>
              <a:t>memoria</a:t>
            </a:r>
            <a:r>
              <a:rPr lang="en-US" sz="1200">
                <a:ea typeface="Calibri"/>
                <a:cs typeface="Calibri"/>
              </a:rPr>
              <a:t> </a:t>
            </a:r>
            <a:r>
              <a:rPr lang="en-US" sz="1200" err="1">
                <a:ea typeface="Calibri"/>
                <a:cs typeface="Calibri"/>
              </a:rPr>
              <a:t>asignada</a:t>
            </a:r>
            <a:r>
              <a:rPr lang="en-US" sz="1200">
                <a:ea typeface="Calibri"/>
                <a:cs typeface="Calibri"/>
              </a:rPr>
              <a:t> </a:t>
            </a:r>
            <a:r>
              <a:rPr lang="en-US" sz="1200" err="1">
                <a:ea typeface="Calibri"/>
                <a:cs typeface="Calibri"/>
              </a:rPr>
              <a:t>en</a:t>
            </a:r>
            <a:r>
              <a:rPr lang="en-US" sz="1200">
                <a:ea typeface="Calibri"/>
                <a:cs typeface="Calibri"/>
              </a:rPr>
              <a:t> GB) × (</a:t>
            </a:r>
            <a:r>
              <a:rPr lang="en-US" sz="1200" err="1">
                <a:ea typeface="Calibri"/>
                <a:cs typeface="Calibri"/>
              </a:rPr>
              <a:t>duración</a:t>
            </a:r>
            <a:r>
              <a:rPr lang="en-US" sz="1200">
                <a:ea typeface="Calibri"/>
                <a:cs typeface="Calibri"/>
              </a:rPr>
              <a:t> </a:t>
            </a:r>
            <a:r>
              <a:rPr lang="en-US" sz="1200" err="1">
                <a:ea typeface="Calibri"/>
                <a:cs typeface="Calibri"/>
              </a:rPr>
              <a:t>en</a:t>
            </a:r>
            <a:r>
              <a:rPr lang="en-US" sz="1200">
                <a:ea typeface="Calibri"/>
                <a:cs typeface="Calibri"/>
              </a:rPr>
              <a:t> </a:t>
            </a:r>
            <a:r>
              <a:rPr lang="en-US" sz="1200" err="1">
                <a:ea typeface="Calibri"/>
                <a:cs typeface="Calibri"/>
              </a:rPr>
              <a:t>segundos</a:t>
            </a:r>
            <a:r>
              <a:rPr lang="en-US" sz="1200">
                <a:ea typeface="Calibri"/>
                <a:cs typeface="Calibri"/>
              </a:rPr>
              <a:t>) × (</a:t>
            </a:r>
            <a:r>
              <a:rPr lang="en-US" sz="1200" err="1">
                <a:ea typeface="Calibri"/>
                <a:cs typeface="Calibri"/>
              </a:rPr>
              <a:t>tarifa</a:t>
            </a:r>
            <a:r>
              <a:rPr lang="en-US" sz="1200">
                <a:ea typeface="Calibri"/>
                <a:cs typeface="Calibri"/>
              </a:rPr>
              <a:t> GB-s).</a:t>
            </a:r>
            <a:endParaRPr lang="en-GB" sz="1000">
              <a:ea typeface="Calibri"/>
              <a:cs typeface="Calibri"/>
            </a:endParaRPr>
          </a:p>
        </p:txBody>
      </p:sp>
    </p:spTree>
    <p:extLst>
      <p:ext uri="{BB962C8B-B14F-4D97-AF65-F5344CB8AC3E}">
        <p14:creationId xmlns:p14="http://schemas.microsoft.com/office/powerpoint/2010/main" val="13163330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237BCD-25EB-72D8-FDB5-7BCF9810BF0E}"/>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06FC83C-0D8D-4065-9DC8-B8E895E0DE0C}"/>
              </a:ext>
            </a:extLst>
          </p:cNvPr>
          <p:cNvSpPr>
            <a:spLocks noGrp="1"/>
          </p:cNvSpPr>
          <p:nvPr>
            <p:ph type="sldNum" sz="quarter" idx="4"/>
          </p:nvPr>
        </p:nvSpPr>
        <p:spPr/>
        <p:txBody>
          <a:bodyPr/>
          <a:lstStyle/>
          <a:p>
            <a:fld id="{0AEE6DC9-5AC4-4174-887C-07A615CCC701}" type="slidenum">
              <a:rPr lang="es-CO" smtClean="0"/>
              <a:pPr/>
              <a:t>24</a:t>
            </a:fld>
            <a:endParaRPr lang="es-CO"/>
          </a:p>
        </p:txBody>
      </p:sp>
      <p:sp>
        <p:nvSpPr>
          <p:cNvPr id="6" name="Footer Placeholder 5">
            <a:extLst>
              <a:ext uri="{FF2B5EF4-FFF2-40B4-BE49-F238E27FC236}">
                <a16:creationId xmlns:a16="http://schemas.microsoft.com/office/drawing/2014/main" id="{7176AC43-EC52-5D7A-8BF1-B6C2F61D2A81}"/>
              </a:ext>
            </a:extLst>
          </p:cNvPr>
          <p:cNvSpPr>
            <a:spLocks noGrp="1"/>
          </p:cNvSpPr>
          <p:nvPr>
            <p:ph type="ftr" sz="quarter" idx="11"/>
          </p:nvPr>
        </p:nvSpPr>
        <p:spPr>
          <a:xfrm>
            <a:off x="2123728" y="6453336"/>
            <a:ext cx="5256584" cy="365125"/>
          </a:xfrm>
          <a:prstGeom prst="rect">
            <a:avLst/>
          </a:prstGeom>
        </p:spPr>
        <p:txBody>
          <a:bodyPr/>
          <a:lstStyle>
            <a:defPPr>
              <a:defRPr lang="es-CO"/>
            </a:defPPr>
            <a:lvl1pPr marL="0" algn="l" defTabSz="914400" rtl="0" eaLnBrk="1" latinLnBrk="0" hangingPunct="1">
              <a:defRPr sz="1100" kern="1200">
                <a:solidFill>
                  <a:srgbClr val="174970"/>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s-CO"/>
              <a:t>© 2018 - Universidad de Los Andes – Departamento de Sistemas y Computación</a:t>
            </a:r>
            <a:endParaRPr lang="es-CO" noProof="0"/>
          </a:p>
        </p:txBody>
      </p:sp>
      <p:sp>
        <p:nvSpPr>
          <p:cNvPr id="7" name="TextBox 6">
            <a:extLst>
              <a:ext uri="{FF2B5EF4-FFF2-40B4-BE49-F238E27FC236}">
                <a16:creationId xmlns:a16="http://schemas.microsoft.com/office/drawing/2014/main" id="{A6E73766-348F-CF6F-F643-B8507989A05B}"/>
              </a:ext>
            </a:extLst>
          </p:cNvPr>
          <p:cNvSpPr txBox="1"/>
          <p:nvPr/>
        </p:nvSpPr>
        <p:spPr>
          <a:xfrm>
            <a:off x="244844" y="1063769"/>
            <a:ext cx="8638314" cy="276999"/>
          </a:xfrm>
          <a:prstGeom prst="rect">
            <a:avLst/>
          </a:prstGeom>
          <a:solidFill>
            <a:schemeClr val="bg1">
              <a:lumMod val="85000"/>
            </a:schemeClr>
          </a:solidFill>
        </p:spPr>
        <p:txBody>
          <a:bodyPr wrap="square" lIns="91440" tIns="45720" rIns="91440" bIns="45720" rtlCol="0" anchor="t">
            <a:spAutoFit/>
          </a:bodyPr>
          <a:lstStyle/>
          <a:p>
            <a:r>
              <a:rPr lang="es-ES_tradnl" sz="1200" b="1">
                <a:ea typeface="Calibri"/>
                <a:cs typeface="Calibri"/>
              </a:rPr>
              <a:t>Costos de arquitectura (AWS)</a:t>
            </a:r>
          </a:p>
        </p:txBody>
      </p:sp>
      <p:graphicFrame>
        <p:nvGraphicFramePr>
          <p:cNvPr id="4" name="Table 3">
            <a:extLst>
              <a:ext uri="{FF2B5EF4-FFF2-40B4-BE49-F238E27FC236}">
                <a16:creationId xmlns:a16="http://schemas.microsoft.com/office/drawing/2014/main" id="{A8882CF8-1E77-AB86-B778-762B5A44C351}"/>
              </a:ext>
            </a:extLst>
          </p:cNvPr>
          <p:cNvGraphicFramePr>
            <a:graphicFrameLocks noGrp="1"/>
          </p:cNvGraphicFramePr>
          <p:nvPr>
            <p:extLst>
              <p:ext uri="{D42A27DB-BD31-4B8C-83A1-F6EECF244321}">
                <p14:modId xmlns:p14="http://schemas.microsoft.com/office/powerpoint/2010/main" val="2704189573"/>
              </p:ext>
            </p:extLst>
          </p:nvPr>
        </p:nvGraphicFramePr>
        <p:xfrm>
          <a:off x="265575" y="1563624"/>
          <a:ext cx="6548204" cy="1381760"/>
        </p:xfrm>
        <a:graphic>
          <a:graphicData uri="http://schemas.openxmlformats.org/drawingml/2006/table">
            <a:tbl>
              <a:tblPr firstRow="1" bandRow="1">
                <a:tableStyleId>{5C22544A-7EE6-4342-B048-85BDC9FD1C3A}</a:tableStyleId>
              </a:tblPr>
              <a:tblGrid>
                <a:gridCol w="1637051">
                  <a:extLst>
                    <a:ext uri="{9D8B030D-6E8A-4147-A177-3AD203B41FA5}">
                      <a16:colId xmlns:a16="http://schemas.microsoft.com/office/drawing/2014/main" val="49743644"/>
                    </a:ext>
                  </a:extLst>
                </a:gridCol>
                <a:gridCol w="1637051">
                  <a:extLst>
                    <a:ext uri="{9D8B030D-6E8A-4147-A177-3AD203B41FA5}">
                      <a16:colId xmlns:a16="http://schemas.microsoft.com/office/drawing/2014/main" val="115988410"/>
                    </a:ext>
                  </a:extLst>
                </a:gridCol>
                <a:gridCol w="1637051">
                  <a:extLst>
                    <a:ext uri="{9D8B030D-6E8A-4147-A177-3AD203B41FA5}">
                      <a16:colId xmlns:a16="http://schemas.microsoft.com/office/drawing/2014/main" val="1437927417"/>
                    </a:ext>
                  </a:extLst>
                </a:gridCol>
                <a:gridCol w="1637051">
                  <a:extLst>
                    <a:ext uri="{9D8B030D-6E8A-4147-A177-3AD203B41FA5}">
                      <a16:colId xmlns:a16="http://schemas.microsoft.com/office/drawing/2014/main" val="2830040104"/>
                    </a:ext>
                  </a:extLst>
                </a:gridCol>
              </a:tblGrid>
              <a:tr h="370840">
                <a:tc>
                  <a:txBody>
                    <a:bodyPr/>
                    <a:lstStyle/>
                    <a:p>
                      <a:pPr lvl="0">
                        <a:buNone/>
                      </a:pPr>
                      <a:r>
                        <a:rPr lang="en-US"/>
                        <a:t>Escenario</a:t>
                      </a:r>
                    </a:p>
                  </a:txBody>
                  <a:tcPr/>
                </a:tc>
                <a:tc>
                  <a:txBody>
                    <a:bodyPr/>
                    <a:lstStyle/>
                    <a:p>
                      <a:r>
                        <a:rPr lang="en-US" err="1"/>
                        <a:t>Mensajes</a:t>
                      </a:r>
                      <a:r>
                        <a:rPr lang="en-US"/>
                        <a:t>/min</a:t>
                      </a:r>
                    </a:p>
                  </a:txBody>
                  <a:tcPr/>
                </a:tc>
                <a:tc>
                  <a:txBody>
                    <a:bodyPr/>
                    <a:lstStyle/>
                    <a:p>
                      <a:r>
                        <a:rPr lang="en-US" err="1"/>
                        <a:t>Duración</a:t>
                      </a:r>
                    </a:p>
                  </a:txBody>
                  <a:tcPr/>
                </a:tc>
                <a:tc>
                  <a:txBody>
                    <a:bodyPr/>
                    <a:lstStyle/>
                    <a:p>
                      <a:r>
                        <a:rPr lang="en-US"/>
                        <a:t>Total </a:t>
                      </a:r>
                      <a:r>
                        <a:rPr lang="en-US" err="1"/>
                        <a:t>mensajes</a:t>
                      </a:r>
                    </a:p>
                  </a:txBody>
                  <a:tcPr/>
                </a:tc>
                <a:extLst>
                  <a:ext uri="{0D108BD9-81ED-4DB2-BD59-A6C34878D82A}">
                    <a16:rowId xmlns:a16="http://schemas.microsoft.com/office/drawing/2014/main" val="1892702807"/>
                  </a:ext>
                </a:extLst>
              </a:tr>
              <a:tr h="370840">
                <a:tc>
                  <a:txBody>
                    <a:bodyPr/>
                    <a:lstStyle/>
                    <a:p>
                      <a:r>
                        <a:rPr lang="en-US" err="1"/>
                        <a:t>Operación</a:t>
                      </a:r>
                      <a:r>
                        <a:rPr lang="en-US"/>
                        <a:t> normal</a:t>
                      </a:r>
                    </a:p>
                  </a:txBody>
                  <a:tcPr/>
                </a:tc>
                <a:tc>
                  <a:txBody>
                    <a:bodyPr/>
                    <a:lstStyle/>
                    <a:p>
                      <a:r>
                        <a:rPr lang="es-CO" noProof="0"/>
                        <a:t>1300</a:t>
                      </a:r>
                    </a:p>
                  </a:txBody>
                  <a:tcPr/>
                </a:tc>
                <a:tc>
                  <a:txBody>
                    <a:bodyPr/>
                    <a:lstStyle/>
                    <a:p>
                      <a:r>
                        <a:rPr lang="en-US"/>
                        <a:t>30 días</a:t>
                      </a:r>
                    </a:p>
                  </a:txBody>
                  <a:tcPr/>
                </a:tc>
                <a:tc>
                  <a:txBody>
                    <a:bodyPr/>
                    <a:lstStyle/>
                    <a:p>
                      <a:r>
                        <a:rPr lang="en-US"/>
                        <a:t>56'160.000</a:t>
                      </a:r>
                    </a:p>
                  </a:txBody>
                  <a:tcPr/>
                </a:tc>
                <a:extLst>
                  <a:ext uri="{0D108BD9-81ED-4DB2-BD59-A6C34878D82A}">
                    <a16:rowId xmlns:a16="http://schemas.microsoft.com/office/drawing/2014/main" val="44277637"/>
                  </a:ext>
                </a:extLst>
              </a:tr>
              <a:tr h="370840">
                <a:tc>
                  <a:txBody>
                    <a:bodyPr/>
                    <a:lstStyle/>
                    <a:p>
                      <a:r>
                        <a:rPr lang="en-US"/>
                        <a:t>Pico de gestión</a:t>
                      </a:r>
                    </a:p>
                  </a:txBody>
                  <a:tcPr/>
                </a:tc>
                <a:tc>
                  <a:txBody>
                    <a:bodyPr/>
                    <a:lstStyle/>
                    <a:p>
                      <a:r>
                        <a:rPr lang="en-US"/>
                        <a:t>6500</a:t>
                      </a:r>
                    </a:p>
                  </a:txBody>
                  <a:tcPr/>
                </a:tc>
                <a:tc>
                  <a:txBody>
                    <a:bodyPr/>
                    <a:lstStyle/>
                    <a:p>
                      <a:r>
                        <a:rPr lang="en-US"/>
                        <a:t>30 min</a:t>
                      </a:r>
                    </a:p>
                  </a:txBody>
                  <a:tcPr/>
                </a:tc>
                <a:tc>
                  <a:txBody>
                    <a:bodyPr/>
                    <a:lstStyle/>
                    <a:p>
                      <a:r>
                        <a:rPr lang="en-US"/>
                        <a:t>195.000</a:t>
                      </a:r>
                    </a:p>
                  </a:txBody>
                  <a:tcPr/>
                </a:tc>
                <a:extLst>
                  <a:ext uri="{0D108BD9-81ED-4DB2-BD59-A6C34878D82A}">
                    <a16:rowId xmlns:a16="http://schemas.microsoft.com/office/drawing/2014/main" val="2221718794"/>
                  </a:ext>
                </a:extLst>
              </a:tr>
            </a:tbl>
          </a:graphicData>
        </a:graphic>
      </p:graphicFrame>
      <p:graphicFrame>
        <p:nvGraphicFramePr>
          <p:cNvPr id="11" name="Table 10">
            <a:extLst>
              <a:ext uri="{FF2B5EF4-FFF2-40B4-BE49-F238E27FC236}">
                <a16:creationId xmlns:a16="http://schemas.microsoft.com/office/drawing/2014/main" id="{397AAC81-FA65-F154-A098-59C5A8D748B5}"/>
              </a:ext>
            </a:extLst>
          </p:cNvPr>
          <p:cNvGraphicFramePr>
            <a:graphicFrameLocks noGrp="1"/>
          </p:cNvGraphicFramePr>
          <p:nvPr>
            <p:extLst>
              <p:ext uri="{D42A27DB-BD31-4B8C-83A1-F6EECF244321}">
                <p14:modId xmlns:p14="http://schemas.microsoft.com/office/powerpoint/2010/main" val="683286426"/>
              </p:ext>
            </p:extLst>
          </p:nvPr>
        </p:nvGraphicFramePr>
        <p:xfrm>
          <a:off x="269528" y="3174445"/>
          <a:ext cx="8385058" cy="2225033"/>
        </p:xfrm>
        <a:graphic>
          <a:graphicData uri="http://schemas.openxmlformats.org/drawingml/2006/table">
            <a:tbl>
              <a:tblPr firstRow="1" bandRow="1">
                <a:tableStyleId>{5C22544A-7EE6-4342-B048-85BDC9FD1C3A}</a:tableStyleId>
              </a:tblPr>
              <a:tblGrid>
                <a:gridCol w="2096265">
                  <a:extLst>
                    <a:ext uri="{9D8B030D-6E8A-4147-A177-3AD203B41FA5}">
                      <a16:colId xmlns:a16="http://schemas.microsoft.com/office/drawing/2014/main" val="3776627405"/>
                    </a:ext>
                  </a:extLst>
                </a:gridCol>
                <a:gridCol w="1736960">
                  <a:extLst>
                    <a:ext uri="{9D8B030D-6E8A-4147-A177-3AD203B41FA5}">
                      <a16:colId xmlns:a16="http://schemas.microsoft.com/office/drawing/2014/main" val="2027233701"/>
                    </a:ext>
                  </a:extLst>
                </a:gridCol>
                <a:gridCol w="3214375">
                  <a:extLst>
                    <a:ext uri="{9D8B030D-6E8A-4147-A177-3AD203B41FA5}">
                      <a16:colId xmlns:a16="http://schemas.microsoft.com/office/drawing/2014/main" val="3925490738"/>
                    </a:ext>
                  </a:extLst>
                </a:gridCol>
                <a:gridCol w="1337458">
                  <a:extLst>
                    <a:ext uri="{9D8B030D-6E8A-4147-A177-3AD203B41FA5}">
                      <a16:colId xmlns:a16="http://schemas.microsoft.com/office/drawing/2014/main" val="511350753"/>
                    </a:ext>
                  </a:extLst>
                </a:gridCol>
              </a:tblGrid>
              <a:tr h="370840">
                <a:tc>
                  <a:txBody>
                    <a:bodyPr/>
                    <a:lstStyle/>
                    <a:p>
                      <a:r>
                        <a:rPr lang="en-US" err="1"/>
                        <a:t>Servicio</a:t>
                      </a:r>
                    </a:p>
                  </a:txBody>
                  <a:tcPr/>
                </a:tc>
                <a:tc>
                  <a:txBody>
                    <a:bodyPr/>
                    <a:lstStyle/>
                    <a:p>
                      <a:r>
                        <a:rPr lang="en-US"/>
                        <a:t>Concepto</a:t>
                      </a:r>
                    </a:p>
                  </a:txBody>
                  <a:tcPr/>
                </a:tc>
                <a:tc>
                  <a:txBody>
                    <a:bodyPr/>
                    <a:lstStyle/>
                    <a:p>
                      <a:r>
                        <a:rPr lang="en-US" err="1"/>
                        <a:t>Cálculo</a:t>
                      </a:r>
                    </a:p>
                  </a:txBody>
                  <a:tcPr/>
                </a:tc>
                <a:tc>
                  <a:txBody>
                    <a:bodyPr/>
                    <a:lstStyle/>
                    <a:p>
                      <a:pPr lvl="0">
                        <a:buNone/>
                      </a:pPr>
                      <a:r>
                        <a:rPr lang="en-US"/>
                        <a:t>Costo (USD)</a:t>
                      </a:r>
                    </a:p>
                  </a:txBody>
                  <a:tcPr/>
                </a:tc>
                <a:extLst>
                  <a:ext uri="{0D108BD9-81ED-4DB2-BD59-A6C34878D82A}">
                    <a16:rowId xmlns:a16="http://schemas.microsoft.com/office/drawing/2014/main" val="559056789"/>
                  </a:ext>
                </a:extLst>
              </a:tr>
              <a:tr h="370840">
                <a:tc rowSpan="2">
                  <a:txBody>
                    <a:bodyPr/>
                    <a:lstStyle/>
                    <a:p>
                      <a:r>
                        <a:rPr lang="en-US"/>
                        <a:t>Lambda</a:t>
                      </a:r>
                    </a:p>
                  </a:txBody>
                  <a:tcPr/>
                </a:tc>
                <a:tc>
                  <a:txBody>
                    <a:bodyPr/>
                    <a:lstStyle/>
                    <a:p>
                      <a:r>
                        <a:rPr lang="en-US" err="1"/>
                        <a:t>Invocaciones</a:t>
                      </a:r>
                    </a:p>
                  </a:txBody>
                  <a:tcPr/>
                </a:tc>
                <a:tc>
                  <a:txBody>
                    <a:bodyPr/>
                    <a:lstStyle/>
                    <a:p>
                      <a:r>
                        <a:rPr lang="en-US"/>
                        <a:t>(55.16 M /1M) * 0.20 USD</a:t>
                      </a:r>
                    </a:p>
                  </a:txBody>
                  <a:tcPr/>
                </a:tc>
                <a:tc>
                  <a:txBody>
                    <a:bodyPr/>
                    <a:lstStyle/>
                    <a:p>
                      <a:pPr lvl="0">
                        <a:buNone/>
                      </a:pPr>
                      <a:r>
                        <a:rPr lang="en-US"/>
                        <a:t>$11.03</a:t>
                      </a:r>
                    </a:p>
                  </a:txBody>
                  <a:tcPr/>
                </a:tc>
                <a:extLst>
                  <a:ext uri="{0D108BD9-81ED-4DB2-BD59-A6C34878D82A}">
                    <a16:rowId xmlns:a16="http://schemas.microsoft.com/office/drawing/2014/main" val="260762539"/>
                  </a:ext>
                </a:extLst>
              </a:tr>
              <a:tr h="370839">
                <a:tc vMerge="1">
                  <a:txBody>
                    <a:bodyPr/>
                    <a:lstStyle/>
                    <a:p>
                      <a:endParaRPr lang="en-US"/>
                    </a:p>
                  </a:txBody>
                  <a:tcPr/>
                </a:tc>
                <a:tc>
                  <a:txBody>
                    <a:bodyPr/>
                    <a:lstStyle/>
                    <a:p>
                      <a:pPr lvl="0">
                        <a:buNone/>
                      </a:pPr>
                      <a:r>
                        <a:rPr lang="en-US" err="1"/>
                        <a:t>Cómputo</a:t>
                      </a:r>
                    </a:p>
                  </a:txBody>
                  <a:tcPr/>
                </a:tc>
                <a:tc>
                  <a:txBody>
                    <a:bodyPr/>
                    <a:lstStyle/>
                    <a:p>
                      <a:pPr lvl="0">
                        <a:buNone/>
                      </a:pPr>
                      <a:r>
                        <a:rPr lang="en-US"/>
                        <a:t>56.16M * 0.00000125 USD/INV</a:t>
                      </a:r>
                    </a:p>
                  </a:txBody>
                  <a:tcPr/>
                </a:tc>
                <a:tc>
                  <a:txBody>
                    <a:bodyPr/>
                    <a:lstStyle/>
                    <a:p>
                      <a:pPr lvl="0">
                        <a:buNone/>
                      </a:pPr>
                      <a:r>
                        <a:rPr lang="en-US"/>
                        <a:t>$70.20</a:t>
                      </a:r>
                    </a:p>
                  </a:txBody>
                  <a:tcPr/>
                </a:tc>
                <a:extLst>
                  <a:ext uri="{0D108BD9-81ED-4DB2-BD59-A6C34878D82A}">
                    <a16:rowId xmlns:a16="http://schemas.microsoft.com/office/drawing/2014/main" val="2177507827"/>
                  </a:ext>
                </a:extLst>
              </a:tr>
              <a:tr h="370838">
                <a:tc rowSpan="2">
                  <a:txBody>
                    <a:bodyPr/>
                    <a:lstStyle/>
                    <a:p>
                      <a:pPr lvl="0">
                        <a:buNone/>
                      </a:pPr>
                      <a:r>
                        <a:rPr lang="en-US"/>
                        <a:t>SQS</a:t>
                      </a:r>
                    </a:p>
                  </a:txBody>
                  <a:tcPr/>
                </a:tc>
                <a:tc>
                  <a:txBody>
                    <a:bodyPr/>
                    <a:lstStyle/>
                    <a:p>
                      <a:pPr lvl="0">
                        <a:buNone/>
                      </a:pPr>
                      <a:r>
                        <a:rPr lang="en-US" err="1"/>
                        <a:t>Mensajes</a:t>
                      </a:r>
                      <a:r>
                        <a:rPr lang="en-US"/>
                        <a:t> ON</a:t>
                      </a:r>
                    </a:p>
                  </a:txBody>
                  <a:tcPr/>
                </a:tc>
                <a:tc>
                  <a:txBody>
                    <a:bodyPr/>
                    <a:lstStyle/>
                    <a:p>
                      <a:pPr lvl="0">
                        <a:buNone/>
                      </a:pPr>
                      <a:r>
                        <a:rPr lang="en-US"/>
                        <a:t>(56'160.000 * 2) -1'000.000</a:t>
                      </a:r>
                    </a:p>
                  </a:txBody>
                  <a:tcPr/>
                </a:tc>
                <a:tc>
                  <a:txBody>
                    <a:bodyPr/>
                    <a:lstStyle/>
                    <a:p>
                      <a:pPr lvl="0">
                        <a:buNone/>
                      </a:pPr>
                      <a:r>
                        <a:rPr lang="en-US"/>
                        <a:t>$ 44.53</a:t>
                      </a:r>
                    </a:p>
                  </a:txBody>
                  <a:tcPr/>
                </a:tc>
                <a:extLst>
                  <a:ext uri="{0D108BD9-81ED-4DB2-BD59-A6C34878D82A}">
                    <a16:rowId xmlns:a16="http://schemas.microsoft.com/office/drawing/2014/main" val="2143071507"/>
                  </a:ext>
                </a:extLst>
              </a:tr>
              <a:tr h="370838">
                <a:tc vMerge="1">
                  <a:txBody>
                    <a:bodyPr/>
                    <a:lstStyle/>
                    <a:p>
                      <a:endParaRPr lang="en-US"/>
                    </a:p>
                  </a:txBody>
                  <a:tcPr/>
                </a:tc>
                <a:tc>
                  <a:txBody>
                    <a:bodyPr/>
                    <a:lstStyle/>
                    <a:p>
                      <a:pPr lvl="0">
                        <a:buNone/>
                      </a:pPr>
                      <a:r>
                        <a:rPr lang="en-US" err="1"/>
                        <a:t>Mensajes</a:t>
                      </a:r>
                      <a:r>
                        <a:rPr lang="en-US"/>
                        <a:t> </a:t>
                      </a:r>
                      <a:r>
                        <a:rPr lang="en-US" err="1"/>
                        <a:t>pico</a:t>
                      </a:r>
                    </a:p>
                  </a:txBody>
                  <a:tcPr/>
                </a:tc>
                <a:tc>
                  <a:txBody>
                    <a:bodyPr/>
                    <a:lstStyle/>
                    <a:p>
                      <a:pPr lvl="0">
                        <a:buNone/>
                      </a:pPr>
                      <a:r>
                        <a:rPr lang="en-US"/>
                        <a:t>(195.000 </a:t>
                      </a:r>
                      <a:r>
                        <a:rPr lang="en-US" err="1"/>
                        <a:t>msj</a:t>
                      </a:r>
                      <a:r>
                        <a:rPr lang="en-US"/>
                        <a:t> * 2) - 1'000.000</a:t>
                      </a:r>
                    </a:p>
                  </a:txBody>
                  <a:tcPr/>
                </a:tc>
                <a:tc>
                  <a:txBody>
                    <a:bodyPr/>
                    <a:lstStyle/>
                    <a:p>
                      <a:pPr lvl="0">
                        <a:buNone/>
                      </a:pPr>
                      <a:r>
                        <a:rPr lang="en-US"/>
                        <a:t>$ 0.16</a:t>
                      </a:r>
                    </a:p>
                  </a:txBody>
                  <a:tcPr/>
                </a:tc>
                <a:extLst>
                  <a:ext uri="{0D108BD9-81ED-4DB2-BD59-A6C34878D82A}">
                    <a16:rowId xmlns:a16="http://schemas.microsoft.com/office/drawing/2014/main" val="3949413370"/>
                  </a:ext>
                </a:extLst>
              </a:tr>
              <a:tr h="370838">
                <a:tc>
                  <a:txBody>
                    <a:bodyPr/>
                    <a:lstStyle/>
                    <a:p>
                      <a:pPr lvl="0">
                        <a:buNone/>
                      </a:pPr>
                      <a:r>
                        <a:rPr lang="en-US"/>
                        <a:t>Total</a:t>
                      </a:r>
                    </a:p>
                  </a:txBody>
                  <a:tcPr/>
                </a:tc>
                <a:tc>
                  <a:txBody>
                    <a:bodyPr/>
                    <a:lstStyle/>
                    <a:p>
                      <a:pPr lvl="0">
                        <a:buNone/>
                      </a:pPr>
                      <a:endParaRPr lang="en-US"/>
                    </a:p>
                  </a:txBody>
                  <a:tcPr/>
                </a:tc>
                <a:tc>
                  <a:txBody>
                    <a:bodyPr/>
                    <a:lstStyle/>
                    <a:p>
                      <a:pPr lvl="0">
                        <a:buNone/>
                      </a:pPr>
                      <a:endParaRPr lang="en-US"/>
                    </a:p>
                  </a:txBody>
                  <a:tcPr/>
                </a:tc>
                <a:tc>
                  <a:txBody>
                    <a:bodyPr/>
                    <a:lstStyle/>
                    <a:p>
                      <a:pPr lvl="0">
                        <a:buNone/>
                      </a:pPr>
                      <a:r>
                        <a:rPr lang="en-US"/>
                        <a:t>$125.25</a:t>
                      </a:r>
                    </a:p>
                  </a:txBody>
                  <a:tcPr/>
                </a:tc>
                <a:extLst>
                  <a:ext uri="{0D108BD9-81ED-4DB2-BD59-A6C34878D82A}">
                    <a16:rowId xmlns:a16="http://schemas.microsoft.com/office/drawing/2014/main" val="2136171873"/>
                  </a:ext>
                </a:extLst>
              </a:tr>
            </a:tbl>
          </a:graphicData>
        </a:graphic>
      </p:graphicFrame>
      <p:sp>
        <p:nvSpPr>
          <p:cNvPr id="13" name="TextBox 12">
            <a:extLst>
              <a:ext uri="{FF2B5EF4-FFF2-40B4-BE49-F238E27FC236}">
                <a16:creationId xmlns:a16="http://schemas.microsoft.com/office/drawing/2014/main" id="{FDF11067-DB84-C2A9-7FC9-6B8D8C7A3E1D}"/>
              </a:ext>
            </a:extLst>
          </p:cNvPr>
          <p:cNvSpPr txBox="1"/>
          <p:nvPr/>
        </p:nvSpPr>
        <p:spPr>
          <a:xfrm>
            <a:off x="7022910" y="1717343"/>
            <a:ext cx="1996248" cy="93871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a:ea typeface="Calibri"/>
                <a:cs typeface="Calibri"/>
              </a:rPr>
              <a:t>*1300 event/min </a:t>
            </a:r>
            <a:r>
              <a:rPr lang="en-US" sz="1100" err="1">
                <a:ea typeface="Calibri"/>
                <a:cs typeface="Calibri"/>
              </a:rPr>
              <a:t>continuas</a:t>
            </a:r>
            <a:r>
              <a:rPr lang="en-US" sz="1100">
                <a:ea typeface="Calibri"/>
                <a:cs typeface="Calibri"/>
              </a:rPr>
              <a:t> </a:t>
            </a:r>
          </a:p>
          <a:p>
            <a:pPr>
              <a:spcBef>
                <a:spcPct val="0"/>
              </a:spcBef>
            </a:pPr>
            <a:r>
              <a:rPr lang="en-US" sz="1100">
                <a:ea typeface="Calibri"/>
                <a:cs typeface="Calibri"/>
              </a:rPr>
              <a:t>*6500 event/min x 30 min</a:t>
            </a:r>
            <a:br>
              <a:rPr lang="en-US" sz="1100">
                <a:ea typeface="Calibri"/>
                <a:cs typeface="Calibri"/>
              </a:rPr>
            </a:br>
            <a:br>
              <a:rPr lang="en-US" sz="1100">
                <a:ea typeface="Calibri"/>
                <a:cs typeface="Calibri"/>
              </a:rPr>
            </a:br>
            <a:r>
              <a:rPr lang="en-US" sz="1100">
                <a:ea typeface="Calibri"/>
                <a:cs typeface="Calibri"/>
              </a:rPr>
              <a:t>*Memoria </a:t>
            </a:r>
            <a:r>
              <a:rPr lang="en-US" sz="1100" err="1">
                <a:ea typeface="Calibri"/>
                <a:cs typeface="Calibri"/>
              </a:rPr>
              <a:t>asignada</a:t>
            </a:r>
            <a:r>
              <a:rPr lang="en-US" sz="1100">
                <a:ea typeface="Calibri"/>
                <a:cs typeface="Calibri"/>
              </a:rPr>
              <a:t>: 512 MB</a:t>
            </a:r>
          </a:p>
          <a:p>
            <a:r>
              <a:rPr lang="en-US" sz="1100">
                <a:ea typeface="Calibri"/>
                <a:cs typeface="Calibri"/>
              </a:rPr>
              <a:t>*</a:t>
            </a:r>
            <a:r>
              <a:rPr lang="en-US" sz="1100" err="1">
                <a:ea typeface="Calibri"/>
                <a:cs typeface="Calibri"/>
              </a:rPr>
              <a:t>Duración</a:t>
            </a:r>
            <a:r>
              <a:rPr lang="en-US" sz="1100">
                <a:ea typeface="Calibri"/>
                <a:cs typeface="Calibri"/>
              </a:rPr>
              <a:t> 0.15seg</a:t>
            </a:r>
            <a:endParaRPr lang="en-US"/>
          </a:p>
        </p:txBody>
      </p:sp>
    </p:spTree>
    <p:extLst>
      <p:ext uri="{BB962C8B-B14F-4D97-AF65-F5344CB8AC3E}">
        <p14:creationId xmlns:p14="http://schemas.microsoft.com/office/powerpoint/2010/main" val="8668895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fld id="{0AEE6DC9-5AC4-4174-887C-07A615CCC701}" type="slidenum">
              <a:rPr lang="es-CO" smtClean="0"/>
              <a:pPr/>
              <a:t>25</a:t>
            </a:fld>
            <a:endParaRPr lang="es-CO"/>
          </a:p>
        </p:txBody>
      </p:sp>
      <p:sp>
        <p:nvSpPr>
          <p:cNvPr id="6" name="Footer Placeholder 5"/>
          <p:cNvSpPr>
            <a:spLocks noGrp="1"/>
          </p:cNvSpPr>
          <p:nvPr>
            <p:ph type="ftr" sz="quarter" idx="11"/>
          </p:nvPr>
        </p:nvSpPr>
        <p:spPr>
          <a:xfrm>
            <a:off x="2123728" y="6453336"/>
            <a:ext cx="5256584" cy="365125"/>
          </a:xfrm>
          <a:prstGeom prst="rect">
            <a:avLst/>
          </a:prstGeom>
        </p:spPr>
        <p:txBody>
          <a:bodyPr/>
          <a:lstStyle>
            <a:defPPr>
              <a:defRPr lang="es-CO"/>
            </a:defPPr>
            <a:lvl1pPr marL="0" algn="l" defTabSz="914400" rtl="0" eaLnBrk="1" latinLnBrk="0" hangingPunct="1">
              <a:defRPr sz="1100" kern="1200">
                <a:solidFill>
                  <a:srgbClr val="174970"/>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s-CO"/>
              <a:t>© 2018 - Universidad de Los Andes – Departamento de Sistemas y Computación</a:t>
            </a:r>
            <a:endParaRPr lang="es-CO" noProof="0"/>
          </a:p>
        </p:txBody>
      </p:sp>
      <p:sp>
        <p:nvSpPr>
          <p:cNvPr id="2" name="Rectangle 1">
            <a:extLst>
              <a:ext uri="{FF2B5EF4-FFF2-40B4-BE49-F238E27FC236}">
                <a16:creationId xmlns:a16="http://schemas.microsoft.com/office/drawing/2014/main" id="{EB03BDBB-7E41-844C-9D92-41F809FBBBE4}"/>
              </a:ext>
            </a:extLst>
          </p:cNvPr>
          <p:cNvSpPr/>
          <p:nvPr/>
        </p:nvSpPr>
        <p:spPr>
          <a:xfrm>
            <a:off x="287524" y="1268760"/>
            <a:ext cx="8568952" cy="600164"/>
          </a:xfrm>
          <a:prstGeom prst="rect">
            <a:avLst/>
          </a:prstGeom>
          <a:solidFill>
            <a:schemeClr val="bg1">
              <a:lumMod val="85000"/>
            </a:schemeClr>
          </a:solidFill>
        </p:spPr>
        <p:txBody>
          <a:bodyPr wrap="square">
            <a:spAutoFit/>
          </a:bodyPr>
          <a:lstStyle/>
          <a:p>
            <a:r>
              <a:rPr lang="es-ES_tradnl" sz="1100" b="1"/>
              <a:t>Paso 7- Validar el cumplimiento de los motivadores y analizar el diseño producido: </a:t>
            </a:r>
            <a:r>
              <a:rPr lang="es-ES_tradnl" sz="1100"/>
              <a:t>Validar con los </a:t>
            </a:r>
            <a:r>
              <a:rPr lang="es-ES_tradnl" sz="1100" err="1"/>
              <a:t>stakeholders</a:t>
            </a:r>
            <a:r>
              <a:rPr lang="es-ES_tradnl" sz="1100"/>
              <a:t> los objetivos cumplidos al final de una iteración o ronda de diseño. Revisión de pares. Decidir si el número de iteraciones y revisiones de diseño son suficientes o se debe refinar algún elemento</a:t>
            </a:r>
          </a:p>
        </p:txBody>
      </p:sp>
      <p:graphicFrame>
        <p:nvGraphicFramePr>
          <p:cNvPr id="10" name="Content Placeholder 5">
            <a:extLst>
              <a:ext uri="{FF2B5EF4-FFF2-40B4-BE49-F238E27FC236}">
                <a16:creationId xmlns:a16="http://schemas.microsoft.com/office/drawing/2014/main" id="{936F00B5-C18A-254E-9723-C4AE215E98DD}"/>
              </a:ext>
            </a:extLst>
          </p:cNvPr>
          <p:cNvGraphicFramePr>
            <a:graphicFrameLocks noGrp="1"/>
          </p:cNvGraphicFramePr>
          <p:nvPr>
            <p:ph idx="1"/>
            <p:extLst>
              <p:ext uri="{D42A27DB-BD31-4B8C-83A1-F6EECF244321}">
                <p14:modId xmlns:p14="http://schemas.microsoft.com/office/powerpoint/2010/main" val="2844125851"/>
              </p:ext>
            </p:extLst>
          </p:nvPr>
        </p:nvGraphicFramePr>
        <p:xfrm>
          <a:off x="267882" y="2340398"/>
          <a:ext cx="8568952" cy="2910297"/>
        </p:xfrm>
        <a:graphic>
          <a:graphicData uri="http://schemas.openxmlformats.org/drawingml/2006/table">
            <a:tbl>
              <a:tblPr firstRow="1" firstCol="1" bandRow="1">
                <a:tableStyleId>{5C22544A-7EE6-4342-B048-85BDC9FD1C3A}</a:tableStyleId>
              </a:tblPr>
              <a:tblGrid>
                <a:gridCol w="1670179">
                  <a:extLst>
                    <a:ext uri="{9D8B030D-6E8A-4147-A177-3AD203B41FA5}">
                      <a16:colId xmlns:a16="http://schemas.microsoft.com/office/drawing/2014/main" val="20000"/>
                    </a:ext>
                  </a:extLst>
                </a:gridCol>
                <a:gridCol w="6898773">
                  <a:extLst>
                    <a:ext uri="{9D8B030D-6E8A-4147-A177-3AD203B41FA5}">
                      <a16:colId xmlns:a16="http://schemas.microsoft.com/office/drawing/2014/main" val="20001"/>
                    </a:ext>
                  </a:extLst>
                </a:gridCol>
              </a:tblGrid>
              <a:tr h="330019">
                <a:tc>
                  <a:txBody>
                    <a:bodyPr/>
                    <a:lstStyle/>
                    <a:p>
                      <a:r>
                        <a:rPr lang="es-CO" sz="1200"/>
                        <a:t>Título del experimento</a:t>
                      </a:r>
                    </a:p>
                  </a:txBody>
                  <a:tcPr/>
                </a:tc>
                <a:tc>
                  <a:txBody>
                    <a:bodyPr/>
                    <a:lstStyle/>
                    <a:p>
                      <a:pPr lvl="0">
                        <a:buNone/>
                      </a:pPr>
                      <a:r>
                        <a:rPr lang="es-CO" sz="1400" b="1" i="0" u="none" strike="noStrike" baseline="0" noProof="0">
                          <a:solidFill>
                            <a:srgbClr val="FFFFFF"/>
                          </a:solidFill>
                          <a:latin typeface="Calibri"/>
                        </a:rPr>
                        <a:t>Latencia en la creación y envío de notificación a la cola</a:t>
                      </a:r>
                      <a:endParaRPr lang="en-US"/>
                    </a:p>
                  </a:txBody>
                  <a:tcPr/>
                </a:tc>
                <a:extLst>
                  <a:ext uri="{0D108BD9-81ED-4DB2-BD59-A6C34878D82A}">
                    <a16:rowId xmlns:a16="http://schemas.microsoft.com/office/drawing/2014/main" val="10000"/>
                  </a:ext>
                </a:extLst>
              </a:tr>
              <a:tr h="330019">
                <a:tc>
                  <a:txBody>
                    <a:bodyPr/>
                    <a:lstStyle/>
                    <a:p>
                      <a:r>
                        <a:rPr lang="es-CO" sz="1200"/>
                        <a:t>Propósito</a:t>
                      </a:r>
                    </a:p>
                  </a:txBody>
                  <a:tcPr/>
                </a:tc>
                <a:tc>
                  <a:txBody>
                    <a:bodyPr/>
                    <a:lstStyle/>
                    <a:p>
                      <a:pPr marL="0" lvl="0" indent="0" algn="l">
                        <a:lnSpc>
                          <a:spcPct val="100000"/>
                        </a:lnSpc>
                        <a:buNone/>
                      </a:pPr>
                      <a:r>
                        <a:rPr lang="es-CO" sz="1200" b="0" i="0" u="none" strike="noStrike" baseline="0" noProof="0">
                          <a:solidFill>
                            <a:srgbClr val="174970"/>
                          </a:solidFill>
                          <a:latin typeface="Calibri"/>
                        </a:rPr>
                        <a:t>Medir el tiempo transcurrido desde que la función Lambda recibe un mensaje una orden hasta que publica en una cola de notificaciones.</a:t>
                      </a:r>
                    </a:p>
                    <a:p>
                      <a:pPr lvl="0">
                        <a:buNone/>
                      </a:pPr>
                      <a:endParaRPr lang="es-CO" sz="1200" b="0" i="0" u="none" strike="noStrike" baseline="0" noProof="0">
                        <a:latin typeface="Calibri"/>
                      </a:endParaRPr>
                    </a:p>
                  </a:txBody>
                  <a:tcPr/>
                </a:tc>
                <a:extLst>
                  <a:ext uri="{0D108BD9-81ED-4DB2-BD59-A6C34878D82A}">
                    <a16:rowId xmlns:a16="http://schemas.microsoft.com/office/drawing/2014/main" val="10001"/>
                  </a:ext>
                </a:extLst>
              </a:tr>
              <a:tr h="330019">
                <a:tc>
                  <a:txBody>
                    <a:bodyPr/>
                    <a:lstStyle/>
                    <a:p>
                      <a:r>
                        <a:rPr lang="es-CO" sz="1200"/>
                        <a:t>Resultados esperados</a:t>
                      </a:r>
                    </a:p>
                  </a:txBody>
                  <a:tcPr/>
                </a:tc>
                <a:tc>
                  <a:txBody>
                    <a:bodyPr/>
                    <a:lstStyle/>
                    <a:p>
                      <a:r>
                        <a:rPr lang="es-CO" sz="1200"/>
                        <a:t>Se espera que al tomar la información generarla y enviarla a la cola de notificaciones tenga un tiempo de duración de 0.15 segundos .</a:t>
                      </a:r>
                    </a:p>
                  </a:txBody>
                  <a:tcPr/>
                </a:tc>
                <a:extLst>
                  <a:ext uri="{0D108BD9-81ED-4DB2-BD59-A6C34878D82A}">
                    <a16:rowId xmlns:a16="http://schemas.microsoft.com/office/drawing/2014/main" val="10002"/>
                  </a:ext>
                </a:extLst>
              </a:tr>
              <a:tr h="330019">
                <a:tc>
                  <a:txBody>
                    <a:bodyPr/>
                    <a:lstStyle/>
                    <a:p>
                      <a:r>
                        <a:rPr lang="es-CO" sz="1200"/>
                        <a:t>Recursos requeridos</a:t>
                      </a:r>
                    </a:p>
                  </a:txBody>
                  <a:tcPr/>
                </a:tc>
                <a:tc>
                  <a:txBody>
                    <a:bodyPr/>
                    <a:lstStyle/>
                    <a:p>
                      <a:r>
                        <a:rPr lang="es-CO" sz="1200"/>
                        <a:t>Se requiere tener acceso a AWS y a la lambda creada con las colas correspondientes.</a:t>
                      </a:r>
                    </a:p>
                  </a:txBody>
                  <a:tcPr/>
                </a:tc>
                <a:extLst>
                  <a:ext uri="{0D108BD9-81ED-4DB2-BD59-A6C34878D82A}">
                    <a16:rowId xmlns:a16="http://schemas.microsoft.com/office/drawing/2014/main" val="10003"/>
                  </a:ext>
                </a:extLst>
              </a:tr>
              <a:tr h="330019">
                <a:tc>
                  <a:txBody>
                    <a:bodyPr/>
                    <a:lstStyle/>
                    <a:p>
                      <a:r>
                        <a:rPr lang="es-CO" sz="1200"/>
                        <a:t>Elementos de arquitectura involucrados</a:t>
                      </a:r>
                    </a:p>
                  </a:txBody>
                  <a:tcPr/>
                </a:tc>
                <a:tc>
                  <a:txBody>
                    <a:bodyPr/>
                    <a:lstStyle/>
                    <a:p>
                      <a:pPr lvl="0">
                        <a:buNone/>
                      </a:pPr>
                      <a:r>
                        <a:rPr lang="es-CO" sz="1200"/>
                        <a:t>El ASR asociado requiere que una notificación sea generada y enviada a la cola de notificaciones en un tiempo de 0.15 segundos, por lo que se buscara hacer uso de tácticas como múltiples copias de cómputo y priorización de eventos, ya que tenemos como punto de sensibilidad la lógica de creación de la notificación y llamada a la cola de destino.</a:t>
                      </a:r>
                    </a:p>
                  </a:txBody>
                  <a:tcPr/>
                </a:tc>
                <a:extLst>
                  <a:ext uri="{0D108BD9-81ED-4DB2-BD59-A6C34878D82A}">
                    <a16:rowId xmlns:a16="http://schemas.microsoft.com/office/drawing/2014/main" val="10004"/>
                  </a:ext>
                </a:extLst>
              </a:tr>
              <a:tr h="330019">
                <a:tc>
                  <a:txBody>
                    <a:bodyPr/>
                    <a:lstStyle/>
                    <a:p>
                      <a:r>
                        <a:rPr lang="es-CO" sz="1200"/>
                        <a:t>Esfuerzo estimado</a:t>
                      </a:r>
                    </a:p>
                  </a:txBody>
                  <a:tcPr/>
                </a:tc>
                <a:tc>
                  <a:txBody>
                    <a:bodyPr/>
                    <a:lstStyle/>
                    <a:p>
                      <a:r>
                        <a:rPr lang="es-CO" sz="1200"/>
                        <a:t>48 horas</a:t>
                      </a:r>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1198875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fld id="{0AEE6DC9-5AC4-4174-887C-07A615CCC701}" type="slidenum">
              <a:rPr lang="es-CO" smtClean="0"/>
              <a:pPr/>
              <a:t>26</a:t>
            </a:fld>
            <a:endParaRPr lang="es-CO"/>
          </a:p>
        </p:txBody>
      </p:sp>
      <p:sp>
        <p:nvSpPr>
          <p:cNvPr id="6" name="Footer Placeholder 5"/>
          <p:cNvSpPr>
            <a:spLocks noGrp="1"/>
          </p:cNvSpPr>
          <p:nvPr>
            <p:ph type="ftr" sz="quarter" idx="11"/>
          </p:nvPr>
        </p:nvSpPr>
        <p:spPr>
          <a:xfrm>
            <a:off x="2123728" y="6453336"/>
            <a:ext cx="5256584" cy="365125"/>
          </a:xfrm>
          <a:prstGeom prst="rect">
            <a:avLst/>
          </a:prstGeom>
        </p:spPr>
        <p:txBody>
          <a:bodyPr/>
          <a:lstStyle>
            <a:defPPr>
              <a:defRPr lang="es-CO"/>
            </a:defPPr>
            <a:lvl1pPr marL="0" algn="l" defTabSz="914400" rtl="0" eaLnBrk="1" latinLnBrk="0" hangingPunct="1">
              <a:defRPr sz="1100" kern="1200">
                <a:solidFill>
                  <a:srgbClr val="174970"/>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s-CO"/>
              <a:t>© 2018 - Universidad de Los Andes – Departamento de Sistemas y Computación</a:t>
            </a:r>
            <a:endParaRPr lang="es-CO" noProof="0"/>
          </a:p>
        </p:txBody>
      </p:sp>
      <p:sp>
        <p:nvSpPr>
          <p:cNvPr id="2" name="Rectangle 1">
            <a:extLst>
              <a:ext uri="{FF2B5EF4-FFF2-40B4-BE49-F238E27FC236}">
                <a16:creationId xmlns:a16="http://schemas.microsoft.com/office/drawing/2014/main" id="{EB03BDBB-7E41-844C-9D92-41F809FBBBE4}"/>
              </a:ext>
            </a:extLst>
          </p:cNvPr>
          <p:cNvSpPr/>
          <p:nvPr/>
        </p:nvSpPr>
        <p:spPr>
          <a:xfrm>
            <a:off x="287524" y="1268760"/>
            <a:ext cx="8568952" cy="600164"/>
          </a:xfrm>
          <a:prstGeom prst="rect">
            <a:avLst/>
          </a:prstGeom>
          <a:solidFill>
            <a:schemeClr val="bg1">
              <a:lumMod val="85000"/>
            </a:schemeClr>
          </a:solidFill>
        </p:spPr>
        <p:txBody>
          <a:bodyPr wrap="square">
            <a:spAutoFit/>
          </a:bodyPr>
          <a:lstStyle/>
          <a:p>
            <a:r>
              <a:rPr lang="es-ES_tradnl" sz="1100" b="1"/>
              <a:t>Paso 7- Validar el cumplimiento de los motivadores y analizar el diseño producido: </a:t>
            </a:r>
            <a:r>
              <a:rPr lang="es-ES_tradnl" sz="1100"/>
              <a:t>Validar con los </a:t>
            </a:r>
            <a:r>
              <a:rPr lang="es-ES_tradnl" sz="1100" err="1"/>
              <a:t>stakeholders</a:t>
            </a:r>
            <a:r>
              <a:rPr lang="es-ES_tradnl" sz="1100"/>
              <a:t> los objetivos cumplidos al final de una iteración o ronda de diseño. Revisión de pares. Decidir si el número de iteraciones y revisiones de diseño son suficientes o se debe refinar algún elemento</a:t>
            </a:r>
          </a:p>
        </p:txBody>
      </p:sp>
      <p:graphicFrame>
        <p:nvGraphicFramePr>
          <p:cNvPr id="10" name="Content Placeholder 5">
            <a:extLst>
              <a:ext uri="{FF2B5EF4-FFF2-40B4-BE49-F238E27FC236}">
                <a16:creationId xmlns:a16="http://schemas.microsoft.com/office/drawing/2014/main" id="{936F00B5-C18A-254E-9723-C4AE215E98DD}"/>
              </a:ext>
            </a:extLst>
          </p:cNvPr>
          <p:cNvGraphicFramePr>
            <a:graphicFrameLocks noGrp="1"/>
          </p:cNvGraphicFramePr>
          <p:nvPr>
            <p:ph idx="1"/>
            <p:extLst>
              <p:ext uri="{D42A27DB-BD31-4B8C-83A1-F6EECF244321}">
                <p14:modId xmlns:p14="http://schemas.microsoft.com/office/powerpoint/2010/main" val="3472241924"/>
              </p:ext>
            </p:extLst>
          </p:nvPr>
        </p:nvGraphicFramePr>
        <p:xfrm>
          <a:off x="267882" y="2340398"/>
          <a:ext cx="8568952" cy="2910297"/>
        </p:xfrm>
        <a:graphic>
          <a:graphicData uri="http://schemas.openxmlformats.org/drawingml/2006/table">
            <a:tbl>
              <a:tblPr firstRow="1" firstCol="1" bandRow="1">
                <a:tableStyleId>{5C22544A-7EE6-4342-B048-85BDC9FD1C3A}</a:tableStyleId>
              </a:tblPr>
              <a:tblGrid>
                <a:gridCol w="1670179">
                  <a:extLst>
                    <a:ext uri="{9D8B030D-6E8A-4147-A177-3AD203B41FA5}">
                      <a16:colId xmlns:a16="http://schemas.microsoft.com/office/drawing/2014/main" val="20000"/>
                    </a:ext>
                  </a:extLst>
                </a:gridCol>
                <a:gridCol w="6898773">
                  <a:extLst>
                    <a:ext uri="{9D8B030D-6E8A-4147-A177-3AD203B41FA5}">
                      <a16:colId xmlns:a16="http://schemas.microsoft.com/office/drawing/2014/main" val="20001"/>
                    </a:ext>
                  </a:extLst>
                </a:gridCol>
              </a:tblGrid>
              <a:tr h="330019">
                <a:tc>
                  <a:txBody>
                    <a:bodyPr/>
                    <a:lstStyle/>
                    <a:p>
                      <a:r>
                        <a:rPr lang="es-CO" sz="1200"/>
                        <a:t>Título del experimento</a:t>
                      </a:r>
                    </a:p>
                  </a:txBody>
                  <a:tcPr/>
                </a:tc>
                <a:tc>
                  <a:txBody>
                    <a:bodyPr/>
                    <a:lstStyle/>
                    <a:p>
                      <a:r>
                        <a:rPr lang="es-CO" sz="1400"/>
                        <a:t>Escalabilidad en la creación de mensajes a una alta demanda</a:t>
                      </a:r>
                    </a:p>
                  </a:txBody>
                  <a:tcPr/>
                </a:tc>
                <a:extLst>
                  <a:ext uri="{0D108BD9-81ED-4DB2-BD59-A6C34878D82A}">
                    <a16:rowId xmlns:a16="http://schemas.microsoft.com/office/drawing/2014/main" val="10000"/>
                  </a:ext>
                </a:extLst>
              </a:tr>
              <a:tr h="330019">
                <a:tc>
                  <a:txBody>
                    <a:bodyPr/>
                    <a:lstStyle/>
                    <a:p>
                      <a:r>
                        <a:rPr lang="es-CO" sz="1200"/>
                        <a:t>Propósito</a:t>
                      </a:r>
                    </a:p>
                  </a:txBody>
                  <a:tcPr/>
                </a:tc>
                <a:tc>
                  <a:txBody>
                    <a:bodyPr/>
                    <a:lstStyle/>
                    <a:p>
                      <a:r>
                        <a:rPr lang="es-CO" sz="1200" b="0" i="0" u="none" strike="noStrike" noProof="0">
                          <a:latin typeface="Calibri"/>
                        </a:rPr>
                        <a:t>Evaluar la capacidad del sistema para generar y enviar simultáneamente 6500 notificaciones por minuto en 30 minutos, midiendo cómo AWS Lambda escala en concurrencia bajo condiciones de carga elevada.</a:t>
                      </a:r>
                      <a:endParaRPr lang="es-CO"/>
                    </a:p>
                  </a:txBody>
                  <a:tcPr/>
                </a:tc>
                <a:extLst>
                  <a:ext uri="{0D108BD9-81ED-4DB2-BD59-A6C34878D82A}">
                    <a16:rowId xmlns:a16="http://schemas.microsoft.com/office/drawing/2014/main" val="10001"/>
                  </a:ext>
                </a:extLst>
              </a:tr>
              <a:tr h="330019">
                <a:tc>
                  <a:txBody>
                    <a:bodyPr/>
                    <a:lstStyle/>
                    <a:p>
                      <a:r>
                        <a:rPr lang="es-CO" sz="1200"/>
                        <a:t>Resultados esperados</a:t>
                      </a:r>
                    </a:p>
                  </a:txBody>
                  <a:tcPr/>
                </a:tc>
                <a:tc>
                  <a:txBody>
                    <a:bodyPr/>
                    <a:lstStyle/>
                    <a:p>
                      <a:r>
                        <a:rPr lang="es-CO" sz="1200" b="0" i="0" u="none" strike="noStrike" noProof="0">
                          <a:latin typeface="Calibri"/>
                        </a:rPr>
                        <a:t>El sistema debe procesar al 1300 mensaje por minuto en una operación normal mientras que en una operación máxima, este debe tener la capacidad de generar 6500 mensajes por minuto en un tiempo de 30 minutos sin experimentar errores. Se esperan curvas de concurrencia que muestren un escalado lineal hasta el límite de configuraciones de Lambda</a:t>
                      </a:r>
                      <a:endParaRPr lang="es-CO"/>
                    </a:p>
                  </a:txBody>
                  <a:tcPr/>
                </a:tc>
                <a:extLst>
                  <a:ext uri="{0D108BD9-81ED-4DB2-BD59-A6C34878D82A}">
                    <a16:rowId xmlns:a16="http://schemas.microsoft.com/office/drawing/2014/main" val="10002"/>
                  </a:ext>
                </a:extLst>
              </a:tr>
              <a:tr h="330019">
                <a:tc>
                  <a:txBody>
                    <a:bodyPr/>
                    <a:lstStyle/>
                    <a:p>
                      <a:r>
                        <a:rPr lang="es-CO" sz="1200"/>
                        <a:t>Recursos requeridos</a:t>
                      </a:r>
                    </a:p>
                  </a:txBody>
                  <a:tcPr/>
                </a:tc>
                <a:tc>
                  <a:txBody>
                    <a:bodyPr/>
                    <a:lstStyle/>
                    <a:p>
                      <a:pPr lvl="0">
                        <a:buNone/>
                      </a:pPr>
                      <a:r>
                        <a:rPr lang="es-CO" sz="1200" b="0" i="0" u="none" strike="noStrike" noProof="0">
                          <a:solidFill>
                            <a:srgbClr val="174970"/>
                          </a:solidFill>
                          <a:latin typeface="Calibri"/>
                        </a:rPr>
                        <a:t>Se requiere tener acceso a AWS y a la lambda creada con las colas correspondientes.</a:t>
                      </a:r>
                      <a:endParaRPr lang="en-US"/>
                    </a:p>
                  </a:txBody>
                  <a:tcPr/>
                </a:tc>
                <a:extLst>
                  <a:ext uri="{0D108BD9-81ED-4DB2-BD59-A6C34878D82A}">
                    <a16:rowId xmlns:a16="http://schemas.microsoft.com/office/drawing/2014/main" val="10003"/>
                  </a:ext>
                </a:extLst>
              </a:tr>
              <a:tr h="330019">
                <a:tc>
                  <a:txBody>
                    <a:bodyPr/>
                    <a:lstStyle/>
                    <a:p>
                      <a:r>
                        <a:rPr lang="es-CO" sz="1200"/>
                        <a:t>Elementos de arquitectura involucrados</a:t>
                      </a:r>
                    </a:p>
                  </a:txBody>
                  <a:tcPr/>
                </a:tc>
                <a:tc>
                  <a:txBody>
                    <a:bodyPr/>
                    <a:lstStyle/>
                    <a:p>
                      <a:r>
                        <a:rPr lang="es-CO" sz="1200" b="0" i="0" u="none" strike="noStrike" noProof="0">
                          <a:solidFill>
                            <a:srgbClr val="174970"/>
                          </a:solidFill>
                          <a:latin typeface="Calibri"/>
                        </a:rPr>
                        <a:t>El ASR asociado requiere generar 6500 notificaciones de maneras estocástica por minuto en 30 minutos , por lo que se buscara hacer uso de tácticas como múltiples copias de cómputo, haciendo uso de los beneficios que dan las lambdas al copiarse para poder procesar grandes cantidades de notificaciones.</a:t>
                      </a:r>
                    </a:p>
                  </a:txBody>
                  <a:tcPr/>
                </a:tc>
                <a:extLst>
                  <a:ext uri="{0D108BD9-81ED-4DB2-BD59-A6C34878D82A}">
                    <a16:rowId xmlns:a16="http://schemas.microsoft.com/office/drawing/2014/main" val="10004"/>
                  </a:ext>
                </a:extLst>
              </a:tr>
              <a:tr h="330019">
                <a:tc>
                  <a:txBody>
                    <a:bodyPr/>
                    <a:lstStyle/>
                    <a:p>
                      <a:r>
                        <a:rPr lang="es-CO" sz="1200"/>
                        <a:t>Esfuerzo estimado</a:t>
                      </a:r>
                    </a:p>
                  </a:txBody>
                  <a:tcPr/>
                </a:tc>
                <a:tc>
                  <a:txBody>
                    <a:bodyPr/>
                    <a:lstStyle/>
                    <a:p>
                      <a:r>
                        <a:rPr lang="es-CO" sz="1200"/>
                        <a:t>48 horas</a:t>
                      </a:r>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55673498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fld id="{0AEE6DC9-5AC4-4174-887C-07A615CCC701}" type="slidenum">
              <a:rPr lang="es-CO" smtClean="0"/>
              <a:pPr/>
              <a:t>27</a:t>
            </a:fld>
            <a:endParaRPr lang="es-CO"/>
          </a:p>
        </p:txBody>
      </p:sp>
      <p:sp>
        <p:nvSpPr>
          <p:cNvPr id="6" name="Footer Placeholder 5"/>
          <p:cNvSpPr>
            <a:spLocks noGrp="1"/>
          </p:cNvSpPr>
          <p:nvPr>
            <p:ph type="ftr" sz="quarter" idx="11"/>
          </p:nvPr>
        </p:nvSpPr>
        <p:spPr>
          <a:xfrm>
            <a:off x="2123728" y="6453336"/>
            <a:ext cx="5256584" cy="365125"/>
          </a:xfrm>
          <a:prstGeom prst="rect">
            <a:avLst/>
          </a:prstGeom>
        </p:spPr>
        <p:txBody>
          <a:bodyPr/>
          <a:lstStyle>
            <a:defPPr>
              <a:defRPr lang="es-CO"/>
            </a:defPPr>
            <a:lvl1pPr marL="0" algn="l" defTabSz="914400" rtl="0" eaLnBrk="1" latinLnBrk="0" hangingPunct="1">
              <a:defRPr sz="1100" kern="1200">
                <a:solidFill>
                  <a:srgbClr val="174970"/>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s-CO"/>
              <a:t>© 2018 - Universidad de Los Andes – Departamento de Sistemas y Computación</a:t>
            </a:r>
            <a:endParaRPr lang="es-CO" noProof="0"/>
          </a:p>
        </p:txBody>
      </p:sp>
      <p:sp>
        <p:nvSpPr>
          <p:cNvPr id="8" name="TextBox 7">
            <a:extLst>
              <a:ext uri="{FF2B5EF4-FFF2-40B4-BE49-F238E27FC236}">
                <a16:creationId xmlns:a16="http://schemas.microsoft.com/office/drawing/2014/main" id="{EB73D295-E43F-AD4E-8201-88046EF1E27D}"/>
              </a:ext>
            </a:extLst>
          </p:cNvPr>
          <p:cNvSpPr txBox="1"/>
          <p:nvPr/>
        </p:nvSpPr>
        <p:spPr>
          <a:xfrm>
            <a:off x="341620" y="1268760"/>
            <a:ext cx="8460760" cy="461665"/>
          </a:xfrm>
          <a:prstGeom prst="rect">
            <a:avLst/>
          </a:prstGeom>
          <a:solidFill>
            <a:schemeClr val="bg1">
              <a:lumMod val="85000"/>
            </a:schemeClr>
          </a:solidFill>
        </p:spPr>
        <p:txBody>
          <a:bodyPr wrap="square" rtlCol="0">
            <a:spAutoFit/>
          </a:bodyPr>
          <a:lstStyle/>
          <a:p>
            <a:r>
              <a:rPr lang="es-ES_tradnl" sz="1200" b="1"/>
              <a:t>Paso 8- Iterar si es necesario: </a:t>
            </a:r>
            <a:r>
              <a:rPr lang="es-ES_tradnl" sz="1200"/>
              <a:t>Repita los pasos 2 a 7 de ser necesario. Use el riesgo como una medida para decidir si parar o continuar con una iteración más.</a:t>
            </a:r>
          </a:p>
        </p:txBody>
      </p:sp>
      <p:graphicFrame>
        <p:nvGraphicFramePr>
          <p:cNvPr id="9" name="Table 8">
            <a:extLst>
              <a:ext uri="{FF2B5EF4-FFF2-40B4-BE49-F238E27FC236}">
                <a16:creationId xmlns:a16="http://schemas.microsoft.com/office/drawing/2014/main" id="{3EE47E5E-5DD0-FD4C-A0F9-65C73C7768D6}"/>
              </a:ext>
            </a:extLst>
          </p:cNvPr>
          <p:cNvGraphicFramePr>
            <a:graphicFrameLocks noGrp="1"/>
          </p:cNvGraphicFramePr>
          <p:nvPr>
            <p:extLst>
              <p:ext uri="{D42A27DB-BD31-4B8C-83A1-F6EECF244321}">
                <p14:modId xmlns:p14="http://schemas.microsoft.com/office/powerpoint/2010/main" val="4101959514"/>
              </p:ext>
            </p:extLst>
          </p:nvPr>
        </p:nvGraphicFramePr>
        <p:xfrm>
          <a:off x="287524" y="2564904"/>
          <a:ext cx="8568952" cy="787219"/>
        </p:xfrm>
        <a:graphic>
          <a:graphicData uri="http://schemas.openxmlformats.org/drawingml/2006/table">
            <a:tbl>
              <a:tblPr firstRow="1" firstCol="1" bandRow="1">
                <a:tableStyleId>{5C22544A-7EE6-4342-B048-85BDC9FD1C3A}</a:tableStyleId>
              </a:tblPr>
              <a:tblGrid>
                <a:gridCol w="1670179">
                  <a:extLst>
                    <a:ext uri="{9D8B030D-6E8A-4147-A177-3AD203B41FA5}">
                      <a16:colId xmlns:a16="http://schemas.microsoft.com/office/drawing/2014/main" val="2994634929"/>
                    </a:ext>
                  </a:extLst>
                </a:gridCol>
                <a:gridCol w="6898773">
                  <a:extLst>
                    <a:ext uri="{9D8B030D-6E8A-4147-A177-3AD203B41FA5}">
                      <a16:colId xmlns:a16="http://schemas.microsoft.com/office/drawing/2014/main" val="3685008882"/>
                    </a:ext>
                  </a:extLst>
                </a:gridCol>
              </a:tblGrid>
              <a:tr h="330019">
                <a:tc>
                  <a:txBody>
                    <a:bodyPr/>
                    <a:lstStyle/>
                    <a:p>
                      <a:r>
                        <a:rPr lang="es-CO" sz="1200"/>
                        <a:t>Resultados </a:t>
                      </a:r>
                    </a:p>
                  </a:txBody>
                  <a:tcPr/>
                </a:tc>
                <a:tc>
                  <a:txBody>
                    <a:bodyPr/>
                    <a:lstStyle/>
                    <a:p>
                      <a:r>
                        <a:rPr lang="es-CO" sz="1200"/>
                        <a:t>Análisis de los resultados obtenidos</a:t>
                      </a:r>
                    </a:p>
                  </a:txBody>
                  <a:tcPr/>
                </a:tc>
                <a:extLst>
                  <a:ext uri="{0D108BD9-81ED-4DB2-BD59-A6C34878D82A}">
                    <a16:rowId xmlns:a16="http://schemas.microsoft.com/office/drawing/2014/main" val="2823551948"/>
                  </a:ext>
                </a:extLst>
              </a:tr>
              <a:tr h="330019">
                <a:tc>
                  <a:txBody>
                    <a:bodyPr/>
                    <a:lstStyle/>
                    <a:p>
                      <a:r>
                        <a:rPr lang="es-CO" sz="1200"/>
                        <a:t>Acciones a seguir</a:t>
                      </a:r>
                    </a:p>
                  </a:txBody>
                  <a:tcPr/>
                </a:tc>
                <a:tc>
                  <a:txBody>
                    <a:bodyPr/>
                    <a:lstStyle/>
                    <a:p>
                      <a:r>
                        <a:rPr lang="es-CO" sz="1200"/>
                        <a:t>Acciones</a:t>
                      </a:r>
                      <a:r>
                        <a:rPr lang="es-CO" sz="1200" baseline="0"/>
                        <a:t> a tomar una vez finalizado el experimento. Estas acciones pueden ser :</a:t>
                      </a:r>
                    </a:p>
                    <a:p>
                      <a:pPr marL="171450" indent="-171450">
                        <a:buFontTx/>
                        <a:buChar char="-"/>
                      </a:pPr>
                      <a:r>
                        <a:rPr lang="es-CO" sz="1200" baseline="0"/>
                        <a:t>Dejar la arquitectura como esta, dado que los resultados fueron satisfactorios</a:t>
                      </a:r>
                    </a:p>
                  </a:txBody>
                  <a:tcPr/>
                </a:tc>
                <a:extLst>
                  <a:ext uri="{0D108BD9-81ED-4DB2-BD59-A6C34878D82A}">
                    <a16:rowId xmlns:a16="http://schemas.microsoft.com/office/drawing/2014/main" val="3732418422"/>
                  </a:ext>
                </a:extLst>
              </a:tr>
            </a:tbl>
          </a:graphicData>
        </a:graphic>
      </p:graphicFrame>
    </p:spTree>
    <p:extLst>
      <p:ext uri="{BB962C8B-B14F-4D97-AF65-F5344CB8AC3E}">
        <p14:creationId xmlns:p14="http://schemas.microsoft.com/office/powerpoint/2010/main" val="19573872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8B8EA3-699C-3723-02F8-7039FFF89393}"/>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411DA12-A2A1-2BEA-F0F2-2C12B1E970C4}"/>
              </a:ext>
            </a:extLst>
          </p:cNvPr>
          <p:cNvSpPr>
            <a:spLocks noGrp="1"/>
          </p:cNvSpPr>
          <p:nvPr>
            <p:ph type="sldNum" sz="quarter" idx="4"/>
          </p:nvPr>
        </p:nvSpPr>
        <p:spPr/>
        <p:txBody>
          <a:bodyPr/>
          <a:lstStyle/>
          <a:p>
            <a:fld id="{0AEE6DC9-5AC4-4174-887C-07A615CCC701}" type="slidenum">
              <a:rPr lang="es-CO" smtClean="0"/>
              <a:pPr/>
              <a:t>28</a:t>
            </a:fld>
            <a:endParaRPr lang="es-CO"/>
          </a:p>
        </p:txBody>
      </p:sp>
      <p:sp>
        <p:nvSpPr>
          <p:cNvPr id="6" name="Footer Placeholder 5">
            <a:extLst>
              <a:ext uri="{FF2B5EF4-FFF2-40B4-BE49-F238E27FC236}">
                <a16:creationId xmlns:a16="http://schemas.microsoft.com/office/drawing/2014/main" id="{827E4AFA-9F02-5852-42E0-5B849FA92E52}"/>
              </a:ext>
            </a:extLst>
          </p:cNvPr>
          <p:cNvSpPr>
            <a:spLocks noGrp="1"/>
          </p:cNvSpPr>
          <p:nvPr>
            <p:ph type="ftr" sz="quarter" idx="11"/>
          </p:nvPr>
        </p:nvSpPr>
        <p:spPr>
          <a:xfrm>
            <a:off x="2123728" y="6453336"/>
            <a:ext cx="5256584" cy="365125"/>
          </a:xfrm>
          <a:prstGeom prst="rect">
            <a:avLst/>
          </a:prstGeom>
        </p:spPr>
        <p:txBody>
          <a:bodyPr/>
          <a:lstStyle>
            <a:defPPr>
              <a:defRPr lang="es-CO"/>
            </a:defPPr>
            <a:lvl1pPr marL="0" algn="l" defTabSz="914400" rtl="0" eaLnBrk="1" latinLnBrk="0" hangingPunct="1">
              <a:defRPr sz="1100" kern="1200">
                <a:solidFill>
                  <a:srgbClr val="174970"/>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s-CO"/>
              <a:t>© 2018 - Universidad de Los Andes – Departamento de Sistemas y Computación</a:t>
            </a:r>
            <a:endParaRPr lang="es-CO" noProof="0"/>
          </a:p>
        </p:txBody>
      </p:sp>
      <p:sp>
        <p:nvSpPr>
          <p:cNvPr id="8" name="TextBox 7">
            <a:extLst>
              <a:ext uri="{FF2B5EF4-FFF2-40B4-BE49-F238E27FC236}">
                <a16:creationId xmlns:a16="http://schemas.microsoft.com/office/drawing/2014/main" id="{5BCE38A4-A098-7918-7E8E-769238A17DB9}"/>
              </a:ext>
            </a:extLst>
          </p:cNvPr>
          <p:cNvSpPr txBox="1"/>
          <p:nvPr/>
        </p:nvSpPr>
        <p:spPr>
          <a:xfrm>
            <a:off x="429543" y="1251175"/>
            <a:ext cx="8460760" cy="276999"/>
          </a:xfrm>
          <a:prstGeom prst="rect">
            <a:avLst/>
          </a:prstGeom>
          <a:solidFill>
            <a:schemeClr val="bg1">
              <a:lumMod val="85000"/>
            </a:schemeClr>
          </a:solidFill>
        </p:spPr>
        <p:txBody>
          <a:bodyPr wrap="square" lIns="91440" tIns="45720" rIns="91440" bIns="45720" rtlCol="0" anchor="t">
            <a:spAutoFit/>
          </a:bodyPr>
          <a:lstStyle/>
          <a:p>
            <a:r>
              <a:rPr lang="es-ES_tradnl" sz="1200" b="1">
                <a:ea typeface="Calibri"/>
                <a:cs typeface="Calibri"/>
              </a:rPr>
              <a:t>Graficas del experimento </a:t>
            </a:r>
          </a:p>
        </p:txBody>
      </p:sp>
      <p:sp>
        <p:nvSpPr>
          <p:cNvPr id="2" name="TextBox 1">
            <a:extLst>
              <a:ext uri="{FF2B5EF4-FFF2-40B4-BE49-F238E27FC236}">
                <a16:creationId xmlns:a16="http://schemas.microsoft.com/office/drawing/2014/main" id="{E93686AA-B7DE-56D0-5EED-DE77719283F2}"/>
              </a:ext>
            </a:extLst>
          </p:cNvPr>
          <p:cNvSpPr txBox="1"/>
          <p:nvPr/>
        </p:nvSpPr>
        <p:spPr>
          <a:xfrm>
            <a:off x="525452" y="1815090"/>
            <a:ext cx="443132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a:ea typeface="Calibri"/>
                <a:cs typeface="Calibri"/>
              </a:rPr>
              <a:t>1300 event / min (Operacion Normal)</a:t>
            </a:r>
            <a:endParaRPr lang="en-GB"/>
          </a:p>
        </p:txBody>
      </p:sp>
      <p:sp>
        <p:nvSpPr>
          <p:cNvPr id="5" name="TextBox 4">
            <a:extLst>
              <a:ext uri="{FF2B5EF4-FFF2-40B4-BE49-F238E27FC236}">
                <a16:creationId xmlns:a16="http://schemas.microsoft.com/office/drawing/2014/main" id="{445317F2-A079-7D07-5B27-3EC465DDAD9C}"/>
              </a:ext>
            </a:extLst>
          </p:cNvPr>
          <p:cNvSpPr txBox="1"/>
          <p:nvPr/>
        </p:nvSpPr>
        <p:spPr>
          <a:xfrm>
            <a:off x="852406" y="4831597"/>
            <a:ext cx="3246894"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err="1">
                <a:ea typeface="Calibri"/>
                <a:cs typeface="Calibri"/>
              </a:rPr>
              <a:t>Latencia</a:t>
            </a:r>
            <a:r>
              <a:rPr lang="en-GB">
                <a:ea typeface="Calibri"/>
                <a:cs typeface="Calibri"/>
              </a:rPr>
              <a:t> </a:t>
            </a:r>
            <a:r>
              <a:rPr lang="en-GB" err="1">
                <a:ea typeface="Calibri"/>
                <a:cs typeface="Calibri"/>
              </a:rPr>
              <a:t>Esperada</a:t>
            </a:r>
            <a:r>
              <a:rPr lang="en-GB">
                <a:ea typeface="Calibri"/>
                <a:cs typeface="Calibri"/>
              </a:rPr>
              <a:t> &lt;= 0.15seg </a:t>
            </a:r>
          </a:p>
          <a:p>
            <a:r>
              <a:rPr lang="en-GB" err="1">
                <a:ea typeface="Calibri"/>
                <a:cs typeface="Calibri"/>
              </a:rPr>
              <a:t>Latencia</a:t>
            </a:r>
            <a:r>
              <a:rPr lang="en-GB">
                <a:ea typeface="Calibri"/>
                <a:cs typeface="Calibri"/>
              </a:rPr>
              <a:t> </a:t>
            </a:r>
            <a:r>
              <a:rPr lang="en-GB" err="1">
                <a:ea typeface="Calibri"/>
                <a:cs typeface="Calibri"/>
              </a:rPr>
              <a:t>Obtenida</a:t>
            </a:r>
            <a:r>
              <a:rPr lang="en-GB">
                <a:ea typeface="Calibri"/>
                <a:cs typeface="Calibri"/>
              </a:rPr>
              <a:t> =   0.0095seg </a:t>
            </a:r>
          </a:p>
        </p:txBody>
      </p:sp>
      <p:pic>
        <p:nvPicPr>
          <p:cNvPr id="7" name="Picture 6" descr="A graph with numbers and a line&#10;&#10;AI-generated content may be incorrect.">
            <a:extLst>
              <a:ext uri="{FF2B5EF4-FFF2-40B4-BE49-F238E27FC236}">
                <a16:creationId xmlns:a16="http://schemas.microsoft.com/office/drawing/2014/main" id="{9AFC4D02-B2C8-B46D-17DB-C2943FB3B317}"/>
              </a:ext>
            </a:extLst>
          </p:cNvPr>
          <p:cNvPicPr>
            <a:picLocks noChangeAspect="1"/>
          </p:cNvPicPr>
          <p:nvPr/>
        </p:nvPicPr>
        <p:blipFill>
          <a:blip r:embed="rId3"/>
          <a:stretch>
            <a:fillRect/>
          </a:stretch>
        </p:blipFill>
        <p:spPr>
          <a:xfrm>
            <a:off x="703385" y="2403314"/>
            <a:ext cx="7535008" cy="2051373"/>
          </a:xfrm>
          <a:prstGeom prst="rect">
            <a:avLst/>
          </a:prstGeom>
        </p:spPr>
      </p:pic>
    </p:spTree>
    <p:extLst>
      <p:ext uri="{BB962C8B-B14F-4D97-AF65-F5344CB8AC3E}">
        <p14:creationId xmlns:p14="http://schemas.microsoft.com/office/powerpoint/2010/main" val="287435972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D02500-6DF9-5673-E2FD-40A6707DC5E4}"/>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6DB538D-45EE-12F3-AD90-7B99571BFA8A}"/>
              </a:ext>
            </a:extLst>
          </p:cNvPr>
          <p:cNvSpPr>
            <a:spLocks noGrp="1"/>
          </p:cNvSpPr>
          <p:nvPr>
            <p:ph type="sldNum" sz="quarter" idx="4"/>
          </p:nvPr>
        </p:nvSpPr>
        <p:spPr/>
        <p:txBody>
          <a:bodyPr/>
          <a:lstStyle/>
          <a:p>
            <a:fld id="{0AEE6DC9-5AC4-4174-887C-07A615CCC701}" type="slidenum">
              <a:rPr lang="es-CO" smtClean="0"/>
              <a:pPr/>
              <a:t>29</a:t>
            </a:fld>
            <a:endParaRPr lang="es-CO"/>
          </a:p>
        </p:txBody>
      </p:sp>
      <p:sp>
        <p:nvSpPr>
          <p:cNvPr id="6" name="Footer Placeholder 5">
            <a:extLst>
              <a:ext uri="{FF2B5EF4-FFF2-40B4-BE49-F238E27FC236}">
                <a16:creationId xmlns:a16="http://schemas.microsoft.com/office/drawing/2014/main" id="{8D418DFE-FA62-94C9-BAC3-29E2AC5946A3}"/>
              </a:ext>
            </a:extLst>
          </p:cNvPr>
          <p:cNvSpPr>
            <a:spLocks noGrp="1"/>
          </p:cNvSpPr>
          <p:nvPr>
            <p:ph type="ftr" sz="quarter" idx="11"/>
          </p:nvPr>
        </p:nvSpPr>
        <p:spPr>
          <a:xfrm>
            <a:off x="2123728" y="6453336"/>
            <a:ext cx="5256584" cy="365125"/>
          </a:xfrm>
          <a:prstGeom prst="rect">
            <a:avLst/>
          </a:prstGeom>
        </p:spPr>
        <p:txBody>
          <a:bodyPr/>
          <a:lstStyle>
            <a:defPPr>
              <a:defRPr lang="es-CO"/>
            </a:defPPr>
            <a:lvl1pPr marL="0" algn="l" defTabSz="914400" rtl="0" eaLnBrk="1" latinLnBrk="0" hangingPunct="1">
              <a:defRPr sz="1100" kern="1200">
                <a:solidFill>
                  <a:srgbClr val="174970"/>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s-CO"/>
              <a:t>© 2018 - Universidad de Los Andes – Departamento de Sistemas y Computación</a:t>
            </a:r>
            <a:endParaRPr lang="es-CO" noProof="0"/>
          </a:p>
        </p:txBody>
      </p:sp>
      <p:sp>
        <p:nvSpPr>
          <p:cNvPr id="8" name="TextBox 7">
            <a:extLst>
              <a:ext uri="{FF2B5EF4-FFF2-40B4-BE49-F238E27FC236}">
                <a16:creationId xmlns:a16="http://schemas.microsoft.com/office/drawing/2014/main" id="{434FF1EB-CDA4-7693-D563-7E49C1BE11EB}"/>
              </a:ext>
            </a:extLst>
          </p:cNvPr>
          <p:cNvSpPr txBox="1"/>
          <p:nvPr/>
        </p:nvSpPr>
        <p:spPr>
          <a:xfrm>
            <a:off x="429543" y="1251175"/>
            <a:ext cx="8460760" cy="276999"/>
          </a:xfrm>
          <a:prstGeom prst="rect">
            <a:avLst/>
          </a:prstGeom>
          <a:solidFill>
            <a:schemeClr val="bg1">
              <a:lumMod val="85000"/>
            </a:schemeClr>
          </a:solidFill>
        </p:spPr>
        <p:txBody>
          <a:bodyPr wrap="square" lIns="91440" tIns="45720" rIns="91440" bIns="45720" rtlCol="0" anchor="t">
            <a:spAutoFit/>
          </a:bodyPr>
          <a:lstStyle/>
          <a:p>
            <a:r>
              <a:rPr lang="es-ES_tradnl" sz="1200" b="1">
                <a:ea typeface="Calibri"/>
                <a:cs typeface="Calibri"/>
              </a:rPr>
              <a:t>Graficas del experimento </a:t>
            </a:r>
          </a:p>
        </p:txBody>
      </p:sp>
      <p:sp>
        <p:nvSpPr>
          <p:cNvPr id="2" name="TextBox 1">
            <a:extLst>
              <a:ext uri="{FF2B5EF4-FFF2-40B4-BE49-F238E27FC236}">
                <a16:creationId xmlns:a16="http://schemas.microsoft.com/office/drawing/2014/main" id="{B8B14F63-CAD9-AE0D-AD0E-F1130C2226B0}"/>
              </a:ext>
            </a:extLst>
          </p:cNvPr>
          <p:cNvSpPr txBox="1"/>
          <p:nvPr/>
        </p:nvSpPr>
        <p:spPr>
          <a:xfrm>
            <a:off x="525452" y="1815090"/>
            <a:ext cx="443132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a:ea typeface="Calibri"/>
                <a:cs typeface="Calibri"/>
              </a:rPr>
              <a:t>6500 event / min * 30 min (Pico)</a:t>
            </a:r>
            <a:endParaRPr lang="en-GB"/>
          </a:p>
        </p:txBody>
      </p:sp>
      <p:sp>
        <p:nvSpPr>
          <p:cNvPr id="5" name="TextBox 4">
            <a:extLst>
              <a:ext uri="{FF2B5EF4-FFF2-40B4-BE49-F238E27FC236}">
                <a16:creationId xmlns:a16="http://schemas.microsoft.com/office/drawing/2014/main" id="{F83E3757-A971-21EE-2A57-3A0C9A67F263}"/>
              </a:ext>
            </a:extLst>
          </p:cNvPr>
          <p:cNvSpPr txBox="1"/>
          <p:nvPr/>
        </p:nvSpPr>
        <p:spPr>
          <a:xfrm>
            <a:off x="852406" y="4831597"/>
            <a:ext cx="3246894"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err="1">
                <a:ea typeface="Calibri"/>
                <a:cs typeface="Calibri"/>
              </a:rPr>
              <a:t>Latencia</a:t>
            </a:r>
            <a:r>
              <a:rPr lang="en-GB">
                <a:ea typeface="Calibri"/>
                <a:cs typeface="Calibri"/>
              </a:rPr>
              <a:t> </a:t>
            </a:r>
            <a:r>
              <a:rPr lang="en-GB" err="1">
                <a:ea typeface="Calibri"/>
                <a:cs typeface="Calibri"/>
              </a:rPr>
              <a:t>Esperada</a:t>
            </a:r>
            <a:r>
              <a:rPr lang="en-GB">
                <a:ea typeface="Calibri"/>
                <a:cs typeface="Calibri"/>
              </a:rPr>
              <a:t> &lt;= 0.15seg </a:t>
            </a:r>
          </a:p>
          <a:p>
            <a:r>
              <a:rPr lang="en-GB" err="1">
                <a:ea typeface="Calibri"/>
                <a:cs typeface="Calibri"/>
              </a:rPr>
              <a:t>Latencia</a:t>
            </a:r>
            <a:r>
              <a:rPr lang="en-GB">
                <a:ea typeface="Calibri"/>
                <a:cs typeface="Calibri"/>
              </a:rPr>
              <a:t> </a:t>
            </a:r>
            <a:r>
              <a:rPr lang="en-GB" err="1">
                <a:ea typeface="Calibri"/>
                <a:cs typeface="Calibri"/>
              </a:rPr>
              <a:t>Obtenida</a:t>
            </a:r>
            <a:r>
              <a:rPr lang="en-GB">
                <a:ea typeface="Calibri"/>
                <a:cs typeface="Calibri"/>
              </a:rPr>
              <a:t> =   0.014 seg </a:t>
            </a:r>
          </a:p>
        </p:txBody>
      </p:sp>
      <p:pic>
        <p:nvPicPr>
          <p:cNvPr id="9" name="Picture 8" descr="A graph with a line&#10;&#10;AI-generated content may be incorrect.">
            <a:extLst>
              <a:ext uri="{FF2B5EF4-FFF2-40B4-BE49-F238E27FC236}">
                <a16:creationId xmlns:a16="http://schemas.microsoft.com/office/drawing/2014/main" id="{CC66C2B4-C286-F1E8-D22A-57A07291ED64}"/>
              </a:ext>
            </a:extLst>
          </p:cNvPr>
          <p:cNvPicPr>
            <a:picLocks noChangeAspect="1"/>
          </p:cNvPicPr>
          <p:nvPr/>
        </p:nvPicPr>
        <p:blipFill>
          <a:blip r:embed="rId3"/>
          <a:stretch>
            <a:fillRect/>
          </a:stretch>
        </p:blipFill>
        <p:spPr>
          <a:xfrm>
            <a:off x="694592" y="2287841"/>
            <a:ext cx="6066693" cy="2273523"/>
          </a:xfrm>
          <a:prstGeom prst="rect">
            <a:avLst/>
          </a:prstGeom>
        </p:spPr>
      </p:pic>
    </p:spTree>
    <p:extLst>
      <p:ext uri="{BB962C8B-B14F-4D97-AF65-F5344CB8AC3E}">
        <p14:creationId xmlns:p14="http://schemas.microsoft.com/office/powerpoint/2010/main" val="16987891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fld id="{0AEE6DC9-5AC4-4174-887C-07A615CCC701}" type="slidenum">
              <a:rPr lang="es-CO" smtClean="0"/>
              <a:pPr/>
              <a:t>3</a:t>
            </a:fld>
            <a:endParaRPr lang="es-CO"/>
          </a:p>
        </p:txBody>
      </p:sp>
      <p:sp>
        <p:nvSpPr>
          <p:cNvPr id="6" name="Footer Placeholder 5"/>
          <p:cNvSpPr>
            <a:spLocks noGrp="1"/>
          </p:cNvSpPr>
          <p:nvPr>
            <p:ph type="ftr" sz="quarter" idx="11"/>
          </p:nvPr>
        </p:nvSpPr>
        <p:spPr>
          <a:xfrm>
            <a:off x="2123728" y="6453336"/>
            <a:ext cx="5256584" cy="365125"/>
          </a:xfrm>
          <a:prstGeom prst="rect">
            <a:avLst/>
          </a:prstGeom>
        </p:spPr>
        <p:txBody>
          <a:bodyPr/>
          <a:lstStyle>
            <a:defPPr>
              <a:defRPr lang="es-CO"/>
            </a:defPPr>
            <a:lvl1pPr marL="0" algn="l" defTabSz="914400" rtl="0" eaLnBrk="1" latinLnBrk="0" hangingPunct="1">
              <a:defRPr sz="1100" kern="1200">
                <a:solidFill>
                  <a:srgbClr val="174970"/>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s-CO"/>
              <a:t>© 2018 - Universidad de Los Andes – Departamento de Sistemas y Computación</a:t>
            </a:r>
            <a:endParaRPr lang="es-CO" noProof="0"/>
          </a:p>
        </p:txBody>
      </p:sp>
      <p:sp>
        <p:nvSpPr>
          <p:cNvPr id="7" name="TextBox 6">
            <a:extLst>
              <a:ext uri="{FF2B5EF4-FFF2-40B4-BE49-F238E27FC236}">
                <a16:creationId xmlns:a16="http://schemas.microsoft.com/office/drawing/2014/main" id="{5E7C9193-4386-3145-B2C4-38ABC0C27A3A}"/>
              </a:ext>
            </a:extLst>
          </p:cNvPr>
          <p:cNvSpPr txBox="1"/>
          <p:nvPr/>
        </p:nvSpPr>
        <p:spPr>
          <a:xfrm>
            <a:off x="262833" y="2636912"/>
            <a:ext cx="8640960" cy="1169551"/>
          </a:xfrm>
          <a:prstGeom prst="rect">
            <a:avLst/>
          </a:prstGeom>
          <a:solidFill>
            <a:schemeClr val="bg1">
              <a:lumMod val="85000"/>
            </a:schemeClr>
          </a:solidFill>
        </p:spPr>
        <p:txBody>
          <a:bodyPr wrap="square" rtlCol="0">
            <a:spAutoFit/>
          </a:bodyPr>
          <a:lstStyle/>
          <a:p>
            <a:r>
              <a:rPr lang="es-ES_tradnl" sz="1400" b="1"/>
              <a:t>Paso 1- Revisar las entradas: </a:t>
            </a:r>
            <a:r>
              <a:rPr lang="es-ES_tradnl" sz="1400"/>
              <a:t>Tener claro el propósito del diseño a realizar, tener claros los requerimientos funcionales y tener claras las restricciones.</a:t>
            </a:r>
          </a:p>
          <a:p>
            <a:endParaRPr lang="es-ES_tradnl" sz="1400"/>
          </a:p>
          <a:p>
            <a:endParaRPr lang="es-ES_tradnl" sz="1400"/>
          </a:p>
          <a:p>
            <a:r>
              <a:rPr lang="es-ES_tradnl" sz="1400"/>
              <a:t>Utilice el formato de requerimientos de calidad para completar al menos 4 </a:t>
            </a:r>
            <a:r>
              <a:rPr lang="es-ES_tradnl" sz="1400" err="1"/>
              <a:t>ASRs</a:t>
            </a:r>
            <a:r>
              <a:rPr lang="es-ES_tradnl" sz="1400"/>
              <a:t> asociados al reto 1</a:t>
            </a:r>
          </a:p>
        </p:txBody>
      </p:sp>
    </p:spTree>
    <p:extLst>
      <p:ext uri="{BB962C8B-B14F-4D97-AF65-F5344CB8AC3E}">
        <p14:creationId xmlns:p14="http://schemas.microsoft.com/office/powerpoint/2010/main" val="297081229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53351C-0BF5-A7F3-BA2B-20F88A7B0088}"/>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654557E0-364C-8C4A-B43C-B81DFEF43A83}"/>
              </a:ext>
            </a:extLst>
          </p:cNvPr>
          <p:cNvSpPr>
            <a:spLocks noGrp="1"/>
          </p:cNvSpPr>
          <p:nvPr>
            <p:ph type="sldNum" sz="quarter" idx="4"/>
          </p:nvPr>
        </p:nvSpPr>
        <p:spPr/>
        <p:txBody>
          <a:bodyPr/>
          <a:lstStyle/>
          <a:p>
            <a:fld id="{0AEE6DC9-5AC4-4174-887C-07A615CCC701}" type="slidenum">
              <a:rPr lang="es-CO" smtClean="0"/>
              <a:pPr/>
              <a:t>30</a:t>
            </a:fld>
            <a:endParaRPr lang="es-CO"/>
          </a:p>
        </p:txBody>
      </p:sp>
      <p:sp>
        <p:nvSpPr>
          <p:cNvPr id="6" name="Footer Placeholder 5">
            <a:extLst>
              <a:ext uri="{FF2B5EF4-FFF2-40B4-BE49-F238E27FC236}">
                <a16:creationId xmlns:a16="http://schemas.microsoft.com/office/drawing/2014/main" id="{1799AB93-125E-03EC-E92F-56488D1586DA}"/>
              </a:ext>
            </a:extLst>
          </p:cNvPr>
          <p:cNvSpPr>
            <a:spLocks noGrp="1"/>
          </p:cNvSpPr>
          <p:nvPr>
            <p:ph type="ftr" sz="quarter" idx="11"/>
          </p:nvPr>
        </p:nvSpPr>
        <p:spPr>
          <a:xfrm>
            <a:off x="2123728" y="6453336"/>
            <a:ext cx="5256584" cy="365125"/>
          </a:xfrm>
          <a:prstGeom prst="rect">
            <a:avLst/>
          </a:prstGeom>
        </p:spPr>
        <p:txBody>
          <a:bodyPr/>
          <a:lstStyle>
            <a:defPPr>
              <a:defRPr lang="es-CO"/>
            </a:defPPr>
            <a:lvl1pPr marL="0" algn="l" defTabSz="914400" rtl="0" eaLnBrk="1" latinLnBrk="0" hangingPunct="1">
              <a:defRPr sz="1100" kern="1200">
                <a:solidFill>
                  <a:srgbClr val="174970"/>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s-CO"/>
              <a:t>© 2018 - Universidad de Los Andes – Departamento de Sistemas y Computación</a:t>
            </a:r>
            <a:endParaRPr lang="es-CO" noProof="0"/>
          </a:p>
        </p:txBody>
      </p:sp>
      <p:sp>
        <p:nvSpPr>
          <p:cNvPr id="8" name="TextBox 7">
            <a:extLst>
              <a:ext uri="{FF2B5EF4-FFF2-40B4-BE49-F238E27FC236}">
                <a16:creationId xmlns:a16="http://schemas.microsoft.com/office/drawing/2014/main" id="{BF3F40AD-BA41-F414-FCB8-A49F538C65FD}"/>
              </a:ext>
            </a:extLst>
          </p:cNvPr>
          <p:cNvSpPr txBox="1"/>
          <p:nvPr/>
        </p:nvSpPr>
        <p:spPr>
          <a:xfrm>
            <a:off x="429543" y="1251175"/>
            <a:ext cx="8460760" cy="276999"/>
          </a:xfrm>
          <a:prstGeom prst="rect">
            <a:avLst/>
          </a:prstGeom>
          <a:solidFill>
            <a:schemeClr val="bg1">
              <a:lumMod val="85000"/>
            </a:schemeClr>
          </a:solidFill>
        </p:spPr>
        <p:txBody>
          <a:bodyPr wrap="square" lIns="91440" tIns="45720" rIns="91440" bIns="45720" rtlCol="0" anchor="t">
            <a:spAutoFit/>
          </a:bodyPr>
          <a:lstStyle/>
          <a:p>
            <a:r>
              <a:rPr lang="es-ES_tradnl" sz="1200" b="1">
                <a:ea typeface="Calibri"/>
                <a:cs typeface="Calibri"/>
              </a:rPr>
              <a:t>Graficas del experimento </a:t>
            </a:r>
          </a:p>
        </p:txBody>
      </p:sp>
      <p:sp>
        <p:nvSpPr>
          <p:cNvPr id="2" name="TextBox 1">
            <a:extLst>
              <a:ext uri="{FF2B5EF4-FFF2-40B4-BE49-F238E27FC236}">
                <a16:creationId xmlns:a16="http://schemas.microsoft.com/office/drawing/2014/main" id="{6BCAE436-5F1D-F8FA-E81B-0155711F6CF7}"/>
              </a:ext>
            </a:extLst>
          </p:cNvPr>
          <p:cNvSpPr txBox="1"/>
          <p:nvPr/>
        </p:nvSpPr>
        <p:spPr>
          <a:xfrm>
            <a:off x="525452" y="1815090"/>
            <a:ext cx="675249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a:ea typeface="Calibri"/>
                <a:cs typeface="Calibri"/>
              </a:rPr>
              <a:t>6500 event / min * 30 min (Pico) --&gt; 30 </a:t>
            </a:r>
            <a:r>
              <a:rPr lang="en-GB" err="1">
                <a:ea typeface="Calibri"/>
                <a:cs typeface="Calibri"/>
              </a:rPr>
              <a:t>usuarios</a:t>
            </a:r>
            <a:r>
              <a:rPr lang="en-GB">
                <a:ea typeface="Calibri"/>
                <a:cs typeface="Calibri"/>
              </a:rPr>
              <a:t> </a:t>
            </a:r>
            <a:r>
              <a:rPr lang="en-GB" err="1">
                <a:ea typeface="Calibri"/>
                <a:cs typeface="Calibri"/>
              </a:rPr>
              <a:t>en</a:t>
            </a:r>
            <a:r>
              <a:rPr lang="en-GB">
                <a:ea typeface="Calibri"/>
                <a:cs typeface="Calibri"/>
              </a:rPr>
              <a:t> cache</a:t>
            </a:r>
            <a:endParaRPr lang="en-GB"/>
          </a:p>
        </p:txBody>
      </p:sp>
      <p:sp>
        <p:nvSpPr>
          <p:cNvPr id="5" name="TextBox 4">
            <a:extLst>
              <a:ext uri="{FF2B5EF4-FFF2-40B4-BE49-F238E27FC236}">
                <a16:creationId xmlns:a16="http://schemas.microsoft.com/office/drawing/2014/main" id="{7B46D263-946F-8FC0-0E23-CE98F6514655}"/>
              </a:ext>
            </a:extLst>
          </p:cNvPr>
          <p:cNvSpPr txBox="1"/>
          <p:nvPr/>
        </p:nvSpPr>
        <p:spPr>
          <a:xfrm>
            <a:off x="852406" y="4831597"/>
            <a:ext cx="3246894"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err="1">
                <a:ea typeface="Calibri"/>
                <a:cs typeface="Calibri"/>
              </a:rPr>
              <a:t>Latencia</a:t>
            </a:r>
            <a:r>
              <a:rPr lang="en-GB">
                <a:ea typeface="Calibri"/>
                <a:cs typeface="Calibri"/>
              </a:rPr>
              <a:t> </a:t>
            </a:r>
            <a:r>
              <a:rPr lang="en-GB" err="1">
                <a:ea typeface="Calibri"/>
                <a:cs typeface="Calibri"/>
              </a:rPr>
              <a:t>Esperada</a:t>
            </a:r>
            <a:r>
              <a:rPr lang="en-GB">
                <a:ea typeface="Calibri"/>
                <a:cs typeface="Calibri"/>
              </a:rPr>
              <a:t> &lt;= 0.15seg </a:t>
            </a:r>
          </a:p>
          <a:p>
            <a:r>
              <a:rPr lang="en-GB" err="1">
                <a:ea typeface="Calibri"/>
                <a:cs typeface="Calibri"/>
              </a:rPr>
              <a:t>Latencia</a:t>
            </a:r>
            <a:r>
              <a:rPr lang="en-GB">
                <a:ea typeface="Calibri"/>
                <a:cs typeface="Calibri"/>
              </a:rPr>
              <a:t> </a:t>
            </a:r>
            <a:r>
              <a:rPr lang="en-GB" err="1">
                <a:ea typeface="Calibri"/>
                <a:cs typeface="Calibri"/>
              </a:rPr>
              <a:t>Obtenida</a:t>
            </a:r>
            <a:r>
              <a:rPr lang="en-GB">
                <a:ea typeface="Calibri"/>
                <a:cs typeface="Calibri"/>
              </a:rPr>
              <a:t> =   0.014 seg </a:t>
            </a:r>
          </a:p>
        </p:txBody>
      </p:sp>
      <p:pic>
        <p:nvPicPr>
          <p:cNvPr id="4" name="Picture 3" descr="A screenshot of a computer&#10;&#10;AI-generated content may be incorrect.">
            <a:extLst>
              <a:ext uri="{FF2B5EF4-FFF2-40B4-BE49-F238E27FC236}">
                <a16:creationId xmlns:a16="http://schemas.microsoft.com/office/drawing/2014/main" id="{8BF9E78C-3948-92C7-7AC7-38048C3CB79D}"/>
              </a:ext>
            </a:extLst>
          </p:cNvPr>
          <p:cNvPicPr>
            <a:picLocks noChangeAspect="1"/>
          </p:cNvPicPr>
          <p:nvPr/>
        </p:nvPicPr>
        <p:blipFill>
          <a:blip r:embed="rId3"/>
          <a:stretch>
            <a:fillRect/>
          </a:stretch>
        </p:blipFill>
        <p:spPr>
          <a:xfrm>
            <a:off x="958362" y="2376198"/>
            <a:ext cx="6049108" cy="2255074"/>
          </a:xfrm>
          <a:prstGeom prst="rect">
            <a:avLst/>
          </a:prstGeom>
        </p:spPr>
      </p:pic>
    </p:spTree>
    <p:extLst>
      <p:ext uri="{BB962C8B-B14F-4D97-AF65-F5344CB8AC3E}">
        <p14:creationId xmlns:p14="http://schemas.microsoft.com/office/powerpoint/2010/main" val="66545516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fld id="{0AEE6DC9-5AC4-4174-887C-07A615CCC701}" type="slidenum">
              <a:rPr lang="es-CO" smtClean="0"/>
              <a:pPr/>
              <a:t>31</a:t>
            </a:fld>
            <a:endParaRPr lang="es-CO"/>
          </a:p>
        </p:txBody>
      </p:sp>
      <p:sp>
        <p:nvSpPr>
          <p:cNvPr id="6" name="Footer Placeholder 5"/>
          <p:cNvSpPr>
            <a:spLocks noGrp="1"/>
          </p:cNvSpPr>
          <p:nvPr>
            <p:ph type="ftr" sz="quarter" idx="11"/>
          </p:nvPr>
        </p:nvSpPr>
        <p:spPr>
          <a:xfrm>
            <a:off x="2123728" y="6453336"/>
            <a:ext cx="5256584" cy="365125"/>
          </a:xfrm>
          <a:prstGeom prst="rect">
            <a:avLst/>
          </a:prstGeom>
        </p:spPr>
        <p:txBody>
          <a:bodyPr/>
          <a:lstStyle>
            <a:defPPr>
              <a:defRPr lang="es-CO"/>
            </a:defPPr>
            <a:lvl1pPr marL="0" algn="l" defTabSz="914400" rtl="0" eaLnBrk="1" latinLnBrk="0" hangingPunct="1">
              <a:defRPr sz="1100" kern="1200">
                <a:solidFill>
                  <a:srgbClr val="174970"/>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s-CO"/>
              <a:t>© 2018 - Universidad de Los Andes – Departamento de Sistemas y Computación</a:t>
            </a:r>
            <a:endParaRPr lang="es-CO" noProof="0"/>
          </a:p>
        </p:txBody>
      </p:sp>
      <p:sp>
        <p:nvSpPr>
          <p:cNvPr id="8" name="TextBox 7">
            <a:extLst>
              <a:ext uri="{FF2B5EF4-FFF2-40B4-BE49-F238E27FC236}">
                <a16:creationId xmlns:a16="http://schemas.microsoft.com/office/drawing/2014/main" id="{EB73D295-E43F-AD4E-8201-88046EF1E27D}"/>
              </a:ext>
            </a:extLst>
          </p:cNvPr>
          <p:cNvSpPr txBox="1"/>
          <p:nvPr/>
        </p:nvSpPr>
        <p:spPr>
          <a:xfrm>
            <a:off x="341620" y="1268760"/>
            <a:ext cx="8460760" cy="461665"/>
          </a:xfrm>
          <a:prstGeom prst="rect">
            <a:avLst/>
          </a:prstGeom>
          <a:solidFill>
            <a:schemeClr val="bg1">
              <a:lumMod val="85000"/>
            </a:schemeClr>
          </a:solidFill>
        </p:spPr>
        <p:txBody>
          <a:bodyPr wrap="square" rtlCol="0">
            <a:spAutoFit/>
          </a:bodyPr>
          <a:lstStyle/>
          <a:p>
            <a:r>
              <a:rPr lang="es-ES_tradnl" sz="1200" b="1"/>
              <a:t>Paso 8- Iterar si es necesario: </a:t>
            </a:r>
            <a:r>
              <a:rPr lang="es-ES_tradnl" sz="1200"/>
              <a:t>Repita los pasos 2 a 7 de ser necesario. Use el riesgo como una medida para decidir si parar o continuar con una iteración más.</a:t>
            </a:r>
          </a:p>
        </p:txBody>
      </p:sp>
      <p:graphicFrame>
        <p:nvGraphicFramePr>
          <p:cNvPr id="9" name="Table 8">
            <a:extLst>
              <a:ext uri="{FF2B5EF4-FFF2-40B4-BE49-F238E27FC236}">
                <a16:creationId xmlns:a16="http://schemas.microsoft.com/office/drawing/2014/main" id="{3EE47E5E-5DD0-FD4C-A0F9-65C73C7768D6}"/>
              </a:ext>
            </a:extLst>
          </p:cNvPr>
          <p:cNvGraphicFramePr>
            <a:graphicFrameLocks noGrp="1"/>
          </p:cNvGraphicFramePr>
          <p:nvPr>
            <p:extLst>
              <p:ext uri="{D42A27DB-BD31-4B8C-83A1-F6EECF244321}">
                <p14:modId xmlns:p14="http://schemas.microsoft.com/office/powerpoint/2010/main" val="2896957818"/>
              </p:ext>
            </p:extLst>
          </p:nvPr>
        </p:nvGraphicFramePr>
        <p:xfrm>
          <a:off x="287524" y="2564904"/>
          <a:ext cx="8568952" cy="3291840"/>
        </p:xfrm>
        <a:graphic>
          <a:graphicData uri="http://schemas.openxmlformats.org/drawingml/2006/table">
            <a:tbl>
              <a:tblPr firstRow="1" firstCol="1" bandRow="1">
                <a:tableStyleId>{5C22544A-7EE6-4342-B048-85BDC9FD1C3A}</a:tableStyleId>
              </a:tblPr>
              <a:tblGrid>
                <a:gridCol w="1670179">
                  <a:extLst>
                    <a:ext uri="{9D8B030D-6E8A-4147-A177-3AD203B41FA5}">
                      <a16:colId xmlns:a16="http://schemas.microsoft.com/office/drawing/2014/main" val="2994634929"/>
                    </a:ext>
                  </a:extLst>
                </a:gridCol>
                <a:gridCol w="6898773">
                  <a:extLst>
                    <a:ext uri="{9D8B030D-6E8A-4147-A177-3AD203B41FA5}">
                      <a16:colId xmlns:a16="http://schemas.microsoft.com/office/drawing/2014/main" val="3685008882"/>
                    </a:ext>
                  </a:extLst>
                </a:gridCol>
              </a:tblGrid>
              <a:tr h="330019">
                <a:tc>
                  <a:txBody>
                    <a:bodyPr/>
                    <a:lstStyle/>
                    <a:p>
                      <a:r>
                        <a:rPr lang="es-CO" sz="1200"/>
                        <a:t>Resultados </a:t>
                      </a:r>
                    </a:p>
                  </a:txBody>
                  <a:tcPr/>
                </a:tc>
                <a:tc>
                  <a:txBody>
                    <a:bodyPr/>
                    <a:lstStyle/>
                    <a:p>
                      <a:endParaRPr lang="es-CO" sz="1200"/>
                    </a:p>
                    <a:p>
                      <a:endParaRPr lang="es-CO" sz="1200"/>
                    </a:p>
                    <a:p>
                      <a:endParaRPr lang="es-CO" sz="1200"/>
                    </a:p>
                    <a:p>
                      <a:endParaRPr lang="es-CO" sz="1200"/>
                    </a:p>
                    <a:p>
                      <a:endParaRPr lang="es-CO" sz="1200"/>
                    </a:p>
                  </a:txBody>
                  <a:tcPr/>
                </a:tc>
                <a:extLst>
                  <a:ext uri="{0D108BD9-81ED-4DB2-BD59-A6C34878D82A}">
                    <a16:rowId xmlns:a16="http://schemas.microsoft.com/office/drawing/2014/main" val="2823551948"/>
                  </a:ext>
                </a:extLst>
              </a:tr>
              <a:tr h="330019">
                <a:tc>
                  <a:txBody>
                    <a:bodyPr/>
                    <a:lstStyle/>
                    <a:p>
                      <a:r>
                        <a:rPr lang="es-CO" sz="1200"/>
                        <a:t>Acciones a seguir</a:t>
                      </a:r>
                    </a:p>
                  </a:txBody>
                  <a:tcPr/>
                </a:tc>
                <a:tc>
                  <a:txBody>
                    <a:bodyPr/>
                    <a:lstStyle/>
                    <a:p>
                      <a:endParaRPr lang="es-CO" sz="1200"/>
                    </a:p>
                    <a:p>
                      <a:endParaRPr lang="es-CO" sz="1200"/>
                    </a:p>
                    <a:p>
                      <a:endParaRPr lang="es-CO" sz="1200"/>
                    </a:p>
                    <a:p>
                      <a:endParaRPr lang="es-CO" sz="1200"/>
                    </a:p>
                    <a:p>
                      <a:endParaRPr lang="es-CO" sz="1200"/>
                    </a:p>
                    <a:p>
                      <a:endParaRPr lang="es-CO" sz="1200"/>
                    </a:p>
                    <a:p>
                      <a:endParaRPr lang="es-CO" sz="1200"/>
                    </a:p>
                    <a:p>
                      <a:endParaRPr lang="es-CO" sz="1200"/>
                    </a:p>
                    <a:p>
                      <a:endParaRPr lang="es-CO" sz="1200"/>
                    </a:p>
                    <a:p>
                      <a:endParaRPr lang="es-CO" sz="1200"/>
                    </a:p>
                    <a:p>
                      <a:endParaRPr lang="es-CO" sz="1200"/>
                    </a:p>
                    <a:p>
                      <a:endParaRPr lang="es-CO" sz="1200"/>
                    </a:p>
                  </a:txBody>
                  <a:tcPr/>
                </a:tc>
                <a:extLst>
                  <a:ext uri="{0D108BD9-81ED-4DB2-BD59-A6C34878D82A}">
                    <a16:rowId xmlns:a16="http://schemas.microsoft.com/office/drawing/2014/main" val="3732418422"/>
                  </a:ext>
                </a:extLst>
              </a:tr>
            </a:tbl>
          </a:graphicData>
        </a:graphic>
      </p:graphicFrame>
    </p:spTree>
    <p:extLst>
      <p:ext uri="{BB962C8B-B14F-4D97-AF65-F5344CB8AC3E}">
        <p14:creationId xmlns:p14="http://schemas.microsoft.com/office/powerpoint/2010/main" val="8756242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4A0494-C8AC-D4DE-CA83-5EF6932B152B}"/>
            </a:ext>
          </a:extLst>
        </p:cNvPr>
        <p:cNvGrpSpPr/>
        <p:nvPr/>
      </p:nvGrpSpPr>
      <p:grpSpPr>
        <a:xfrm>
          <a:off x="0" y="0"/>
          <a:ext cx="0" cy="0"/>
          <a:chOff x="0" y="0"/>
          <a:chExt cx="0" cy="0"/>
        </a:xfrm>
      </p:grpSpPr>
      <p:sp>
        <p:nvSpPr>
          <p:cNvPr id="5" name="Título 4">
            <a:extLst>
              <a:ext uri="{FF2B5EF4-FFF2-40B4-BE49-F238E27FC236}">
                <a16:creationId xmlns:a16="http://schemas.microsoft.com/office/drawing/2014/main" id="{476C7C65-5A98-BF64-8286-457F361796C9}"/>
              </a:ext>
            </a:extLst>
          </p:cNvPr>
          <p:cNvSpPr>
            <a:spLocks noGrp="1"/>
          </p:cNvSpPr>
          <p:nvPr>
            <p:ph type="title"/>
          </p:nvPr>
        </p:nvSpPr>
        <p:spPr>
          <a:xfrm>
            <a:off x="4499992" y="188640"/>
            <a:ext cx="3312368" cy="504056"/>
          </a:xfrm>
        </p:spPr>
        <p:txBody>
          <a:bodyPr/>
          <a:lstStyle/>
          <a:p>
            <a:pPr algn="ctr"/>
            <a:r>
              <a:rPr lang="es-ES_tradnl" err="1">
                <a:solidFill>
                  <a:schemeClr val="bg1"/>
                </a:solidFill>
                <a:latin typeface="Arial"/>
                <a:cs typeface="Arial"/>
              </a:rPr>
              <a:t>ASRs</a:t>
            </a:r>
            <a:r>
              <a:rPr lang="es-ES_tradnl">
                <a:solidFill>
                  <a:schemeClr val="bg1"/>
                </a:solidFill>
                <a:latin typeface="Arial"/>
                <a:cs typeface="Arial"/>
              </a:rPr>
              <a:t> ⭐</a:t>
            </a:r>
            <a:endParaRPr lang="es-ES_tradnl">
              <a:solidFill>
                <a:schemeClr val="bg1"/>
              </a:solidFill>
            </a:endParaRPr>
          </a:p>
        </p:txBody>
      </p:sp>
      <p:sp>
        <p:nvSpPr>
          <p:cNvPr id="3" name="Slide Number Placeholder 2">
            <a:extLst>
              <a:ext uri="{FF2B5EF4-FFF2-40B4-BE49-F238E27FC236}">
                <a16:creationId xmlns:a16="http://schemas.microsoft.com/office/drawing/2014/main" id="{13A09A72-8CB6-5562-3381-A56AF01D8964}"/>
              </a:ext>
            </a:extLst>
          </p:cNvPr>
          <p:cNvSpPr>
            <a:spLocks noGrp="1"/>
          </p:cNvSpPr>
          <p:nvPr>
            <p:ph type="sldNum" sz="quarter" idx="4"/>
          </p:nvPr>
        </p:nvSpPr>
        <p:spPr/>
        <p:txBody>
          <a:bodyPr/>
          <a:lstStyle/>
          <a:p>
            <a:fld id="{0AEE6DC9-5AC4-4174-887C-07A615CCC701}" type="slidenum">
              <a:rPr lang="es-ES_tradnl" smtClean="0"/>
              <a:pPr/>
              <a:t>4</a:t>
            </a:fld>
            <a:endParaRPr lang="es-ES_tradnl"/>
          </a:p>
        </p:txBody>
      </p:sp>
      <p:sp>
        <p:nvSpPr>
          <p:cNvPr id="6" name="Footer Placeholder 5">
            <a:extLst>
              <a:ext uri="{FF2B5EF4-FFF2-40B4-BE49-F238E27FC236}">
                <a16:creationId xmlns:a16="http://schemas.microsoft.com/office/drawing/2014/main" id="{2F656EDB-E93E-4150-F59A-1013B86B989C}"/>
              </a:ext>
            </a:extLst>
          </p:cNvPr>
          <p:cNvSpPr>
            <a:spLocks noGrp="1"/>
          </p:cNvSpPr>
          <p:nvPr>
            <p:ph type="ftr" sz="quarter" idx="3"/>
          </p:nvPr>
        </p:nvSpPr>
        <p:spPr>
          <a:xfrm>
            <a:off x="467544" y="6453336"/>
            <a:ext cx="6912768" cy="365125"/>
          </a:xfrm>
        </p:spPr>
        <p:txBody>
          <a:bodyPr/>
          <a:lstStyle/>
          <a:p>
            <a:r>
              <a:rPr lang="es-ES_tradnl"/>
              <a:t>© 2019 - Universidad de Los Andes – Departamento de Sistemas y Computación  - Darío Correal</a:t>
            </a:r>
          </a:p>
        </p:txBody>
      </p:sp>
      <p:graphicFrame>
        <p:nvGraphicFramePr>
          <p:cNvPr id="8" name="Table 7">
            <a:extLst>
              <a:ext uri="{FF2B5EF4-FFF2-40B4-BE49-F238E27FC236}">
                <a16:creationId xmlns:a16="http://schemas.microsoft.com/office/drawing/2014/main" id="{8E3EA33B-4F1D-1D8D-2655-02AF6C8C3BB7}"/>
              </a:ext>
            </a:extLst>
          </p:cNvPr>
          <p:cNvGraphicFramePr>
            <a:graphicFrameLocks noGrp="1"/>
          </p:cNvGraphicFramePr>
          <p:nvPr>
            <p:extLst>
              <p:ext uri="{D42A27DB-BD31-4B8C-83A1-F6EECF244321}">
                <p14:modId xmlns:p14="http://schemas.microsoft.com/office/powerpoint/2010/main" val="1912928984"/>
              </p:ext>
            </p:extLst>
          </p:nvPr>
        </p:nvGraphicFramePr>
        <p:xfrm>
          <a:off x="642367" y="2887616"/>
          <a:ext cx="8075152" cy="1391920"/>
        </p:xfrm>
        <a:graphic>
          <a:graphicData uri="http://schemas.openxmlformats.org/drawingml/2006/table">
            <a:tbl>
              <a:tblPr firstRow="1" bandRow="1">
                <a:tableStyleId>{5C22544A-7EE6-4342-B048-85BDC9FD1C3A}</a:tableStyleId>
              </a:tblPr>
              <a:tblGrid>
                <a:gridCol w="1271369">
                  <a:extLst>
                    <a:ext uri="{9D8B030D-6E8A-4147-A177-3AD203B41FA5}">
                      <a16:colId xmlns:a16="http://schemas.microsoft.com/office/drawing/2014/main" val="364204572"/>
                    </a:ext>
                  </a:extLst>
                </a:gridCol>
                <a:gridCol w="2766207">
                  <a:extLst>
                    <a:ext uri="{9D8B030D-6E8A-4147-A177-3AD203B41FA5}">
                      <a16:colId xmlns:a16="http://schemas.microsoft.com/office/drawing/2014/main" val="4055417734"/>
                    </a:ext>
                  </a:extLst>
                </a:gridCol>
                <a:gridCol w="1271369">
                  <a:extLst>
                    <a:ext uri="{9D8B030D-6E8A-4147-A177-3AD203B41FA5}">
                      <a16:colId xmlns:a16="http://schemas.microsoft.com/office/drawing/2014/main" val="2134725910"/>
                    </a:ext>
                  </a:extLst>
                </a:gridCol>
                <a:gridCol w="2766207">
                  <a:extLst>
                    <a:ext uri="{9D8B030D-6E8A-4147-A177-3AD203B41FA5}">
                      <a16:colId xmlns:a16="http://schemas.microsoft.com/office/drawing/2014/main" val="36188974"/>
                    </a:ext>
                  </a:extLst>
                </a:gridCol>
              </a:tblGrid>
              <a:tr h="370840">
                <a:tc>
                  <a:txBody>
                    <a:bodyPr/>
                    <a:lstStyle/>
                    <a:p>
                      <a:r>
                        <a:rPr lang="es-ES_tradnl" sz="1100" b="1" noProof="0">
                          <a:solidFill>
                            <a:srgbClr val="000000"/>
                          </a:solidFill>
                        </a:rPr>
                        <a:t>Actor:</a:t>
                      </a:r>
                    </a:p>
                  </a:txBody>
                  <a:tcPr>
                    <a:solidFill>
                      <a:schemeClr val="bg1">
                        <a:lumMod val="75000"/>
                      </a:schemeClr>
                    </a:solidFill>
                  </a:tcPr>
                </a:tc>
                <a:tc>
                  <a:txBody>
                    <a:bodyPr/>
                    <a:lstStyle/>
                    <a:p>
                      <a:r>
                        <a:rPr lang="es-ES_tradnl" sz="1100" b="1" noProof="0">
                          <a:solidFill>
                            <a:srgbClr val="000000"/>
                          </a:solidFill>
                        </a:rPr>
                        <a:t>Usuario con suscripción premium</a:t>
                      </a:r>
                    </a:p>
                  </a:txBody>
                  <a:tcPr>
                    <a:solidFill>
                      <a:schemeClr val="bg1">
                        <a:lumMod val="75000"/>
                      </a:schemeClr>
                    </a:solidFill>
                  </a:tcPr>
                </a:tc>
                <a:tc>
                  <a:txBody>
                    <a:bodyPr/>
                    <a:lstStyle/>
                    <a:p>
                      <a:r>
                        <a:rPr lang="es-ES_tradnl" sz="1100" b="1" noProof="0">
                          <a:solidFill>
                            <a:srgbClr val="000000"/>
                          </a:solidFill>
                        </a:rPr>
                        <a:t>Estímulo:</a:t>
                      </a:r>
                    </a:p>
                  </a:txBody>
                  <a:tcPr>
                    <a:solidFill>
                      <a:schemeClr val="bg1">
                        <a:lumMod val="75000"/>
                      </a:schemeClr>
                    </a:solidFill>
                  </a:tcPr>
                </a:tc>
                <a:tc>
                  <a:txBody>
                    <a:bodyPr/>
                    <a:lstStyle/>
                    <a:p>
                      <a:r>
                        <a:rPr lang="es-ES" sz="1100" b="1" noProof="0">
                          <a:solidFill>
                            <a:srgbClr val="000000"/>
                          </a:solidFill>
                        </a:rPr>
                        <a:t>Evento (ofertas de órdenes de compra y venta) ocurrido en un libro de órdenes de interés al usuario.</a:t>
                      </a:r>
                    </a:p>
                  </a:txBody>
                  <a:tcPr>
                    <a:solidFill>
                      <a:schemeClr val="bg1">
                        <a:lumMod val="75000"/>
                      </a:schemeClr>
                    </a:solidFill>
                  </a:tcPr>
                </a:tc>
                <a:extLst>
                  <a:ext uri="{0D108BD9-81ED-4DB2-BD59-A6C34878D82A}">
                    <a16:rowId xmlns:a16="http://schemas.microsoft.com/office/drawing/2014/main" val="4024722904"/>
                  </a:ext>
                </a:extLst>
              </a:tr>
              <a:tr h="370840">
                <a:tc>
                  <a:txBody>
                    <a:bodyPr/>
                    <a:lstStyle/>
                    <a:p>
                      <a:r>
                        <a:rPr lang="es-ES_tradnl" sz="1100" b="1" noProof="0">
                          <a:solidFill>
                            <a:srgbClr val="000000"/>
                          </a:solidFill>
                        </a:rPr>
                        <a:t>Ambiente:</a:t>
                      </a:r>
                    </a:p>
                  </a:txBody>
                  <a:tcPr>
                    <a:solidFill>
                      <a:schemeClr val="bg1">
                        <a:lumMod val="75000"/>
                      </a:schemeClr>
                    </a:solidFill>
                  </a:tcPr>
                </a:tc>
                <a:tc>
                  <a:txBody>
                    <a:bodyPr/>
                    <a:lstStyle/>
                    <a:p>
                      <a:r>
                        <a:rPr lang="es-ES_tradnl" sz="1100" b="1" noProof="0">
                          <a:solidFill>
                            <a:srgbClr val="000000"/>
                          </a:solidFill>
                        </a:rPr>
                        <a:t>Operación normal (1300 eventos/min)</a:t>
                      </a:r>
                      <a:endParaRPr lang="es-ES_tradnl" sz="1100" b="1" noProof="0">
                        <a:solidFill>
                          <a:srgbClr val="FF0000"/>
                        </a:solidFill>
                      </a:endParaRPr>
                    </a:p>
                  </a:txBody>
                  <a:tcPr>
                    <a:solidFill>
                      <a:schemeClr val="bg1">
                        <a:lumMod val="75000"/>
                      </a:schemeClr>
                    </a:solidFill>
                  </a:tcPr>
                </a:tc>
                <a:tc>
                  <a:txBody>
                    <a:bodyPr/>
                    <a:lstStyle/>
                    <a:p>
                      <a:r>
                        <a:rPr lang="es-ES_tradnl" sz="1100" b="1" noProof="0">
                          <a:solidFill>
                            <a:srgbClr val="000000"/>
                          </a:solidFill>
                        </a:rPr>
                        <a:t>Artefacto:</a:t>
                      </a:r>
                    </a:p>
                  </a:txBody>
                  <a:tcPr>
                    <a:solidFill>
                      <a:schemeClr val="bg1">
                        <a:lumMod val="75000"/>
                      </a:schemeClr>
                    </a:solidFill>
                  </a:tcPr>
                </a:tc>
                <a:tc>
                  <a:txBody>
                    <a:bodyPr/>
                    <a:lstStyle/>
                    <a:p>
                      <a:r>
                        <a:rPr lang="es-ES_tradnl" sz="1100" b="1" noProof="0">
                          <a:solidFill>
                            <a:srgbClr val="000000"/>
                          </a:solidFill>
                        </a:rPr>
                        <a:t>Sistema</a:t>
                      </a:r>
                    </a:p>
                  </a:txBody>
                  <a:tcPr>
                    <a:solidFill>
                      <a:schemeClr val="bg1">
                        <a:lumMod val="75000"/>
                      </a:schemeClr>
                    </a:solidFill>
                  </a:tcPr>
                </a:tc>
                <a:extLst>
                  <a:ext uri="{0D108BD9-81ED-4DB2-BD59-A6C34878D82A}">
                    <a16:rowId xmlns:a16="http://schemas.microsoft.com/office/drawing/2014/main" val="3947952321"/>
                  </a:ext>
                </a:extLst>
              </a:tr>
              <a:tr h="370840">
                <a:tc>
                  <a:txBody>
                    <a:bodyPr/>
                    <a:lstStyle/>
                    <a:p>
                      <a:r>
                        <a:rPr lang="es-ES_tradnl" sz="1100" b="1" noProof="0">
                          <a:solidFill>
                            <a:srgbClr val="000000"/>
                          </a:solidFill>
                        </a:rPr>
                        <a:t>Respuesta esperada:</a:t>
                      </a:r>
                    </a:p>
                  </a:txBody>
                  <a:tcPr>
                    <a:solidFill>
                      <a:schemeClr val="bg1">
                        <a:lumMod val="75000"/>
                      </a:schemeClr>
                    </a:solidFill>
                  </a:tcPr>
                </a:tc>
                <a:tc gridSpan="3">
                  <a:txBody>
                    <a:bodyPr/>
                    <a:lstStyle/>
                    <a:p>
                      <a:pPr lvl="0">
                        <a:buNone/>
                      </a:pPr>
                      <a:r>
                        <a:rPr lang="es-ES_tradnl" sz="1100" b="1" kern="1200" noProof="0">
                          <a:solidFill>
                            <a:srgbClr val="000000"/>
                          </a:solidFill>
                          <a:latin typeface="+mn-lt"/>
                          <a:ea typeface="+mn-ea"/>
                          <a:cs typeface="+mn-cs"/>
                        </a:rPr>
                        <a:t>El sistema genera la notificación y las envia a la cola de entrega en 0,15 segundos a los usuarios con suscripción premium.</a:t>
                      </a:r>
                    </a:p>
                  </a:txBody>
                  <a:tcPr>
                    <a:solidFill>
                      <a:schemeClr val="bg1">
                        <a:lumMod val="75000"/>
                      </a:schemeClr>
                    </a:solidFill>
                  </a:tcPr>
                </a:tc>
                <a:tc hMerge="1">
                  <a:txBody>
                    <a:bodyPr/>
                    <a:lstStyle/>
                    <a:p>
                      <a:endParaRPr lang="en-US" sz="1100" b="1">
                        <a:solidFill>
                          <a:srgbClr val="000000"/>
                        </a:solidFill>
                      </a:endParaRPr>
                    </a:p>
                  </a:txBody>
                  <a:tcPr>
                    <a:solidFill>
                      <a:schemeClr val="bg1">
                        <a:lumMod val="75000"/>
                      </a:schemeClr>
                    </a:solidFill>
                  </a:tcPr>
                </a:tc>
                <a:tc hMerge="1">
                  <a:txBody>
                    <a:bodyPr/>
                    <a:lstStyle/>
                    <a:p>
                      <a:endParaRPr lang="en-US" sz="1100" b="1">
                        <a:solidFill>
                          <a:srgbClr val="000000"/>
                        </a:solidFill>
                      </a:endParaRPr>
                    </a:p>
                  </a:txBody>
                  <a:tcPr>
                    <a:solidFill>
                      <a:schemeClr val="bg1">
                        <a:lumMod val="75000"/>
                      </a:schemeClr>
                    </a:solidFill>
                  </a:tcPr>
                </a:tc>
                <a:extLst>
                  <a:ext uri="{0D108BD9-81ED-4DB2-BD59-A6C34878D82A}">
                    <a16:rowId xmlns:a16="http://schemas.microsoft.com/office/drawing/2014/main" val="2565655683"/>
                  </a:ext>
                </a:extLst>
              </a:tr>
            </a:tbl>
          </a:graphicData>
        </a:graphic>
      </p:graphicFrame>
      <p:graphicFrame>
        <p:nvGraphicFramePr>
          <p:cNvPr id="14" name="Table 13">
            <a:extLst>
              <a:ext uri="{FF2B5EF4-FFF2-40B4-BE49-F238E27FC236}">
                <a16:creationId xmlns:a16="http://schemas.microsoft.com/office/drawing/2014/main" id="{E833C5EF-FBD9-2B4E-E6F7-AC71C0760243}"/>
              </a:ext>
            </a:extLst>
          </p:cNvPr>
          <p:cNvGraphicFramePr>
            <a:graphicFrameLocks noGrp="1"/>
          </p:cNvGraphicFramePr>
          <p:nvPr/>
        </p:nvGraphicFramePr>
        <p:xfrm>
          <a:off x="642367" y="1389328"/>
          <a:ext cx="2592288" cy="1109312"/>
        </p:xfrm>
        <a:graphic>
          <a:graphicData uri="http://schemas.openxmlformats.org/drawingml/2006/table">
            <a:tbl>
              <a:tblPr firstRow="1" bandRow="1">
                <a:tableStyleId>{5C22544A-7EE6-4342-B048-85BDC9FD1C3A}</a:tableStyleId>
              </a:tblPr>
              <a:tblGrid>
                <a:gridCol w="856876">
                  <a:extLst>
                    <a:ext uri="{9D8B030D-6E8A-4147-A177-3AD203B41FA5}">
                      <a16:colId xmlns:a16="http://schemas.microsoft.com/office/drawing/2014/main" val="3074122083"/>
                    </a:ext>
                  </a:extLst>
                </a:gridCol>
                <a:gridCol w="1735412">
                  <a:extLst>
                    <a:ext uri="{9D8B030D-6E8A-4147-A177-3AD203B41FA5}">
                      <a16:colId xmlns:a16="http://schemas.microsoft.com/office/drawing/2014/main" val="1104832515"/>
                    </a:ext>
                  </a:extLst>
                </a:gridCol>
              </a:tblGrid>
              <a:tr h="341296">
                <a:tc gridSpan="2">
                  <a:txBody>
                    <a:bodyPr/>
                    <a:lstStyle/>
                    <a:p>
                      <a:pPr algn="ctr"/>
                      <a:r>
                        <a:rPr lang="es-ES_tradnl" sz="1100" b="0" noProof="0">
                          <a:solidFill>
                            <a:srgbClr val="000000"/>
                          </a:solidFill>
                        </a:rPr>
                        <a:t>Latencia</a:t>
                      </a:r>
                    </a:p>
                  </a:txBody>
                  <a:tcPr>
                    <a:solidFill>
                      <a:srgbClr val="92D050"/>
                    </a:solidFill>
                  </a:tcPr>
                </a:tc>
                <a:tc hMerge="1">
                  <a:txBody>
                    <a:bodyPr/>
                    <a:lstStyle/>
                    <a:p>
                      <a:endParaRPr lang="en-US"/>
                    </a:p>
                  </a:txBody>
                  <a:tcPr>
                    <a:solidFill>
                      <a:schemeClr val="tx1">
                        <a:lumMod val="40000"/>
                        <a:lumOff val="60000"/>
                      </a:schemeClr>
                    </a:solidFill>
                  </a:tcPr>
                </a:tc>
                <a:extLst>
                  <a:ext uri="{0D108BD9-81ED-4DB2-BD59-A6C34878D82A}">
                    <a16:rowId xmlns:a16="http://schemas.microsoft.com/office/drawing/2014/main" val="2684417783"/>
                  </a:ext>
                </a:extLst>
              </a:tr>
              <a:tr h="341296">
                <a:tc>
                  <a:txBody>
                    <a:bodyPr/>
                    <a:lstStyle/>
                    <a:p>
                      <a:r>
                        <a:rPr lang="es-ES_tradnl" sz="1100" noProof="0">
                          <a:solidFill>
                            <a:srgbClr val="000000"/>
                          </a:solidFill>
                        </a:rPr>
                        <a:t>Unidad:</a:t>
                      </a:r>
                    </a:p>
                  </a:txBody>
                  <a:tcPr>
                    <a:solidFill>
                      <a:schemeClr val="tx1">
                        <a:lumMod val="40000"/>
                        <a:lumOff val="60000"/>
                      </a:schemeClr>
                    </a:solidFill>
                  </a:tcPr>
                </a:tc>
                <a:tc>
                  <a:txBody>
                    <a:bodyPr/>
                    <a:lstStyle/>
                    <a:p>
                      <a:r>
                        <a:rPr lang="es-ES_tradnl" sz="1100" noProof="0">
                          <a:solidFill>
                            <a:srgbClr val="000000"/>
                          </a:solidFill>
                        </a:rPr>
                        <a:t>Segundos</a:t>
                      </a:r>
                    </a:p>
                  </a:txBody>
                  <a:tcPr>
                    <a:solidFill>
                      <a:schemeClr val="tx1">
                        <a:lumMod val="40000"/>
                        <a:lumOff val="60000"/>
                      </a:schemeClr>
                    </a:solidFill>
                  </a:tcPr>
                </a:tc>
                <a:extLst>
                  <a:ext uri="{0D108BD9-81ED-4DB2-BD59-A6C34878D82A}">
                    <a16:rowId xmlns:a16="http://schemas.microsoft.com/office/drawing/2014/main" val="509062101"/>
                  </a:ext>
                </a:extLst>
              </a:tr>
              <a:tr h="341296">
                <a:tc>
                  <a:txBody>
                    <a:bodyPr/>
                    <a:lstStyle/>
                    <a:p>
                      <a:r>
                        <a:rPr lang="es-ES_tradnl" sz="1100" noProof="0">
                          <a:solidFill>
                            <a:srgbClr val="000000"/>
                          </a:solidFill>
                        </a:rPr>
                        <a:t>Respuesta esperada:</a:t>
                      </a:r>
                    </a:p>
                  </a:txBody>
                  <a:tcPr>
                    <a:solidFill>
                      <a:schemeClr val="tx1">
                        <a:lumMod val="40000"/>
                        <a:lumOff val="60000"/>
                      </a:schemeClr>
                    </a:solidFill>
                  </a:tcPr>
                </a:tc>
                <a:tc>
                  <a:txBody>
                    <a:bodyPr/>
                    <a:lstStyle/>
                    <a:p>
                      <a:r>
                        <a:rPr lang="es-ES_tradnl" sz="1100" noProof="0">
                          <a:solidFill>
                            <a:srgbClr val="000000"/>
                          </a:solidFill>
                        </a:rPr>
                        <a:t>0.15 </a:t>
                      </a:r>
                      <a:r>
                        <a:rPr lang="es-ES" sz="1100" b="0" i="0" u="none" strike="noStrike" noProof="0">
                          <a:solidFill>
                            <a:srgbClr val="000000"/>
                          </a:solidFill>
                          <a:latin typeface="Calibri"/>
                        </a:rPr>
                        <a:t>Segundos</a:t>
                      </a:r>
                      <a:endParaRPr lang="es-ES_tradnl" sz="1100" noProof="0">
                        <a:solidFill>
                          <a:srgbClr val="000000"/>
                        </a:solidFill>
                      </a:endParaRPr>
                    </a:p>
                  </a:txBody>
                  <a:tcPr>
                    <a:solidFill>
                      <a:schemeClr val="tx1">
                        <a:lumMod val="40000"/>
                        <a:lumOff val="60000"/>
                      </a:schemeClr>
                    </a:solidFill>
                  </a:tcPr>
                </a:tc>
                <a:extLst>
                  <a:ext uri="{0D108BD9-81ED-4DB2-BD59-A6C34878D82A}">
                    <a16:rowId xmlns:a16="http://schemas.microsoft.com/office/drawing/2014/main" val="2522535118"/>
                  </a:ext>
                </a:extLst>
              </a:tr>
            </a:tbl>
          </a:graphicData>
        </a:graphic>
      </p:graphicFrame>
      <p:graphicFrame>
        <p:nvGraphicFramePr>
          <p:cNvPr id="15" name="Table 14">
            <a:extLst>
              <a:ext uri="{FF2B5EF4-FFF2-40B4-BE49-F238E27FC236}">
                <a16:creationId xmlns:a16="http://schemas.microsoft.com/office/drawing/2014/main" id="{B2657318-CE98-EE19-89B2-C1F7160E121F}"/>
              </a:ext>
            </a:extLst>
          </p:cNvPr>
          <p:cNvGraphicFramePr>
            <a:graphicFrameLocks noGrp="1"/>
          </p:cNvGraphicFramePr>
          <p:nvPr/>
        </p:nvGraphicFramePr>
        <p:xfrm>
          <a:off x="3357495" y="1383584"/>
          <a:ext cx="2592288" cy="1194736"/>
        </p:xfrm>
        <a:graphic>
          <a:graphicData uri="http://schemas.openxmlformats.org/drawingml/2006/table">
            <a:tbl>
              <a:tblPr firstRow="1" bandRow="1">
                <a:tableStyleId>{5C22544A-7EE6-4342-B048-85BDC9FD1C3A}</a:tableStyleId>
              </a:tblPr>
              <a:tblGrid>
                <a:gridCol w="856876">
                  <a:extLst>
                    <a:ext uri="{9D8B030D-6E8A-4147-A177-3AD203B41FA5}">
                      <a16:colId xmlns:a16="http://schemas.microsoft.com/office/drawing/2014/main" val="3074122083"/>
                    </a:ext>
                  </a:extLst>
                </a:gridCol>
                <a:gridCol w="1735412">
                  <a:extLst>
                    <a:ext uri="{9D8B030D-6E8A-4147-A177-3AD203B41FA5}">
                      <a16:colId xmlns:a16="http://schemas.microsoft.com/office/drawing/2014/main" val="1104832515"/>
                    </a:ext>
                  </a:extLst>
                </a:gridCol>
              </a:tblGrid>
              <a:tr h="341296">
                <a:tc gridSpan="2">
                  <a:txBody>
                    <a:bodyPr/>
                    <a:lstStyle/>
                    <a:p>
                      <a:pPr algn="ctr"/>
                      <a:r>
                        <a:rPr lang="es-ES_tradnl" sz="1100" b="0" noProof="0">
                          <a:solidFill>
                            <a:srgbClr val="000000"/>
                          </a:solidFill>
                        </a:rPr>
                        <a:t>Escalabilidad</a:t>
                      </a:r>
                    </a:p>
                  </a:txBody>
                  <a:tcPr>
                    <a:solidFill>
                      <a:srgbClr val="92D050"/>
                    </a:solidFill>
                  </a:tcPr>
                </a:tc>
                <a:tc hMerge="1">
                  <a:txBody>
                    <a:bodyPr/>
                    <a:lstStyle/>
                    <a:p>
                      <a:endParaRPr lang="en-US"/>
                    </a:p>
                  </a:txBody>
                  <a:tcPr>
                    <a:solidFill>
                      <a:schemeClr val="tx1">
                        <a:lumMod val="40000"/>
                        <a:lumOff val="60000"/>
                      </a:schemeClr>
                    </a:solidFill>
                  </a:tcPr>
                </a:tc>
                <a:extLst>
                  <a:ext uri="{0D108BD9-81ED-4DB2-BD59-A6C34878D82A}">
                    <a16:rowId xmlns:a16="http://schemas.microsoft.com/office/drawing/2014/main" val="2684417783"/>
                  </a:ext>
                </a:extLst>
              </a:tr>
              <a:tr h="341296">
                <a:tc>
                  <a:txBody>
                    <a:bodyPr/>
                    <a:lstStyle/>
                    <a:p>
                      <a:r>
                        <a:rPr lang="es-ES_tradnl" sz="1100" noProof="0">
                          <a:solidFill>
                            <a:srgbClr val="000000"/>
                          </a:solidFill>
                        </a:rPr>
                        <a:t>Unidad:</a:t>
                      </a:r>
                    </a:p>
                  </a:txBody>
                  <a:tcPr>
                    <a:solidFill>
                      <a:schemeClr val="tx1">
                        <a:lumMod val="40000"/>
                        <a:lumOff val="60000"/>
                      </a:schemeClr>
                    </a:solidFill>
                  </a:tcPr>
                </a:tc>
                <a:tc>
                  <a:txBody>
                    <a:bodyPr/>
                    <a:lstStyle/>
                    <a:p>
                      <a:r>
                        <a:rPr lang="es-ES_tradnl" sz="1100" noProof="0">
                          <a:solidFill>
                            <a:srgbClr val="000000"/>
                          </a:solidFill>
                        </a:rPr>
                        <a:t>(# de eventos / minuto) * minutos</a:t>
                      </a:r>
                    </a:p>
                  </a:txBody>
                  <a:tcPr>
                    <a:solidFill>
                      <a:schemeClr val="tx1">
                        <a:lumMod val="40000"/>
                        <a:lumOff val="60000"/>
                      </a:schemeClr>
                    </a:solidFill>
                  </a:tcPr>
                </a:tc>
                <a:extLst>
                  <a:ext uri="{0D108BD9-81ED-4DB2-BD59-A6C34878D82A}">
                    <a16:rowId xmlns:a16="http://schemas.microsoft.com/office/drawing/2014/main" val="509062101"/>
                  </a:ext>
                </a:extLst>
              </a:tr>
              <a:tr h="341296">
                <a:tc>
                  <a:txBody>
                    <a:bodyPr/>
                    <a:lstStyle/>
                    <a:p>
                      <a:r>
                        <a:rPr lang="es-ES_tradnl" sz="1100" noProof="0">
                          <a:solidFill>
                            <a:srgbClr val="000000"/>
                          </a:solidFill>
                        </a:rPr>
                        <a:t>Respuesta esperada:</a:t>
                      </a:r>
                    </a:p>
                  </a:txBody>
                  <a:tcPr>
                    <a:solidFill>
                      <a:schemeClr val="tx1">
                        <a:lumMod val="40000"/>
                        <a:lumOff val="60000"/>
                      </a:schemeClr>
                    </a:solidFill>
                  </a:tcPr>
                </a:tc>
                <a:tc>
                  <a:txBody>
                    <a:bodyPr/>
                    <a:lstStyle/>
                    <a:p>
                      <a:r>
                        <a:rPr lang="es-ES_tradnl" sz="1100" noProof="0">
                          <a:solidFill>
                            <a:srgbClr val="000000"/>
                          </a:solidFill>
                        </a:rPr>
                        <a:t>6500/minuto * 30 minutos</a:t>
                      </a:r>
                    </a:p>
                  </a:txBody>
                  <a:tcPr>
                    <a:solidFill>
                      <a:schemeClr val="tx1">
                        <a:lumMod val="40000"/>
                        <a:lumOff val="60000"/>
                      </a:schemeClr>
                    </a:solidFill>
                  </a:tcPr>
                </a:tc>
                <a:extLst>
                  <a:ext uri="{0D108BD9-81ED-4DB2-BD59-A6C34878D82A}">
                    <a16:rowId xmlns:a16="http://schemas.microsoft.com/office/drawing/2014/main" val="2522535118"/>
                  </a:ext>
                </a:extLst>
              </a:tr>
            </a:tbl>
          </a:graphicData>
        </a:graphic>
      </p:graphicFrame>
      <p:graphicFrame>
        <p:nvGraphicFramePr>
          <p:cNvPr id="16" name="Table 15">
            <a:extLst>
              <a:ext uri="{FF2B5EF4-FFF2-40B4-BE49-F238E27FC236}">
                <a16:creationId xmlns:a16="http://schemas.microsoft.com/office/drawing/2014/main" id="{D660B063-8C58-E99E-44DB-3CF3EDD9EFF7}"/>
              </a:ext>
            </a:extLst>
          </p:cNvPr>
          <p:cNvGraphicFramePr>
            <a:graphicFrameLocks noGrp="1"/>
          </p:cNvGraphicFramePr>
          <p:nvPr/>
        </p:nvGraphicFramePr>
        <p:xfrm>
          <a:off x="6125231" y="1383584"/>
          <a:ext cx="2592288" cy="1109312"/>
        </p:xfrm>
        <a:graphic>
          <a:graphicData uri="http://schemas.openxmlformats.org/drawingml/2006/table">
            <a:tbl>
              <a:tblPr firstRow="1" bandRow="1">
                <a:tableStyleId>{5C22544A-7EE6-4342-B048-85BDC9FD1C3A}</a:tableStyleId>
              </a:tblPr>
              <a:tblGrid>
                <a:gridCol w="856876">
                  <a:extLst>
                    <a:ext uri="{9D8B030D-6E8A-4147-A177-3AD203B41FA5}">
                      <a16:colId xmlns:a16="http://schemas.microsoft.com/office/drawing/2014/main" val="3074122083"/>
                    </a:ext>
                  </a:extLst>
                </a:gridCol>
                <a:gridCol w="1735412">
                  <a:extLst>
                    <a:ext uri="{9D8B030D-6E8A-4147-A177-3AD203B41FA5}">
                      <a16:colId xmlns:a16="http://schemas.microsoft.com/office/drawing/2014/main" val="1104832515"/>
                    </a:ext>
                  </a:extLst>
                </a:gridCol>
              </a:tblGrid>
              <a:tr h="341296">
                <a:tc gridSpan="2">
                  <a:txBody>
                    <a:bodyPr/>
                    <a:lstStyle/>
                    <a:p>
                      <a:pPr algn="ctr"/>
                      <a:endParaRPr lang="es-ES_tradnl" sz="1100" b="0" noProof="0">
                        <a:solidFill>
                          <a:srgbClr val="000000"/>
                        </a:solidFill>
                      </a:endParaRPr>
                    </a:p>
                  </a:txBody>
                  <a:tcPr>
                    <a:solidFill>
                      <a:srgbClr val="92D050"/>
                    </a:solidFill>
                  </a:tcPr>
                </a:tc>
                <a:tc hMerge="1">
                  <a:txBody>
                    <a:bodyPr/>
                    <a:lstStyle/>
                    <a:p>
                      <a:endParaRPr lang="en-US"/>
                    </a:p>
                  </a:txBody>
                  <a:tcPr>
                    <a:solidFill>
                      <a:schemeClr val="tx1">
                        <a:lumMod val="40000"/>
                        <a:lumOff val="60000"/>
                      </a:schemeClr>
                    </a:solidFill>
                  </a:tcPr>
                </a:tc>
                <a:extLst>
                  <a:ext uri="{0D108BD9-81ED-4DB2-BD59-A6C34878D82A}">
                    <a16:rowId xmlns:a16="http://schemas.microsoft.com/office/drawing/2014/main" val="2684417783"/>
                  </a:ext>
                </a:extLst>
              </a:tr>
              <a:tr h="341296">
                <a:tc>
                  <a:txBody>
                    <a:bodyPr/>
                    <a:lstStyle/>
                    <a:p>
                      <a:r>
                        <a:rPr lang="es-ES_tradnl" sz="1100" noProof="0">
                          <a:solidFill>
                            <a:srgbClr val="000000"/>
                          </a:solidFill>
                        </a:rPr>
                        <a:t>Unidad:</a:t>
                      </a:r>
                    </a:p>
                  </a:txBody>
                  <a:tcPr>
                    <a:solidFill>
                      <a:schemeClr val="tx1">
                        <a:lumMod val="40000"/>
                        <a:lumOff val="60000"/>
                      </a:schemeClr>
                    </a:solidFill>
                  </a:tcPr>
                </a:tc>
                <a:tc>
                  <a:txBody>
                    <a:bodyPr/>
                    <a:lstStyle/>
                    <a:p>
                      <a:endParaRPr lang="es-ES_tradnl" sz="1100" noProof="0">
                        <a:solidFill>
                          <a:srgbClr val="000000"/>
                        </a:solidFill>
                      </a:endParaRPr>
                    </a:p>
                  </a:txBody>
                  <a:tcPr>
                    <a:solidFill>
                      <a:schemeClr val="tx1">
                        <a:lumMod val="40000"/>
                        <a:lumOff val="60000"/>
                      </a:schemeClr>
                    </a:solidFill>
                  </a:tcPr>
                </a:tc>
                <a:extLst>
                  <a:ext uri="{0D108BD9-81ED-4DB2-BD59-A6C34878D82A}">
                    <a16:rowId xmlns:a16="http://schemas.microsoft.com/office/drawing/2014/main" val="509062101"/>
                  </a:ext>
                </a:extLst>
              </a:tr>
              <a:tr h="341296">
                <a:tc>
                  <a:txBody>
                    <a:bodyPr/>
                    <a:lstStyle/>
                    <a:p>
                      <a:r>
                        <a:rPr lang="es-ES_tradnl" sz="1100" noProof="0">
                          <a:solidFill>
                            <a:srgbClr val="000000"/>
                          </a:solidFill>
                        </a:rPr>
                        <a:t>Respuesta esperada:</a:t>
                      </a:r>
                    </a:p>
                  </a:txBody>
                  <a:tcPr>
                    <a:solidFill>
                      <a:schemeClr val="tx1">
                        <a:lumMod val="40000"/>
                        <a:lumOff val="60000"/>
                      </a:schemeClr>
                    </a:solidFill>
                  </a:tcPr>
                </a:tc>
                <a:tc>
                  <a:txBody>
                    <a:bodyPr/>
                    <a:lstStyle/>
                    <a:p>
                      <a:endParaRPr lang="es-ES_tradnl" sz="1100" noProof="0">
                        <a:solidFill>
                          <a:srgbClr val="000000"/>
                        </a:solidFill>
                      </a:endParaRPr>
                    </a:p>
                  </a:txBody>
                  <a:tcPr>
                    <a:solidFill>
                      <a:schemeClr val="tx1">
                        <a:lumMod val="40000"/>
                        <a:lumOff val="60000"/>
                      </a:schemeClr>
                    </a:solidFill>
                  </a:tcPr>
                </a:tc>
                <a:extLst>
                  <a:ext uri="{0D108BD9-81ED-4DB2-BD59-A6C34878D82A}">
                    <a16:rowId xmlns:a16="http://schemas.microsoft.com/office/drawing/2014/main" val="2522535118"/>
                  </a:ext>
                </a:extLst>
              </a:tr>
            </a:tbl>
          </a:graphicData>
        </a:graphic>
      </p:graphicFrame>
      <p:sp>
        <p:nvSpPr>
          <p:cNvPr id="20" name="TextBox 19">
            <a:extLst>
              <a:ext uri="{FF2B5EF4-FFF2-40B4-BE49-F238E27FC236}">
                <a16:creationId xmlns:a16="http://schemas.microsoft.com/office/drawing/2014/main" id="{502190BB-CBFB-C2FF-C363-855B4C22F5BD}"/>
              </a:ext>
            </a:extLst>
          </p:cNvPr>
          <p:cNvSpPr txBox="1"/>
          <p:nvPr/>
        </p:nvSpPr>
        <p:spPr>
          <a:xfrm>
            <a:off x="82463" y="1661899"/>
            <a:ext cx="490840" cy="830997"/>
          </a:xfrm>
          <a:prstGeom prst="rect">
            <a:avLst/>
          </a:prstGeom>
          <a:noFill/>
        </p:spPr>
        <p:txBody>
          <a:bodyPr wrap="none" rtlCol="0">
            <a:spAutoFit/>
          </a:bodyPr>
          <a:lstStyle/>
          <a:p>
            <a:r>
              <a:rPr lang="es-ES_tradnl" sz="4800">
                <a:solidFill>
                  <a:srgbClr val="00B050"/>
                </a:solidFill>
              </a:rPr>
              <a:t>+</a:t>
            </a:r>
          </a:p>
        </p:txBody>
      </p:sp>
      <p:sp>
        <p:nvSpPr>
          <p:cNvPr id="21" name="TextBox 20">
            <a:extLst>
              <a:ext uri="{FF2B5EF4-FFF2-40B4-BE49-F238E27FC236}">
                <a16:creationId xmlns:a16="http://schemas.microsoft.com/office/drawing/2014/main" id="{F73DAA3F-AF89-C555-27FF-0985DB323C92}"/>
              </a:ext>
            </a:extLst>
          </p:cNvPr>
          <p:cNvSpPr txBox="1"/>
          <p:nvPr/>
        </p:nvSpPr>
        <p:spPr>
          <a:xfrm>
            <a:off x="90519" y="4685349"/>
            <a:ext cx="373820" cy="830997"/>
          </a:xfrm>
          <a:prstGeom prst="rect">
            <a:avLst/>
          </a:prstGeom>
          <a:noFill/>
        </p:spPr>
        <p:txBody>
          <a:bodyPr wrap="none" rtlCol="0">
            <a:spAutoFit/>
          </a:bodyPr>
          <a:lstStyle/>
          <a:p>
            <a:r>
              <a:rPr lang="es-ES_tradnl" sz="4800">
                <a:solidFill>
                  <a:srgbClr val="C00000"/>
                </a:solidFill>
              </a:rPr>
              <a:t>-</a:t>
            </a:r>
          </a:p>
        </p:txBody>
      </p:sp>
      <p:graphicFrame>
        <p:nvGraphicFramePr>
          <p:cNvPr id="22" name="Table 21">
            <a:extLst>
              <a:ext uri="{FF2B5EF4-FFF2-40B4-BE49-F238E27FC236}">
                <a16:creationId xmlns:a16="http://schemas.microsoft.com/office/drawing/2014/main" id="{D1D77F1C-B890-684D-7C8A-EA312B1ABBB3}"/>
              </a:ext>
            </a:extLst>
          </p:cNvPr>
          <p:cNvGraphicFramePr>
            <a:graphicFrameLocks noGrp="1"/>
          </p:cNvGraphicFramePr>
          <p:nvPr/>
        </p:nvGraphicFramePr>
        <p:xfrm>
          <a:off x="611560" y="4551936"/>
          <a:ext cx="2592288" cy="1023888"/>
        </p:xfrm>
        <a:graphic>
          <a:graphicData uri="http://schemas.openxmlformats.org/drawingml/2006/table">
            <a:tbl>
              <a:tblPr firstRow="1" bandRow="1">
                <a:tableStyleId>{5C22544A-7EE6-4342-B048-85BDC9FD1C3A}</a:tableStyleId>
              </a:tblPr>
              <a:tblGrid>
                <a:gridCol w="856876">
                  <a:extLst>
                    <a:ext uri="{9D8B030D-6E8A-4147-A177-3AD203B41FA5}">
                      <a16:colId xmlns:a16="http://schemas.microsoft.com/office/drawing/2014/main" val="3074122083"/>
                    </a:ext>
                  </a:extLst>
                </a:gridCol>
                <a:gridCol w="1735412">
                  <a:extLst>
                    <a:ext uri="{9D8B030D-6E8A-4147-A177-3AD203B41FA5}">
                      <a16:colId xmlns:a16="http://schemas.microsoft.com/office/drawing/2014/main" val="1104832515"/>
                    </a:ext>
                  </a:extLst>
                </a:gridCol>
              </a:tblGrid>
              <a:tr h="341296">
                <a:tc gridSpan="2">
                  <a:txBody>
                    <a:bodyPr/>
                    <a:lstStyle/>
                    <a:p>
                      <a:pPr algn="ctr"/>
                      <a:r>
                        <a:rPr lang="es-ES_tradnl" sz="1100" b="0" noProof="0">
                          <a:solidFill>
                            <a:srgbClr val="000000"/>
                          </a:solidFill>
                        </a:rPr>
                        <a:t>Atributo de calidad</a:t>
                      </a:r>
                    </a:p>
                  </a:txBody>
                  <a:tcPr>
                    <a:solidFill>
                      <a:schemeClr val="accent6">
                        <a:lumMod val="60000"/>
                        <a:lumOff val="40000"/>
                      </a:schemeClr>
                    </a:solidFill>
                  </a:tcPr>
                </a:tc>
                <a:tc hMerge="1">
                  <a:txBody>
                    <a:bodyPr/>
                    <a:lstStyle/>
                    <a:p>
                      <a:endParaRPr lang="en-US"/>
                    </a:p>
                  </a:txBody>
                  <a:tcPr>
                    <a:solidFill>
                      <a:schemeClr val="tx1">
                        <a:lumMod val="40000"/>
                        <a:lumOff val="60000"/>
                      </a:schemeClr>
                    </a:solidFill>
                  </a:tcPr>
                </a:tc>
                <a:extLst>
                  <a:ext uri="{0D108BD9-81ED-4DB2-BD59-A6C34878D82A}">
                    <a16:rowId xmlns:a16="http://schemas.microsoft.com/office/drawing/2014/main" val="2684417783"/>
                  </a:ext>
                </a:extLst>
              </a:tr>
              <a:tr h="341296">
                <a:tc>
                  <a:txBody>
                    <a:bodyPr/>
                    <a:lstStyle/>
                    <a:p>
                      <a:r>
                        <a:rPr lang="es-ES_tradnl" sz="1100" noProof="0">
                          <a:solidFill>
                            <a:srgbClr val="000000"/>
                          </a:solidFill>
                        </a:rPr>
                        <a:t>Prioridad</a:t>
                      </a:r>
                    </a:p>
                  </a:txBody>
                  <a:tcPr>
                    <a:solidFill>
                      <a:schemeClr val="tx1">
                        <a:lumMod val="40000"/>
                        <a:lumOff val="60000"/>
                      </a:schemeClr>
                    </a:solidFill>
                  </a:tcPr>
                </a:tc>
                <a:tc>
                  <a:txBody>
                    <a:bodyPr/>
                    <a:lstStyle/>
                    <a:p>
                      <a:endParaRPr lang="es-ES_tradnl" sz="1100" noProof="0">
                        <a:solidFill>
                          <a:srgbClr val="000000"/>
                        </a:solidFill>
                      </a:endParaRPr>
                    </a:p>
                  </a:txBody>
                  <a:tcPr>
                    <a:solidFill>
                      <a:schemeClr val="tx1">
                        <a:lumMod val="40000"/>
                        <a:lumOff val="60000"/>
                      </a:schemeClr>
                    </a:solidFill>
                  </a:tcPr>
                </a:tc>
                <a:extLst>
                  <a:ext uri="{0D108BD9-81ED-4DB2-BD59-A6C34878D82A}">
                    <a16:rowId xmlns:a16="http://schemas.microsoft.com/office/drawing/2014/main" val="509062101"/>
                  </a:ext>
                </a:extLst>
              </a:tr>
              <a:tr h="341296">
                <a:tc>
                  <a:txBody>
                    <a:bodyPr/>
                    <a:lstStyle/>
                    <a:p>
                      <a:r>
                        <a:rPr lang="es-ES_tradnl" sz="1100" noProof="0">
                          <a:solidFill>
                            <a:srgbClr val="000000"/>
                          </a:solidFill>
                        </a:rPr>
                        <a:t>Impacto</a:t>
                      </a:r>
                    </a:p>
                  </a:txBody>
                  <a:tcPr>
                    <a:solidFill>
                      <a:schemeClr val="tx1">
                        <a:lumMod val="40000"/>
                        <a:lumOff val="60000"/>
                      </a:schemeClr>
                    </a:solidFill>
                  </a:tcPr>
                </a:tc>
                <a:tc>
                  <a:txBody>
                    <a:bodyPr/>
                    <a:lstStyle/>
                    <a:p>
                      <a:endParaRPr lang="es-ES_tradnl" sz="1100" noProof="0">
                        <a:solidFill>
                          <a:srgbClr val="000000"/>
                        </a:solidFill>
                      </a:endParaRPr>
                    </a:p>
                  </a:txBody>
                  <a:tcPr>
                    <a:solidFill>
                      <a:schemeClr val="tx1">
                        <a:lumMod val="40000"/>
                        <a:lumOff val="60000"/>
                      </a:schemeClr>
                    </a:solidFill>
                  </a:tcPr>
                </a:tc>
                <a:extLst>
                  <a:ext uri="{0D108BD9-81ED-4DB2-BD59-A6C34878D82A}">
                    <a16:rowId xmlns:a16="http://schemas.microsoft.com/office/drawing/2014/main" val="2522535118"/>
                  </a:ext>
                </a:extLst>
              </a:tr>
            </a:tbl>
          </a:graphicData>
        </a:graphic>
      </p:graphicFrame>
      <p:graphicFrame>
        <p:nvGraphicFramePr>
          <p:cNvPr id="23" name="Table 22">
            <a:extLst>
              <a:ext uri="{FF2B5EF4-FFF2-40B4-BE49-F238E27FC236}">
                <a16:creationId xmlns:a16="http://schemas.microsoft.com/office/drawing/2014/main" id="{48C5B24B-6EAD-2C31-AF1E-50610C2ADD7E}"/>
              </a:ext>
            </a:extLst>
          </p:cNvPr>
          <p:cNvGraphicFramePr>
            <a:graphicFrameLocks noGrp="1"/>
          </p:cNvGraphicFramePr>
          <p:nvPr/>
        </p:nvGraphicFramePr>
        <p:xfrm>
          <a:off x="3437047" y="4551447"/>
          <a:ext cx="2429228" cy="1023888"/>
        </p:xfrm>
        <a:graphic>
          <a:graphicData uri="http://schemas.openxmlformats.org/drawingml/2006/table">
            <a:tbl>
              <a:tblPr firstRow="1" bandRow="1">
                <a:tableStyleId>{5C22544A-7EE6-4342-B048-85BDC9FD1C3A}</a:tableStyleId>
              </a:tblPr>
              <a:tblGrid>
                <a:gridCol w="836990">
                  <a:extLst>
                    <a:ext uri="{9D8B030D-6E8A-4147-A177-3AD203B41FA5}">
                      <a16:colId xmlns:a16="http://schemas.microsoft.com/office/drawing/2014/main" val="3074122083"/>
                    </a:ext>
                  </a:extLst>
                </a:gridCol>
                <a:gridCol w="1592238">
                  <a:extLst>
                    <a:ext uri="{9D8B030D-6E8A-4147-A177-3AD203B41FA5}">
                      <a16:colId xmlns:a16="http://schemas.microsoft.com/office/drawing/2014/main" val="1104832515"/>
                    </a:ext>
                  </a:extLst>
                </a:gridCol>
              </a:tblGrid>
              <a:tr h="341296">
                <a:tc gridSpan="2">
                  <a:txBody>
                    <a:bodyPr/>
                    <a:lstStyle/>
                    <a:p>
                      <a:pPr algn="ctr"/>
                      <a:r>
                        <a:rPr lang="es-ES_tradnl" sz="1100" b="0" noProof="0">
                          <a:solidFill>
                            <a:srgbClr val="000000"/>
                          </a:solidFill>
                        </a:rPr>
                        <a:t>Atributo de calidad</a:t>
                      </a:r>
                    </a:p>
                  </a:txBody>
                  <a:tcPr>
                    <a:solidFill>
                      <a:schemeClr val="accent6">
                        <a:lumMod val="60000"/>
                        <a:lumOff val="40000"/>
                      </a:schemeClr>
                    </a:solidFill>
                  </a:tcPr>
                </a:tc>
                <a:tc hMerge="1">
                  <a:txBody>
                    <a:bodyPr/>
                    <a:lstStyle/>
                    <a:p>
                      <a:endParaRPr lang="en-US"/>
                    </a:p>
                  </a:txBody>
                  <a:tcPr>
                    <a:solidFill>
                      <a:schemeClr val="tx1">
                        <a:lumMod val="40000"/>
                        <a:lumOff val="60000"/>
                      </a:schemeClr>
                    </a:solidFill>
                  </a:tcPr>
                </a:tc>
                <a:extLst>
                  <a:ext uri="{0D108BD9-81ED-4DB2-BD59-A6C34878D82A}">
                    <a16:rowId xmlns:a16="http://schemas.microsoft.com/office/drawing/2014/main" val="2684417783"/>
                  </a:ext>
                </a:extLst>
              </a:tr>
              <a:tr h="341296">
                <a:tc>
                  <a:txBody>
                    <a:bodyPr/>
                    <a:lstStyle/>
                    <a:p>
                      <a:r>
                        <a:rPr lang="es-ES_tradnl" sz="1100" noProof="0">
                          <a:solidFill>
                            <a:srgbClr val="000000"/>
                          </a:solidFill>
                        </a:rPr>
                        <a:t>Prioridad</a:t>
                      </a:r>
                    </a:p>
                  </a:txBody>
                  <a:tcPr>
                    <a:solidFill>
                      <a:schemeClr val="tx1">
                        <a:lumMod val="40000"/>
                        <a:lumOff val="60000"/>
                      </a:schemeClr>
                    </a:solidFill>
                  </a:tcPr>
                </a:tc>
                <a:tc>
                  <a:txBody>
                    <a:bodyPr/>
                    <a:lstStyle/>
                    <a:p>
                      <a:endParaRPr lang="es-ES_tradnl" sz="1100" noProof="0">
                        <a:solidFill>
                          <a:srgbClr val="000000"/>
                        </a:solidFill>
                      </a:endParaRPr>
                    </a:p>
                  </a:txBody>
                  <a:tcPr>
                    <a:solidFill>
                      <a:schemeClr val="tx1">
                        <a:lumMod val="40000"/>
                        <a:lumOff val="60000"/>
                      </a:schemeClr>
                    </a:solidFill>
                  </a:tcPr>
                </a:tc>
                <a:extLst>
                  <a:ext uri="{0D108BD9-81ED-4DB2-BD59-A6C34878D82A}">
                    <a16:rowId xmlns:a16="http://schemas.microsoft.com/office/drawing/2014/main" val="509062101"/>
                  </a:ext>
                </a:extLst>
              </a:tr>
              <a:tr h="341296">
                <a:tc>
                  <a:txBody>
                    <a:bodyPr/>
                    <a:lstStyle/>
                    <a:p>
                      <a:r>
                        <a:rPr lang="es-ES_tradnl" sz="1100" noProof="0">
                          <a:solidFill>
                            <a:srgbClr val="000000"/>
                          </a:solidFill>
                        </a:rPr>
                        <a:t>Impacto</a:t>
                      </a:r>
                    </a:p>
                  </a:txBody>
                  <a:tcPr>
                    <a:solidFill>
                      <a:schemeClr val="tx1">
                        <a:lumMod val="40000"/>
                        <a:lumOff val="60000"/>
                      </a:schemeClr>
                    </a:solidFill>
                  </a:tcPr>
                </a:tc>
                <a:tc>
                  <a:txBody>
                    <a:bodyPr/>
                    <a:lstStyle/>
                    <a:p>
                      <a:endParaRPr lang="es-ES_tradnl" sz="1100" noProof="0">
                        <a:solidFill>
                          <a:srgbClr val="000000"/>
                        </a:solidFill>
                      </a:endParaRPr>
                    </a:p>
                  </a:txBody>
                  <a:tcPr>
                    <a:solidFill>
                      <a:schemeClr val="tx1">
                        <a:lumMod val="40000"/>
                        <a:lumOff val="60000"/>
                      </a:schemeClr>
                    </a:solidFill>
                  </a:tcPr>
                </a:tc>
                <a:extLst>
                  <a:ext uri="{0D108BD9-81ED-4DB2-BD59-A6C34878D82A}">
                    <a16:rowId xmlns:a16="http://schemas.microsoft.com/office/drawing/2014/main" val="2522535118"/>
                  </a:ext>
                </a:extLst>
              </a:tr>
            </a:tbl>
          </a:graphicData>
        </a:graphic>
      </p:graphicFrame>
      <p:graphicFrame>
        <p:nvGraphicFramePr>
          <p:cNvPr id="24" name="Table 23">
            <a:extLst>
              <a:ext uri="{FF2B5EF4-FFF2-40B4-BE49-F238E27FC236}">
                <a16:creationId xmlns:a16="http://schemas.microsoft.com/office/drawing/2014/main" id="{CCA9DA9C-C8D3-E28B-D770-76A8FC51FD27}"/>
              </a:ext>
            </a:extLst>
          </p:cNvPr>
          <p:cNvGraphicFramePr>
            <a:graphicFrameLocks noGrp="1"/>
          </p:cNvGraphicFramePr>
          <p:nvPr/>
        </p:nvGraphicFramePr>
        <p:xfrm>
          <a:off x="6094424" y="4546192"/>
          <a:ext cx="2592288" cy="1056748"/>
        </p:xfrm>
        <a:graphic>
          <a:graphicData uri="http://schemas.openxmlformats.org/drawingml/2006/table">
            <a:tbl>
              <a:tblPr firstRow="1" bandRow="1">
                <a:tableStyleId>{5C22544A-7EE6-4342-B048-85BDC9FD1C3A}</a:tableStyleId>
              </a:tblPr>
              <a:tblGrid>
                <a:gridCol w="856876">
                  <a:extLst>
                    <a:ext uri="{9D8B030D-6E8A-4147-A177-3AD203B41FA5}">
                      <a16:colId xmlns:a16="http://schemas.microsoft.com/office/drawing/2014/main" val="3074122083"/>
                    </a:ext>
                  </a:extLst>
                </a:gridCol>
                <a:gridCol w="1735412">
                  <a:extLst>
                    <a:ext uri="{9D8B030D-6E8A-4147-A177-3AD203B41FA5}">
                      <a16:colId xmlns:a16="http://schemas.microsoft.com/office/drawing/2014/main" val="1104832515"/>
                    </a:ext>
                  </a:extLst>
                </a:gridCol>
              </a:tblGrid>
              <a:tr h="315014">
                <a:tc gridSpan="2">
                  <a:txBody>
                    <a:bodyPr/>
                    <a:lstStyle/>
                    <a:p>
                      <a:pPr algn="ctr"/>
                      <a:r>
                        <a:rPr lang="es-ES_tradnl" sz="1100" b="0" noProof="0">
                          <a:solidFill>
                            <a:srgbClr val="000000"/>
                          </a:solidFill>
                        </a:rPr>
                        <a:t>Atributo de calidad</a:t>
                      </a:r>
                    </a:p>
                  </a:txBody>
                  <a:tcPr>
                    <a:solidFill>
                      <a:schemeClr val="accent6">
                        <a:lumMod val="60000"/>
                        <a:lumOff val="40000"/>
                      </a:schemeClr>
                    </a:solidFill>
                  </a:tcPr>
                </a:tc>
                <a:tc hMerge="1">
                  <a:txBody>
                    <a:bodyPr/>
                    <a:lstStyle/>
                    <a:p>
                      <a:endParaRPr lang="en-US"/>
                    </a:p>
                  </a:txBody>
                  <a:tcPr>
                    <a:solidFill>
                      <a:schemeClr val="tx1">
                        <a:lumMod val="40000"/>
                        <a:lumOff val="60000"/>
                      </a:schemeClr>
                    </a:solidFill>
                  </a:tcPr>
                </a:tc>
                <a:extLst>
                  <a:ext uri="{0D108BD9-81ED-4DB2-BD59-A6C34878D82A}">
                    <a16:rowId xmlns:a16="http://schemas.microsoft.com/office/drawing/2014/main" val="2684417783"/>
                  </a:ext>
                </a:extLst>
              </a:tr>
              <a:tr h="315014">
                <a:tc>
                  <a:txBody>
                    <a:bodyPr/>
                    <a:lstStyle/>
                    <a:p>
                      <a:r>
                        <a:rPr lang="es-ES_tradnl" sz="1100" noProof="0">
                          <a:solidFill>
                            <a:srgbClr val="000000"/>
                          </a:solidFill>
                        </a:rPr>
                        <a:t>Prioridad</a:t>
                      </a:r>
                    </a:p>
                  </a:txBody>
                  <a:tcPr>
                    <a:solidFill>
                      <a:schemeClr val="tx1">
                        <a:lumMod val="40000"/>
                        <a:lumOff val="60000"/>
                      </a:schemeClr>
                    </a:solidFill>
                  </a:tcPr>
                </a:tc>
                <a:tc>
                  <a:txBody>
                    <a:bodyPr/>
                    <a:lstStyle/>
                    <a:p>
                      <a:endParaRPr lang="es-ES_tradnl" sz="1100" noProof="0">
                        <a:solidFill>
                          <a:srgbClr val="000000"/>
                        </a:solidFill>
                      </a:endParaRPr>
                    </a:p>
                  </a:txBody>
                  <a:tcPr>
                    <a:solidFill>
                      <a:schemeClr val="tx1">
                        <a:lumMod val="40000"/>
                        <a:lumOff val="60000"/>
                      </a:schemeClr>
                    </a:solidFill>
                  </a:tcPr>
                </a:tc>
                <a:extLst>
                  <a:ext uri="{0D108BD9-81ED-4DB2-BD59-A6C34878D82A}">
                    <a16:rowId xmlns:a16="http://schemas.microsoft.com/office/drawing/2014/main" val="509062101"/>
                  </a:ext>
                </a:extLst>
              </a:tr>
              <a:tr h="393860">
                <a:tc>
                  <a:txBody>
                    <a:bodyPr/>
                    <a:lstStyle/>
                    <a:p>
                      <a:r>
                        <a:rPr lang="es-ES_tradnl" sz="1100" noProof="0">
                          <a:solidFill>
                            <a:srgbClr val="000000"/>
                          </a:solidFill>
                        </a:rPr>
                        <a:t>Respuesta esperada:</a:t>
                      </a:r>
                    </a:p>
                  </a:txBody>
                  <a:tcPr>
                    <a:solidFill>
                      <a:schemeClr val="tx1">
                        <a:lumMod val="40000"/>
                        <a:lumOff val="60000"/>
                      </a:schemeClr>
                    </a:solidFill>
                  </a:tcPr>
                </a:tc>
                <a:tc>
                  <a:txBody>
                    <a:bodyPr/>
                    <a:lstStyle/>
                    <a:p>
                      <a:endParaRPr lang="es-ES_tradnl" sz="1100" noProof="0">
                        <a:solidFill>
                          <a:srgbClr val="000000"/>
                        </a:solidFill>
                      </a:endParaRPr>
                    </a:p>
                  </a:txBody>
                  <a:tcPr>
                    <a:solidFill>
                      <a:schemeClr val="tx1">
                        <a:lumMod val="40000"/>
                        <a:lumOff val="60000"/>
                      </a:schemeClr>
                    </a:solidFill>
                  </a:tcPr>
                </a:tc>
                <a:extLst>
                  <a:ext uri="{0D108BD9-81ED-4DB2-BD59-A6C34878D82A}">
                    <a16:rowId xmlns:a16="http://schemas.microsoft.com/office/drawing/2014/main" val="2522535118"/>
                  </a:ext>
                </a:extLst>
              </a:tr>
            </a:tbl>
          </a:graphicData>
        </a:graphic>
      </p:graphicFrame>
      <p:sp>
        <p:nvSpPr>
          <p:cNvPr id="2" name="CuadroTexto 1">
            <a:extLst>
              <a:ext uri="{FF2B5EF4-FFF2-40B4-BE49-F238E27FC236}">
                <a16:creationId xmlns:a16="http://schemas.microsoft.com/office/drawing/2014/main" id="{64595BA3-335B-ADDC-0BA7-189E3C02448A}"/>
              </a:ext>
            </a:extLst>
          </p:cNvPr>
          <p:cNvSpPr txBox="1"/>
          <p:nvPr/>
        </p:nvSpPr>
        <p:spPr>
          <a:xfrm>
            <a:off x="611560" y="1038233"/>
            <a:ext cx="8075152" cy="369332"/>
          </a:xfrm>
          <a:prstGeom prst="rect">
            <a:avLst/>
          </a:prstGeom>
          <a:noFill/>
        </p:spPr>
        <p:txBody>
          <a:bodyPr wrap="square" lIns="91440" tIns="45720" rIns="91440" bIns="45720" rtlCol="0" anchor="t">
            <a:spAutoFit/>
          </a:bodyPr>
          <a:lstStyle/>
          <a:p>
            <a:r>
              <a:rPr lang="es-CO" b="1" err="1"/>
              <a:t>ASRs</a:t>
            </a:r>
            <a:r>
              <a:rPr lang="es-CO" b="1"/>
              <a:t> seleccionados de latencia y escalabilidad para la realización del experimentó</a:t>
            </a:r>
          </a:p>
        </p:txBody>
      </p:sp>
    </p:spTree>
    <p:extLst>
      <p:ext uri="{BB962C8B-B14F-4D97-AF65-F5344CB8AC3E}">
        <p14:creationId xmlns:p14="http://schemas.microsoft.com/office/powerpoint/2010/main" val="5928741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a:xfrm>
            <a:off x="4499992" y="188640"/>
            <a:ext cx="3312368" cy="504056"/>
          </a:xfrm>
        </p:spPr>
        <p:txBody>
          <a:bodyPr/>
          <a:lstStyle/>
          <a:p>
            <a:pPr algn="ctr"/>
            <a:r>
              <a:rPr lang="es-ES_tradnl" err="1">
                <a:solidFill>
                  <a:schemeClr val="bg1"/>
                </a:solidFill>
              </a:rPr>
              <a:t>ASRs</a:t>
            </a:r>
            <a:endParaRPr lang="es-ES_tradnl">
              <a:solidFill>
                <a:schemeClr val="bg1"/>
              </a:solidFill>
            </a:endParaRPr>
          </a:p>
        </p:txBody>
      </p:sp>
      <p:sp>
        <p:nvSpPr>
          <p:cNvPr id="3" name="Slide Number Placeholder 2"/>
          <p:cNvSpPr>
            <a:spLocks noGrp="1"/>
          </p:cNvSpPr>
          <p:nvPr>
            <p:ph type="sldNum" sz="quarter" idx="4"/>
          </p:nvPr>
        </p:nvSpPr>
        <p:spPr/>
        <p:txBody>
          <a:bodyPr/>
          <a:lstStyle/>
          <a:p>
            <a:fld id="{0AEE6DC9-5AC4-4174-887C-07A615CCC701}" type="slidenum">
              <a:rPr lang="es-ES_tradnl" smtClean="0"/>
              <a:pPr/>
              <a:t>5</a:t>
            </a:fld>
            <a:endParaRPr lang="es-ES_tradnl"/>
          </a:p>
        </p:txBody>
      </p:sp>
      <p:sp>
        <p:nvSpPr>
          <p:cNvPr id="6" name="Footer Placeholder 5"/>
          <p:cNvSpPr>
            <a:spLocks noGrp="1"/>
          </p:cNvSpPr>
          <p:nvPr>
            <p:ph type="ftr" sz="quarter" idx="3"/>
          </p:nvPr>
        </p:nvSpPr>
        <p:spPr>
          <a:xfrm>
            <a:off x="467544" y="6453336"/>
            <a:ext cx="6912768" cy="365125"/>
          </a:xfrm>
        </p:spPr>
        <p:txBody>
          <a:bodyPr/>
          <a:lstStyle/>
          <a:p>
            <a:r>
              <a:rPr lang="es-ES_tradnl"/>
              <a:t>© 2019 - Universidad de Los Andes – Departamento de Sistemas y Computación  - Darío Correal</a:t>
            </a:r>
          </a:p>
        </p:txBody>
      </p:sp>
      <p:graphicFrame>
        <p:nvGraphicFramePr>
          <p:cNvPr id="8" name="Table 7">
            <a:extLst>
              <a:ext uri="{FF2B5EF4-FFF2-40B4-BE49-F238E27FC236}">
                <a16:creationId xmlns:a16="http://schemas.microsoft.com/office/drawing/2014/main" id="{230A1B0D-8327-D242-8DF2-31F7E0959762}"/>
              </a:ext>
            </a:extLst>
          </p:cNvPr>
          <p:cNvGraphicFramePr>
            <a:graphicFrameLocks noGrp="1"/>
          </p:cNvGraphicFramePr>
          <p:nvPr>
            <p:extLst>
              <p:ext uri="{D42A27DB-BD31-4B8C-83A1-F6EECF244321}">
                <p14:modId xmlns:p14="http://schemas.microsoft.com/office/powerpoint/2010/main" val="581211228"/>
              </p:ext>
            </p:extLst>
          </p:nvPr>
        </p:nvGraphicFramePr>
        <p:xfrm>
          <a:off x="642367" y="2887616"/>
          <a:ext cx="8075152" cy="1336040"/>
        </p:xfrm>
        <a:graphic>
          <a:graphicData uri="http://schemas.openxmlformats.org/drawingml/2006/table">
            <a:tbl>
              <a:tblPr firstRow="1" bandRow="1">
                <a:tableStyleId>{5C22544A-7EE6-4342-B048-85BDC9FD1C3A}</a:tableStyleId>
              </a:tblPr>
              <a:tblGrid>
                <a:gridCol w="1271369">
                  <a:extLst>
                    <a:ext uri="{9D8B030D-6E8A-4147-A177-3AD203B41FA5}">
                      <a16:colId xmlns:a16="http://schemas.microsoft.com/office/drawing/2014/main" val="364204572"/>
                    </a:ext>
                  </a:extLst>
                </a:gridCol>
                <a:gridCol w="2766207">
                  <a:extLst>
                    <a:ext uri="{9D8B030D-6E8A-4147-A177-3AD203B41FA5}">
                      <a16:colId xmlns:a16="http://schemas.microsoft.com/office/drawing/2014/main" val="4055417734"/>
                    </a:ext>
                  </a:extLst>
                </a:gridCol>
                <a:gridCol w="1271369">
                  <a:extLst>
                    <a:ext uri="{9D8B030D-6E8A-4147-A177-3AD203B41FA5}">
                      <a16:colId xmlns:a16="http://schemas.microsoft.com/office/drawing/2014/main" val="2134725910"/>
                    </a:ext>
                  </a:extLst>
                </a:gridCol>
                <a:gridCol w="2766207">
                  <a:extLst>
                    <a:ext uri="{9D8B030D-6E8A-4147-A177-3AD203B41FA5}">
                      <a16:colId xmlns:a16="http://schemas.microsoft.com/office/drawing/2014/main" val="36188974"/>
                    </a:ext>
                  </a:extLst>
                </a:gridCol>
              </a:tblGrid>
              <a:tr h="370840">
                <a:tc>
                  <a:txBody>
                    <a:bodyPr/>
                    <a:lstStyle/>
                    <a:p>
                      <a:r>
                        <a:rPr lang="es-ES_tradnl" sz="1100" b="1" noProof="0">
                          <a:solidFill>
                            <a:srgbClr val="000000"/>
                          </a:solidFill>
                        </a:rPr>
                        <a:t>Actor:</a:t>
                      </a:r>
                    </a:p>
                  </a:txBody>
                  <a:tcPr>
                    <a:solidFill>
                      <a:schemeClr val="bg1">
                        <a:lumMod val="75000"/>
                      </a:schemeClr>
                    </a:solidFill>
                  </a:tcPr>
                </a:tc>
                <a:tc>
                  <a:txBody>
                    <a:bodyPr/>
                    <a:lstStyle/>
                    <a:p>
                      <a:r>
                        <a:rPr lang="es-ES_tradnl" sz="1100" b="0" noProof="0">
                          <a:solidFill>
                            <a:srgbClr val="000000"/>
                          </a:solidFill>
                        </a:rPr>
                        <a:t>Propietario (vendedor)</a:t>
                      </a:r>
                    </a:p>
                  </a:txBody>
                  <a:tcPr>
                    <a:solidFill>
                      <a:schemeClr val="bg1">
                        <a:lumMod val="75000"/>
                      </a:schemeClr>
                    </a:solidFill>
                  </a:tcPr>
                </a:tc>
                <a:tc>
                  <a:txBody>
                    <a:bodyPr/>
                    <a:lstStyle/>
                    <a:p>
                      <a:r>
                        <a:rPr lang="es-ES_tradnl" sz="1100" b="1" noProof="0">
                          <a:solidFill>
                            <a:srgbClr val="000000"/>
                          </a:solidFill>
                        </a:rPr>
                        <a:t>Estímulo:</a:t>
                      </a:r>
                    </a:p>
                  </a:txBody>
                  <a:tcPr>
                    <a:solidFill>
                      <a:schemeClr val="bg1">
                        <a:lumMod val="75000"/>
                      </a:schemeClr>
                    </a:solidFill>
                  </a:tcPr>
                </a:tc>
                <a:tc>
                  <a:txBody>
                    <a:bodyPr/>
                    <a:lstStyle/>
                    <a:p>
                      <a:r>
                        <a:rPr lang="es-ES_tradnl" sz="1100" b="0" noProof="0">
                          <a:solidFill>
                            <a:srgbClr val="000000"/>
                          </a:solidFill>
                        </a:rPr>
                        <a:t>Registro de oferta de venta</a:t>
                      </a:r>
                    </a:p>
                  </a:txBody>
                  <a:tcPr>
                    <a:solidFill>
                      <a:schemeClr val="bg1">
                        <a:lumMod val="75000"/>
                      </a:schemeClr>
                    </a:solidFill>
                  </a:tcPr>
                </a:tc>
                <a:extLst>
                  <a:ext uri="{0D108BD9-81ED-4DB2-BD59-A6C34878D82A}">
                    <a16:rowId xmlns:a16="http://schemas.microsoft.com/office/drawing/2014/main" val="4024722904"/>
                  </a:ext>
                </a:extLst>
              </a:tr>
              <a:tr h="370840">
                <a:tc>
                  <a:txBody>
                    <a:bodyPr/>
                    <a:lstStyle/>
                    <a:p>
                      <a:r>
                        <a:rPr lang="es-ES_tradnl" sz="1100" b="1" noProof="0">
                          <a:solidFill>
                            <a:srgbClr val="000000"/>
                          </a:solidFill>
                        </a:rPr>
                        <a:t>Ambiente:</a:t>
                      </a:r>
                    </a:p>
                  </a:txBody>
                  <a:tcPr>
                    <a:solidFill>
                      <a:schemeClr val="bg1">
                        <a:lumMod val="75000"/>
                      </a:schemeClr>
                    </a:solidFill>
                  </a:tcPr>
                </a:tc>
                <a:tc>
                  <a:txBody>
                    <a:bodyPr/>
                    <a:lstStyle/>
                    <a:p>
                      <a:r>
                        <a:rPr lang="es-ES_tradnl" sz="1100" b="0" noProof="0">
                          <a:solidFill>
                            <a:srgbClr val="000000"/>
                          </a:solidFill>
                        </a:rPr>
                        <a:t>Operación normal (500 órdenes por minuto)</a:t>
                      </a:r>
                    </a:p>
                  </a:txBody>
                  <a:tcPr>
                    <a:solidFill>
                      <a:schemeClr val="bg1">
                        <a:lumMod val="75000"/>
                      </a:schemeClr>
                    </a:solidFill>
                  </a:tcPr>
                </a:tc>
                <a:tc>
                  <a:txBody>
                    <a:bodyPr/>
                    <a:lstStyle/>
                    <a:p>
                      <a:r>
                        <a:rPr lang="es-ES_tradnl" sz="1100" b="1" noProof="0">
                          <a:solidFill>
                            <a:srgbClr val="000000"/>
                          </a:solidFill>
                        </a:rPr>
                        <a:t>Artefacto</a:t>
                      </a:r>
                    </a:p>
                  </a:txBody>
                  <a:tcPr>
                    <a:solidFill>
                      <a:schemeClr val="bg1">
                        <a:lumMod val="75000"/>
                      </a:schemeClr>
                    </a:solidFill>
                  </a:tcPr>
                </a:tc>
                <a:tc>
                  <a:txBody>
                    <a:bodyPr/>
                    <a:lstStyle/>
                    <a:p>
                      <a:r>
                        <a:rPr lang="es-ES_tradnl" sz="1100" b="0" noProof="0">
                          <a:solidFill>
                            <a:srgbClr val="000000"/>
                          </a:solidFill>
                        </a:rPr>
                        <a:t>Receptor de ofertas de venta | ME</a:t>
                      </a:r>
                    </a:p>
                  </a:txBody>
                  <a:tcPr>
                    <a:solidFill>
                      <a:schemeClr val="bg1">
                        <a:lumMod val="75000"/>
                      </a:schemeClr>
                    </a:solidFill>
                  </a:tcPr>
                </a:tc>
                <a:extLst>
                  <a:ext uri="{0D108BD9-81ED-4DB2-BD59-A6C34878D82A}">
                    <a16:rowId xmlns:a16="http://schemas.microsoft.com/office/drawing/2014/main" val="3947952321"/>
                  </a:ext>
                </a:extLst>
              </a:tr>
              <a:tr h="370840">
                <a:tc>
                  <a:txBody>
                    <a:bodyPr/>
                    <a:lstStyle/>
                    <a:p>
                      <a:r>
                        <a:rPr lang="es-ES_tradnl" sz="1100" b="1" noProof="0">
                          <a:solidFill>
                            <a:srgbClr val="000000"/>
                          </a:solidFill>
                        </a:rPr>
                        <a:t>Respuesta esperada:</a:t>
                      </a:r>
                    </a:p>
                  </a:txBody>
                  <a:tcPr>
                    <a:solidFill>
                      <a:schemeClr val="bg1">
                        <a:lumMod val="75000"/>
                      </a:schemeClr>
                    </a:solidFill>
                  </a:tcPr>
                </a:tc>
                <a:tc gridSpan="3">
                  <a:txBody>
                    <a:bodyPr/>
                    <a:lstStyle/>
                    <a:p>
                      <a:r>
                        <a:rPr lang="es-ES" sz="1100" b="0" noProof="0">
                          <a:solidFill>
                            <a:srgbClr val="000000"/>
                          </a:solidFill>
                        </a:rPr>
                        <a:t>Registra en el libro de operaciones/ordenes</a:t>
                      </a:r>
                    </a:p>
                    <a:p>
                      <a:r>
                        <a:rPr lang="es-ES" sz="1100" b="0" noProof="0">
                          <a:solidFill>
                            <a:srgbClr val="000000"/>
                          </a:solidFill>
                        </a:rPr>
                        <a:t>Notifica a todos los interesados sobre la oferta disponible</a:t>
                      </a:r>
                    </a:p>
                    <a:p>
                      <a:endParaRPr lang="es-ES_tradnl" sz="1100" b="0" noProof="0">
                        <a:solidFill>
                          <a:srgbClr val="000000"/>
                        </a:solidFill>
                      </a:endParaRPr>
                    </a:p>
                  </a:txBody>
                  <a:tcPr>
                    <a:solidFill>
                      <a:schemeClr val="bg1">
                        <a:lumMod val="75000"/>
                      </a:schemeClr>
                    </a:solidFill>
                  </a:tcPr>
                </a:tc>
                <a:tc hMerge="1">
                  <a:txBody>
                    <a:bodyPr/>
                    <a:lstStyle/>
                    <a:p>
                      <a:endParaRPr lang="en-US" sz="1100" b="1">
                        <a:solidFill>
                          <a:srgbClr val="000000"/>
                        </a:solidFill>
                      </a:endParaRPr>
                    </a:p>
                  </a:txBody>
                  <a:tcPr>
                    <a:solidFill>
                      <a:schemeClr val="bg1">
                        <a:lumMod val="75000"/>
                      </a:schemeClr>
                    </a:solidFill>
                  </a:tcPr>
                </a:tc>
                <a:tc hMerge="1">
                  <a:txBody>
                    <a:bodyPr/>
                    <a:lstStyle/>
                    <a:p>
                      <a:endParaRPr lang="en-US" sz="1100" b="1">
                        <a:solidFill>
                          <a:srgbClr val="000000"/>
                        </a:solidFill>
                      </a:endParaRPr>
                    </a:p>
                  </a:txBody>
                  <a:tcPr>
                    <a:solidFill>
                      <a:schemeClr val="bg1">
                        <a:lumMod val="75000"/>
                      </a:schemeClr>
                    </a:solidFill>
                  </a:tcPr>
                </a:tc>
                <a:extLst>
                  <a:ext uri="{0D108BD9-81ED-4DB2-BD59-A6C34878D82A}">
                    <a16:rowId xmlns:a16="http://schemas.microsoft.com/office/drawing/2014/main" val="2565655683"/>
                  </a:ext>
                </a:extLst>
              </a:tr>
            </a:tbl>
          </a:graphicData>
        </a:graphic>
      </p:graphicFrame>
      <p:graphicFrame>
        <p:nvGraphicFramePr>
          <p:cNvPr id="14" name="Table 13">
            <a:extLst>
              <a:ext uri="{FF2B5EF4-FFF2-40B4-BE49-F238E27FC236}">
                <a16:creationId xmlns:a16="http://schemas.microsoft.com/office/drawing/2014/main" id="{9E789EE6-CC44-D44E-A8C7-308277751914}"/>
              </a:ext>
            </a:extLst>
          </p:cNvPr>
          <p:cNvGraphicFramePr>
            <a:graphicFrameLocks noGrp="1"/>
          </p:cNvGraphicFramePr>
          <p:nvPr>
            <p:extLst>
              <p:ext uri="{D42A27DB-BD31-4B8C-83A1-F6EECF244321}">
                <p14:modId xmlns:p14="http://schemas.microsoft.com/office/powerpoint/2010/main" val="3983803648"/>
              </p:ext>
            </p:extLst>
          </p:nvPr>
        </p:nvGraphicFramePr>
        <p:xfrm>
          <a:off x="642367" y="1389328"/>
          <a:ext cx="2592288" cy="1109312"/>
        </p:xfrm>
        <a:graphic>
          <a:graphicData uri="http://schemas.openxmlformats.org/drawingml/2006/table">
            <a:tbl>
              <a:tblPr firstRow="1" bandRow="1">
                <a:tableStyleId>{5C22544A-7EE6-4342-B048-85BDC9FD1C3A}</a:tableStyleId>
              </a:tblPr>
              <a:tblGrid>
                <a:gridCol w="856876">
                  <a:extLst>
                    <a:ext uri="{9D8B030D-6E8A-4147-A177-3AD203B41FA5}">
                      <a16:colId xmlns:a16="http://schemas.microsoft.com/office/drawing/2014/main" val="3074122083"/>
                    </a:ext>
                  </a:extLst>
                </a:gridCol>
                <a:gridCol w="1735412">
                  <a:extLst>
                    <a:ext uri="{9D8B030D-6E8A-4147-A177-3AD203B41FA5}">
                      <a16:colId xmlns:a16="http://schemas.microsoft.com/office/drawing/2014/main" val="1104832515"/>
                    </a:ext>
                  </a:extLst>
                </a:gridCol>
              </a:tblGrid>
              <a:tr h="341296">
                <a:tc gridSpan="2">
                  <a:txBody>
                    <a:bodyPr/>
                    <a:lstStyle/>
                    <a:p>
                      <a:pPr algn="ctr"/>
                      <a:r>
                        <a:rPr lang="es-ES_tradnl" sz="1100" b="0" noProof="0">
                          <a:solidFill>
                            <a:srgbClr val="000000"/>
                          </a:solidFill>
                        </a:rPr>
                        <a:t>Atributo de Calidad</a:t>
                      </a:r>
                    </a:p>
                  </a:txBody>
                  <a:tcPr>
                    <a:solidFill>
                      <a:srgbClr val="92D050"/>
                    </a:solidFill>
                  </a:tcPr>
                </a:tc>
                <a:tc hMerge="1">
                  <a:txBody>
                    <a:bodyPr/>
                    <a:lstStyle/>
                    <a:p>
                      <a:endParaRPr lang="en-US"/>
                    </a:p>
                  </a:txBody>
                  <a:tcPr>
                    <a:solidFill>
                      <a:schemeClr val="tx1">
                        <a:lumMod val="40000"/>
                        <a:lumOff val="60000"/>
                      </a:schemeClr>
                    </a:solidFill>
                  </a:tcPr>
                </a:tc>
                <a:extLst>
                  <a:ext uri="{0D108BD9-81ED-4DB2-BD59-A6C34878D82A}">
                    <a16:rowId xmlns:a16="http://schemas.microsoft.com/office/drawing/2014/main" val="2684417783"/>
                  </a:ext>
                </a:extLst>
              </a:tr>
              <a:tr h="341296">
                <a:tc>
                  <a:txBody>
                    <a:bodyPr/>
                    <a:lstStyle/>
                    <a:p>
                      <a:r>
                        <a:rPr lang="es-ES_tradnl" sz="1100" noProof="0">
                          <a:solidFill>
                            <a:srgbClr val="000000"/>
                          </a:solidFill>
                        </a:rPr>
                        <a:t>Unidad:</a:t>
                      </a:r>
                    </a:p>
                  </a:txBody>
                  <a:tcPr>
                    <a:solidFill>
                      <a:schemeClr val="tx1">
                        <a:lumMod val="40000"/>
                        <a:lumOff val="60000"/>
                      </a:schemeClr>
                    </a:solidFill>
                  </a:tcPr>
                </a:tc>
                <a:tc>
                  <a:txBody>
                    <a:bodyPr/>
                    <a:lstStyle/>
                    <a:p>
                      <a:r>
                        <a:rPr lang="es-ES_tradnl" sz="1100" noProof="0">
                          <a:solidFill>
                            <a:srgbClr val="000000"/>
                          </a:solidFill>
                        </a:rPr>
                        <a:t>Segundos</a:t>
                      </a:r>
                    </a:p>
                  </a:txBody>
                  <a:tcPr>
                    <a:solidFill>
                      <a:schemeClr val="tx1">
                        <a:lumMod val="40000"/>
                        <a:lumOff val="60000"/>
                      </a:schemeClr>
                    </a:solidFill>
                  </a:tcPr>
                </a:tc>
                <a:extLst>
                  <a:ext uri="{0D108BD9-81ED-4DB2-BD59-A6C34878D82A}">
                    <a16:rowId xmlns:a16="http://schemas.microsoft.com/office/drawing/2014/main" val="509062101"/>
                  </a:ext>
                </a:extLst>
              </a:tr>
              <a:tr h="341296">
                <a:tc>
                  <a:txBody>
                    <a:bodyPr/>
                    <a:lstStyle/>
                    <a:p>
                      <a:r>
                        <a:rPr lang="es-ES_tradnl" sz="1100" noProof="0">
                          <a:solidFill>
                            <a:srgbClr val="000000"/>
                          </a:solidFill>
                        </a:rPr>
                        <a:t>Respuesta esperada:</a:t>
                      </a:r>
                    </a:p>
                  </a:txBody>
                  <a:tcPr>
                    <a:solidFill>
                      <a:schemeClr val="tx1">
                        <a:lumMod val="40000"/>
                        <a:lumOff val="60000"/>
                      </a:schemeClr>
                    </a:solidFill>
                  </a:tcPr>
                </a:tc>
                <a:tc>
                  <a:txBody>
                    <a:bodyPr/>
                    <a:lstStyle/>
                    <a:p>
                      <a:r>
                        <a:rPr lang="es-ES_tradnl" sz="1100" noProof="0">
                          <a:solidFill>
                            <a:srgbClr val="000000"/>
                          </a:solidFill>
                        </a:rPr>
                        <a:t>&lt;= 0.5</a:t>
                      </a:r>
                    </a:p>
                  </a:txBody>
                  <a:tcPr>
                    <a:solidFill>
                      <a:schemeClr val="tx1">
                        <a:lumMod val="40000"/>
                        <a:lumOff val="60000"/>
                      </a:schemeClr>
                    </a:solidFill>
                  </a:tcPr>
                </a:tc>
                <a:extLst>
                  <a:ext uri="{0D108BD9-81ED-4DB2-BD59-A6C34878D82A}">
                    <a16:rowId xmlns:a16="http://schemas.microsoft.com/office/drawing/2014/main" val="2522535118"/>
                  </a:ext>
                </a:extLst>
              </a:tr>
            </a:tbl>
          </a:graphicData>
        </a:graphic>
      </p:graphicFrame>
      <p:graphicFrame>
        <p:nvGraphicFramePr>
          <p:cNvPr id="15" name="Table 14">
            <a:extLst>
              <a:ext uri="{FF2B5EF4-FFF2-40B4-BE49-F238E27FC236}">
                <a16:creationId xmlns:a16="http://schemas.microsoft.com/office/drawing/2014/main" id="{6F50BC3F-9DB5-3140-BC39-23C3627DA81A}"/>
              </a:ext>
            </a:extLst>
          </p:cNvPr>
          <p:cNvGraphicFramePr>
            <a:graphicFrameLocks noGrp="1"/>
          </p:cNvGraphicFramePr>
          <p:nvPr/>
        </p:nvGraphicFramePr>
        <p:xfrm>
          <a:off x="3357495" y="1383584"/>
          <a:ext cx="2592288" cy="1109312"/>
        </p:xfrm>
        <a:graphic>
          <a:graphicData uri="http://schemas.openxmlformats.org/drawingml/2006/table">
            <a:tbl>
              <a:tblPr firstRow="1" bandRow="1">
                <a:tableStyleId>{5C22544A-7EE6-4342-B048-85BDC9FD1C3A}</a:tableStyleId>
              </a:tblPr>
              <a:tblGrid>
                <a:gridCol w="856876">
                  <a:extLst>
                    <a:ext uri="{9D8B030D-6E8A-4147-A177-3AD203B41FA5}">
                      <a16:colId xmlns:a16="http://schemas.microsoft.com/office/drawing/2014/main" val="3074122083"/>
                    </a:ext>
                  </a:extLst>
                </a:gridCol>
                <a:gridCol w="1735412">
                  <a:extLst>
                    <a:ext uri="{9D8B030D-6E8A-4147-A177-3AD203B41FA5}">
                      <a16:colId xmlns:a16="http://schemas.microsoft.com/office/drawing/2014/main" val="1104832515"/>
                    </a:ext>
                  </a:extLst>
                </a:gridCol>
              </a:tblGrid>
              <a:tr h="341296">
                <a:tc gridSpan="2">
                  <a:txBody>
                    <a:bodyPr/>
                    <a:lstStyle/>
                    <a:p>
                      <a:pPr algn="ctr"/>
                      <a:r>
                        <a:rPr lang="es-ES_tradnl" sz="1100" b="0" noProof="0">
                          <a:solidFill>
                            <a:srgbClr val="000000"/>
                          </a:solidFill>
                        </a:rPr>
                        <a:t>Atributo de Calidad</a:t>
                      </a:r>
                    </a:p>
                  </a:txBody>
                  <a:tcPr>
                    <a:solidFill>
                      <a:srgbClr val="92D050"/>
                    </a:solidFill>
                  </a:tcPr>
                </a:tc>
                <a:tc hMerge="1">
                  <a:txBody>
                    <a:bodyPr/>
                    <a:lstStyle/>
                    <a:p>
                      <a:endParaRPr lang="en-US"/>
                    </a:p>
                  </a:txBody>
                  <a:tcPr>
                    <a:solidFill>
                      <a:schemeClr val="tx1">
                        <a:lumMod val="40000"/>
                        <a:lumOff val="60000"/>
                      </a:schemeClr>
                    </a:solidFill>
                  </a:tcPr>
                </a:tc>
                <a:extLst>
                  <a:ext uri="{0D108BD9-81ED-4DB2-BD59-A6C34878D82A}">
                    <a16:rowId xmlns:a16="http://schemas.microsoft.com/office/drawing/2014/main" val="2684417783"/>
                  </a:ext>
                </a:extLst>
              </a:tr>
              <a:tr h="341296">
                <a:tc>
                  <a:txBody>
                    <a:bodyPr/>
                    <a:lstStyle/>
                    <a:p>
                      <a:r>
                        <a:rPr lang="es-ES_tradnl" sz="1100" noProof="0">
                          <a:solidFill>
                            <a:srgbClr val="000000"/>
                          </a:solidFill>
                        </a:rPr>
                        <a:t>Unidad:</a:t>
                      </a:r>
                    </a:p>
                  </a:txBody>
                  <a:tcPr>
                    <a:solidFill>
                      <a:schemeClr val="tx1">
                        <a:lumMod val="40000"/>
                        <a:lumOff val="60000"/>
                      </a:schemeClr>
                    </a:solidFill>
                  </a:tcPr>
                </a:tc>
                <a:tc>
                  <a:txBody>
                    <a:bodyPr/>
                    <a:lstStyle/>
                    <a:p>
                      <a:endParaRPr lang="es-ES_tradnl" sz="1100" noProof="0">
                        <a:solidFill>
                          <a:srgbClr val="000000"/>
                        </a:solidFill>
                      </a:endParaRPr>
                    </a:p>
                  </a:txBody>
                  <a:tcPr>
                    <a:solidFill>
                      <a:schemeClr val="tx1">
                        <a:lumMod val="40000"/>
                        <a:lumOff val="60000"/>
                      </a:schemeClr>
                    </a:solidFill>
                  </a:tcPr>
                </a:tc>
                <a:extLst>
                  <a:ext uri="{0D108BD9-81ED-4DB2-BD59-A6C34878D82A}">
                    <a16:rowId xmlns:a16="http://schemas.microsoft.com/office/drawing/2014/main" val="509062101"/>
                  </a:ext>
                </a:extLst>
              </a:tr>
              <a:tr h="341296">
                <a:tc>
                  <a:txBody>
                    <a:bodyPr/>
                    <a:lstStyle/>
                    <a:p>
                      <a:r>
                        <a:rPr lang="es-ES_tradnl" sz="1100" noProof="0">
                          <a:solidFill>
                            <a:srgbClr val="000000"/>
                          </a:solidFill>
                        </a:rPr>
                        <a:t>Respuesta esperada:</a:t>
                      </a:r>
                    </a:p>
                  </a:txBody>
                  <a:tcPr>
                    <a:solidFill>
                      <a:schemeClr val="tx1">
                        <a:lumMod val="40000"/>
                        <a:lumOff val="60000"/>
                      </a:schemeClr>
                    </a:solidFill>
                  </a:tcPr>
                </a:tc>
                <a:tc>
                  <a:txBody>
                    <a:bodyPr/>
                    <a:lstStyle/>
                    <a:p>
                      <a:endParaRPr lang="es-ES_tradnl" sz="1100" noProof="0">
                        <a:solidFill>
                          <a:srgbClr val="000000"/>
                        </a:solidFill>
                      </a:endParaRPr>
                    </a:p>
                  </a:txBody>
                  <a:tcPr>
                    <a:solidFill>
                      <a:schemeClr val="tx1">
                        <a:lumMod val="40000"/>
                        <a:lumOff val="60000"/>
                      </a:schemeClr>
                    </a:solidFill>
                  </a:tcPr>
                </a:tc>
                <a:extLst>
                  <a:ext uri="{0D108BD9-81ED-4DB2-BD59-A6C34878D82A}">
                    <a16:rowId xmlns:a16="http://schemas.microsoft.com/office/drawing/2014/main" val="2522535118"/>
                  </a:ext>
                </a:extLst>
              </a:tr>
            </a:tbl>
          </a:graphicData>
        </a:graphic>
      </p:graphicFrame>
      <p:graphicFrame>
        <p:nvGraphicFramePr>
          <p:cNvPr id="16" name="Table 15">
            <a:extLst>
              <a:ext uri="{FF2B5EF4-FFF2-40B4-BE49-F238E27FC236}">
                <a16:creationId xmlns:a16="http://schemas.microsoft.com/office/drawing/2014/main" id="{7CDB3C3A-16CB-0F45-87C4-1AA85DE5445F}"/>
              </a:ext>
            </a:extLst>
          </p:cNvPr>
          <p:cNvGraphicFramePr>
            <a:graphicFrameLocks noGrp="1"/>
          </p:cNvGraphicFramePr>
          <p:nvPr/>
        </p:nvGraphicFramePr>
        <p:xfrm>
          <a:off x="6125231" y="1383584"/>
          <a:ext cx="2592288" cy="1109312"/>
        </p:xfrm>
        <a:graphic>
          <a:graphicData uri="http://schemas.openxmlformats.org/drawingml/2006/table">
            <a:tbl>
              <a:tblPr firstRow="1" bandRow="1">
                <a:tableStyleId>{5C22544A-7EE6-4342-B048-85BDC9FD1C3A}</a:tableStyleId>
              </a:tblPr>
              <a:tblGrid>
                <a:gridCol w="856876">
                  <a:extLst>
                    <a:ext uri="{9D8B030D-6E8A-4147-A177-3AD203B41FA5}">
                      <a16:colId xmlns:a16="http://schemas.microsoft.com/office/drawing/2014/main" val="3074122083"/>
                    </a:ext>
                  </a:extLst>
                </a:gridCol>
                <a:gridCol w="1735412">
                  <a:extLst>
                    <a:ext uri="{9D8B030D-6E8A-4147-A177-3AD203B41FA5}">
                      <a16:colId xmlns:a16="http://schemas.microsoft.com/office/drawing/2014/main" val="1104832515"/>
                    </a:ext>
                  </a:extLst>
                </a:gridCol>
              </a:tblGrid>
              <a:tr h="341296">
                <a:tc gridSpan="2">
                  <a:txBody>
                    <a:bodyPr/>
                    <a:lstStyle/>
                    <a:p>
                      <a:pPr algn="ctr"/>
                      <a:r>
                        <a:rPr lang="es-ES_tradnl" sz="1100" b="0" noProof="0">
                          <a:solidFill>
                            <a:srgbClr val="000000"/>
                          </a:solidFill>
                        </a:rPr>
                        <a:t>Atributo de Calidad</a:t>
                      </a:r>
                    </a:p>
                  </a:txBody>
                  <a:tcPr>
                    <a:solidFill>
                      <a:srgbClr val="92D050"/>
                    </a:solidFill>
                  </a:tcPr>
                </a:tc>
                <a:tc hMerge="1">
                  <a:txBody>
                    <a:bodyPr/>
                    <a:lstStyle/>
                    <a:p>
                      <a:endParaRPr lang="en-US"/>
                    </a:p>
                  </a:txBody>
                  <a:tcPr>
                    <a:solidFill>
                      <a:schemeClr val="tx1">
                        <a:lumMod val="40000"/>
                        <a:lumOff val="60000"/>
                      </a:schemeClr>
                    </a:solidFill>
                  </a:tcPr>
                </a:tc>
                <a:extLst>
                  <a:ext uri="{0D108BD9-81ED-4DB2-BD59-A6C34878D82A}">
                    <a16:rowId xmlns:a16="http://schemas.microsoft.com/office/drawing/2014/main" val="2684417783"/>
                  </a:ext>
                </a:extLst>
              </a:tr>
              <a:tr h="341296">
                <a:tc>
                  <a:txBody>
                    <a:bodyPr/>
                    <a:lstStyle/>
                    <a:p>
                      <a:r>
                        <a:rPr lang="es-ES_tradnl" sz="1100" noProof="0">
                          <a:solidFill>
                            <a:srgbClr val="000000"/>
                          </a:solidFill>
                        </a:rPr>
                        <a:t>Unidad:</a:t>
                      </a:r>
                    </a:p>
                  </a:txBody>
                  <a:tcPr>
                    <a:solidFill>
                      <a:schemeClr val="tx1">
                        <a:lumMod val="40000"/>
                        <a:lumOff val="60000"/>
                      </a:schemeClr>
                    </a:solidFill>
                  </a:tcPr>
                </a:tc>
                <a:tc>
                  <a:txBody>
                    <a:bodyPr/>
                    <a:lstStyle/>
                    <a:p>
                      <a:endParaRPr lang="es-ES_tradnl" sz="1100" noProof="0">
                        <a:solidFill>
                          <a:srgbClr val="000000"/>
                        </a:solidFill>
                      </a:endParaRPr>
                    </a:p>
                  </a:txBody>
                  <a:tcPr>
                    <a:solidFill>
                      <a:schemeClr val="tx1">
                        <a:lumMod val="40000"/>
                        <a:lumOff val="60000"/>
                      </a:schemeClr>
                    </a:solidFill>
                  </a:tcPr>
                </a:tc>
                <a:extLst>
                  <a:ext uri="{0D108BD9-81ED-4DB2-BD59-A6C34878D82A}">
                    <a16:rowId xmlns:a16="http://schemas.microsoft.com/office/drawing/2014/main" val="509062101"/>
                  </a:ext>
                </a:extLst>
              </a:tr>
              <a:tr h="341296">
                <a:tc>
                  <a:txBody>
                    <a:bodyPr/>
                    <a:lstStyle/>
                    <a:p>
                      <a:r>
                        <a:rPr lang="es-ES_tradnl" sz="1100" noProof="0">
                          <a:solidFill>
                            <a:srgbClr val="000000"/>
                          </a:solidFill>
                        </a:rPr>
                        <a:t>Respuesta esperada:</a:t>
                      </a:r>
                    </a:p>
                  </a:txBody>
                  <a:tcPr>
                    <a:solidFill>
                      <a:schemeClr val="tx1">
                        <a:lumMod val="40000"/>
                        <a:lumOff val="60000"/>
                      </a:schemeClr>
                    </a:solidFill>
                  </a:tcPr>
                </a:tc>
                <a:tc>
                  <a:txBody>
                    <a:bodyPr/>
                    <a:lstStyle/>
                    <a:p>
                      <a:endParaRPr lang="es-ES_tradnl" sz="1100" noProof="0">
                        <a:solidFill>
                          <a:srgbClr val="000000"/>
                        </a:solidFill>
                      </a:endParaRPr>
                    </a:p>
                  </a:txBody>
                  <a:tcPr>
                    <a:solidFill>
                      <a:schemeClr val="tx1">
                        <a:lumMod val="40000"/>
                        <a:lumOff val="60000"/>
                      </a:schemeClr>
                    </a:solidFill>
                  </a:tcPr>
                </a:tc>
                <a:extLst>
                  <a:ext uri="{0D108BD9-81ED-4DB2-BD59-A6C34878D82A}">
                    <a16:rowId xmlns:a16="http://schemas.microsoft.com/office/drawing/2014/main" val="2522535118"/>
                  </a:ext>
                </a:extLst>
              </a:tr>
            </a:tbl>
          </a:graphicData>
        </a:graphic>
      </p:graphicFrame>
      <p:sp>
        <p:nvSpPr>
          <p:cNvPr id="20" name="TextBox 19">
            <a:extLst>
              <a:ext uri="{FF2B5EF4-FFF2-40B4-BE49-F238E27FC236}">
                <a16:creationId xmlns:a16="http://schemas.microsoft.com/office/drawing/2014/main" id="{6A0B33B5-B00A-2E4B-BEE2-7F1CB955B7BD}"/>
              </a:ext>
            </a:extLst>
          </p:cNvPr>
          <p:cNvSpPr txBox="1"/>
          <p:nvPr/>
        </p:nvSpPr>
        <p:spPr>
          <a:xfrm>
            <a:off x="82463" y="1661899"/>
            <a:ext cx="490840" cy="830997"/>
          </a:xfrm>
          <a:prstGeom prst="rect">
            <a:avLst/>
          </a:prstGeom>
          <a:noFill/>
        </p:spPr>
        <p:txBody>
          <a:bodyPr wrap="none" rtlCol="0">
            <a:spAutoFit/>
          </a:bodyPr>
          <a:lstStyle/>
          <a:p>
            <a:r>
              <a:rPr lang="es-ES_tradnl" sz="4800">
                <a:solidFill>
                  <a:srgbClr val="00B050"/>
                </a:solidFill>
              </a:rPr>
              <a:t>+</a:t>
            </a:r>
          </a:p>
        </p:txBody>
      </p:sp>
      <p:sp>
        <p:nvSpPr>
          <p:cNvPr id="21" name="TextBox 20">
            <a:extLst>
              <a:ext uri="{FF2B5EF4-FFF2-40B4-BE49-F238E27FC236}">
                <a16:creationId xmlns:a16="http://schemas.microsoft.com/office/drawing/2014/main" id="{872F3B43-15C6-8349-AD4D-DBE2ED3CF416}"/>
              </a:ext>
            </a:extLst>
          </p:cNvPr>
          <p:cNvSpPr txBox="1"/>
          <p:nvPr/>
        </p:nvSpPr>
        <p:spPr>
          <a:xfrm>
            <a:off x="90519" y="4685349"/>
            <a:ext cx="373820" cy="830997"/>
          </a:xfrm>
          <a:prstGeom prst="rect">
            <a:avLst/>
          </a:prstGeom>
          <a:noFill/>
        </p:spPr>
        <p:txBody>
          <a:bodyPr wrap="none" rtlCol="0">
            <a:spAutoFit/>
          </a:bodyPr>
          <a:lstStyle/>
          <a:p>
            <a:r>
              <a:rPr lang="es-ES_tradnl" sz="4800">
                <a:solidFill>
                  <a:srgbClr val="C00000"/>
                </a:solidFill>
              </a:rPr>
              <a:t>-</a:t>
            </a:r>
          </a:p>
        </p:txBody>
      </p:sp>
      <p:graphicFrame>
        <p:nvGraphicFramePr>
          <p:cNvPr id="22" name="Table 21">
            <a:extLst>
              <a:ext uri="{FF2B5EF4-FFF2-40B4-BE49-F238E27FC236}">
                <a16:creationId xmlns:a16="http://schemas.microsoft.com/office/drawing/2014/main" id="{851EBD17-7116-314F-BF7E-28E67EF0EC2F}"/>
              </a:ext>
            </a:extLst>
          </p:cNvPr>
          <p:cNvGraphicFramePr>
            <a:graphicFrameLocks noGrp="1"/>
          </p:cNvGraphicFramePr>
          <p:nvPr/>
        </p:nvGraphicFramePr>
        <p:xfrm>
          <a:off x="611560" y="4551936"/>
          <a:ext cx="2592288" cy="1023888"/>
        </p:xfrm>
        <a:graphic>
          <a:graphicData uri="http://schemas.openxmlformats.org/drawingml/2006/table">
            <a:tbl>
              <a:tblPr firstRow="1" bandRow="1">
                <a:tableStyleId>{5C22544A-7EE6-4342-B048-85BDC9FD1C3A}</a:tableStyleId>
              </a:tblPr>
              <a:tblGrid>
                <a:gridCol w="856876">
                  <a:extLst>
                    <a:ext uri="{9D8B030D-6E8A-4147-A177-3AD203B41FA5}">
                      <a16:colId xmlns:a16="http://schemas.microsoft.com/office/drawing/2014/main" val="3074122083"/>
                    </a:ext>
                  </a:extLst>
                </a:gridCol>
                <a:gridCol w="1735412">
                  <a:extLst>
                    <a:ext uri="{9D8B030D-6E8A-4147-A177-3AD203B41FA5}">
                      <a16:colId xmlns:a16="http://schemas.microsoft.com/office/drawing/2014/main" val="1104832515"/>
                    </a:ext>
                  </a:extLst>
                </a:gridCol>
              </a:tblGrid>
              <a:tr h="341296">
                <a:tc gridSpan="2">
                  <a:txBody>
                    <a:bodyPr/>
                    <a:lstStyle/>
                    <a:p>
                      <a:pPr algn="ctr"/>
                      <a:r>
                        <a:rPr lang="es-ES_tradnl" sz="1100" b="0" noProof="0">
                          <a:solidFill>
                            <a:srgbClr val="000000"/>
                          </a:solidFill>
                        </a:rPr>
                        <a:t>Atributo de calidad</a:t>
                      </a:r>
                    </a:p>
                  </a:txBody>
                  <a:tcPr>
                    <a:solidFill>
                      <a:schemeClr val="accent6">
                        <a:lumMod val="60000"/>
                        <a:lumOff val="40000"/>
                      </a:schemeClr>
                    </a:solidFill>
                  </a:tcPr>
                </a:tc>
                <a:tc hMerge="1">
                  <a:txBody>
                    <a:bodyPr/>
                    <a:lstStyle/>
                    <a:p>
                      <a:endParaRPr lang="en-US"/>
                    </a:p>
                  </a:txBody>
                  <a:tcPr>
                    <a:solidFill>
                      <a:schemeClr val="tx1">
                        <a:lumMod val="40000"/>
                        <a:lumOff val="60000"/>
                      </a:schemeClr>
                    </a:solidFill>
                  </a:tcPr>
                </a:tc>
                <a:extLst>
                  <a:ext uri="{0D108BD9-81ED-4DB2-BD59-A6C34878D82A}">
                    <a16:rowId xmlns:a16="http://schemas.microsoft.com/office/drawing/2014/main" val="2684417783"/>
                  </a:ext>
                </a:extLst>
              </a:tr>
              <a:tr h="341296">
                <a:tc>
                  <a:txBody>
                    <a:bodyPr/>
                    <a:lstStyle/>
                    <a:p>
                      <a:r>
                        <a:rPr lang="es-ES_tradnl" sz="1100" noProof="0">
                          <a:solidFill>
                            <a:srgbClr val="000000"/>
                          </a:solidFill>
                        </a:rPr>
                        <a:t>Prioridad</a:t>
                      </a:r>
                    </a:p>
                  </a:txBody>
                  <a:tcPr>
                    <a:solidFill>
                      <a:schemeClr val="tx1">
                        <a:lumMod val="40000"/>
                        <a:lumOff val="60000"/>
                      </a:schemeClr>
                    </a:solidFill>
                  </a:tcPr>
                </a:tc>
                <a:tc>
                  <a:txBody>
                    <a:bodyPr/>
                    <a:lstStyle/>
                    <a:p>
                      <a:endParaRPr lang="es-ES_tradnl" sz="1100" noProof="0">
                        <a:solidFill>
                          <a:srgbClr val="000000"/>
                        </a:solidFill>
                      </a:endParaRPr>
                    </a:p>
                  </a:txBody>
                  <a:tcPr>
                    <a:solidFill>
                      <a:schemeClr val="tx1">
                        <a:lumMod val="40000"/>
                        <a:lumOff val="60000"/>
                      </a:schemeClr>
                    </a:solidFill>
                  </a:tcPr>
                </a:tc>
                <a:extLst>
                  <a:ext uri="{0D108BD9-81ED-4DB2-BD59-A6C34878D82A}">
                    <a16:rowId xmlns:a16="http://schemas.microsoft.com/office/drawing/2014/main" val="509062101"/>
                  </a:ext>
                </a:extLst>
              </a:tr>
              <a:tr h="341296">
                <a:tc>
                  <a:txBody>
                    <a:bodyPr/>
                    <a:lstStyle/>
                    <a:p>
                      <a:r>
                        <a:rPr lang="es-ES_tradnl" sz="1100" noProof="0">
                          <a:solidFill>
                            <a:srgbClr val="000000"/>
                          </a:solidFill>
                        </a:rPr>
                        <a:t>Impacto</a:t>
                      </a:r>
                    </a:p>
                  </a:txBody>
                  <a:tcPr>
                    <a:solidFill>
                      <a:schemeClr val="tx1">
                        <a:lumMod val="40000"/>
                        <a:lumOff val="60000"/>
                      </a:schemeClr>
                    </a:solidFill>
                  </a:tcPr>
                </a:tc>
                <a:tc>
                  <a:txBody>
                    <a:bodyPr/>
                    <a:lstStyle/>
                    <a:p>
                      <a:endParaRPr lang="es-ES_tradnl" sz="1100" noProof="0">
                        <a:solidFill>
                          <a:srgbClr val="000000"/>
                        </a:solidFill>
                      </a:endParaRPr>
                    </a:p>
                  </a:txBody>
                  <a:tcPr>
                    <a:solidFill>
                      <a:schemeClr val="tx1">
                        <a:lumMod val="40000"/>
                        <a:lumOff val="60000"/>
                      </a:schemeClr>
                    </a:solidFill>
                  </a:tcPr>
                </a:tc>
                <a:extLst>
                  <a:ext uri="{0D108BD9-81ED-4DB2-BD59-A6C34878D82A}">
                    <a16:rowId xmlns:a16="http://schemas.microsoft.com/office/drawing/2014/main" val="2522535118"/>
                  </a:ext>
                </a:extLst>
              </a:tr>
            </a:tbl>
          </a:graphicData>
        </a:graphic>
      </p:graphicFrame>
      <p:graphicFrame>
        <p:nvGraphicFramePr>
          <p:cNvPr id="23" name="Table 22">
            <a:extLst>
              <a:ext uri="{FF2B5EF4-FFF2-40B4-BE49-F238E27FC236}">
                <a16:creationId xmlns:a16="http://schemas.microsoft.com/office/drawing/2014/main" id="{23F4014D-A70E-AB4A-A0D1-E274C2D58CC0}"/>
              </a:ext>
            </a:extLst>
          </p:cNvPr>
          <p:cNvGraphicFramePr>
            <a:graphicFrameLocks noGrp="1"/>
          </p:cNvGraphicFramePr>
          <p:nvPr/>
        </p:nvGraphicFramePr>
        <p:xfrm>
          <a:off x="3326688" y="4546192"/>
          <a:ext cx="2592288" cy="1023888"/>
        </p:xfrm>
        <a:graphic>
          <a:graphicData uri="http://schemas.openxmlformats.org/drawingml/2006/table">
            <a:tbl>
              <a:tblPr firstRow="1" bandRow="1">
                <a:tableStyleId>{5C22544A-7EE6-4342-B048-85BDC9FD1C3A}</a:tableStyleId>
              </a:tblPr>
              <a:tblGrid>
                <a:gridCol w="856876">
                  <a:extLst>
                    <a:ext uri="{9D8B030D-6E8A-4147-A177-3AD203B41FA5}">
                      <a16:colId xmlns:a16="http://schemas.microsoft.com/office/drawing/2014/main" val="3074122083"/>
                    </a:ext>
                  </a:extLst>
                </a:gridCol>
                <a:gridCol w="1735412">
                  <a:extLst>
                    <a:ext uri="{9D8B030D-6E8A-4147-A177-3AD203B41FA5}">
                      <a16:colId xmlns:a16="http://schemas.microsoft.com/office/drawing/2014/main" val="1104832515"/>
                    </a:ext>
                  </a:extLst>
                </a:gridCol>
              </a:tblGrid>
              <a:tr h="341296">
                <a:tc gridSpan="2">
                  <a:txBody>
                    <a:bodyPr/>
                    <a:lstStyle/>
                    <a:p>
                      <a:pPr algn="ctr"/>
                      <a:r>
                        <a:rPr lang="es-ES_tradnl" sz="1100" b="0" noProof="0">
                          <a:solidFill>
                            <a:srgbClr val="000000"/>
                          </a:solidFill>
                        </a:rPr>
                        <a:t>Atributo de calidad</a:t>
                      </a:r>
                    </a:p>
                  </a:txBody>
                  <a:tcPr>
                    <a:solidFill>
                      <a:schemeClr val="accent6">
                        <a:lumMod val="60000"/>
                        <a:lumOff val="40000"/>
                      </a:schemeClr>
                    </a:solidFill>
                  </a:tcPr>
                </a:tc>
                <a:tc hMerge="1">
                  <a:txBody>
                    <a:bodyPr/>
                    <a:lstStyle/>
                    <a:p>
                      <a:endParaRPr lang="en-US"/>
                    </a:p>
                  </a:txBody>
                  <a:tcPr>
                    <a:solidFill>
                      <a:schemeClr val="tx1">
                        <a:lumMod val="40000"/>
                        <a:lumOff val="60000"/>
                      </a:schemeClr>
                    </a:solidFill>
                  </a:tcPr>
                </a:tc>
                <a:extLst>
                  <a:ext uri="{0D108BD9-81ED-4DB2-BD59-A6C34878D82A}">
                    <a16:rowId xmlns:a16="http://schemas.microsoft.com/office/drawing/2014/main" val="2684417783"/>
                  </a:ext>
                </a:extLst>
              </a:tr>
              <a:tr h="341296">
                <a:tc>
                  <a:txBody>
                    <a:bodyPr/>
                    <a:lstStyle/>
                    <a:p>
                      <a:r>
                        <a:rPr lang="es-ES_tradnl" sz="1100" noProof="0">
                          <a:solidFill>
                            <a:srgbClr val="000000"/>
                          </a:solidFill>
                        </a:rPr>
                        <a:t>Prioridad</a:t>
                      </a:r>
                    </a:p>
                  </a:txBody>
                  <a:tcPr>
                    <a:solidFill>
                      <a:schemeClr val="tx1">
                        <a:lumMod val="40000"/>
                        <a:lumOff val="60000"/>
                      </a:schemeClr>
                    </a:solidFill>
                  </a:tcPr>
                </a:tc>
                <a:tc>
                  <a:txBody>
                    <a:bodyPr/>
                    <a:lstStyle/>
                    <a:p>
                      <a:endParaRPr lang="es-ES_tradnl" sz="1100" noProof="0">
                        <a:solidFill>
                          <a:srgbClr val="000000"/>
                        </a:solidFill>
                      </a:endParaRPr>
                    </a:p>
                  </a:txBody>
                  <a:tcPr>
                    <a:solidFill>
                      <a:schemeClr val="tx1">
                        <a:lumMod val="40000"/>
                        <a:lumOff val="60000"/>
                      </a:schemeClr>
                    </a:solidFill>
                  </a:tcPr>
                </a:tc>
                <a:extLst>
                  <a:ext uri="{0D108BD9-81ED-4DB2-BD59-A6C34878D82A}">
                    <a16:rowId xmlns:a16="http://schemas.microsoft.com/office/drawing/2014/main" val="509062101"/>
                  </a:ext>
                </a:extLst>
              </a:tr>
              <a:tr h="341296">
                <a:tc>
                  <a:txBody>
                    <a:bodyPr/>
                    <a:lstStyle/>
                    <a:p>
                      <a:r>
                        <a:rPr lang="es-ES_tradnl" sz="1100" noProof="0">
                          <a:solidFill>
                            <a:srgbClr val="000000"/>
                          </a:solidFill>
                        </a:rPr>
                        <a:t>Impacto</a:t>
                      </a:r>
                    </a:p>
                  </a:txBody>
                  <a:tcPr>
                    <a:solidFill>
                      <a:schemeClr val="tx1">
                        <a:lumMod val="40000"/>
                        <a:lumOff val="60000"/>
                      </a:schemeClr>
                    </a:solidFill>
                  </a:tcPr>
                </a:tc>
                <a:tc>
                  <a:txBody>
                    <a:bodyPr/>
                    <a:lstStyle/>
                    <a:p>
                      <a:endParaRPr lang="es-ES_tradnl" sz="1100" noProof="0">
                        <a:solidFill>
                          <a:srgbClr val="000000"/>
                        </a:solidFill>
                      </a:endParaRPr>
                    </a:p>
                  </a:txBody>
                  <a:tcPr>
                    <a:solidFill>
                      <a:schemeClr val="tx1">
                        <a:lumMod val="40000"/>
                        <a:lumOff val="60000"/>
                      </a:schemeClr>
                    </a:solidFill>
                  </a:tcPr>
                </a:tc>
                <a:extLst>
                  <a:ext uri="{0D108BD9-81ED-4DB2-BD59-A6C34878D82A}">
                    <a16:rowId xmlns:a16="http://schemas.microsoft.com/office/drawing/2014/main" val="2522535118"/>
                  </a:ext>
                </a:extLst>
              </a:tr>
            </a:tbl>
          </a:graphicData>
        </a:graphic>
      </p:graphicFrame>
      <p:graphicFrame>
        <p:nvGraphicFramePr>
          <p:cNvPr id="24" name="Table 23">
            <a:extLst>
              <a:ext uri="{FF2B5EF4-FFF2-40B4-BE49-F238E27FC236}">
                <a16:creationId xmlns:a16="http://schemas.microsoft.com/office/drawing/2014/main" id="{22CD12B4-DA05-2B46-97AF-2F1C5E972089}"/>
              </a:ext>
            </a:extLst>
          </p:cNvPr>
          <p:cNvGraphicFramePr>
            <a:graphicFrameLocks noGrp="1"/>
          </p:cNvGraphicFramePr>
          <p:nvPr/>
        </p:nvGraphicFramePr>
        <p:xfrm>
          <a:off x="6094424" y="4546192"/>
          <a:ext cx="2592288" cy="1056748"/>
        </p:xfrm>
        <a:graphic>
          <a:graphicData uri="http://schemas.openxmlformats.org/drawingml/2006/table">
            <a:tbl>
              <a:tblPr firstRow="1" bandRow="1">
                <a:tableStyleId>{5C22544A-7EE6-4342-B048-85BDC9FD1C3A}</a:tableStyleId>
              </a:tblPr>
              <a:tblGrid>
                <a:gridCol w="856876">
                  <a:extLst>
                    <a:ext uri="{9D8B030D-6E8A-4147-A177-3AD203B41FA5}">
                      <a16:colId xmlns:a16="http://schemas.microsoft.com/office/drawing/2014/main" val="3074122083"/>
                    </a:ext>
                  </a:extLst>
                </a:gridCol>
                <a:gridCol w="1735412">
                  <a:extLst>
                    <a:ext uri="{9D8B030D-6E8A-4147-A177-3AD203B41FA5}">
                      <a16:colId xmlns:a16="http://schemas.microsoft.com/office/drawing/2014/main" val="1104832515"/>
                    </a:ext>
                  </a:extLst>
                </a:gridCol>
              </a:tblGrid>
              <a:tr h="315014">
                <a:tc gridSpan="2">
                  <a:txBody>
                    <a:bodyPr/>
                    <a:lstStyle/>
                    <a:p>
                      <a:pPr algn="ctr"/>
                      <a:r>
                        <a:rPr lang="es-ES_tradnl" sz="1100" b="0" noProof="0">
                          <a:solidFill>
                            <a:srgbClr val="000000"/>
                          </a:solidFill>
                        </a:rPr>
                        <a:t>Atributo de calidad</a:t>
                      </a:r>
                    </a:p>
                  </a:txBody>
                  <a:tcPr>
                    <a:solidFill>
                      <a:schemeClr val="accent6">
                        <a:lumMod val="60000"/>
                        <a:lumOff val="40000"/>
                      </a:schemeClr>
                    </a:solidFill>
                  </a:tcPr>
                </a:tc>
                <a:tc hMerge="1">
                  <a:txBody>
                    <a:bodyPr/>
                    <a:lstStyle/>
                    <a:p>
                      <a:endParaRPr lang="en-US"/>
                    </a:p>
                  </a:txBody>
                  <a:tcPr>
                    <a:solidFill>
                      <a:schemeClr val="tx1">
                        <a:lumMod val="40000"/>
                        <a:lumOff val="60000"/>
                      </a:schemeClr>
                    </a:solidFill>
                  </a:tcPr>
                </a:tc>
                <a:extLst>
                  <a:ext uri="{0D108BD9-81ED-4DB2-BD59-A6C34878D82A}">
                    <a16:rowId xmlns:a16="http://schemas.microsoft.com/office/drawing/2014/main" val="2684417783"/>
                  </a:ext>
                </a:extLst>
              </a:tr>
              <a:tr h="315014">
                <a:tc>
                  <a:txBody>
                    <a:bodyPr/>
                    <a:lstStyle/>
                    <a:p>
                      <a:r>
                        <a:rPr lang="es-ES_tradnl" sz="1100" noProof="0">
                          <a:solidFill>
                            <a:srgbClr val="000000"/>
                          </a:solidFill>
                        </a:rPr>
                        <a:t>Prioridad</a:t>
                      </a:r>
                    </a:p>
                  </a:txBody>
                  <a:tcPr>
                    <a:solidFill>
                      <a:schemeClr val="tx1">
                        <a:lumMod val="40000"/>
                        <a:lumOff val="60000"/>
                      </a:schemeClr>
                    </a:solidFill>
                  </a:tcPr>
                </a:tc>
                <a:tc>
                  <a:txBody>
                    <a:bodyPr/>
                    <a:lstStyle/>
                    <a:p>
                      <a:endParaRPr lang="es-ES_tradnl" sz="1100" noProof="0">
                        <a:solidFill>
                          <a:srgbClr val="000000"/>
                        </a:solidFill>
                      </a:endParaRPr>
                    </a:p>
                  </a:txBody>
                  <a:tcPr>
                    <a:solidFill>
                      <a:schemeClr val="tx1">
                        <a:lumMod val="40000"/>
                        <a:lumOff val="60000"/>
                      </a:schemeClr>
                    </a:solidFill>
                  </a:tcPr>
                </a:tc>
                <a:extLst>
                  <a:ext uri="{0D108BD9-81ED-4DB2-BD59-A6C34878D82A}">
                    <a16:rowId xmlns:a16="http://schemas.microsoft.com/office/drawing/2014/main" val="509062101"/>
                  </a:ext>
                </a:extLst>
              </a:tr>
              <a:tr h="393860">
                <a:tc>
                  <a:txBody>
                    <a:bodyPr/>
                    <a:lstStyle/>
                    <a:p>
                      <a:r>
                        <a:rPr lang="es-ES_tradnl" sz="1100" noProof="0">
                          <a:solidFill>
                            <a:srgbClr val="000000"/>
                          </a:solidFill>
                        </a:rPr>
                        <a:t>Respuesta esperada:</a:t>
                      </a:r>
                    </a:p>
                  </a:txBody>
                  <a:tcPr>
                    <a:solidFill>
                      <a:schemeClr val="tx1">
                        <a:lumMod val="40000"/>
                        <a:lumOff val="60000"/>
                      </a:schemeClr>
                    </a:solidFill>
                  </a:tcPr>
                </a:tc>
                <a:tc>
                  <a:txBody>
                    <a:bodyPr/>
                    <a:lstStyle/>
                    <a:p>
                      <a:endParaRPr lang="es-ES_tradnl" sz="1100" noProof="0">
                        <a:solidFill>
                          <a:srgbClr val="000000"/>
                        </a:solidFill>
                      </a:endParaRPr>
                    </a:p>
                  </a:txBody>
                  <a:tcPr>
                    <a:solidFill>
                      <a:schemeClr val="tx1">
                        <a:lumMod val="40000"/>
                        <a:lumOff val="60000"/>
                      </a:schemeClr>
                    </a:solidFill>
                  </a:tcPr>
                </a:tc>
                <a:extLst>
                  <a:ext uri="{0D108BD9-81ED-4DB2-BD59-A6C34878D82A}">
                    <a16:rowId xmlns:a16="http://schemas.microsoft.com/office/drawing/2014/main" val="2522535118"/>
                  </a:ext>
                </a:extLst>
              </a:tr>
            </a:tbl>
          </a:graphicData>
        </a:graphic>
      </p:graphicFrame>
    </p:spTree>
    <p:extLst>
      <p:ext uri="{BB962C8B-B14F-4D97-AF65-F5344CB8AC3E}">
        <p14:creationId xmlns:p14="http://schemas.microsoft.com/office/powerpoint/2010/main" val="29450142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a:xfrm>
            <a:off x="4499992" y="188640"/>
            <a:ext cx="3312368" cy="504056"/>
          </a:xfrm>
        </p:spPr>
        <p:txBody>
          <a:bodyPr/>
          <a:lstStyle/>
          <a:p>
            <a:pPr algn="ctr"/>
            <a:r>
              <a:rPr lang="es-ES_tradnl" err="1">
                <a:solidFill>
                  <a:schemeClr val="bg1"/>
                </a:solidFill>
              </a:rPr>
              <a:t>ASRs</a:t>
            </a:r>
            <a:endParaRPr lang="es-ES_tradnl">
              <a:solidFill>
                <a:schemeClr val="bg1"/>
              </a:solidFill>
            </a:endParaRPr>
          </a:p>
        </p:txBody>
      </p:sp>
      <p:sp>
        <p:nvSpPr>
          <p:cNvPr id="3" name="Slide Number Placeholder 2"/>
          <p:cNvSpPr>
            <a:spLocks noGrp="1"/>
          </p:cNvSpPr>
          <p:nvPr>
            <p:ph type="sldNum" sz="quarter" idx="4"/>
          </p:nvPr>
        </p:nvSpPr>
        <p:spPr/>
        <p:txBody>
          <a:bodyPr/>
          <a:lstStyle/>
          <a:p>
            <a:fld id="{0AEE6DC9-5AC4-4174-887C-07A615CCC701}" type="slidenum">
              <a:rPr lang="es-ES_tradnl" smtClean="0"/>
              <a:pPr/>
              <a:t>6</a:t>
            </a:fld>
            <a:endParaRPr lang="es-ES_tradnl"/>
          </a:p>
        </p:txBody>
      </p:sp>
      <p:sp>
        <p:nvSpPr>
          <p:cNvPr id="6" name="Footer Placeholder 5"/>
          <p:cNvSpPr>
            <a:spLocks noGrp="1"/>
          </p:cNvSpPr>
          <p:nvPr>
            <p:ph type="ftr" sz="quarter" idx="3"/>
          </p:nvPr>
        </p:nvSpPr>
        <p:spPr>
          <a:xfrm>
            <a:off x="467544" y="6453336"/>
            <a:ext cx="6912768" cy="365125"/>
          </a:xfrm>
        </p:spPr>
        <p:txBody>
          <a:bodyPr/>
          <a:lstStyle/>
          <a:p>
            <a:r>
              <a:rPr lang="es-ES_tradnl"/>
              <a:t>© 2019 - Universidad de Los Andes – Departamento de Sistemas y Computación  - Darío Correal</a:t>
            </a:r>
          </a:p>
        </p:txBody>
      </p:sp>
      <p:graphicFrame>
        <p:nvGraphicFramePr>
          <p:cNvPr id="8" name="Table 7">
            <a:extLst>
              <a:ext uri="{FF2B5EF4-FFF2-40B4-BE49-F238E27FC236}">
                <a16:creationId xmlns:a16="http://schemas.microsoft.com/office/drawing/2014/main" id="{230A1B0D-8327-D242-8DF2-31F7E0959762}"/>
              </a:ext>
            </a:extLst>
          </p:cNvPr>
          <p:cNvGraphicFramePr>
            <a:graphicFrameLocks noGrp="1"/>
          </p:cNvGraphicFramePr>
          <p:nvPr>
            <p:extLst>
              <p:ext uri="{D42A27DB-BD31-4B8C-83A1-F6EECF244321}">
                <p14:modId xmlns:p14="http://schemas.microsoft.com/office/powerpoint/2010/main" val="4128623675"/>
              </p:ext>
            </p:extLst>
          </p:nvPr>
        </p:nvGraphicFramePr>
        <p:xfrm>
          <a:off x="642367" y="2887616"/>
          <a:ext cx="8075152" cy="1224280"/>
        </p:xfrm>
        <a:graphic>
          <a:graphicData uri="http://schemas.openxmlformats.org/drawingml/2006/table">
            <a:tbl>
              <a:tblPr firstRow="1" bandRow="1">
                <a:tableStyleId>{5C22544A-7EE6-4342-B048-85BDC9FD1C3A}</a:tableStyleId>
              </a:tblPr>
              <a:tblGrid>
                <a:gridCol w="1271369">
                  <a:extLst>
                    <a:ext uri="{9D8B030D-6E8A-4147-A177-3AD203B41FA5}">
                      <a16:colId xmlns:a16="http://schemas.microsoft.com/office/drawing/2014/main" val="364204572"/>
                    </a:ext>
                  </a:extLst>
                </a:gridCol>
                <a:gridCol w="2766207">
                  <a:extLst>
                    <a:ext uri="{9D8B030D-6E8A-4147-A177-3AD203B41FA5}">
                      <a16:colId xmlns:a16="http://schemas.microsoft.com/office/drawing/2014/main" val="4055417734"/>
                    </a:ext>
                  </a:extLst>
                </a:gridCol>
                <a:gridCol w="1271369">
                  <a:extLst>
                    <a:ext uri="{9D8B030D-6E8A-4147-A177-3AD203B41FA5}">
                      <a16:colId xmlns:a16="http://schemas.microsoft.com/office/drawing/2014/main" val="2134725910"/>
                    </a:ext>
                  </a:extLst>
                </a:gridCol>
                <a:gridCol w="2766207">
                  <a:extLst>
                    <a:ext uri="{9D8B030D-6E8A-4147-A177-3AD203B41FA5}">
                      <a16:colId xmlns:a16="http://schemas.microsoft.com/office/drawing/2014/main" val="36188974"/>
                    </a:ext>
                  </a:extLst>
                </a:gridCol>
              </a:tblGrid>
              <a:tr h="370840">
                <a:tc>
                  <a:txBody>
                    <a:bodyPr/>
                    <a:lstStyle/>
                    <a:p>
                      <a:r>
                        <a:rPr lang="es-ES_tradnl" sz="1100" b="1" noProof="0">
                          <a:solidFill>
                            <a:srgbClr val="000000"/>
                          </a:solidFill>
                        </a:rPr>
                        <a:t>Actor:</a:t>
                      </a:r>
                    </a:p>
                  </a:txBody>
                  <a:tcPr>
                    <a:solidFill>
                      <a:schemeClr val="bg1">
                        <a:lumMod val="75000"/>
                      </a:schemeClr>
                    </a:solidFill>
                  </a:tcPr>
                </a:tc>
                <a:tc>
                  <a:txBody>
                    <a:bodyPr/>
                    <a:lstStyle/>
                    <a:p>
                      <a:r>
                        <a:rPr lang="es-ES_tradnl" sz="1100" b="0" noProof="0">
                          <a:solidFill>
                            <a:srgbClr val="000000"/>
                          </a:solidFill>
                        </a:rPr>
                        <a:t>Interesado/Comprador</a:t>
                      </a:r>
                      <a:endParaRPr lang="es-ES_tradnl" sz="1100" b="1" noProof="0">
                        <a:solidFill>
                          <a:srgbClr val="000000"/>
                        </a:solidFill>
                      </a:endParaRPr>
                    </a:p>
                  </a:txBody>
                  <a:tcPr>
                    <a:solidFill>
                      <a:schemeClr val="bg1">
                        <a:lumMod val="75000"/>
                      </a:schemeClr>
                    </a:solidFill>
                  </a:tcPr>
                </a:tc>
                <a:tc>
                  <a:txBody>
                    <a:bodyPr/>
                    <a:lstStyle/>
                    <a:p>
                      <a:r>
                        <a:rPr lang="es-ES_tradnl" sz="1100" b="1" noProof="0">
                          <a:solidFill>
                            <a:srgbClr val="000000"/>
                          </a:solidFill>
                        </a:rPr>
                        <a:t>Estímulo:</a:t>
                      </a:r>
                    </a:p>
                  </a:txBody>
                  <a:tcPr>
                    <a:solidFill>
                      <a:schemeClr val="bg1">
                        <a:lumMod val="75000"/>
                      </a:schemeClr>
                    </a:solidFill>
                  </a:tcPr>
                </a:tc>
                <a:tc>
                  <a:txBody>
                    <a:bodyPr/>
                    <a:lstStyle/>
                    <a:p>
                      <a:r>
                        <a:rPr lang="es-ES_tradnl" sz="1100" b="0" noProof="0">
                          <a:solidFill>
                            <a:srgbClr val="000000"/>
                          </a:solidFill>
                        </a:rPr>
                        <a:t>Registro oferta de compra</a:t>
                      </a:r>
                    </a:p>
                  </a:txBody>
                  <a:tcPr>
                    <a:solidFill>
                      <a:schemeClr val="bg1">
                        <a:lumMod val="75000"/>
                      </a:schemeClr>
                    </a:solidFill>
                  </a:tcPr>
                </a:tc>
                <a:extLst>
                  <a:ext uri="{0D108BD9-81ED-4DB2-BD59-A6C34878D82A}">
                    <a16:rowId xmlns:a16="http://schemas.microsoft.com/office/drawing/2014/main" val="4024722904"/>
                  </a:ext>
                </a:extLst>
              </a:tr>
              <a:tr h="370840">
                <a:tc>
                  <a:txBody>
                    <a:bodyPr/>
                    <a:lstStyle/>
                    <a:p>
                      <a:r>
                        <a:rPr lang="es-ES_tradnl" sz="1100" b="1" noProof="0">
                          <a:solidFill>
                            <a:srgbClr val="000000"/>
                          </a:solidFill>
                        </a:rPr>
                        <a:t>Ambiente:</a:t>
                      </a:r>
                    </a:p>
                  </a:txBody>
                  <a:tcPr>
                    <a:solidFill>
                      <a:schemeClr val="bg1">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_tradnl" sz="1100" b="0" noProof="0">
                          <a:solidFill>
                            <a:srgbClr val="000000"/>
                          </a:solidFill>
                        </a:rPr>
                        <a:t>Operación normal</a:t>
                      </a:r>
                    </a:p>
                    <a:p>
                      <a:pPr marL="0" marR="0" lvl="0" indent="0" algn="l" defTabSz="914400" rtl="0" eaLnBrk="1" fontAlgn="auto" latinLnBrk="0" hangingPunct="1">
                        <a:lnSpc>
                          <a:spcPct val="100000"/>
                        </a:lnSpc>
                        <a:spcBef>
                          <a:spcPts val="0"/>
                        </a:spcBef>
                        <a:spcAft>
                          <a:spcPts val="0"/>
                        </a:spcAft>
                        <a:buClrTx/>
                        <a:buSzTx/>
                        <a:buFontTx/>
                        <a:buNone/>
                        <a:tabLst/>
                        <a:defRPr/>
                      </a:pPr>
                      <a:r>
                        <a:rPr lang="es-ES_tradnl" sz="1100" b="0" noProof="0">
                          <a:solidFill>
                            <a:srgbClr val="000000"/>
                          </a:solidFill>
                        </a:rPr>
                        <a:t>800 órdenes de compra por minuto</a:t>
                      </a:r>
                    </a:p>
                  </a:txBody>
                  <a:tcPr>
                    <a:solidFill>
                      <a:schemeClr val="bg1">
                        <a:lumMod val="75000"/>
                      </a:schemeClr>
                    </a:solidFill>
                  </a:tcPr>
                </a:tc>
                <a:tc>
                  <a:txBody>
                    <a:bodyPr/>
                    <a:lstStyle/>
                    <a:p>
                      <a:r>
                        <a:rPr lang="es-ES_tradnl" sz="1100" b="1" noProof="0">
                          <a:solidFill>
                            <a:srgbClr val="000000"/>
                          </a:solidFill>
                        </a:rPr>
                        <a:t>Artefacto</a:t>
                      </a:r>
                    </a:p>
                  </a:txBody>
                  <a:tcPr>
                    <a:solidFill>
                      <a:schemeClr val="bg1">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_tradnl" sz="1100" b="0" noProof="0">
                          <a:solidFill>
                            <a:srgbClr val="000000"/>
                          </a:solidFill>
                        </a:rPr>
                        <a:t>Intermediario | ME</a:t>
                      </a:r>
                      <a:endParaRPr lang="es-ES_tradnl" sz="1100" b="1" noProof="0">
                        <a:solidFill>
                          <a:srgbClr val="000000"/>
                        </a:solidFill>
                      </a:endParaRPr>
                    </a:p>
                  </a:txBody>
                  <a:tcPr>
                    <a:solidFill>
                      <a:schemeClr val="bg1">
                        <a:lumMod val="75000"/>
                      </a:schemeClr>
                    </a:solidFill>
                  </a:tcPr>
                </a:tc>
                <a:extLst>
                  <a:ext uri="{0D108BD9-81ED-4DB2-BD59-A6C34878D82A}">
                    <a16:rowId xmlns:a16="http://schemas.microsoft.com/office/drawing/2014/main" val="3947952321"/>
                  </a:ext>
                </a:extLst>
              </a:tr>
              <a:tr h="370840">
                <a:tc>
                  <a:txBody>
                    <a:bodyPr/>
                    <a:lstStyle/>
                    <a:p>
                      <a:r>
                        <a:rPr lang="es-ES_tradnl" sz="1100" b="1" noProof="0">
                          <a:solidFill>
                            <a:srgbClr val="000000"/>
                          </a:solidFill>
                        </a:rPr>
                        <a:t>Respuesta esperada:</a:t>
                      </a:r>
                    </a:p>
                  </a:txBody>
                  <a:tcPr>
                    <a:solidFill>
                      <a:schemeClr val="bg1">
                        <a:lumMod val="75000"/>
                      </a:schemeClr>
                    </a:solidFill>
                  </a:tcPr>
                </a:tc>
                <a:tc gridSpan="3">
                  <a:txBody>
                    <a:bodyPr/>
                    <a:lstStyle/>
                    <a:p>
                      <a:r>
                        <a:rPr lang="es-ES_tradnl" sz="1100" b="0" noProof="0">
                          <a:solidFill>
                            <a:srgbClr val="000000"/>
                          </a:solidFill>
                        </a:rPr>
                        <a:t>Registro de la oferta de compra | solicitud de compra en el libro de ordenes</a:t>
                      </a:r>
                    </a:p>
                    <a:p>
                      <a:endParaRPr lang="es-ES_tradnl" sz="1100" b="1" noProof="0">
                        <a:solidFill>
                          <a:srgbClr val="000000"/>
                        </a:solidFill>
                      </a:endParaRPr>
                    </a:p>
                  </a:txBody>
                  <a:tcPr>
                    <a:solidFill>
                      <a:schemeClr val="bg1">
                        <a:lumMod val="75000"/>
                      </a:schemeClr>
                    </a:solidFill>
                  </a:tcPr>
                </a:tc>
                <a:tc hMerge="1">
                  <a:txBody>
                    <a:bodyPr/>
                    <a:lstStyle/>
                    <a:p>
                      <a:endParaRPr lang="en-US" sz="1100" b="1">
                        <a:solidFill>
                          <a:srgbClr val="000000"/>
                        </a:solidFill>
                      </a:endParaRPr>
                    </a:p>
                  </a:txBody>
                  <a:tcPr>
                    <a:solidFill>
                      <a:schemeClr val="bg1">
                        <a:lumMod val="75000"/>
                      </a:schemeClr>
                    </a:solidFill>
                  </a:tcPr>
                </a:tc>
                <a:tc hMerge="1">
                  <a:txBody>
                    <a:bodyPr/>
                    <a:lstStyle/>
                    <a:p>
                      <a:endParaRPr lang="en-US" sz="1100" b="1">
                        <a:solidFill>
                          <a:srgbClr val="000000"/>
                        </a:solidFill>
                      </a:endParaRPr>
                    </a:p>
                  </a:txBody>
                  <a:tcPr>
                    <a:solidFill>
                      <a:schemeClr val="bg1">
                        <a:lumMod val="75000"/>
                      </a:schemeClr>
                    </a:solidFill>
                  </a:tcPr>
                </a:tc>
                <a:extLst>
                  <a:ext uri="{0D108BD9-81ED-4DB2-BD59-A6C34878D82A}">
                    <a16:rowId xmlns:a16="http://schemas.microsoft.com/office/drawing/2014/main" val="2565655683"/>
                  </a:ext>
                </a:extLst>
              </a:tr>
            </a:tbl>
          </a:graphicData>
        </a:graphic>
      </p:graphicFrame>
      <p:graphicFrame>
        <p:nvGraphicFramePr>
          <p:cNvPr id="14" name="Table 13">
            <a:extLst>
              <a:ext uri="{FF2B5EF4-FFF2-40B4-BE49-F238E27FC236}">
                <a16:creationId xmlns:a16="http://schemas.microsoft.com/office/drawing/2014/main" id="{9E789EE6-CC44-D44E-A8C7-308277751914}"/>
              </a:ext>
            </a:extLst>
          </p:cNvPr>
          <p:cNvGraphicFramePr>
            <a:graphicFrameLocks noGrp="1"/>
          </p:cNvGraphicFramePr>
          <p:nvPr>
            <p:extLst>
              <p:ext uri="{D42A27DB-BD31-4B8C-83A1-F6EECF244321}">
                <p14:modId xmlns:p14="http://schemas.microsoft.com/office/powerpoint/2010/main" val="1394287126"/>
              </p:ext>
            </p:extLst>
          </p:nvPr>
        </p:nvGraphicFramePr>
        <p:xfrm>
          <a:off x="642367" y="1389328"/>
          <a:ext cx="2592288" cy="1109312"/>
        </p:xfrm>
        <a:graphic>
          <a:graphicData uri="http://schemas.openxmlformats.org/drawingml/2006/table">
            <a:tbl>
              <a:tblPr firstRow="1" bandRow="1">
                <a:tableStyleId>{5C22544A-7EE6-4342-B048-85BDC9FD1C3A}</a:tableStyleId>
              </a:tblPr>
              <a:tblGrid>
                <a:gridCol w="856876">
                  <a:extLst>
                    <a:ext uri="{9D8B030D-6E8A-4147-A177-3AD203B41FA5}">
                      <a16:colId xmlns:a16="http://schemas.microsoft.com/office/drawing/2014/main" val="3074122083"/>
                    </a:ext>
                  </a:extLst>
                </a:gridCol>
                <a:gridCol w="1735412">
                  <a:extLst>
                    <a:ext uri="{9D8B030D-6E8A-4147-A177-3AD203B41FA5}">
                      <a16:colId xmlns:a16="http://schemas.microsoft.com/office/drawing/2014/main" val="1104832515"/>
                    </a:ext>
                  </a:extLst>
                </a:gridCol>
              </a:tblGrid>
              <a:tr h="341296">
                <a:tc gridSpan="2">
                  <a:txBody>
                    <a:bodyPr/>
                    <a:lstStyle/>
                    <a:p>
                      <a:pPr algn="ctr"/>
                      <a:r>
                        <a:rPr lang="es-ES_tradnl" sz="1100" b="0" noProof="0">
                          <a:solidFill>
                            <a:srgbClr val="000000"/>
                          </a:solidFill>
                        </a:rPr>
                        <a:t>Atributo de Calidad</a:t>
                      </a:r>
                    </a:p>
                  </a:txBody>
                  <a:tcPr>
                    <a:solidFill>
                      <a:srgbClr val="92D050"/>
                    </a:solidFill>
                  </a:tcPr>
                </a:tc>
                <a:tc hMerge="1">
                  <a:txBody>
                    <a:bodyPr/>
                    <a:lstStyle/>
                    <a:p>
                      <a:endParaRPr lang="en-US"/>
                    </a:p>
                  </a:txBody>
                  <a:tcPr>
                    <a:solidFill>
                      <a:schemeClr val="tx1">
                        <a:lumMod val="40000"/>
                        <a:lumOff val="60000"/>
                      </a:schemeClr>
                    </a:solidFill>
                  </a:tcPr>
                </a:tc>
                <a:extLst>
                  <a:ext uri="{0D108BD9-81ED-4DB2-BD59-A6C34878D82A}">
                    <a16:rowId xmlns:a16="http://schemas.microsoft.com/office/drawing/2014/main" val="2684417783"/>
                  </a:ext>
                </a:extLst>
              </a:tr>
              <a:tr h="341296">
                <a:tc>
                  <a:txBody>
                    <a:bodyPr/>
                    <a:lstStyle/>
                    <a:p>
                      <a:r>
                        <a:rPr lang="es-ES_tradnl" sz="1100" noProof="0">
                          <a:solidFill>
                            <a:srgbClr val="000000"/>
                          </a:solidFill>
                        </a:rPr>
                        <a:t>Unidad:</a:t>
                      </a:r>
                    </a:p>
                  </a:txBody>
                  <a:tcPr>
                    <a:solidFill>
                      <a:schemeClr val="tx1">
                        <a:lumMod val="40000"/>
                        <a:lumOff val="60000"/>
                      </a:schemeClr>
                    </a:solidFill>
                  </a:tcPr>
                </a:tc>
                <a:tc>
                  <a:txBody>
                    <a:bodyPr/>
                    <a:lstStyle/>
                    <a:p>
                      <a:r>
                        <a:rPr lang="es-ES_tradnl" sz="1100" noProof="0">
                          <a:solidFill>
                            <a:srgbClr val="000000"/>
                          </a:solidFill>
                        </a:rPr>
                        <a:t>Segundos</a:t>
                      </a:r>
                    </a:p>
                  </a:txBody>
                  <a:tcPr>
                    <a:solidFill>
                      <a:schemeClr val="tx1">
                        <a:lumMod val="40000"/>
                        <a:lumOff val="60000"/>
                      </a:schemeClr>
                    </a:solidFill>
                  </a:tcPr>
                </a:tc>
                <a:extLst>
                  <a:ext uri="{0D108BD9-81ED-4DB2-BD59-A6C34878D82A}">
                    <a16:rowId xmlns:a16="http://schemas.microsoft.com/office/drawing/2014/main" val="509062101"/>
                  </a:ext>
                </a:extLst>
              </a:tr>
              <a:tr h="341296">
                <a:tc>
                  <a:txBody>
                    <a:bodyPr/>
                    <a:lstStyle/>
                    <a:p>
                      <a:r>
                        <a:rPr lang="es-ES_tradnl" sz="1100" noProof="0">
                          <a:solidFill>
                            <a:srgbClr val="000000"/>
                          </a:solidFill>
                        </a:rPr>
                        <a:t>Respuesta esperada:</a:t>
                      </a:r>
                    </a:p>
                  </a:txBody>
                  <a:tcPr>
                    <a:solidFill>
                      <a:schemeClr val="tx1">
                        <a:lumMod val="40000"/>
                        <a:lumOff val="60000"/>
                      </a:schemeClr>
                    </a:solidFill>
                  </a:tcPr>
                </a:tc>
                <a:tc>
                  <a:txBody>
                    <a:bodyPr/>
                    <a:lstStyle/>
                    <a:p>
                      <a:r>
                        <a:rPr lang="es-ES_tradnl" sz="1100" noProof="0">
                          <a:solidFill>
                            <a:srgbClr val="000000"/>
                          </a:solidFill>
                        </a:rPr>
                        <a:t>&lt;= 0.3</a:t>
                      </a:r>
                    </a:p>
                  </a:txBody>
                  <a:tcPr>
                    <a:solidFill>
                      <a:schemeClr val="tx1">
                        <a:lumMod val="40000"/>
                        <a:lumOff val="60000"/>
                      </a:schemeClr>
                    </a:solidFill>
                  </a:tcPr>
                </a:tc>
                <a:extLst>
                  <a:ext uri="{0D108BD9-81ED-4DB2-BD59-A6C34878D82A}">
                    <a16:rowId xmlns:a16="http://schemas.microsoft.com/office/drawing/2014/main" val="2522535118"/>
                  </a:ext>
                </a:extLst>
              </a:tr>
            </a:tbl>
          </a:graphicData>
        </a:graphic>
      </p:graphicFrame>
      <p:graphicFrame>
        <p:nvGraphicFramePr>
          <p:cNvPr id="15" name="Table 14">
            <a:extLst>
              <a:ext uri="{FF2B5EF4-FFF2-40B4-BE49-F238E27FC236}">
                <a16:creationId xmlns:a16="http://schemas.microsoft.com/office/drawing/2014/main" id="{6F50BC3F-9DB5-3140-BC39-23C3627DA81A}"/>
              </a:ext>
            </a:extLst>
          </p:cNvPr>
          <p:cNvGraphicFramePr>
            <a:graphicFrameLocks noGrp="1"/>
          </p:cNvGraphicFramePr>
          <p:nvPr/>
        </p:nvGraphicFramePr>
        <p:xfrm>
          <a:off x="3357495" y="1383584"/>
          <a:ext cx="2592288" cy="1109312"/>
        </p:xfrm>
        <a:graphic>
          <a:graphicData uri="http://schemas.openxmlformats.org/drawingml/2006/table">
            <a:tbl>
              <a:tblPr firstRow="1" bandRow="1">
                <a:tableStyleId>{5C22544A-7EE6-4342-B048-85BDC9FD1C3A}</a:tableStyleId>
              </a:tblPr>
              <a:tblGrid>
                <a:gridCol w="856876">
                  <a:extLst>
                    <a:ext uri="{9D8B030D-6E8A-4147-A177-3AD203B41FA5}">
                      <a16:colId xmlns:a16="http://schemas.microsoft.com/office/drawing/2014/main" val="3074122083"/>
                    </a:ext>
                  </a:extLst>
                </a:gridCol>
                <a:gridCol w="1735412">
                  <a:extLst>
                    <a:ext uri="{9D8B030D-6E8A-4147-A177-3AD203B41FA5}">
                      <a16:colId xmlns:a16="http://schemas.microsoft.com/office/drawing/2014/main" val="1104832515"/>
                    </a:ext>
                  </a:extLst>
                </a:gridCol>
              </a:tblGrid>
              <a:tr h="341296">
                <a:tc gridSpan="2">
                  <a:txBody>
                    <a:bodyPr/>
                    <a:lstStyle/>
                    <a:p>
                      <a:pPr algn="ctr"/>
                      <a:r>
                        <a:rPr lang="es-ES_tradnl" sz="1100" b="0" noProof="0">
                          <a:solidFill>
                            <a:srgbClr val="000000"/>
                          </a:solidFill>
                        </a:rPr>
                        <a:t>Atributo de Calidad</a:t>
                      </a:r>
                    </a:p>
                  </a:txBody>
                  <a:tcPr>
                    <a:solidFill>
                      <a:srgbClr val="92D050"/>
                    </a:solidFill>
                  </a:tcPr>
                </a:tc>
                <a:tc hMerge="1">
                  <a:txBody>
                    <a:bodyPr/>
                    <a:lstStyle/>
                    <a:p>
                      <a:endParaRPr lang="en-US"/>
                    </a:p>
                  </a:txBody>
                  <a:tcPr>
                    <a:solidFill>
                      <a:schemeClr val="tx1">
                        <a:lumMod val="40000"/>
                        <a:lumOff val="60000"/>
                      </a:schemeClr>
                    </a:solidFill>
                  </a:tcPr>
                </a:tc>
                <a:extLst>
                  <a:ext uri="{0D108BD9-81ED-4DB2-BD59-A6C34878D82A}">
                    <a16:rowId xmlns:a16="http://schemas.microsoft.com/office/drawing/2014/main" val="2684417783"/>
                  </a:ext>
                </a:extLst>
              </a:tr>
              <a:tr h="341296">
                <a:tc>
                  <a:txBody>
                    <a:bodyPr/>
                    <a:lstStyle/>
                    <a:p>
                      <a:r>
                        <a:rPr lang="es-ES_tradnl" sz="1100" noProof="0">
                          <a:solidFill>
                            <a:srgbClr val="000000"/>
                          </a:solidFill>
                        </a:rPr>
                        <a:t>Unidad:</a:t>
                      </a:r>
                    </a:p>
                  </a:txBody>
                  <a:tcPr>
                    <a:solidFill>
                      <a:schemeClr val="tx1">
                        <a:lumMod val="40000"/>
                        <a:lumOff val="60000"/>
                      </a:schemeClr>
                    </a:solidFill>
                  </a:tcPr>
                </a:tc>
                <a:tc>
                  <a:txBody>
                    <a:bodyPr/>
                    <a:lstStyle/>
                    <a:p>
                      <a:endParaRPr lang="es-ES_tradnl" sz="1100" noProof="0">
                        <a:solidFill>
                          <a:srgbClr val="000000"/>
                        </a:solidFill>
                      </a:endParaRPr>
                    </a:p>
                  </a:txBody>
                  <a:tcPr>
                    <a:solidFill>
                      <a:schemeClr val="tx1">
                        <a:lumMod val="40000"/>
                        <a:lumOff val="60000"/>
                      </a:schemeClr>
                    </a:solidFill>
                  </a:tcPr>
                </a:tc>
                <a:extLst>
                  <a:ext uri="{0D108BD9-81ED-4DB2-BD59-A6C34878D82A}">
                    <a16:rowId xmlns:a16="http://schemas.microsoft.com/office/drawing/2014/main" val="509062101"/>
                  </a:ext>
                </a:extLst>
              </a:tr>
              <a:tr h="341296">
                <a:tc>
                  <a:txBody>
                    <a:bodyPr/>
                    <a:lstStyle/>
                    <a:p>
                      <a:r>
                        <a:rPr lang="es-ES_tradnl" sz="1100" noProof="0">
                          <a:solidFill>
                            <a:srgbClr val="000000"/>
                          </a:solidFill>
                        </a:rPr>
                        <a:t>Respuesta esperada:</a:t>
                      </a:r>
                    </a:p>
                  </a:txBody>
                  <a:tcPr>
                    <a:solidFill>
                      <a:schemeClr val="tx1">
                        <a:lumMod val="40000"/>
                        <a:lumOff val="60000"/>
                      </a:schemeClr>
                    </a:solidFill>
                  </a:tcPr>
                </a:tc>
                <a:tc>
                  <a:txBody>
                    <a:bodyPr/>
                    <a:lstStyle/>
                    <a:p>
                      <a:endParaRPr lang="es-ES_tradnl" sz="1100" noProof="0">
                        <a:solidFill>
                          <a:srgbClr val="000000"/>
                        </a:solidFill>
                      </a:endParaRPr>
                    </a:p>
                  </a:txBody>
                  <a:tcPr>
                    <a:solidFill>
                      <a:schemeClr val="tx1">
                        <a:lumMod val="40000"/>
                        <a:lumOff val="60000"/>
                      </a:schemeClr>
                    </a:solidFill>
                  </a:tcPr>
                </a:tc>
                <a:extLst>
                  <a:ext uri="{0D108BD9-81ED-4DB2-BD59-A6C34878D82A}">
                    <a16:rowId xmlns:a16="http://schemas.microsoft.com/office/drawing/2014/main" val="2522535118"/>
                  </a:ext>
                </a:extLst>
              </a:tr>
            </a:tbl>
          </a:graphicData>
        </a:graphic>
      </p:graphicFrame>
      <p:graphicFrame>
        <p:nvGraphicFramePr>
          <p:cNvPr id="16" name="Table 15">
            <a:extLst>
              <a:ext uri="{FF2B5EF4-FFF2-40B4-BE49-F238E27FC236}">
                <a16:creationId xmlns:a16="http://schemas.microsoft.com/office/drawing/2014/main" id="{7CDB3C3A-16CB-0F45-87C4-1AA85DE5445F}"/>
              </a:ext>
            </a:extLst>
          </p:cNvPr>
          <p:cNvGraphicFramePr>
            <a:graphicFrameLocks noGrp="1"/>
          </p:cNvGraphicFramePr>
          <p:nvPr/>
        </p:nvGraphicFramePr>
        <p:xfrm>
          <a:off x="6125231" y="1383584"/>
          <a:ext cx="2592288" cy="1109312"/>
        </p:xfrm>
        <a:graphic>
          <a:graphicData uri="http://schemas.openxmlformats.org/drawingml/2006/table">
            <a:tbl>
              <a:tblPr firstRow="1" bandRow="1">
                <a:tableStyleId>{5C22544A-7EE6-4342-B048-85BDC9FD1C3A}</a:tableStyleId>
              </a:tblPr>
              <a:tblGrid>
                <a:gridCol w="856876">
                  <a:extLst>
                    <a:ext uri="{9D8B030D-6E8A-4147-A177-3AD203B41FA5}">
                      <a16:colId xmlns:a16="http://schemas.microsoft.com/office/drawing/2014/main" val="3074122083"/>
                    </a:ext>
                  </a:extLst>
                </a:gridCol>
                <a:gridCol w="1735412">
                  <a:extLst>
                    <a:ext uri="{9D8B030D-6E8A-4147-A177-3AD203B41FA5}">
                      <a16:colId xmlns:a16="http://schemas.microsoft.com/office/drawing/2014/main" val="1104832515"/>
                    </a:ext>
                  </a:extLst>
                </a:gridCol>
              </a:tblGrid>
              <a:tr h="341296">
                <a:tc gridSpan="2">
                  <a:txBody>
                    <a:bodyPr/>
                    <a:lstStyle/>
                    <a:p>
                      <a:pPr algn="ctr"/>
                      <a:r>
                        <a:rPr lang="es-ES_tradnl" sz="1100" b="0" noProof="0">
                          <a:solidFill>
                            <a:srgbClr val="000000"/>
                          </a:solidFill>
                        </a:rPr>
                        <a:t>Atributo de Calidad</a:t>
                      </a:r>
                    </a:p>
                  </a:txBody>
                  <a:tcPr>
                    <a:solidFill>
                      <a:srgbClr val="92D050"/>
                    </a:solidFill>
                  </a:tcPr>
                </a:tc>
                <a:tc hMerge="1">
                  <a:txBody>
                    <a:bodyPr/>
                    <a:lstStyle/>
                    <a:p>
                      <a:endParaRPr lang="en-US"/>
                    </a:p>
                  </a:txBody>
                  <a:tcPr>
                    <a:solidFill>
                      <a:schemeClr val="tx1">
                        <a:lumMod val="40000"/>
                        <a:lumOff val="60000"/>
                      </a:schemeClr>
                    </a:solidFill>
                  </a:tcPr>
                </a:tc>
                <a:extLst>
                  <a:ext uri="{0D108BD9-81ED-4DB2-BD59-A6C34878D82A}">
                    <a16:rowId xmlns:a16="http://schemas.microsoft.com/office/drawing/2014/main" val="2684417783"/>
                  </a:ext>
                </a:extLst>
              </a:tr>
              <a:tr h="341296">
                <a:tc>
                  <a:txBody>
                    <a:bodyPr/>
                    <a:lstStyle/>
                    <a:p>
                      <a:r>
                        <a:rPr lang="es-ES_tradnl" sz="1100" noProof="0">
                          <a:solidFill>
                            <a:srgbClr val="000000"/>
                          </a:solidFill>
                        </a:rPr>
                        <a:t>Unidad:</a:t>
                      </a:r>
                    </a:p>
                  </a:txBody>
                  <a:tcPr>
                    <a:solidFill>
                      <a:schemeClr val="tx1">
                        <a:lumMod val="40000"/>
                        <a:lumOff val="60000"/>
                      </a:schemeClr>
                    </a:solidFill>
                  </a:tcPr>
                </a:tc>
                <a:tc>
                  <a:txBody>
                    <a:bodyPr/>
                    <a:lstStyle/>
                    <a:p>
                      <a:endParaRPr lang="es-ES_tradnl" sz="1100" noProof="0">
                        <a:solidFill>
                          <a:srgbClr val="000000"/>
                        </a:solidFill>
                      </a:endParaRPr>
                    </a:p>
                  </a:txBody>
                  <a:tcPr>
                    <a:solidFill>
                      <a:schemeClr val="tx1">
                        <a:lumMod val="40000"/>
                        <a:lumOff val="60000"/>
                      </a:schemeClr>
                    </a:solidFill>
                  </a:tcPr>
                </a:tc>
                <a:extLst>
                  <a:ext uri="{0D108BD9-81ED-4DB2-BD59-A6C34878D82A}">
                    <a16:rowId xmlns:a16="http://schemas.microsoft.com/office/drawing/2014/main" val="509062101"/>
                  </a:ext>
                </a:extLst>
              </a:tr>
              <a:tr h="341296">
                <a:tc>
                  <a:txBody>
                    <a:bodyPr/>
                    <a:lstStyle/>
                    <a:p>
                      <a:r>
                        <a:rPr lang="es-ES_tradnl" sz="1100" noProof="0">
                          <a:solidFill>
                            <a:srgbClr val="000000"/>
                          </a:solidFill>
                        </a:rPr>
                        <a:t>Respuesta esperada:</a:t>
                      </a:r>
                    </a:p>
                  </a:txBody>
                  <a:tcPr>
                    <a:solidFill>
                      <a:schemeClr val="tx1">
                        <a:lumMod val="40000"/>
                        <a:lumOff val="60000"/>
                      </a:schemeClr>
                    </a:solidFill>
                  </a:tcPr>
                </a:tc>
                <a:tc>
                  <a:txBody>
                    <a:bodyPr/>
                    <a:lstStyle/>
                    <a:p>
                      <a:endParaRPr lang="es-ES_tradnl" sz="1100" noProof="0">
                        <a:solidFill>
                          <a:srgbClr val="000000"/>
                        </a:solidFill>
                      </a:endParaRPr>
                    </a:p>
                  </a:txBody>
                  <a:tcPr>
                    <a:solidFill>
                      <a:schemeClr val="tx1">
                        <a:lumMod val="40000"/>
                        <a:lumOff val="60000"/>
                      </a:schemeClr>
                    </a:solidFill>
                  </a:tcPr>
                </a:tc>
                <a:extLst>
                  <a:ext uri="{0D108BD9-81ED-4DB2-BD59-A6C34878D82A}">
                    <a16:rowId xmlns:a16="http://schemas.microsoft.com/office/drawing/2014/main" val="2522535118"/>
                  </a:ext>
                </a:extLst>
              </a:tr>
            </a:tbl>
          </a:graphicData>
        </a:graphic>
      </p:graphicFrame>
      <p:sp>
        <p:nvSpPr>
          <p:cNvPr id="20" name="TextBox 19">
            <a:extLst>
              <a:ext uri="{FF2B5EF4-FFF2-40B4-BE49-F238E27FC236}">
                <a16:creationId xmlns:a16="http://schemas.microsoft.com/office/drawing/2014/main" id="{6A0B33B5-B00A-2E4B-BEE2-7F1CB955B7BD}"/>
              </a:ext>
            </a:extLst>
          </p:cNvPr>
          <p:cNvSpPr txBox="1"/>
          <p:nvPr/>
        </p:nvSpPr>
        <p:spPr>
          <a:xfrm>
            <a:off x="82463" y="1661899"/>
            <a:ext cx="490840" cy="830997"/>
          </a:xfrm>
          <a:prstGeom prst="rect">
            <a:avLst/>
          </a:prstGeom>
          <a:noFill/>
        </p:spPr>
        <p:txBody>
          <a:bodyPr wrap="none" rtlCol="0">
            <a:spAutoFit/>
          </a:bodyPr>
          <a:lstStyle/>
          <a:p>
            <a:r>
              <a:rPr lang="es-ES_tradnl" sz="4800">
                <a:solidFill>
                  <a:srgbClr val="00B050"/>
                </a:solidFill>
              </a:rPr>
              <a:t>+</a:t>
            </a:r>
          </a:p>
        </p:txBody>
      </p:sp>
      <p:sp>
        <p:nvSpPr>
          <p:cNvPr id="21" name="TextBox 20">
            <a:extLst>
              <a:ext uri="{FF2B5EF4-FFF2-40B4-BE49-F238E27FC236}">
                <a16:creationId xmlns:a16="http://schemas.microsoft.com/office/drawing/2014/main" id="{872F3B43-15C6-8349-AD4D-DBE2ED3CF416}"/>
              </a:ext>
            </a:extLst>
          </p:cNvPr>
          <p:cNvSpPr txBox="1"/>
          <p:nvPr/>
        </p:nvSpPr>
        <p:spPr>
          <a:xfrm>
            <a:off x="90519" y="4685349"/>
            <a:ext cx="373820" cy="830997"/>
          </a:xfrm>
          <a:prstGeom prst="rect">
            <a:avLst/>
          </a:prstGeom>
          <a:noFill/>
        </p:spPr>
        <p:txBody>
          <a:bodyPr wrap="none" rtlCol="0">
            <a:spAutoFit/>
          </a:bodyPr>
          <a:lstStyle/>
          <a:p>
            <a:r>
              <a:rPr lang="es-ES_tradnl" sz="4800">
                <a:solidFill>
                  <a:srgbClr val="C00000"/>
                </a:solidFill>
              </a:rPr>
              <a:t>-</a:t>
            </a:r>
          </a:p>
        </p:txBody>
      </p:sp>
      <p:graphicFrame>
        <p:nvGraphicFramePr>
          <p:cNvPr id="22" name="Table 21">
            <a:extLst>
              <a:ext uri="{FF2B5EF4-FFF2-40B4-BE49-F238E27FC236}">
                <a16:creationId xmlns:a16="http://schemas.microsoft.com/office/drawing/2014/main" id="{851EBD17-7116-314F-BF7E-28E67EF0EC2F}"/>
              </a:ext>
            </a:extLst>
          </p:cNvPr>
          <p:cNvGraphicFramePr>
            <a:graphicFrameLocks noGrp="1"/>
          </p:cNvGraphicFramePr>
          <p:nvPr/>
        </p:nvGraphicFramePr>
        <p:xfrm>
          <a:off x="611560" y="4551936"/>
          <a:ext cx="2592288" cy="1023888"/>
        </p:xfrm>
        <a:graphic>
          <a:graphicData uri="http://schemas.openxmlformats.org/drawingml/2006/table">
            <a:tbl>
              <a:tblPr firstRow="1" bandRow="1">
                <a:tableStyleId>{5C22544A-7EE6-4342-B048-85BDC9FD1C3A}</a:tableStyleId>
              </a:tblPr>
              <a:tblGrid>
                <a:gridCol w="856876">
                  <a:extLst>
                    <a:ext uri="{9D8B030D-6E8A-4147-A177-3AD203B41FA5}">
                      <a16:colId xmlns:a16="http://schemas.microsoft.com/office/drawing/2014/main" val="3074122083"/>
                    </a:ext>
                  </a:extLst>
                </a:gridCol>
                <a:gridCol w="1735412">
                  <a:extLst>
                    <a:ext uri="{9D8B030D-6E8A-4147-A177-3AD203B41FA5}">
                      <a16:colId xmlns:a16="http://schemas.microsoft.com/office/drawing/2014/main" val="1104832515"/>
                    </a:ext>
                  </a:extLst>
                </a:gridCol>
              </a:tblGrid>
              <a:tr h="341296">
                <a:tc gridSpan="2">
                  <a:txBody>
                    <a:bodyPr/>
                    <a:lstStyle/>
                    <a:p>
                      <a:pPr algn="ctr"/>
                      <a:r>
                        <a:rPr lang="es-ES_tradnl" sz="1100" b="0" noProof="0">
                          <a:solidFill>
                            <a:srgbClr val="000000"/>
                          </a:solidFill>
                        </a:rPr>
                        <a:t>Atributo de calidad</a:t>
                      </a:r>
                    </a:p>
                  </a:txBody>
                  <a:tcPr>
                    <a:solidFill>
                      <a:schemeClr val="accent6">
                        <a:lumMod val="60000"/>
                        <a:lumOff val="40000"/>
                      </a:schemeClr>
                    </a:solidFill>
                  </a:tcPr>
                </a:tc>
                <a:tc hMerge="1">
                  <a:txBody>
                    <a:bodyPr/>
                    <a:lstStyle/>
                    <a:p>
                      <a:endParaRPr lang="en-US"/>
                    </a:p>
                  </a:txBody>
                  <a:tcPr>
                    <a:solidFill>
                      <a:schemeClr val="tx1">
                        <a:lumMod val="40000"/>
                        <a:lumOff val="60000"/>
                      </a:schemeClr>
                    </a:solidFill>
                  </a:tcPr>
                </a:tc>
                <a:extLst>
                  <a:ext uri="{0D108BD9-81ED-4DB2-BD59-A6C34878D82A}">
                    <a16:rowId xmlns:a16="http://schemas.microsoft.com/office/drawing/2014/main" val="2684417783"/>
                  </a:ext>
                </a:extLst>
              </a:tr>
              <a:tr h="341296">
                <a:tc>
                  <a:txBody>
                    <a:bodyPr/>
                    <a:lstStyle/>
                    <a:p>
                      <a:r>
                        <a:rPr lang="es-ES_tradnl" sz="1100" noProof="0">
                          <a:solidFill>
                            <a:srgbClr val="000000"/>
                          </a:solidFill>
                        </a:rPr>
                        <a:t>Prioridad</a:t>
                      </a:r>
                    </a:p>
                  </a:txBody>
                  <a:tcPr>
                    <a:solidFill>
                      <a:schemeClr val="tx1">
                        <a:lumMod val="40000"/>
                        <a:lumOff val="60000"/>
                      </a:schemeClr>
                    </a:solidFill>
                  </a:tcPr>
                </a:tc>
                <a:tc>
                  <a:txBody>
                    <a:bodyPr/>
                    <a:lstStyle/>
                    <a:p>
                      <a:endParaRPr lang="es-ES_tradnl" sz="1100" noProof="0">
                        <a:solidFill>
                          <a:srgbClr val="000000"/>
                        </a:solidFill>
                      </a:endParaRPr>
                    </a:p>
                  </a:txBody>
                  <a:tcPr>
                    <a:solidFill>
                      <a:schemeClr val="tx1">
                        <a:lumMod val="40000"/>
                        <a:lumOff val="60000"/>
                      </a:schemeClr>
                    </a:solidFill>
                  </a:tcPr>
                </a:tc>
                <a:extLst>
                  <a:ext uri="{0D108BD9-81ED-4DB2-BD59-A6C34878D82A}">
                    <a16:rowId xmlns:a16="http://schemas.microsoft.com/office/drawing/2014/main" val="509062101"/>
                  </a:ext>
                </a:extLst>
              </a:tr>
              <a:tr h="341296">
                <a:tc>
                  <a:txBody>
                    <a:bodyPr/>
                    <a:lstStyle/>
                    <a:p>
                      <a:r>
                        <a:rPr lang="es-ES_tradnl" sz="1100" noProof="0">
                          <a:solidFill>
                            <a:srgbClr val="000000"/>
                          </a:solidFill>
                        </a:rPr>
                        <a:t>Impacto</a:t>
                      </a:r>
                    </a:p>
                  </a:txBody>
                  <a:tcPr>
                    <a:solidFill>
                      <a:schemeClr val="tx1">
                        <a:lumMod val="40000"/>
                        <a:lumOff val="60000"/>
                      </a:schemeClr>
                    </a:solidFill>
                  </a:tcPr>
                </a:tc>
                <a:tc>
                  <a:txBody>
                    <a:bodyPr/>
                    <a:lstStyle/>
                    <a:p>
                      <a:endParaRPr lang="es-ES_tradnl" sz="1100" noProof="0">
                        <a:solidFill>
                          <a:srgbClr val="000000"/>
                        </a:solidFill>
                      </a:endParaRPr>
                    </a:p>
                  </a:txBody>
                  <a:tcPr>
                    <a:solidFill>
                      <a:schemeClr val="tx1">
                        <a:lumMod val="40000"/>
                        <a:lumOff val="60000"/>
                      </a:schemeClr>
                    </a:solidFill>
                  </a:tcPr>
                </a:tc>
                <a:extLst>
                  <a:ext uri="{0D108BD9-81ED-4DB2-BD59-A6C34878D82A}">
                    <a16:rowId xmlns:a16="http://schemas.microsoft.com/office/drawing/2014/main" val="2522535118"/>
                  </a:ext>
                </a:extLst>
              </a:tr>
            </a:tbl>
          </a:graphicData>
        </a:graphic>
      </p:graphicFrame>
      <p:graphicFrame>
        <p:nvGraphicFramePr>
          <p:cNvPr id="23" name="Table 22">
            <a:extLst>
              <a:ext uri="{FF2B5EF4-FFF2-40B4-BE49-F238E27FC236}">
                <a16:creationId xmlns:a16="http://schemas.microsoft.com/office/drawing/2014/main" id="{23F4014D-A70E-AB4A-A0D1-E274C2D58CC0}"/>
              </a:ext>
            </a:extLst>
          </p:cNvPr>
          <p:cNvGraphicFramePr>
            <a:graphicFrameLocks noGrp="1"/>
          </p:cNvGraphicFramePr>
          <p:nvPr/>
        </p:nvGraphicFramePr>
        <p:xfrm>
          <a:off x="3326688" y="4546192"/>
          <a:ext cx="2592288" cy="1023888"/>
        </p:xfrm>
        <a:graphic>
          <a:graphicData uri="http://schemas.openxmlformats.org/drawingml/2006/table">
            <a:tbl>
              <a:tblPr firstRow="1" bandRow="1">
                <a:tableStyleId>{5C22544A-7EE6-4342-B048-85BDC9FD1C3A}</a:tableStyleId>
              </a:tblPr>
              <a:tblGrid>
                <a:gridCol w="856876">
                  <a:extLst>
                    <a:ext uri="{9D8B030D-6E8A-4147-A177-3AD203B41FA5}">
                      <a16:colId xmlns:a16="http://schemas.microsoft.com/office/drawing/2014/main" val="3074122083"/>
                    </a:ext>
                  </a:extLst>
                </a:gridCol>
                <a:gridCol w="1735412">
                  <a:extLst>
                    <a:ext uri="{9D8B030D-6E8A-4147-A177-3AD203B41FA5}">
                      <a16:colId xmlns:a16="http://schemas.microsoft.com/office/drawing/2014/main" val="1104832515"/>
                    </a:ext>
                  </a:extLst>
                </a:gridCol>
              </a:tblGrid>
              <a:tr h="341296">
                <a:tc gridSpan="2">
                  <a:txBody>
                    <a:bodyPr/>
                    <a:lstStyle/>
                    <a:p>
                      <a:pPr algn="ctr"/>
                      <a:r>
                        <a:rPr lang="es-ES_tradnl" sz="1100" b="0" noProof="0">
                          <a:solidFill>
                            <a:srgbClr val="000000"/>
                          </a:solidFill>
                        </a:rPr>
                        <a:t>Atributo de calidad</a:t>
                      </a:r>
                    </a:p>
                  </a:txBody>
                  <a:tcPr>
                    <a:solidFill>
                      <a:schemeClr val="accent6">
                        <a:lumMod val="60000"/>
                        <a:lumOff val="40000"/>
                      </a:schemeClr>
                    </a:solidFill>
                  </a:tcPr>
                </a:tc>
                <a:tc hMerge="1">
                  <a:txBody>
                    <a:bodyPr/>
                    <a:lstStyle/>
                    <a:p>
                      <a:endParaRPr lang="en-US"/>
                    </a:p>
                  </a:txBody>
                  <a:tcPr>
                    <a:solidFill>
                      <a:schemeClr val="tx1">
                        <a:lumMod val="40000"/>
                        <a:lumOff val="60000"/>
                      </a:schemeClr>
                    </a:solidFill>
                  </a:tcPr>
                </a:tc>
                <a:extLst>
                  <a:ext uri="{0D108BD9-81ED-4DB2-BD59-A6C34878D82A}">
                    <a16:rowId xmlns:a16="http://schemas.microsoft.com/office/drawing/2014/main" val="2684417783"/>
                  </a:ext>
                </a:extLst>
              </a:tr>
              <a:tr h="341296">
                <a:tc>
                  <a:txBody>
                    <a:bodyPr/>
                    <a:lstStyle/>
                    <a:p>
                      <a:r>
                        <a:rPr lang="es-ES_tradnl" sz="1100" noProof="0">
                          <a:solidFill>
                            <a:srgbClr val="000000"/>
                          </a:solidFill>
                        </a:rPr>
                        <a:t>Prioridad</a:t>
                      </a:r>
                    </a:p>
                  </a:txBody>
                  <a:tcPr>
                    <a:solidFill>
                      <a:schemeClr val="tx1">
                        <a:lumMod val="40000"/>
                        <a:lumOff val="60000"/>
                      </a:schemeClr>
                    </a:solidFill>
                  </a:tcPr>
                </a:tc>
                <a:tc>
                  <a:txBody>
                    <a:bodyPr/>
                    <a:lstStyle/>
                    <a:p>
                      <a:endParaRPr lang="es-ES_tradnl" sz="1100" noProof="0">
                        <a:solidFill>
                          <a:srgbClr val="000000"/>
                        </a:solidFill>
                      </a:endParaRPr>
                    </a:p>
                  </a:txBody>
                  <a:tcPr>
                    <a:solidFill>
                      <a:schemeClr val="tx1">
                        <a:lumMod val="40000"/>
                        <a:lumOff val="60000"/>
                      </a:schemeClr>
                    </a:solidFill>
                  </a:tcPr>
                </a:tc>
                <a:extLst>
                  <a:ext uri="{0D108BD9-81ED-4DB2-BD59-A6C34878D82A}">
                    <a16:rowId xmlns:a16="http://schemas.microsoft.com/office/drawing/2014/main" val="509062101"/>
                  </a:ext>
                </a:extLst>
              </a:tr>
              <a:tr h="341296">
                <a:tc>
                  <a:txBody>
                    <a:bodyPr/>
                    <a:lstStyle/>
                    <a:p>
                      <a:r>
                        <a:rPr lang="es-ES_tradnl" sz="1100" noProof="0">
                          <a:solidFill>
                            <a:srgbClr val="000000"/>
                          </a:solidFill>
                        </a:rPr>
                        <a:t>Impacto</a:t>
                      </a:r>
                    </a:p>
                  </a:txBody>
                  <a:tcPr>
                    <a:solidFill>
                      <a:schemeClr val="tx1">
                        <a:lumMod val="40000"/>
                        <a:lumOff val="60000"/>
                      </a:schemeClr>
                    </a:solidFill>
                  </a:tcPr>
                </a:tc>
                <a:tc>
                  <a:txBody>
                    <a:bodyPr/>
                    <a:lstStyle/>
                    <a:p>
                      <a:endParaRPr lang="es-ES_tradnl" sz="1100" noProof="0">
                        <a:solidFill>
                          <a:srgbClr val="000000"/>
                        </a:solidFill>
                      </a:endParaRPr>
                    </a:p>
                  </a:txBody>
                  <a:tcPr>
                    <a:solidFill>
                      <a:schemeClr val="tx1">
                        <a:lumMod val="40000"/>
                        <a:lumOff val="60000"/>
                      </a:schemeClr>
                    </a:solidFill>
                  </a:tcPr>
                </a:tc>
                <a:extLst>
                  <a:ext uri="{0D108BD9-81ED-4DB2-BD59-A6C34878D82A}">
                    <a16:rowId xmlns:a16="http://schemas.microsoft.com/office/drawing/2014/main" val="2522535118"/>
                  </a:ext>
                </a:extLst>
              </a:tr>
            </a:tbl>
          </a:graphicData>
        </a:graphic>
      </p:graphicFrame>
      <p:graphicFrame>
        <p:nvGraphicFramePr>
          <p:cNvPr id="24" name="Table 23">
            <a:extLst>
              <a:ext uri="{FF2B5EF4-FFF2-40B4-BE49-F238E27FC236}">
                <a16:creationId xmlns:a16="http://schemas.microsoft.com/office/drawing/2014/main" id="{22CD12B4-DA05-2B46-97AF-2F1C5E972089}"/>
              </a:ext>
            </a:extLst>
          </p:cNvPr>
          <p:cNvGraphicFramePr>
            <a:graphicFrameLocks noGrp="1"/>
          </p:cNvGraphicFramePr>
          <p:nvPr/>
        </p:nvGraphicFramePr>
        <p:xfrm>
          <a:off x="6094424" y="4546192"/>
          <a:ext cx="2592288" cy="1056748"/>
        </p:xfrm>
        <a:graphic>
          <a:graphicData uri="http://schemas.openxmlformats.org/drawingml/2006/table">
            <a:tbl>
              <a:tblPr firstRow="1" bandRow="1">
                <a:tableStyleId>{5C22544A-7EE6-4342-B048-85BDC9FD1C3A}</a:tableStyleId>
              </a:tblPr>
              <a:tblGrid>
                <a:gridCol w="856876">
                  <a:extLst>
                    <a:ext uri="{9D8B030D-6E8A-4147-A177-3AD203B41FA5}">
                      <a16:colId xmlns:a16="http://schemas.microsoft.com/office/drawing/2014/main" val="3074122083"/>
                    </a:ext>
                  </a:extLst>
                </a:gridCol>
                <a:gridCol w="1735412">
                  <a:extLst>
                    <a:ext uri="{9D8B030D-6E8A-4147-A177-3AD203B41FA5}">
                      <a16:colId xmlns:a16="http://schemas.microsoft.com/office/drawing/2014/main" val="1104832515"/>
                    </a:ext>
                  </a:extLst>
                </a:gridCol>
              </a:tblGrid>
              <a:tr h="315014">
                <a:tc gridSpan="2">
                  <a:txBody>
                    <a:bodyPr/>
                    <a:lstStyle/>
                    <a:p>
                      <a:pPr algn="ctr"/>
                      <a:r>
                        <a:rPr lang="es-ES_tradnl" sz="1100" b="0" noProof="0">
                          <a:solidFill>
                            <a:srgbClr val="000000"/>
                          </a:solidFill>
                        </a:rPr>
                        <a:t>Atributo de calidad</a:t>
                      </a:r>
                    </a:p>
                  </a:txBody>
                  <a:tcPr>
                    <a:solidFill>
                      <a:schemeClr val="accent6">
                        <a:lumMod val="60000"/>
                        <a:lumOff val="40000"/>
                      </a:schemeClr>
                    </a:solidFill>
                  </a:tcPr>
                </a:tc>
                <a:tc hMerge="1">
                  <a:txBody>
                    <a:bodyPr/>
                    <a:lstStyle/>
                    <a:p>
                      <a:endParaRPr lang="en-US"/>
                    </a:p>
                  </a:txBody>
                  <a:tcPr>
                    <a:solidFill>
                      <a:schemeClr val="tx1">
                        <a:lumMod val="40000"/>
                        <a:lumOff val="60000"/>
                      </a:schemeClr>
                    </a:solidFill>
                  </a:tcPr>
                </a:tc>
                <a:extLst>
                  <a:ext uri="{0D108BD9-81ED-4DB2-BD59-A6C34878D82A}">
                    <a16:rowId xmlns:a16="http://schemas.microsoft.com/office/drawing/2014/main" val="2684417783"/>
                  </a:ext>
                </a:extLst>
              </a:tr>
              <a:tr h="315014">
                <a:tc>
                  <a:txBody>
                    <a:bodyPr/>
                    <a:lstStyle/>
                    <a:p>
                      <a:r>
                        <a:rPr lang="es-ES_tradnl" sz="1100" noProof="0">
                          <a:solidFill>
                            <a:srgbClr val="000000"/>
                          </a:solidFill>
                        </a:rPr>
                        <a:t>Prioridad</a:t>
                      </a:r>
                    </a:p>
                  </a:txBody>
                  <a:tcPr>
                    <a:solidFill>
                      <a:schemeClr val="tx1">
                        <a:lumMod val="40000"/>
                        <a:lumOff val="60000"/>
                      </a:schemeClr>
                    </a:solidFill>
                  </a:tcPr>
                </a:tc>
                <a:tc>
                  <a:txBody>
                    <a:bodyPr/>
                    <a:lstStyle/>
                    <a:p>
                      <a:endParaRPr lang="es-ES_tradnl" sz="1100" noProof="0">
                        <a:solidFill>
                          <a:srgbClr val="000000"/>
                        </a:solidFill>
                      </a:endParaRPr>
                    </a:p>
                  </a:txBody>
                  <a:tcPr>
                    <a:solidFill>
                      <a:schemeClr val="tx1">
                        <a:lumMod val="40000"/>
                        <a:lumOff val="60000"/>
                      </a:schemeClr>
                    </a:solidFill>
                  </a:tcPr>
                </a:tc>
                <a:extLst>
                  <a:ext uri="{0D108BD9-81ED-4DB2-BD59-A6C34878D82A}">
                    <a16:rowId xmlns:a16="http://schemas.microsoft.com/office/drawing/2014/main" val="509062101"/>
                  </a:ext>
                </a:extLst>
              </a:tr>
              <a:tr h="393860">
                <a:tc>
                  <a:txBody>
                    <a:bodyPr/>
                    <a:lstStyle/>
                    <a:p>
                      <a:r>
                        <a:rPr lang="es-ES_tradnl" sz="1100" noProof="0">
                          <a:solidFill>
                            <a:srgbClr val="000000"/>
                          </a:solidFill>
                        </a:rPr>
                        <a:t>Respuesta esperada:</a:t>
                      </a:r>
                    </a:p>
                  </a:txBody>
                  <a:tcPr>
                    <a:solidFill>
                      <a:schemeClr val="tx1">
                        <a:lumMod val="40000"/>
                        <a:lumOff val="60000"/>
                      </a:schemeClr>
                    </a:solidFill>
                  </a:tcPr>
                </a:tc>
                <a:tc>
                  <a:txBody>
                    <a:bodyPr/>
                    <a:lstStyle/>
                    <a:p>
                      <a:endParaRPr lang="es-ES_tradnl" sz="1100" noProof="0">
                        <a:solidFill>
                          <a:srgbClr val="000000"/>
                        </a:solidFill>
                      </a:endParaRPr>
                    </a:p>
                  </a:txBody>
                  <a:tcPr>
                    <a:solidFill>
                      <a:schemeClr val="tx1">
                        <a:lumMod val="40000"/>
                        <a:lumOff val="60000"/>
                      </a:schemeClr>
                    </a:solidFill>
                  </a:tcPr>
                </a:tc>
                <a:extLst>
                  <a:ext uri="{0D108BD9-81ED-4DB2-BD59-A6C34878D82A}">
                    <a16:rowId xmlns:a16="http://schemas.microsoft.com/office/drawing/2014/main" val="2522535118"/>
                  </a:ext>
                </a:extLst>
              </a:tr>
            </a:tbl>
          </a:graphicData>
        </a:graphic>
      </p:graphicFrame>
    </p:spTree>
    <p:extLst>
      <p:ext uri="{BB962C8B-B14F-4D97-AF65-F5344CB8AC3E}">
        <p14:creationId xmlns:p14="http://schemas.microsoft.com/office/powerpoint/2010/main" val="12291617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a:xfrm>
            <a:off x="4499992" y="188640"/>
            <a:ext cx="3312368" cy="504056"/>
          </a:xfrm>
        </p:spPr>
        <p:txBody>
          <a:bodyPr/>
          <a:lstStyle/>
          <a:p>
            <a:pPr algn="ctr"/>
            <a:r>
              <a:rPr lang="es-ES_tradnl" err="1">
                <a:solidFill>
                  <a:schemeClr val="bg1"/>
                </a:solidFill>
              </a:rPr>
              <a:t>ASRs</a:t>
            </a:r>
            <a:endParaRPr lang="es-ES_tradnl">
              <a:solidFill>
                <a:schemeClr val="bg1"/>
              </a:solidFill>
            </a:endParaRPr>
          </a:p>
        </p:txBody>
      </p:sp>
      <p:sp>
        <p:nvSpPr>
          <p:cNvPr id="3" name="Slide Number Placeholder 2"/>
          <p:cNvSpPr>
            <a:spLocks noGrp="1"/>
          </p:cNvSpPr>
          <p:nvPr>
            <p:ph type="sldNum" sz="quarter" idx="4"/>
          </p:nvPr>
        </p:nvSpPr>
        <p:spPr/>
        <p:txBody>
          <a:bodyPr/>
          <a:lstStyle/>
          <a:p>
            <a:fld id="{0AEE6DC9-5AC4-4174-887C-07A615CCC701}" type="slidenum">
              <a:rPr lang="es-ES_tradnl" smtClean="0"/>
              <a:pPr/>
              <a:t>7</a:t>
            </a:fld>
            <a:endParaRPr lang="es-ES_tradnl"/>
          </a:p>
        </p:txBody>
      </p:sp>
      <p:sp>
        <p:nvSpPr>
          <p:cNvPr id="6" name="Footer Placeholder 5"/>
          <p:cNvSpPr>
            <a:spLocks noGrp="1"/>
          </p:cNvSpPr>
          <p:nvPr>
            <p:ph type="ftr" sz="quarter" idx="3"/>
          </p:nvPr>
        </p:nvSpPr>
        <p:spPr>
          <a:xfrm>
            <a:off x="467544" y="6453336"/>
            <a:ext cx="6912768" cy="365125"/>
          </a:xfrm>
        </p:spPr>
        <p:txBody>
          <a:bodyPr/>
          <a:lstStyle/>
          <a:p>
            <a:r>
              <a:rPr lang="es-ES_tradnl"/>
              <a:t>© 2019 - Universidad de Los Andes – Departamento de Sistemas y Computación  - Darío Correal</a:t>
            </a:r>
          </a:p>
        </p:txBody>
      </p:sp>
      <p:graphicFrame>
        <p:nvGraphicFramePr>
          <p:cNvPr id="8" name="Table 7">
            <a:extLst>
              <a:ext uri="{FF2B5EF4-FFF2-40B4-BE49-F238E27FC236}">
                <a16:creationId xmlns:a16="http://schemas.microsoft.com/office/drawing/2014/main" id="{230A1B0D-8327-D242-8DF2-31F7E0959762}"/>
              </a:ext>
            </a:extLst>
          </p:cNvPr>
          <p:cNvGraphicFramePr>
            <a:graphicFrameLocks noGrp="1"/>
          </p:cNvGraphicFramePr>
          <p:nvPr>
            <p:extLst>
              <p:ext uri="{D42A27DB-BD31-4B8C-83A1-F6EECF244321}">
                <p14:modId xmlns:p14="http://schemas.microsoft.com/office/powerpoint/2010/main" val="3533955037"/>
              </p:ext>
            </p:extLst>
          </p:nvPr>
        </p:nvGraphicFramePr>
        <p:xfrm>
          <a:off x="642367" y="2887616"/>
          <a:ext cx="8075152" cy="1280160"/>
        </p:xfrm>
        <a:graphic>
          <a:graphicData uri="http://schemas.openxmlformats.org/drawingml/2006/table">
            <a:tbl>
              <a:tblPr firstRow="1" bandRow="1">
                <a:tableStyleId>{5C22544A-7EE6-4342-B048-85BDC9FD1C3A}</a:tableStyleId>
              </a:tblPr>
              <a:tblGrid>
                <a:gridCol w="1271369">
                  <a:extLst>
                    <a:ext uri="{9D8B030D-6E8A-4147-A177-3AD203B41FA5}">
                      <a16:colId xmlns:a16="http://schemas.microsoft.com/office/drawing/2014/main" val="364204572"/>
                    </a:ext>
                  </a:extLst>
                </a:gridCol>
                <a:gridCol w="2766207">
                  <a:extLst>
                    <a:ext uri="{9D8B030D-6E8A-4147-A177-3AD203B41FA5}">
                      <a16:colId xmlns:a16="http://schemas.microsoft.com/office/drawing/2014/main" val="4055417734"/>
                    </a:ext>
                  </a:extLst>
                </a:gridCol>
                <a:gridCol w="1271369">
                  <a:extLst>
                    <a:ext uri="{9D8B030D-6E8A-4147-A177-3AD203B41FA5}">
                      <a16:colId xmlns:a16="http://schemas.microsoft.com/office/drawing/2014/main" val="2134725910"/>
                    </a:ext>
                  </a:extLst>
                </a:gridCol>
                <a:gridCol w="2766207">
                  <a:extLst>
                    <a:ext uri="{9D8B030D-6E8A-4147-A177-3AD203B41FA5}">
                      <a16:colId xmlns:a16="http://schemas.microsoft.com/office/drawing/2014/main" val="36188974"/>
                    </a:ext>
                  </a:extLst>
                </a:gridCol>
              </a:tblGrid>
              <a:tr h="370840">
                <a:tc>
                  <a:txBody>
                    <a:bodyPr/>
                    <a:lstStyle/>
                    <a:p>
                      <a:r>
                        <a:rPr lang="es-ES_tradnl" sz="1100" b="1" noProof="0">
                          <a:solidFill>
                            <a:srgbClr val="000000"/>
                          </a:solidFill>
                        </a:rPr>
                        <a:t>Actor:</a:t>
                      </a:r>
                    </a:p>
                  </a:txBody>
                  <a:tcPr>
                    <a:solidFill>
                      <a:schemeClr val="bg1">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_tradnl" sz="1100" b="0" noProof="0">
                          <a:solidFill>
                            <a:srgbClr val="000000"/>
                          </a:solidFill>
                        </a:rPr>
                        <a:t>Intermediario | ME</a:t>
                      </a:r>
                      <a:endParaRPr lang="es-ES_tradnl" sz="1100" b="1" noProof="0">
                        <a:solidFill>
                          <a:srgbClr val="000000"/>
                        </a:solidFill>
                      </a:endParaRPr>
                    </a:p>
                    <a:p>
                      <a:endParaRPr lang="es-ES_tradnl" sz="1100" b="1" noProof="0">
                        <a:solidFill>
                          <a:srgbClr val="000000"/>
                        </a:solidFill>
                      </a:endParaRPr>
                    </a:p>
                  </a:txBody>
                  <a:tcPr>
                    <a:solidFill>
                      <a:schemeClr val="bg1">
                        <a:lumMod val="75000"/>
                      </a:schemeClr>
                    </a:solidFill>
                  </a:tcPr>
                </a:tc>
                <a:tc>
                  <a:txBody>
                    <a:bodyPr/>
                    <a:lstStyle/>
                    <a:p>
                      <a:r>
                        <a:rPr lang="es-ES_tradnl" sz="1100" b="1" noProof="0">
                          <a:solidFill>
                            <a:srgbClr val="000000"/>
                          </a:solidFill>
                        </a:rPr>
                        <a:t>Estímulo:</a:t>
                      </a:r>
                    </a:p>
                  </a:txBody>
                  <a:tcPr>
                    <a:solidFill>
                      <a:schemeClr val="bg1">
                        <a:lumMod val="75000"/>
                      </a:schemeClr>
                    </a:solidFill>
                  </a:tcPr>
                </a:tc>
                <a:tc>
                  <a:txBody>
                    <a:bodyPr/>
                    <a:lstStyle/>
                    <a:p>
                      <a:r>
                        <a:rPr lang="es-ES_tradnl" sz="1100" b="0" noProof="0">
                          <a:solidFill>
                            <a:srgbClr val="000000"/>
                          </a:solidFill>
                        </a:rPr>
                        <a:t>Emparejamiento  (tipo estocástico)</a:t>
                      </a:r>
                    </a:p>
                  </a:txBody>
                  <a:tcPr>
                    <a:solidFill>
                      <a:schemeClr val="bg1">
                        <a:lumMod val="75000"/>
                      </a:schemeClr>
                    </a:solidFill>
                  </a:tcPr>
                </a:tc>
                <a:extLst>
                  <a:ext uri="{0D108BD9-81ED-4DB2-BD59-A6C34878D82A}">
                    <a16:rowId xmlns:a16="http://schemas.microsoft.com/office/drawing/2014/main" val="4024722904"/>
                  </a:ext>
                </a:extLst>
              </a:tr>
              <a:tr h="370840">
                <a:tc>
                  <a:txBody>
                    <a:bodyPr/>
                    <a:lstStyle/>
                    <a:p>
                      <a:r>
                        <a:rPr lang="es-ES_tradnl" sz="1100" b="1" noProof="0">
                          <a:solidFill>
                            <a:srgbClr val="000000"/>
                          </a:solidFill>
                        </a:rPr>
                        <a:t>Ambiente:</a:t>
                      </a:r>
                    </a:p>
                  </a:txBody>
                  <a:tcPr>
                    <a:solidFill>
                      <a:schemeClr val="bg1">
                        <a:lumMod val="75000"/>
                      </a:schemeClr>
                    </a:solidFill>
                  </a:tcPr>
                </a:tc>
                <a:tc>
                  <a:txBody>
                    <a:bodyPr/>
                    <a:lstStyle/>
                    <a:p>
                      <a:r>
                        <a:rPr lang="es-ES_tradnl" sz="1100" b="0" noProof="0">
                          <a:solidFill>
                            <a:srgbClr val="000000"/>
                          </a:solidFill>
                        </a:rPr>
                        <a:t>Operación normal</a:t>
                      </a:r>
                    </a:p>
                    <a:p>
                      <a:r>
                        <a:rPr lang="es-ES_tradnl" sz="1100" b="0" noProof="0">
                          <a:solidFill>
                            <a:srgbClr val="000000"/>
                          </a:solidFill>
                        </a:rPr>
                        <a:t>1000 emparejamientos por minuto</a:t>
                      </a:r>
                    </a:p>
                  </a:txBody>
                  <a:tcPr>
                    <a:solidFill>
                      <a:schemeClr val="bg1">
                        <a:lumMod val="75000"/>
                      </a:schemeClr>
                    </a:solidFill>
                  </a:tcPr>
                </a:tc>
                <a:tc>
                  <a:txBody>
                    <a:bodyPr/>
                    <a:lstStyle/>
                    <a:p>
                      <a:r>
                        <a:rPr lang="es-ES_tradnl" sz="1100" b="1" noProof="0">
                          <a:solidFill>
                            <a:srgbClr val="000000"/>
                          </a:solidFill>
                        </a:rPr>
                        <a:t>Artefacto</a:t>
                      </a:r>
                    </a:p>
                  </a:txBody>
                  <a:tcPr>
                    <a:solidFill>
                      <a:schemeClr val="bg1">
                        <a:lumMod val="75000"/>
                      </a:schemeClr>
                    </a:solidFill>
                  </a:tcPr>
                </a:tc>
                <a:tc>
                  <a:txBody>
                    <a:bodyPr/>
                    <a:lstStyle/>
                    <a:p>
                      <a:r>
                        <a:rPr lang="es-ES_tradnl" sz="1100" b="0" noProof="0">
                          <a:solidFill>
                            <a:srgbClr val="000000"/>
                          </a:solidFill>
                        </a:rPr>
                        <a:t>ME</a:t>
                      </a:r>
                    </a:p>
                  </a:txBody>
                  <a:tcPr>
                    <a:solidFill>
                      <a:schemeClr val="bg1">
                        <a:lumMod val="75000"/>
                      </a:schemeClr>
                    </a:solidFill>
                  </a:tcPr>
                </a:tc>
                <a:extLst>
                  <a:ext uri="{0D108BD9-81ED-4DB2-BD59-A6C34878D82A}">
                    <a16:rowId xmlns:a16="http://schemas.microsoft.com/office/drawing/2014/main" val="3947952321"/>
                  </a:ext>
                </a:extLst>
              </a:tr>
              <a:tr h="370840">
                <a:tc>
                  <a:txBody>
                    <a:bodyPr/>
                    <a:lstStyle/>
                    <a:p>
                      <a:r>
                        <a:rPr lang="es-ES_tradnl" sz="1100" b="1" noProof="0">
                          <a:solidFill>
                            <a:srgbClr val="000000"/>
                          </a:solidFill>
                        </a:rPr>
                        <a:t>Respuesta esperada:</a:t>
                      </a:r>
                    </a:p>
                  </a:txBody>
                  <a:tcPr>
                    <a:solidFill>
                      <a:schemeClr val="bg1">
                        <a:lumMod val="75000"/>
                      </a:schemeClr>
                    </a:solidFill>
                  </a:tcPr>
                </a:tc>
                <a:tc gridSpan="3">
                  <a:txBody>
                    <a:bodyPr/>
                    <a:lstStyle/>
                    <a:p>
                      <a:r>
                        <a:rPr lang="es-ES_tradnl" sz="1100" b="0" noProof="0" err="1">
                          <a:solidFill>
                            <a:srgbClr val="000000"/>
                          </a:solidFill>
                        </a:rPr>
                        <a:t>Matching</a:t>
                      </a:r>
                      <a:r>
                        <a:rPr lang="es-ES_tradnl" sz="1100" b="0" noProof="0">
                          <a:solidFill>
                            <a:srgbClr val="000000"/>
                          </a:solidFill>
                        </a:rPr>
                        <a:t> exitoso</a:t>
                      </a:r>
                    </a:p>
                    <a:p>
                      <a:r>
                        <a:rPr lang="es-ES_tradnl" sz="1100" b="0" noProof="0">
                          <a:solidFill>
                            <a:srgbClr val="000000"/>
                          </a:solidFill>
                        </a:rPr>
                        <a:t>Orden se empareja y confirma</a:t>
                      </a:r>
                    </a:p>
                  </a:txBody>
                  <a:tcPr>
                    <a:solidFill>
                      <a:schemeClr val="bg1">
                        <a:lumMod val="75000"/>
                      </a:schemeClr>
                    </a:solidFill>
                  </a:tcPr>
                </a:tc>
                <a:tc hMerge="1">
                  <a:txBody>
                    <a:bodyPr/>
                    <a:lstStyle/>
                    <a:p>
                      <a:endParaRPr lang="en-US" sz="1100" b="1">
                        <a:solidFill>
                          <a:srgbClr val="000000"/>
                        </a:solidFill>
                      </a:endParaRPr>
                    </a:p>
                  </a:txBody>
                  <a:tcPr>
                    <a:solidFill>
                      <a:schemeClr val="bg1">
                        <a:lumMod val="75000"/>
                      </a:schemeClr>
                    </a:solidFill>
                  </a:tcPr>
                </a:tc>
                <a:tc hMerge="1">
                  <a:txBody>
                    <a:bodyPr/>
                    <a:lstStyle/>
                    <a:p>
                      <a:endParaRPr lang="en-US" sz="1100" b="1">
                        <a:solidFill>
                          <a:srgbClr val="000000"/>
                        </a:solidFill>
                      </a:endParaRPr>
                    </a:p>
                  </a:txBody>
                  <a:tcPr>
                    <a:solidFill>
                      <a:schemeClr val="bg1">
                        <a:lumMod val="75000"/>
                      </a:schemeClr>
                    </a:solidFill>
                  </a:tcPr>
                </a:tc>
                <a:extLst>
                  <a:ext uri="{0D108BD9-81ED-4DB2-BD59-A6C34878D82A}">
                    <a16:rowId xmlns:a16="http://schemas.microsoft.com/office/drawing/2014/main" val="2565655683"/>
                  </a:ext>
                </a:extLst>
              </a:tr>
            </a:tbl>
          </a:graphicData>
        </a:graphic>
      </p:graphicFrame>
      <p:graphicFrame>
        <p:nvGraphicFramePr>
          <p:cNvPr id="14" name="Table 13">
            <a:extLst>
              <a:ext uri="{FF2B5EF4-FFF2-40B4-BE49-F238E27FC236}">
                <a16:creationId xmlns:a16="http://schemas.microsoft.com/office/drawing/2014/main" id="{9E789EE6-CC44-D44E-A8C7-308277751914}"/>
              </a:ext>
            </a:extLst>
          </p:cNvPr>
          <p:cNvGraphicFramePr>
            <a:graphicFrameLocks noGrp="1"/>
          </p:cNvGraphicFramePr>
          <p:nvPr>
            <p:extLst>
              <p:ext uri="{D42A27DB-BD31-4B8C-83A1-F6EECF244321}">
                <p14:modId xmlns:p14="http://schemas.microsoft.com/office/powerpoint/2010/main" val="1373494610"/>
              </p:ext>
            </p:extLst>
          </p:nvPr>
        </p:nvGraphicFramePr>
        <p:xfrm>
          <a:off x="642367" y="1389328"/>
          <a:ext cx="2592288" cy="1109312"/>
        </p:xfrm>
        <a:graphic>
          <a:graphicData uri="http://schemas.openxmlformats.org/drawingml/2006/table">
            <a:tbl>
              <a:tblPr firstRow="1" bandRow="1">
                <a:tableStyleId>{5C22544A-7EE6-4342-B048-85BDC9FD1C3A}</a:tableStyleId>
              </a:tblPr>
              <a:tblGrid>
                <a:gridCol w="856876">
                  <a:extLst>
                    <a:ext uri="{9D8B030D-6E8A-4147-A177-3AD203B41FA5}">
                      <a16:colId xmlns:a16="http://schemas.microsoft.com/office/drawing/2014/main" val="3074122083"/>
                    </a:ext>
                  </a:extLst>
                </a:gridCol>
                <a:gridCol w="1735412">
                  <a:extLst>
                    <a:ext uri="{9D8B030D-6E8A-4147-A177-3AD203B41FA5}">
                      <a16:colId xmlns:a16="http://schemas.microsoft.com/office/drawing/2014/main" val="1104832515"/>
                    </a:ext>
                  </a:extLst>
                </a:gridCol>
              </a:tblGrid>
              <a:tr h="341296">
                <a:tc gridSpan="2">
                  <a:txBody>
                    <a:bodyPr/>
                    <a:lstStyle/>
                    <a:p>
                      <a:pPr algn="ctr"/>
                      <a:r>
                        <a:rPr lang="es-ES_tradnl" sz="1100" b="0" noProof="0">
                          <a:solidFill>
                            <a:srgbClr val="000000"/>
                          </a:solidFill>
                        </a:rPr>
                        <a:t>Atributo de Calidad</a:t>
                      </a:r>
                    </a:p>
                  </a:txBody>
                  <a:tcPr>
                    <a:solidFill>
                      <a:srgbClr val="92D050"/>
                    </a:solidFill>
                  </a:tcPr>
                </a:tc>
                <a:tc hMerge="1">
                  <a:txBody>
                    <a:bodyPr/>
                    <a:lstStyle/>
                    <a:p>
                      <a:endParaRPr lang="en-US"/>
                    </a:p>
                  </a:txBody>
                  <a:tcPr>
                    <a:solidFill>
                      <a:schemeClr val="tx1">
                        <a:lumMod val="40000"/>
                        <a:lumOff val="60000"/>
                      </a:schemeClr>
                    </a:solidFill>
                  </a:tcPr>
                </a:tc>
                <a:extLst>
                  <a:ext uri="{0D108BD9-81ED-4DB2-BD59-A6C34878D82A}">
                    <a16:rowId xmlns:a16="http://schemas.microsoft.com/office/drawing/2014/main" val="2684417783"/>
                  </a:ext>
                </a:extLst>
              </a:tr>
              <a:tr h="341296">
                <a:tc>
                  <a:txBody>
                    <a:bodyPr/>
                    <a:lstStyle/>
                    <a:p>
                      <a:r>
                        <a:rPr lang="es-ES_tradnl" sz="1100" noProof="0">
                          <a:solidFill>
                            <a:srgbClr val="000000"/>
                          </a:solidFill>
                        </a:rPr>
                        <a:t>Unidad:</a:t>
                      </a:r>
                    </a:p>
                  </a:txBody>
                  <a:tcPr>
                    <a:solidFill>
                      <a:schemeClr val="tx1">
                        <a:lumMod val="40000"/>
                        <a:lumOff val="60000"/>
                      </a:schemeClr>
                    </a:solidFill>
                  </a:tcPr>
                </a:tc>
                <a:tc>
                  <a:txBody>
                    <a:bodyPr/>
                    <a:lstStyle/>
                    <a:p>
                      <a:r>
                        <a:rPr lang="es-ES_tradnl" sz="1100" noProof="0">
                          <a:solidFill>
                            <a:srgbClr val="000000"/>
                          </a:solidFill>
                        </a:rPr>
                        <a:t>Segundos</a:t>
                      </a:r>
                    </a:p>
                  </a:txBody>
                  <a:tcPr>
                    <a:solidFill>
                      <a:schemeClr val="tx1">
                        <a:lumMod val="40000"/>
                        <a:lumOff val="60000"/>
                      </a:schemeClr>
                    </a:solidFill>
                  </a:tcPr>
                </a:tc>
                <a:extLst>
                  <a:ext uri="{0D108BD9-81ED-4DB2-BD59-A6C34878D82A}">
                    <a16:rowId xmlns:a16="http://schemas.microsoft.com/office/drawing/2014/main" val="509062101"/>
                  </a:ext>
                </a:extLst>
              </a:tr>
              <a:tr h="341296">
                <a:tc>
                  <a:txBody>
                    <a:bodyPr/>
                    <a:lstStyle/>
                    <a:p>
                      <a:r>
                        <a:rPr lang="es-ES_tradnl" sz="1100" noProof="0">
                          <a:solidFill>
                            <a:srgbClr val="000000"/>
                          </a:solidFill>
                        </a:rPr>
                        <a:t>Respuesta esperada:</a:t>
                      </a:r>
                    </a:p>
                  </a:txBody>
                  <a:tcPr>
                    <a:solidFill>
                      <a:schemeClr val="tx1">
                        <a:lumMod val="40000"/>
                        <a:lumOff val="60000"/>
                      </a:schemeClr>
                    </a:solidFill>
                  </a:tcPr>
                </a:tc>
                <a:tc>
                  <a:txBody>
                    <a:bodyPr/>
                    <a:lstStyle/>
                    <a:p>
                      <a:r>
                        <a:rPr lang="es-ES_tradnl" sz="1100" noProof="0">
                          <a:solidFill>
                            <a:srgbClr val="000000"/>
                          </a:solidFill>
                        </a:rPr>
                        <a:t>&lt;= 0.2 (200 milisegundos)</a:t>
                      </a:r>
                    </a:p>
                  </a:txBody>
                  <a:tcPr>
                    <a:solidFill>
                      <a:schemeClr val="tx1">
                        <a:lumMod val="40000"/>
                        <a:lumOff val="60000"/>
                      </a:schemeClr>
                    </a:solidFill>
                  </a:tcPr>
                </a:tc>
                <a:extLst>
                  <a:ext uri="{0D108BD9-81ED-4DB2-BD59-A6C34878D82A}">
                    <a16:rowId xmlns:a16="http://schemas.microsoft.com/office/drawing/2014/main" val="2522535118"/>
                  </a:ext>
                </a:extLst>
              </a:tr>
            </a:tbl>
          </a:graphicData>
        </a:graphic>
      </p:graphicFrame>
      <p:graphicFrame>
        <p:nvGraphicFramePr>
          <p:cNvPr id="15" name="Table 14">
            <a:extLst>
              <a:ext uri="{FF2B5EF4-FFF2-40B4-BE49-F238E27FC236}">
                <a16:creationId xmlns:a16="http://schemas.microsoft.com/office/drawing/2014/main" id="{6F50BC3F-9DB5-3140-BC39-23C3627DA81A}"/>
              </a:ext>
            </a:extLst>
          </p:cNvPr>
          <p:cNvGraphicFramePr>
            <a:graphicFrameLocks noGrp="1"/>
          </p:cNvGraphicFramePr>
          <p:nvPr/>
        </p:nvGraphicFramePr>
        <p:xfrm>
          <a:off x="3357495" y="1383584"/>
          <a:ext cx="2592288" cy="1109312"/>
        </p:xfrm>
        <a:graphic>
          <a:graphicData uri="http://schemas.openxmlformats.org/drawingml/2006/table">
            <a:tbl>
              <a:tblPr firstRow="1" bandRow="1">
                <a:tableStyleId>{5C22544A-7EE6-4342-B048-85BDC9FD1C3A}</a:tableStyleId>
              </a:tblPr>
              <a:tblGrid>
                <a:gridCol w="856876">
                  <a:extLst>
                    <a:ext uri="{9D8B030D-6E8A-4147-A177-3AD203B41FA5}">
                      <a16:colId xmlns:a16="http://schemas.microsoft.com/office/drawing/2014/main" val="3074122083"/>
                    </a:ext>
                  </a:extLst>
                </a:gridCol>
                <a:gridCol w="1735412">
                  <a:extLst>
                    <a:ext uri="{9D8B030D-6E8A-4147-A177-3AD203B41FA5}">
                      <a16:colId xmlns:a16="http://schemas.microsoft.com/office/drawing/2014/main" val="1104832515"/>
                    </a:ext>
                  </a:extLst>
                </a:gridCol>
              </a:tblGrid>
              <a:tr h="341296">
                <a:tc gridSpan="2">
                  <a:txBody>
                    <a:bodyPr/>
                    <a:lstStyle/>
                    <a:p>
                      <a:pPr algn="ctr"/>
                      <a:r>
                        <a:rPr lang="es-ES_tradnl" sz="1100" b="0" noProof="0">
                          <a:solidFill>
                            <a:srgbClr val="000000"/>
                          </a:solidFill>
                        </a:rPr>
                        <a:t>Atributo de Calidad</a:t>
                      </a:r>
                    </a:p>
                  </a:txBody>
                  <a:tcPr>
                    <a:solidFill>
                      <a:srgbClr val="92D050"/>
                    </a:solidFill>
                  </a:tcPr>
                </a:tc>
                <a:tc hMerge="1">
                  <a:txBody>
                    <a:bodyPr/>
                    <a:lstStyle/>
                    <a:p>
                      <a:endParaRPr lang="en-US"/>
                    </a:p>
                  </a:txBody>
                  <a:tcPr>
                    <a:solidFill>
                      <a:schemeClr val="tx1">
                        <a:lumMod val="40000"/>
                        <a:lumOff val="60000"/>
                      </a:schemeClr>
                    </a:solidFill>
                  </a:tcPr>
                </a:tc>
                <a:extLst>
                  <a:ext uri="{0D108BD9-81ED-4DB2-BD59-A6C34878D82A}">
                    <a16:rowId xmlns:a16="http://schemas.microsoft.com/office/drawing/2014/main" val="2684417783"/>
                  </a:ext>
                </a:extLst>
              </a:tr>
              <a:tr h="341296">
                <a:tc>
                  <a:txBody>
                    <a:bodyPr/>
                    <a:lstStyle/>
                    <a:p>
                      <a:r>
                        <a:rPr lang="es-ES_tradnl" sz="1100" noProof="0">
                          <a:solidFill>
                            <a:srgbClr val="000000"/>
                          </a:solidFill>
                        </a:rPr>
                        <a:t>Unidad:</a:t>
                      </a:r>
                    </a:p>
                  </a:txBody>
                  <a:tcPr>
                    <a:solidFill>
                      <a:schemeClr val="tx1">
                        <a:lumMod val="40000"/>
                        <a:lumOff val="60000"/>
                      </a:schemeClr>
                    </a:solidFill>
                  </a:tcPr>
                </a:tc>
                <a:tc>
                  <a:txBody>
                    <a:bodyPr/>
                    <a:lstStyle/>
                    <a:p>
                      <a:endParaRPr lang="es-ES_tradnl" sz="1100" noProof="0">
                        <a:solidFill>
                          <a:srgbClr val="000000"/>
                        </a:solidFill>
                      </a:endParaRPr>
                    </a:p>
                  </a:txBody>
                  <a:tcPr>
                    <a:solidFill>
                      <a:schemeClr val="tx1">
                        <a:lumMod val="40000"/>
                        <a:lumOff val="60000"/>
                      </a:schemeClr>
                    </a:solidFill>
                  </a:tcPr>
                </a:tc>
                <a:extLst>
                  <a:ext uri="{0D108BD9-81ED-4DB2-BD59-A6C34878D82A}">
                    <a16:rowId xmlns:a16="http://schemas.microsoft.com/office/drawing/2014/main" val="509062101"/>
                  </a:ext>
                </a:extLst>
              </a:tr>
              <a:tr h="341296">
                <a:tc>
                  <a:txBody>
                    <a:bodyPr/>
                    <a:lstStyle/>
                    <a:p>
                      <a:r>
                        <a:rPr lang="es-ES_tradnl" sz="1100" noProof="0">
                          <a:solidFill>
                            <a:srgbClr val="000000"/>
                          </a:solidFill>
                        </a:rPr>
                        <a:t>Respuesta esperada:</a:t>
                      </a:r>
                    </a:p>
                  </a:txBody>
                  <a:tcPr>
                    <a:solidFill>
                      <a:schemeClr val="tx1">
                        <a:lumMod val="40000"/>
                        <a:lumOff val="60000"/>
                      </a:schemeClr>
                    </a:solidFill>
                  </a:tcPr>
                </a:tc>
                <a:tc>
                  <a:txBody>
                    <a:bodyPr/>
                    <a:lstStyle/>
                    <a:p>
                      <a:endParaRPr lang="es-ES_tradnl" sz="1100" noProof="0">
                        <a:solidFill>
                          <a:srgbClr val="000000"/>
                        </a:solidFill>
                      </a:endParaRPr>
                    </a:p>
                  </a:txBody>
                  <a:tcPr>
                    <a:solidFill>
                      <a:schemeClr val="tx1">
                        <a:lumMod val="40000"/>
                        <a:lumOff val="60000"/>
                      </a:schemeClr>
                    </a:solidFill>
                  </a:tcPr>
                </a:tc>
                <a:extLst>
                  <a:ext uri="{0D108BD9-81ED-4DB2-BD59-A6C34878D82A}">
                    <a16:rowId xmlns:a16="http://schemas.microsoft.com/office/drawing/2014/main" val="2522535118"/>
                  </a:ext>
                </a:extLst>
              </a:tr>
            </a:tbl>
          </a:graphicData>
        </a:graphic>
      </p:graphicFrame>
      <p:graphicFrame>
        <p:nvGraphicFramePr>
          <p:cNvPr id="16" name="Table 15">
            <a:extLst>
              <a:ext uri="{FF2B5EF4-FFF2-40B4-BE49-F238E27FC236}">
                <a16:creationId xmlns:a16="http://schemas.microsoft.com/office/drawing/2014/main" id="{7CDB3C3A-16CB-0F45-87C4-1AA85DE5445F}"/>
              </a:ext>
            </a:extLst>
          </p:cNvPr>
          <p:cNvGraphicFramePr>
            <a:graphicFrameLocks noGrp="1"/>
          </p:cNvGraphicFramePr>
          <p:nvPr/>
        </p:nvGraphicFramePr>
        <p:xfrm>
          <a:off x="6125231" y="1383584"/>
          <a:ext cx="2592288" cy="1109312"/>
        </p:xfrm>
        <a:graphic>
          <a:graphicData uri="http://schemas.openxmlformats.org/drawingml/2006/table">
            <a:tbl>
              <a:tblPr firstRow="1" bandRow="1">
                <a:tableStyleId>{5C22544A-7EE6-4342-B048-85BDC9FD1C3A}</a:tableStyleId>
              </a:tblPr>
              <a:tblGrid>
                <a:gridCol w="856876">
                  <a:extLst>
                    <a:ext uri="{9D8B030D-6E8A-4147-A177-3AD203B41FA5}">
                      <a16:colId xmlns:a16="http://schemas.microsoft.com/office/drawing/2014/main" val="3074122083"/>
                    </a:ext>
                  </a:extLst>
                </a:gridCol>
                <a:gridCol w="1735412">
                  <a:extLst>
                    <a:ext uri="{9D8B030D-6E8A-4147-A177-3AD203B41FA5}">
                      <a16:colId xmlns:a16="http://schemas.microsoft.com/office/drawing/2014/main" val="1104832515"/>
                    </a:ext>
                  </a:extLst>
                </a:gridCol>
              </a:tblGrid>
              <a:tr h="341296">
                <a:tc gridSpan="2">
                  <a:txBody>
                    <a:bodyPr/>
                    <a:lstStyle/>
                    <a:p>
                      <a:pPr algn="ctr"/>
                      <a:r>
                        <a:rPr lang="es-ES_tradnl" sz="1100" b="0" noProof="0">
                          <a:solidFill>
                            <a:srgbClr val="000000"/>
                          </a:solidFill>
                        </a:rPr>
                        <a:t>Atributo de Calidad</a:t>
                      </a:r>
                    </a:p>
                  </a:txBody>
                  <a:tcPr>
                    <a:solidFill>
                      <a:srgbClr val="92D050"/>
                    </a:solidFill>
                  </a:tcPr>
                </a:tc>
                <a:tc hMerge="1">
                  <a:txBody>
                    <a:bodyPr/>
                    <a:lstStyle/>
                    <a:p>
                      <a:endParaRPr lang="en-US"/>
                    </a:p>
                  </a:txBody>
                  <a:tcPr>
                    <a:solidFill>
                      <a:schemeClr val="tx1">
                        <a:lumMod val="40000"/>
                        <a:lumOff val="60000"/>
                      </a:schemeClr>
                    </a:solidFill>
                  </a:tcPr>
                </a:tc>
                <a:extLst>
                  <a:ext uri="{0D108BD9-81ED-4DB2-BD59-A6C34878D82A}">
                    <a16:rowId xmlns:a16="http://schemas.microsoft.com/office/drawing/2014/main" val="2684417783"/>
                  </a:ext>
                </a:extLst>
              </a:tr>
              <a:tr h="341296">
                <a:tc>
                  <a:txBody>
                    <a:bodyPr/>
                    <a:lstStyle/>
                    <a:p>
                      <a:r>
                        <a:rPr lang="es-ES_tradnl" sz="1100" noProof="0">
                          <a:solidFill>
                            <a:srgbClr val="000000"/>
                          </a:solidFill>
                        </a:rPr>
                        <a:t>Unidad:</a:t>
                      </a:r>
                    </a:p>
                  </a:txBody>
                  <a:tcPr>
                    <a:solidFill>
                      <a:schemeClr val="tx1">
                        <a:lumMod val="40000"/>
                        <a:lumOff val="60000"/>
                      </a:schemeClr>
                    </a:solidFill>
                  </a:tcPr>
                </a:tc>
                <a:tc>
                  <a:txBody>
                    <a:bodyPr/>
                    <a:lstStyle/>
                    <a:p>
                      <a:endParaRPr lang="es-ES_tradnl" sz="1100" noProof="0">
                        <a:solidFill>
                          <a:srgbClr val="000000"/>
                        </a:solidFill>
                      </a:endParaRPr>
                    </a:p>
                  </a:txBody>
                  <a:tcPr>
                    <a:solidFill>
                      <a:schemeClr val="tx1">
                        <a:lumMod val="40000"/>
                        <a:lumOff val="60000"/>
                      </a:schemeClr>
                    </a:solidFill>
                  </a:tcPr>
                </a:tc>
                <a:extLst>
                  <a:ext uri="{0D108BD9-81ED-4DB2-BD59-A6C34878D82A}">
                    <a16:rowId xmlns:a16="http://schemas.microsoft.com/office/drawing/2014/main" val="509062101"/>
                  </a:ext>
                </a:extLst>
              </a:tr>
              <a:tr h="341296">
                <a:tc>
                  <a:txBody>
                    <a:bodyPr/>
                    <a:lstStyle/>
                    <a:p>
                      <a:r>
                        <a:rPr lang="es-ES_tradnl" sz="1100" noProof="0">
                          <a:solidFill>
                            <a:srgbClr val="000000"/>
                          </a:solidFill>
                        </a:rPr>
                        <a:t>Respuesta esperada:</a:t>
                      </a:r>
                    </a:p>
                  </a:txBody>
                  <a:tcPr>
                    <a:solidFill>
                      <a:schemeClr val="tx1">
                        <a:lumMod val="40000"/>
                        <a:lumOff val="60000"/>
                      </a:schemeClr>
                    </a:solidFill>
                  </a:tcPr>
                </a:tc>
                <a:tc>
                  <a:txBody>
                    <a:bodyPr/>
                    <a:lstStyle/>
                    <a:p>
                      <a:endParaRPr lang="es-ES_tradnl" sz="1100" noProof="0">
                        <a:solidFill>
                          <a:srgbClr val="000000"/>
                        </a:solidFill>
                      </a:endParaRPr>
                    </a:p>
                  </a:txBody>
                  <a:tcPr>
                    <a:solidFill>
                      <a:schemeClr val="tx1">
                        <a:lumMod val="40000"/>
                        <a:lumOff val="60000"/>
                      </a:schemeClr>
                    </a:solidFill>
                  </a:tcPr>
                </a:tc>
                <a:extLst>
                  <a:ext uri="{0D108BD9-81ED-4DB2-BD59-A6C34878D82A}">
                    <a16:rowId xmlns:a16="http://schemas.microsoft.com/office/drawing/2014/main" val="2522535118"/>
                  </a:ext>
                </a:extLst>
              </a:tr>
            </a:tbl>
          </a:graphicData>
        </a:graphic>
      </p:graphicFrame>
      <p:sp>
        <p:nvSpPr>
          <p:cNvPr id="20" name="TextBox 19">
            <a:extLst>
              <a:ext uri="{FF2B5EF4-FFF2-40B4-BE49-F238E27FC236}">
                <a16:creationId xmlns:a16="http://schemas.microsoft.com/office/drawing/2014/main" id="{6A0B33B5-B00A-2E4B-BEE2-7F1CB955B7BD}"/>
              </a:ext>
            </a:extLst>
          </p:cNvPr>
          <p:cNvSpPr txBox="1"/>
          <p:nvPr/>
        </p:nvSpPr>
        <p:spPr>
          <a:xfrm>
            <a:off x="82463" y="1661899"/>
            <a:ext cx="490840" cy="830997"/>
          </a:xfrm>
          <a:prstGeom prst="rect">
            <a:avLst/>
          </a:prstGeom>
          <a:noFill/>
        </p:spPr>
        <p:txBody>
          <a:bodyPr wrap="none" rtlCol="0">
            <a:spAutoFit/>
          </a:bodyPr>
          <a:lstStyle/>
          <a:p>
            <a:r>
              <a:rPr lang="es-ES_tradnl" sz="4800">
                <a:solidFill>
                  <a:srgbClr val="00B050"/>
                </a:solidFill>
              </a:rPr>
              <a:t>+</a:t>
            </a:r>
          </a:p>
        </p:txBody>
      </p:sp>
      <p:sp>
        <p:nvSpPr>
          <p:cNvPr id="21" name="TextBox 20">
            <a:extLst>
              <a:ext uri="{FF2B5EF4-FFF2-40B4-BE49-F238E27FC236}">
                <a16:creationId xmlns:a16="http://schemas.microsoft.com/office/drawing/2014/main" id="{872F3B43-15C6-8349-AD4D-DBE2ED3CF416}"/>
              </a:ext>
            </a:extLst>
          </p:cNvPr>
          <p:cNvSpPr txBox="1"/>
          <p:nvPr/>
        </p:nvSpPr>
        <p:spPr>
          <a:xfrm>
            <a:off x="90519" y="4685349"/>
            <a:ext cx="373820" cy="830997"/>
          </a:xfrm>
          <a:prstGeom prst="rect">
            <a:avLst/>
          </a:prstGeom>
          <a:noFill/>
        </p:spPr>
        <p:txBody>
          <a:bodyPr wrap="none" rtlCol="0">
            <a:spAutoFit/>
          </a:bodyPr>
          <a:lstStyle/>
          <a:p>
            <a:r>
              <a:rPr lang="es-ES_tradnl" sz="4800">
                <a:solidFill>
                  <a:srgbClr val="C00000"/>
                </a:solidFill>
              </a:rPr>
              <a:t>-</a:t>
            </a:r>
          </a:p>
        </p:txBody>
      </p:sp>
      <p:graphicFrame>
        <p:nvGraphicFramePr>
          <p:cNvPr id="22" name="Table 21">
            <a:extLst>
              <a:ext uri="{FF2B5EF4-FFF2-40B4-BE49-F238E27FC236}">
                <a16:creationId xmlns:a16="http://schemas.microsoft.com/office/drawing/2014/main" id="{851EBD17-7116-314F-BF7E-28E67EF0EC2F}"/>
              </a:ext>
            </a:extLst>
          </p:cNvPr>
          <p:cNvGraphicFramePr>
            <a:graphicFrameLocks noGrp="1"/>
          </p:cNvGraphicFramePr>
          <p:nvPr/>
        </p:nvGraphicFramePr>
        <p:xfrm>
          <a:off x="611560" y="4551936"/>
          <a:ext cx="2592288" cy="1023888"/>
        </p:xfrm>
        <a:graphic>
          <a:graphicData uri="http://schemas.openxmlformats.org/drawingml/2006/table">
            <a:tbl>
              <a:tblPr firstRow="1" bandRow="1">
                <a:tableStyleId>{5C22544A-7EE6-4342-B048-85BDC9FD1C3A}</a:tableStyleId>
              </a:tblPr>
              <a:tblGrid>
                <a:gridCol w="856876">
                  <a:extLst>
                    <a:ext uri="{9D8B030D-6E8A-4147-A177-3AD203B41FA5}">
                      <a16:colId xmlns:a16="http://schemas.microsoft.com/office/drawing/2014/main" val="3074122083"/>
                    </a:ext>
                  </a:extLst>
                </a:gridCol>
                <a:gridCol w="1735412">
                  <a:extLst>
                    <a:ext uri="{9D8B030D-6E8A-4147-A177-3AD203B41FA5}">
                      <a16:colId xmlns:a16="http://schemas.microsoft.com/office/drawing/2014/main" val="1104832515"/>
                    </a:ext>
                  </a:extLst>
                </a:gridCol>
              </a:tblGrid>
              <a:tr h="341296">
                <a:tc gridSpan="2">
                  <a:txBody>
                    <a:bodyPr/>
                    <a:lstStyle/>
                    <a:p>
                      <a:pPr algn="ctr"/>
                      <a:r>
                        <a:rPr lang="es-ES_tradnl" sz="1100" b="0" noProof="0">
                          <a:solidFill>
                            <a:srgbClr val="000000"/>
                          </a:solidFill>
                        </a:rPr>
                        <a:t>Atributo de calidad</a:t>
                      </a:r>
                    </a:p>
                  </a:txBody>
                  <a:tcPr>
                    <a:solidFill>
                      <a:schemeClr val="accent6">
                        <a:lumMod val="60000"/>
                        <a:lumOff val="40000"/>
                      </a:schemeClr>
                    </a:solidFill>
                  </a:tcPr>
                </a:tc>
                <a:tc hMerge="1">
                  <a:txBody>
                    <a:bodyPr/>
                    <a:lstStyle/>
                    <a:p>
                      <a:endParaRPr lang="en-US"/>
                    </a:p>
                  </a:txBody>
                  <a:tcPr>
                    <a:solidFill>
                      <a:schemeClr val="tx1">
                        <a:lumMod val="40000"/>
                        <a:lumOff val="60000"/>
                      </a:schemeClr>
                    </a:solidFill>
                  </a:tcPr>
                </a:tc>
                <a:extLst>
                  <a:ext uri="{0D108BD9-81ED-4DB2-BD59-A6C34878D82A}">
                    <a16:rowId xmlns:a16="http://schemas.microsoft.com/office/drawing/2014/main" val="2684417783"/>
                  </a:ext>
                </a:extLst>
              </a:tr>
              <a:tr h="341296">
                <a:tc>
                  <a:txBody>
                    <a:bodyPr/>
                    <a:lstStyle/>
                    <a:p>
                      <a:r>
                        <a:rPr lang="es-ES_tradnl" sz="1100" noProof="0">
                          <a:solidFill>
                            <a:srgbClr val="000000"/>
                          </a:solidFill>
                        </a:rPr>
                        <a:t>Prioridad</a:t>
                      </a:r>
                    </a:p>
                  </a:txBody>
                  <a:tcPr>
                    <a:solidFill>
                      <a:schemeClr val="tx1">
                        <a:lumMod val="40000"/>
                        <a:lumOff val="60000"/>
                      </a:schemeClr>
                    </a:solidFill>
                  </a:tcPr>
                </a:tc>
                <a:tc>
                  <a:txBody>
                    <a:bodyPr/>
                    <a:lstStyle/>
                    <a:p>
                      <a:endParaRPr lang="es-ES_tradnl" sz="1100" noProof="0">
                        <a:solidFill>
                          <a:srgbClr val="000000"/>
                        </a:solidFill>
                      </a:endParaRPr>
                    </a:p>
                  </a:txBody>
                  <a:tcPr>
                    <a:solidFill>
                      <a:schemeClr val="tx1">
                        <a:lumMod val="40000"/>
                        <a:lumOff val="60000"/>
                      </a:schemeClr>
                    </a:solidFill>
                  </a:tcPr>
                </a:tc>
                <a:extLst>
                  <a:ext uri="{0D108BD9-81ED-4DB2-BD59-A6C34878D82A}">
                    <a16:rowId xmlns:a16="http://schemas.microsoft.com/office/drawing/2014/main" val="509062101"/>
                  </a:ext>
                </a:extLst>
              </a:tr>
              <a:tr h="341296">
                <a:tc>
                  <a:txBody>
                    <a:bodyPr/>
                    <a:lstStyle/>
                    <a:p>
                      <a:r>
                        <a:rPr lang="es-ES_tradnl" sz="1100" noProof="0">
                          <a:solidFill>
                            <a:srgbClr val="000000"/>
                          </a:solidFill>
                        </a:rPr>
                        <a:t>Impacto</a:t>
                      </a:r>
                    </a:p>
                  </a:txBody>
                  <a:tcPr>
                    <a:solidFill>
                      <a:schemeClr val="tx1">
                        <a:lumMod val="40000"/>
                        <a:lumOff val="60000"/>
                      </a:schemeClr>
                    </a:solidFill>
                  </a:tcPr>
                </a:tc>
                <a:tc>
                  <a:txBody>
                    <a:bodyPr/>
                    <a:lstStyle/>
                    <a:p>
                      <a:endParaRPr lang="es-ES_tradnl" sz="1100" noProof="0">
                        <a:solidFill>
                          <a:srgbClr val="000000"/>
                        </a:solidFill>
                      </a:endParaRPr>
                    </a:p>
                  </a:txBody>
                  <a:tcPr>
                    <a:solidFill>
                      <a:schemeClr val="tx1">
                        <a:lumMod val="40000"/>
                        <a:lumOff val="60000"/>
                      </a:schemeClr>
                    </a:solidFill>
                  </a:tcPr>
                </a:tc>
                <a:extLst>
                  <a:ext uri="{0D108BD9-81ED-4DB2-BD59-A6C34878D82A}">
                    <a16:rowId xmlns:a16="http://schemas.microsoft.com/office/drawing/2014/main" val="2522535118"/>
                  </a:ext>
                </a:extLst>
              </a:tr>
            </a:tbl>
          </a:graphicData>
        </a:graphic>
      </p:graphicFrame>
      <p:graphicFrame>
        <p:nvGraphicFramePr>
          <p:cNvPr id="23" name="Table 22">
            <a:extLst>
              <a:ext uri="{FF2B5EF4-FFF2-40B4-BE49-F238E27FC236}">
                <a16:creationId xmlns:a16="http://schemas.microsoft.com/office/drawing/2014/main" id="{23F4014D-A70E-AB4A-A0D1-E274C2D58CC0}"/>
              </a:ext>
            </a:extLst>
          </p:cNvPr>
          <p:cNvGraphicFramePr>
            <a:graphicFrameLocks noGrp="1"/>
          </p:cNvGraphicFramePr>
          <p:nvPr/>
        </p:nvGraphicFramePr>
        <p:xfrm>
          <a:off x="3326688" y="4546192"/>
          <a:ext cx="2592288" cy="1023888"/>
        </p:xfrm>
        <a:graphic>
          <a:graphicData uri="http://schemas.openxmlformats.org/drawingml/2006/table">
            <a:tbl>
              <a:tblPr firstRow="1" bandRow="1">
                <a:tableStyleId>{5C22544A-7EE6-4342-B048-85BDC9FD1C3A}</a:tableStyleId>
              </a:tblPr>
              <a:tblGrid>
                <a:gridCol w="856876">
                  <a:extLst>
                    <a:ext uri="{9D8B030D-6E8A-4147-A177-3AD203B41FA5}">
                      <a16:colId xmlns:a16="http://schemas.microsoft.com/office/drawing/2014/main" val="3074122083"/>
                    </a:ext>
                  </a:extLst>
                </a:gridCol>
                <a:gridCol w="1735412">
                  <a:extLst>
                    <a:ext uri="{9D8B030D-6E8A-4147-A177-3AD203B41FA5}">
                      <a16:colId xmlns:a16="http://schemas.microsoft.com/office/drawing/2014/main" val="1104832515"/>
                    </a:ext>
                  </a:extLst>
                </a:gridCol>
              </a:tblGrid>
              <a:tr h="341296">
                <a:tc gridSpan="2">
                  <a:txBody>
                    <a:bodyPr/>
                    <a:lstStyle/>
                    <a:p>
                      <a:pPr algn="ctr"/>
                      <a:r>
                        <a:rPr lang="es-ES_tradnl" sz="1100" b="0" noProof="0">
                          <a:solidFill>
                            <a:srgbClr val="000000"/>
                          </a:solidFill>
                        </a:rPr>
                        <a:t>Atributo de calidad</a:t>
                      </a:r>
                    </a:p>
                  </a:txBody>
                  <a:tcPr>
                    <a:solidFill>
                      <a:schemeClr val="accent6">
                        <a:lumMod val="60000"/>
                        <a:lumOff val="40000"/>
                      </a:schemeClr>
                    </a:solidFill>
                  </a:tcPr>
                </a:tc>
                <a:tc hMerge="1">
                  <a:txBody>
                    <a:bodyPr/>
                    <a:lstStyle/>
                    <a:p>
                      <a:endParaRPr lang="en-US"/>
                    </a:p>
                  </a:txBody>
                  <a:tcPr>
                    <a:solidFill>
                      <a:schemeClr val="tx1">
                        <a:lumMod val="40000"/>
                        <a:lumOff val="60000"/>
                      </a:schemeClr>
                    </a:solidFill>
                  </a:tcPr>
                </a:tc>
                <a:extLst>
                  <a:ext uri="{0D108BD9-81ED-4DB2-BD59-A6C34878D82A}">
                    <a16:rowId xmlns:a16="http://schemas.microsoft.com/office/drawing/2014/main" val="2684417783"/>
                  </a:ext>
                </a:extLst>
              </a:tr>
              <a:tr h="341296">
                <a:tc>
                  <a:txBody>
                    <a:bodyPr/>
                    <a:lstStyle/>
                    <a:p>
                      <a:r>
                        <a:rPr lang="es-ES_tradnl" sz="1100" noProof="0">
                          <a:solidFill>
                            <a:srgbClr val="000000"/>
                          </a:solidFill>
                        </a:rPr>
                        <a:t>Prioridad</a:t>
                      </a:r>
                    </a:p>
                  </a:txBody>
                  <a:tcPr>
                    <a:solidFill>
                      <a:schemeClr val="tx1">
                        <a:lumMod val="40000"/>
                        <a:lumOff val="60000"/>
                      </a:schemeClr>
                    </a:solidFill>
                  </a:tcPr>
                </a:tc>
                <a:tc>
                  <a:txBody>
                    <a:bodyPr/>
                    <a:lstStyle/>
                    <a:p>
                      <a:endParaRPr lang="es-ES_tradnl" sz="1100" noProof="0">
                        <a:solidFill>
                          <a:srgbClr val="000000"/>
                        </a:solidFill>
                      </a:endParaRPr>
                    </a:p>
                  </a:txBody>
                  <a:tcPr>
                    <a:solidFill>
                      <a:schemeClr val="tx1">
                        <a:lumMod val="40000"/>
                        <a:lumOff val="60000"/>
                      </a:schemeClr>
                    </a:solidFill>
                  </a:tcPr>
                </a:tc>
                <a:extLst>
                  <a:ext uri="{0D108BD9-81ED-4DB2-BD59-A6C34878D82A}">
                    <a16:rowId xmlns:a16="http://schemas.microsoft.com/office/drawing/2014/main" val="509062101"/>
                  </a:ext>
                </a:extLst>
              </a:tr>
              <a:tr h="341296">
                <a:tc>
                  <a:txBody>
                    <a:bodyPr/>
                    <a:lstStyle/>
                    <a:p>
                      <a:r>
                        <a:rPr lang="es-ES_tradnl" sz="1100" noProof="0">
                          <a:solidFill>
                            <a:srgbClr val="000000"/>
                          </a:solidFill>
                        </a:rPr>
                        <a:t>Impacto</a:t>
                      </a:r>
                    </a:p>
                  </a:txBody>
                  <a:tcPr>
                    <a:solidFill>
                      <a:schemeClr val="tx1">
                        <a:lumMod val="40000"/>
                        <a:lumOff val="60000"/>
                      </a:schemeClr>
                    </a:solidFill>
                  </a:tcPr>
                </a:tc>
                <a:tc>
                  <a:txBody>
                    <a:bodyPr/>
                    <a:lstStyle/>
                    <a:p>
                      <a:endParaRPr lang="es-ES_tradnl" sz="1100" noProof="0">
                        <a:solidFill>
                          <a:srgbClr val="000000"/>
                        </a:solidFill>
                      </a:endParaRPr>
                    </a:p>
                  </a:txBody>
                  <a:tcPr>
                    <a:solidFill>
                      <a:schemeClr val="tx1">
                        <a:lumMod val="40000"/>
                        <a:lumOff val="60000"/>
                      </a:schemeClr>
                    </a:solidFill>
                  </a:tcPr>
                </a:tc>
                <a:extLst>
                  <a:ext uri="{0D108BD9-81ED-4DB2-BD59-A6C34878D82A}">
                    <a16:rowId xmlns:a16="http://schemas.microsoft.com/office/drawing/2014/main" val="2522535118"/>
                  </a:ext>
                </a:extLst>
              </a:tr>
            </a:tbl>
          </a:graphicData>
        </a:graphic>
      </p:graphicFrame>
      <p:graphicFrame>
        <p:nvGraphicFramePr>
          <p:cNvPr id="24" name="Table 23">
            <a:extLst>
              <a:ext uri="{FF2B5EF4-FFF2-40B4-BE49-F238E27FC236}">
                <a16:creationId xmlns:a16="http://schemas.microsoft.com/office/drawing/2014/main" id="{22CD12B4-DA05-2B46-97AF-2F1C5E972089}"/>
              </a:ext>
            </a:extLst>
          </p:cNvPr>
          <p:cNvGraphicFramePr>
            <a:graphicFrameLocks noGrp="1"/>
          </p:cNvGraphicFramePr>
          <p:nvPr/>
        </p:nvGraphicFramePr>
        <p:xfrm>
          <a:off x="6094424" y="4546192"/>
          <a:ext cx="2592288" cy="1056748"/>
        </p:xfrm>
        <a:graphic>
          <a:graphicData uri="http://schemas.openxmlformats.org/drawingml/2006/table">
            <a:tbl>
              <a:tblPr firstRow="1" bandRow="1">
                <a:tableStyleId>{5C22544A-7EE6-4342-B048-85BDC9FD1C3A}</a:tableStyleId>
              </a:tblPr>
              <a:tblGrid>
                <a:gridCol w="856876">
                  <a:extLst>
                    <a:ext uri="{9D8B030D-6E8A-4147-A177-3AD203B41FA5}">
                      <a16:colId xmlns:a16="http://schemas.microsoft.com/office/drawing/2014/main" val="3074122083"/>
                    </a:ext>
                  </a:extLst>
                </a:gridCol>
                <a:gridCol w="1735412">
                  <a:extLst>
                    <a:ext uri="{9D8B030D-6E8A-4147-A177-3AD203B41FA5}">
                      <a16:colId xmlns:a16="http://schemas.microsoft.com/office/drawing/2014/main" val="1104832515"/>
                    </a:ext>
                  </a:extLst>
                </a:gridCol>
              </a:tblGrid>
              <a:tr h="315014">
                <a:tc gridSpan="2">
                  <a:txBody>
                    <a:bodyPr/>
                    <a:lstStyle/>
                    <a:p>
                      <a:pPr algn="ctr"/>
                      <a:r>
                        <a:rPr lang="es-ES_tradnl" sz="1100" b="0" noProof="0">
                          <a:solidFill>
                            <a:srgbClr val="000000"/>
                          </a:solidFill>
                        </a:rPr>
                        <a:t>Atributo de calidad</a:t>
                      </a:r>
                    </a:p>
                  </a:txBody>
                  <a:tcPr>
                    <a:solidFill>
                      <a:schemeClr val="accent6">
                        <a:lumMod val="60000"/>
                        <a:lumOff val="40000"/>
                      </a:schemeClr>
                    </a:solidFill>
                  </a:tcPr>
                </a:tc>
                <a:tc hMerge="1">
                  <a:txBody>
                    <a:bodyPr/>
                    <a:lstStyle/>
                    <a:p>
                      <a:endParaRPr lang="en-US"/>
                    </a:p>
                  </a:txBody>
                  <a:tcPr>
                    <a:solidFill>
                      <a:schemeClr val="tx1">
                        <a:lumMod val="40000"/>
                        <a:lumOff val="60000"/>
                      </a:schemeClr>
                    </a:solidFill>
                  </a:tcPr>
                </a:tc>
                <a:extLst>
                  <a:ext uri="{0D108BD9-81ED-4DB2-BD59-A6C34878D82A}">
                    <a16:rowId xmlns:a16="http://schemas.microsoft.com/office/drawing/2014/main" val="2684417783"/>
                  </a:ext>
                </a:extLst>
              </a:tr>
              <a:tr h="315014">
                <a:tc>
                  <a:txBody>
                    <a:bodyPr/>
                    <a:lstStyle/>
                    <a:p>
                      <a:r>
                        <a:rPr lang="es-ES_tradnl" sz="1100" noProof="0">
                          <a:solidFill>
                            <a:srgbClr val="000000"/>
                          </a:solidFill>
                        </a:rPr>
                        <a:t>Prioridad</a:t>
                      </a:r>
                    </a:p>
                  </a:txBody>
                  <a:tcPr>
                    <a:solidFill>
                      <a:schemeClr val="tx1">
                        <a:lumMod val="40000"/>
                        <a:lumOff val="60000"/>
                      </a:schemeClr>
                    </a:solidFill>
                  </a:tcPr>
                </a:tc>
                <a:tc>
                  <a:txBody>
                    <a:bodyPr/>
                    <a:lstStyle/>
                    <a:p>
                      <a:endParaRPr lang="es-ES_tradnl" sz="1100" noProof="0">
                        <a:solidFill>
                          <a:srgbClr val="000000"/>
                        </a:solidFill>
                      </a:endParaRPr>
                    </a:p>
                  </a:txBody>
                  <a:tcPr>
                    <a:solidFill>
                      <a:schemeClr val="tx1">
                        <a:lumMod val="40000"/>
                        <a:lumOff val="60000"/>
                      </a:schemeClr>
                    </a:solidFill>
                  </a:tcPr>
                </a:tc>
                <a:extLst>
                  <a:ext uri="{0D108BD9-81ED-4DB2-BD59-A6C34878D82A}">
                    <a16:rowId xmlns:a16="http://schemas.microsoft.com/office/drawing/2014/main" val="509062101"/>
                  </a:ext>
                </a:extLst>
              </a:tr>
              <a:tr h="393860">
                <a:tc>
                  <a:txBody>
                    <a:bodyPr/>
                    <a:lstStyle/>
                    <a:p>
                      <a:r>
                        <a:rPr lang="es-ES_tradnl" sz="1100" noProof="0">
                          <a:solidFill>
                            <a:srgbClr val="000000"/>
                          </a:solidFill>
                        </a:rPr>
                        <a:t>Respuesta esperada:</a:t>
                      </a:r>
                    </a:p>
                  </a:txBody>
                  <a:tcPr>
                    <a:solidFill>
                      <a:schemeClr val="tx1">
                        <a:lumMod val="40000"/>
                        <a:lumOff val="60000"/>
                      </a:schemeClr>
                    </a:solidFill>
                  </a:tcPr>
                </a:tc>
                <a:tc>
                  <a:txBody>
                    <a:bodyPr/>
                    <a:lstStyle/>
                    <a:p>
                      <a:endParaRPr lang="es-ES_tradnl" sz="1100" noProof="0">
                        <a:solidFill>
                          <a:srgbClr val="000000"/>
                        </a:solidFill>
                      </a:endParaRPr>
                    </a:p>
                  </a:txBody>
                  <a:tcPr>
                    <a:solidFill>
                      <a:schemeClr val="tx1">
                        <a:lumMod val="40000"/>
                        <a:lumOff val="60000"/>
                      </a:schemeClr>
                    </a:solidFill>
                  </a:tcPr>
                </a:tc>
                <a:extLst>
                  <a:ext uri="{0D108BD9-81ED-4DB2-BD59-A6C34878D82A}">
                    <a16:rowId xmlns:a16="http://schemas.microsoft.com/office/drawing/2014/main" val="2522535118"/>
                  </a:ext>
                </a:extLst>
              </a:tr>
            </a:tbl>
          </a:graphicData>
        </a:graphic>
      </p:graphicFrame>
    </p:spTree>
    <p:extLst>
      <p:ext uri="{BB962C8B-B14F-4D97-AF65-F5344CB8AC3E}">
        <p14:creationId xmlns:p14="http://schemas.microsoft.com/office/powerpoint/2010/main" val="7620692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3CC14A-AE62-0876-96EA-9D2297B54F2C}"/>
            </a:ext>
          </a:extLst>
        </p:cNvPr>
        <p:cNvGrpSpPr/>
        <p:nvPr/>
      </p:nvGrpSpPr>
      <p:grpSpPr>
        <a:xfrm>
          <a:off x="0" y="0"/>
          <a:ext cx="0" cy="0"/>
          <a:chOff x="0" y="0"/>
          <a:chExt cx="0" cy="0"/>
        </a:xfrm>
      </p:grpSpPr>
      <p:sp>
        <p:nvSpPr>
          <p:cNvPr id="5" name="Título 4">
            <a:extLst>
              <a:ext uri="{FF2B5EF4-FFF2-40B4-BE49-F238E27FC236}">
                <a16:creationId xmlns:a16="http://schemas.microsoft.com/office/drawing/2014/main" id="{D42D386F-1551-76F2-6B3F-D9AC71CF2C9B}"/>
              </a:ext>
            </a:extLst>
          </p:cNvPr>
          <p:cNvSpPr>
            <a:spLocks noGrp="1"/>
          </p:cNvSpPr>
          <p:nvPr>
            <p:ph type="title"/>
          </p:nvPr>
        </p:nvSpPr>
        <p:spPr>
          <a:xfrm>
            <a:off x="4499992" y="188640"/>
            <a:ext cx="3312368" cy="504056"/>
          </a:xfrm>
        </p:spPr>
        <p:txBody>
          <a:bodyPr/>
          <a:lstStyle/>
          <a:p>
            <a:pPr algn="ctr"/>
            <a:r>
              <a:rPr lang="es-ES_tradnl" err="1">
                <a:solidFill>
                  <a:schemeClr val="bg1"/>
                </a:solidFill>
              </a:rPr>
              <a:t>ASRs</a:t>
            </a:r>
            <a:endParaRPr lang="es-ES_tradnl">
              <a:solidFill>
                <a:schemeClr val="bg1"/>
              </a:solidFill>
            </a:endParaRPr>
          </a:p>
        </p:txBody>
      </p:sp>
      <p:sp>
        <p:nvSpPr>
          <p:cNvPr id="3" name="Slide Number Placeholder 2">
            <a:extLst>
              <a:ext uri="{FF2B5EF4-FFF2-40B4-BE49-F238E27FC236}">
                <a16:creationId xmlns:a16="http://schemas.microsoft.com/office/drawing/2014/main" id="{CDF27B11-8321-12CB-347E-CD7E449BC6D3}"/>
              </a:ext>
            </a:extLst>
          </p:cNvPr>
          <p:cNvSpPr>
            <a:spLocks noGrp="1"/>
          </p:cNvSpPr>
          <p:nvPr>
            <p:ph type="sldNum" sz="quarter" idx="4"/>
          </p:nvPr>
        </p:nvSpPr>
        <p:spPr/>
        <p:txBody>
          <a:bodyPr/>
          <a:lstStyle/>
          <a:p>
            <a:fld id="{0AEE6DC9-5AC4-4174-887C-07A615CCC701}" type="slidenum">
              <a:rPr lang="es-ES_tradnl" smtClean="0"/>
              <a:pPr/>
              <a:t>8</a:t>
            </a:fld>
            <a:endParaRPr lang="es-ES_tradnl"/>
          </a:p>
        </p:txBody>
      </p:sp>
      <p:sp>
        <p:nvSpPr>
          <p:cNvPr id="6" name="Footer Placeholder 5">
            <a:extLst>
              <a:ext uri="{FF2B5EF4-FFF2-40B4-BE49-F238E27FC236}">
                <a16:creationId xmlns:a16="http://schemas.microsoft.com/office/drawing/2014/main" id="{2ADD08FE-EC59-A28E-27CA-8D968E54D36C}"/>
              </a:ext>
            </a:extLst>
          </p:cNvPr>
          <p:cNvSpPr>
            <a:spLocks noGrp="1"/>
          </p:cNvSpPr>
          <p:nvPr>
            <p:ph type="ftr" sz="quarter" idx="3"/>
          </p:nvPr>
        </p:nvSpPr>
        <p:spPr>
          <a:xfrm>
            <a:off x="467544" y="6453336"/>
            <a:ext cx="6912768" cy="365125"/>
          </a:xfrm>
        </p:spPr>
        <p:txBody>
          <a:bodyPr/>
          <a:lstStyle/>
          <a:p>
            <a:r>
              <a:rPr lang="es-ES_tradnl"/>
              <a:t>© 2019 - Universidad de Los Andes – Departamento de Sistemas y Computación  - Darío Correal</a:t>
            </a:r>
          </a:p>
        </p:txBody>
      </p:sp>
      <p:graphicFrame>
        <p:nvGraphicFramePr>
          <p:cNvPr id="8" name="Table 7">
            <a:extLst>
              <a:ext uri="{FF2B5EF4-FFF2-40B4-BE49-F238E27FC236}">
                <a16:creationId xmlns:a16="http://schemas.microsoft.com/office/drawing/2014/main" id="{7B9AB089-0E0B-51B5-4822-999CDCE8E753}"/>
              </a:ext>
            </a:extLst>
          </p:cNvPr>
          <p:cNvGraphicFramePr>
            <a:graphicFrameLocks noGrp="1"/>
          </p:cNvGraphicFramePr>
          <p:nvPr>
            <p:extLst>
              <p:ext uri="{D42A27DB-BD31-4B8C-83A1-F6EECF244321}">
                <p14:modId xmlns:p14="http://schemas.microsoft.com/office/powerpoint/2010/main" val="661581297"/>
              </p:ext>
            </p:extLst>
          </p:nvPr>
        </p:nvGraphicFramePr>
        <p:xfrm>
          <a:off x="642367" y="2887616"/>
          <a:ext cx="8075152" cy="1447800"/>
        </p:xfrm>
        <a:graphic>
          <a:graphicData uri="http://schemas.openxmlformats.org/drawingml/2006/table">
            <a:tbl>
              <a:tblPr firstRow="1" bandRow="1">
                <a:tableStyleId>{5C22544A-7EE6-4342-B048-85BDC9FD1C3A}</a:tableStyleId>
              </a:tblPr>
              <a:tblGrid>
                <a:gridCol w="1271369">
                  <a:extLst>
                    <a:ext uri="{9D8B030D-6E8A-4147-A177-3AD203B41FA5}">
                      <a16:colId xmlns:a16="http://schemas.microsoft.com/office/drawing/2014/main" val="364204572"/>
                    </a:ext>
                  </a:extLst>
                </a:gridCol>
                <a:gridCol w="2766207">
                  <a:extLst>
                    <a:ext uri="{9D8B030D-6E8A-4147-A177-3AD203B41FA5}">
                      <a16:colId xmlns:a16="http://schemas.microsoft.com/office/drawing/2014/main" val="4055417734"/>
                    </a:ext>
                  </a:extLst>
                </a:gridCol>
                <a:gridCol w="1271369">
                  <a:extLst>
                    <a:ext uri="{9D8B030D-6E8A-4147-A177-3AD203B41FA5}">
                      <a16:colId xmlns:a16="http://schemas.microsoft.com/office/drawing/2014/main" val="2134725910"/>
                    </a:ext>
                  </a:extLst>
                </a:gridCol>
                <a:gridCol w="2766207">
                  <a:extLst>
                    <a:ext uri="{9D8B030D-6E8A-4147-A177-3AD203B41FA5}">
                      <a16:colId xmlns:a16="http://schemas.microsoft.com/office/drawing/2014/main" val="36188974"/>
                    </a:ext>
                  </a:extLst>
                </a:gridCol>
              </a:tblGrid>
              <a:tr h="370840">
                <a:tc>
                  <a:txBody>
                    <a:bodyPr/>
                    <a:lstStyle/>
                    <a:p>
                      <a:r>
                        <a:rPr lang="es-ES_tradnl" sz="1100" b="1" noProof="0">
                          <a:solidFill>
                            <a:srgbClr val="000000"/>
                          </a:solidFill>
                        </a:rPr>
                        <a:t>Actor:</a:t>
                      </a:r>
                    </a:p>
                  </a:txBody>
                  <a:tcPr>
                    <a:solidFill>
                      <a:schemeClr val="bg1">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_tradnl" sz="1100" b="0" noProof="0">
                          <a:solidFill>
                            <a:srgbClr val="000000"/>
                          </a:solidFill>
                        </a:rPr>
                        <a:t>Intermediario | ME</a:t>
                      </a:r>
                      <a:endParaRPr lang="es-ES_tradnl" sz="1100" b="1" noProof="0">
                        <a:solidFill>
                          <a:srgbClr val="000000"/>
                        </a:solidFill>
                      </a:endParaRPr>
                    </a:p>
                    <a:p>
                      <a:endParaRPr lang="es-ES_tradnl" sz="1100" b="1" noProof="0">
                        <a:solidFill>
                          <a:srgbClr val="000000"/>
                        </a:solidFill>
                      </a:endParaRPr>
                    </a:p>
                  </a:txBody>
                  <a:tcPr>
                    <a:solidFill>
                      <a:schemeClr val="bg1">
                        <a:lumMod val="75000"/>
                      </a:schemeClr>
                    </a:solidFill>
                  </a:tcPr>
                </a:tc>
                <a:tc>
                  <a:txBody>
                    <a:bodyPr/>
                    <a:lstStyle/>
                    <a:p>
                      <a:r>
                        <a:rPr lang="es-ES_tradnl" sz="1100" b="1" noProof="0">
                          <a:solidFill>
                            <a:srgbClr val="000000"/>
                          </a:solidFill>
                        </a:rPr>
                        <a:t>Estímulo:</a:t>
                      </a:r>
                    </a:p>
                  </a:txBody>
                  <a:tcPr>
                    <a:solidFill>
                      <a:schemeClr val="bg1">
                        <a:lumMod val="75000"/>
                      </a:schemeClr>
                    </a:solidFill>
                  </a:tcPr>
                </a:tc>
                <a:tc>
                  <a:txBody>
                    <a:bodyPr/>
                    <a:lstStyle/>
                    <a:p>
                      <a:r>
                        <a:rPr lang="es-ES_tradnl" sz="1100" b="0" noProof="0">
                          <a:solidFill>
                            <a:srgbClr val="000000"/>
                          </a:solidFill>
                        </a:rPr>
                        <a:t>Emparejamiento</a:t>
                      </a:r>
                    </a:p>
                  </a:txBody>
                  <a:tcPr>
                    <a:solidFill>
                      <a:schemeClr val="bg1">
                        <a:lumMod val="75000"/>
                      </a:schemeClr>
                    </a:solidFill>
                  </a:tcPr>
                </a:tc>
                <a:extLst>
                  <a:ext uri="{0D108BD9-81ED-4DB2-BD59-A6C34878D82A}">
                    <a16:rowId xmlns:a16="http://schemas.microsoft.com/office/drawing/2014/main" val="4024722904"/>
                  </a:ext>
                </a:extLst>
              </a:tr>
              <a:tr h="370840">
                <a:tc>
                  <a:txBody>
                    <a:bodyPr/>
                    <a:lstStyle/>
                    <a:p>
                      <a:r>
                        <a:rPr lang="es-ES_tradnl" sz="1100" b="1" noProof="0">
                          <a:solidFill>
                            <a:srgbClr val="000000"/>
                          </a:solidFill>
                        </a:rPr>
                        <a:t>Ambiente:</a:t>
                      </a:r>
                    </a:p>
                  </a:txBody>
                  <a:tcPr>
                    <a:solidFill>
                      <a:schemeClr val="bg1">
                        <a:lumMod val="75000"/>
                      </a:schemeClr>
                    </a:solidFill>
                  </a:tcPr>
                </a:tc>
                <a:tc>
                  <a:txBody>
                    <a:bodyPr/>
                    <a:lstStyle/>
                    <a:p>
                      <a:r>
                        <a:rPr lang="es-ES_tradnl" sz="1100" b="0" noProof="0">
                          <a:solidFill>
                            <a:srgbClr val="000000"/>
                          </a:solidFill>
                        </a:rPr>
                        <a:t>Operación normal</a:t>
                      </a:r>
                    </a:p>
                    <a:p>
                      <a:r>
                        <a:rPr lang="es-ES_tradnl" sz="1100" b="0" noProof="0">
                          <a:solidFill>
                            <a:srgbClr val="000000"/>
                          </a:solidFill>
                        </a:rPr>
                        <a:t>500 ordenes de venta por minuto</a:t>
                      </a:r>
                    </a:p>
                    <a:p>
                      <a:r>
                        <a:rPr lang="es-ES_tradnl" sz="1100" b="0" noProof="0">
                          <a:solidFill>
                            <a:srgbClr val="000000"/>
                          </a:solidFill>
                        </a:rPr>
                        <a:t>800 ordenes de compra por minuto</a:t>
                      </a:r>
                    </a:p>
                  </a:txBody>
                  <a:tcPr>
                    <a:solidFill>
                      <a:schemeClr val="bg1">
                        <a:lumMod val="75000"/>
                      </a:schemeClr>
                    </a:solidFill>
                  </a:tcPr>
                </a:tc>
                <a:tc>
                  <a:txBody>
                    <a:bodyPr/>
                    <a:lstStyle/>
                    <a:p>
                      <a:r>
                        <a:rPr lang="es-ES_tradnl" sz="1100" b="1" noProof="0">
                          <a:solidFill>
                            <a:srgbClr val="000000"/>
                          </a:solidFill>
                        </a:rPr>
                        <a:t>Artefacto</a:t>
                      </a:r>
                    </a:p>
                  </a:txBody>
                  <a:tcPr>
                    <a:solidFill>
                      <a:schemeClr val="bg1">
                        <a:lumMod val="75000"/>
                      </a:schemeClr>
                    </a:solidFill>
                  </a:tcPr>
                </a:tc>
                <a:tc>
                  <a:txBody>
                    <a:bodyPr/>
                    <a:lstStyle/>
                    <a:p>
                      <a:r>
                        <a:rPr lang="es-ES_tradnl" sz="1100" b="0" noProof="0">
                          <a:solidFill>
                            <a:srgbClr val="000000"/>
                          </a:solidFill>
                        </a:rPr>
                        <a:t>ME</a:t>
                      </a:r>
                    </a:p>
                  </a:txBody>
                  <a:tcPr>
                    <a:solidFill>
                      <a:schemeClr val="bg1">
                        <a:lumMod val="75000"/>
                      </a:schemeClr>
                    </a:solidFill>
                  </a:tcPr>
                </a:tc>
                <a:extLst>
                  <a:ext uri="{0D108BD9-81ED-4DB2-BD59-A6C34878D82A}">
                    <a16:rowId xmlns:a16="http://schemas.microsoft.com/office/drawing/2014/main" val="3947952321"/>
                  </a:ext>
                </a:extLst>
              </a:tr>
              <a:tr h="370840">
                <a:tc>
                  <a:txBody>
                    <a:bodyPr/>
                    <a:lstStyle/>
                    <a:p>
                      <a:r>
                        <a:rPr lang="es-ES_tradnl" sz="1100" b="1" noProof="0">
                          <a:solidFill>
                            <a:srgbClr val="000000"/>
                          </a:solidFill>
                        </a:rPr>
                        <a:t>Respuesta esperada:</a:t>
                      </a:r>
                    </a:p>
                  </a:txBody>
                  <a:tcPr>
                    <a:solidFill>
                      <a:schemeClr val="bg1">
                        <a:lumMod val="75000"/>
                      </a:schemeClr>
                    </a:solidFill>
                  </a:tcPr>
                </a:tc>
                <a:tc gridSpan="3">
                  <a:txBody>
                    <a:bodyPr/>
                    <a:lstStyle/>
                    <a:p>
                      <a:r>
                        <a:rPr lang="es-ES_tradnl" sz="1100" b="0" noProof="0" err="1">
                          <a:solidFill>
                            <a:srgbClr val="000000"/>
                          </a:solidFill>
                        </a:rPr>
                        <a:t>Matching</a:t>
                      </a:r>
                      <a:endParaRPr lang="es-ES_tradnl" sz="1100" b="0" noProof="0">
                        <a:solidFill>
                          <a:srgbClr val="000000"/>
                        </a:solidFill>
                      </a:endParaRPr>
                    </a:p>
                    <a:p>
                      <a:r>
                        <a:rPr lang="es-ES_tradnl" sz="1100" b="0" noProof="0">
                          <a:solidFill>
                            <a:srgbClr val="000000"/>
                          </a:solidFill>
                        </a:rPr>
                        <a:t>Se procesan y se confirman las ordenes</a:t>
                      </a:r>
                    </a:p>
                  </a:txBody>
                  <a:tcPr>
                    <a:solidFill>
                      <a:schemeClr val="bg1">
                        <a:lumMod val="75000"/>
                      </a:schemeClr>
                    </a:solidFill>
                  </a:tcPr>
                </a:tc>
                <a:tc hMerge="1">
                  <a:txBody>
                    <a:bodyPr/>
                    <a:lstStyle/>
                    <a:p>
                      <a:endParaRPr lang="en-US" sz="1100" b="1">
                        <a:solidFill>
                          <a:srgbClr val="000000"/>
                        </a:solidFill>
                      </a:endParaRPr>
                    </a:p>
                  </a:txBody>
                  <a:tcPr>
                    <a:solidFill>
                      <a:schemeClr val="bg1">
                        <a:lumMod val="75000"/>
                      </a:schemeClr>
                    </a:solidFill>
                  </a:tcPr>
                </a:tc>
                <a:tc hMerge="1">
                  <a:txBody>
                    <a:bodyPr/>
                    <a:lstStyle/>
                    <a:p>
                      <a:endParaRPr lang="en-US" sz="1100" b="1">
                        <a:solidFill>
                          <a:srgbClr val="000000"/>
                        </a:solidFill>
                      </a:endParaRPr>
                    </a:p>
                  </a:txBody>
                  <a:tcPr>
                    <a:solidFill>
                      <a:schemeClr val="bg1">
                        <a:lumMod val="75000"/>
                      </a:schemeClr>
                    </a:solidFill>
                  </a:tcPr>
                </a:tc>
                <a:extLst>
                  <a:ext uri="{0D108BD9-81ED-4DB2-BD59-A6C34878D82A}">
                    <a16:rowId xmlns:a16="http://schemas.microsoft.com/office/drawing/2014/main" val="2565655683"/>
                  </a:ext>
                </a:extLst>
              </a:tr>
            </a:tbl>
          </a:graphicData>
        </a:graphic>
      </p:graphicFrame>
      <p:graphicFrame>
        <p:nvGraphicFramePr>
          <p:cNvPr id="14" name="Table 13">
            <a:extLst>
              <a:ext uri="{FF2B5EF4-FFF2-40B4-BE49-F238E27FC236}">
                <a16:creationId xmlns:a16="http://schemas.microsoft.com/office/drawing/2014/main" id="{3951A1C3-BA93-3728-9BD8-5EA99F54A0C8}"/>
              </a:ext>
            </a:extLst>
          </p:cNvPr>
          <p:cNvGraphicFramePr>
            <a:graphicFrameLocks noGrp="1"/>
          </p:cNvGraphicFramePr>
          <p:nvPr>
            <p:extLst>
              <p:ext uri="{D42A27DB-BD31-4B8C-83A1-F6EECF244321}">
                <p14:modId xmlns:p14="http://schemas.microsoft.com/office/powerpoint/2010/main" val="25651172"/>
              </p:ext>
            </p:extLst>
          </p:nvPr>
        </p:nvGraphicFramePr>
        <p:xfrm>
          <a:off x="642367" y="1389328"/>
          <a:ext cx="2592288" cy="1109312"/>
        </p:xfrm>
        <a:graphic>
          <a:graphicData uri="http://schemas.openxmlformats.org/drawingml/2006/table">
            <a:tbl>
              <a:tblPr firstRow="1" bandRow="1">
                <a:tableStyleId>{5C22544A-7EE6-4342-B048-85BDC9FD1C3A}</a:tableStyleId>
              </a:tblPr>
              <a:tblGrid>
                <a:gridCol w="856876">
                  <a:extLst>
                    <a:ext uri="{9D8B030D-6E8A-4147-A177-3AD203B41FA5}">
                      <a16:colId xmlns:a16="http://schemas.microsoft.com/office/drawing/2014/main" val="3074122083"/>
                    </a:ext>
                  </a:extLst>
                </a:gridCol>
                <a:gridCol w="1735412">
                  <a:extLst>
                    <a:ext uri="{9D8B030D-6E8A-4147-A177-3AD203B41FA5}">
                      <a16:colId xmlns:a16="http://schemas.microsoft.com/office/drawing/2014/main" val="1104832515"/>
                    </a:ext>
                  </a:extLst>
                </a:gridCol>
              </a:tblGrid>
              <a:tr h="341296">
                <a:tc gridSpan="2">
                  <a:txBody>
                    <a:bodyPr/>
                    <a:lstStyle/>
                    <a:p>
                      <a:pPr algn="ctr"/>
                      <a:r>
                        <a:rPr lang="es-ES_tradnl" sz="1100" b="0" noProof="0">
                          <a:solidFill>
                            <a:srgbClr val="000000"/>
                          </a:solidFill>
                        </a:rPr>
                        <a:t>Atributo de Calidad</a:t>
                      </a:r>
                    </a:p>
                  </a:txBody>
                  <a:tcPr>
                    <a:solidFill>
                      <a:srgbClr val="92D050"/>
                    </a:solidFill>
                  </a:tcPr>
                </a:tc>
                <a:tc hMerge="1">
                  <a:txBody>
                    <a:bodyPr/>
                    <a:lstStyle/>
                    <a:p>
                      <a:endParaRPr lang="en-US"/>
                    </a:p>
                  </a:txBody>
                  <a:tcPr>
                    <a:solidFill>
                      <a:schemeClr val="tx1">
                        <a:lumMod val="40000"/>
                        <a:lumOff val="60000"/>
                      </a:schemeClr>
                    </a:solidFill>
                  </a:tcPr>
                </a:tc>
                <a:extLst>
                  <a:ext uri="{0D108BD9-81ED-4DB2-BD59-A6C34878D82A}">
                    <a16:rowId xmlns:a16="http://schemas.microsoft.com/office/drawing/2014/main" val="2684417783"/>
                  </a:ext>
                </a:extLst>
              </a:tr>
              <a:tr h="341296">
                <a:tc>
                  <a:txBody>
                    <a:bodyPr/>
                    <a:lstStyle/>
                    <a:p>
                      <a:r>
                        <a:rPr lang="es-ES_tradnl" sz="1100" noProof="0">
                          <a:solidFill>
                            <a:srgbClr val="000000"/>
                          </a:solidFill>
                        </a:rPr>
                        <a:t>Unidad:</a:t>
                      </a:r>
                    </a:p>
                  </a:txBody>
                  <a:tcPr>
                    <a:solidFill>
                      <a:schemeClr val="tx1">
                        <a:lumMod val="40000"/>
                        <a:lumOff val="60000"/>
                      </a:schemeClr>
                    </a:solidFill>
                  </a:tcPr>
                </a:tc>
                <a:tc>
                  <a:txBody>
                    <a:bodyPr/>
                    <a:lstStyle/>
                    <a:p>
                      <a:r>
                        <a:rPr lang="es-ES_tradnl" sz="1100" noProof="0">
                          <a:solidFill>
                            <a:srgbClr val="000000"/>
                          </a:solidFill>
                        </a:rPr>
                        <a:t>Minuto</a:t>
                      </a:r>
                    </a:p>
                  </a:txBody>
                  <a:tcPr>
                    <a:solidFill>
                      <a:schemeClr val="tx1">
                        <a:lumMod val="40000"/>
                        <a:lumOff val="60000"/>
                      </a:schemeClr>
                    </a:solidFill>
                  </a:tcPr>
                </a:tc>
                <a:extLst>
                  <a:ext uri="{0D108BD9-81ED-4DB2-BD59-A6C34878D82A}">
                    <a16:rowId xmlns:a16="http://schemas.microsoft.com/office/drawing/2014/main" val="509062101"/>
                  </a:ext>
                </a:extLst>
              </a:tr>
              <a:tr h="341296">
                <a:tc>
                  <a:txBody>
                    <a:bodyPr/>
                    <a:lstStyle/>
                    <a:p>
                      <a:r>
                        <a:rPr lang="es-ES_tradnl" sz="1100" noProof="0">
                          <a:solidFill>
                            <a:srgbClr val="000000"/>
                          </a:solidFill>
                        </a:rPr>
                        <a:t>Respuesta esperada:</a:t>
                      </a:r>
                    </a:p>
                  </a:txBody>
                  <a:tcPr>
                    <a:solidFill>
                      <a:schemeClr val="tx1">
                        <a:lumMod val="40000"/>
                        <a:lumOff val="60000"/>
                      </a:schemeClr>
                    </a:solidFill>
                  </a:tcPr>
                </a:tc>
                <a:tc>
                  <a:txBody>
                    <a:bodyPr/>
                    <a:lstStyle/>
                    <a:p>
                      <a:r>
                        <a:rPr lang="es-ES_tradnl" sz="1100" noProof="0">
                          <a:solidFill>
                            <a:srgbClr val="000000"/>
                          </a:solidFill>
                        </a:rPr>
                        <a:t>&lt;= 1000 emparejamientos</a:t>
                      </a:r>
                    </a:p>
                  </a:txBody>
                  <a:tcPr>
                    <a:solidFill>
                      <a:schemeClr val="tx1">
                        <a:lumMod val="40000"/>
                        <a:lumOff val="60000"/>
                      </a:schemeClr>
                    </a:solidFill>
                  </a:tcPr>
                </a:tc>
                <a:extLst>
                  <a:ext uri="{0D108BD9-81ED-4DB2-BD59-A6C34878D82A}">
                    <a16:rowId xmlns:a16="http://schemas.microsoft.com/office/drawing/2014/main" val="2522535118"/>
                  </a:ext>
                </a:extLst>
              </a:tr>
            </a:tbl>
          </a:graphicData>
        </a:graphic>
      </p:graphicFrame>
      <p:graphicFrame>
        <p:nvGraphicFramePr>
          <p:cNvPr id="15" name="Table 14">
            <a:extLst>
              <a:ext uri="{FF2B5EF4-FFF2-40B4-BE49-F238E27FC236}">
                <a16:creationId xmlns:a16="http://schemas.microsoft.com/office/drawing/2014/main" id="{C028A2A0-5B57-2500-BEC4-69A405D908D2}"/>
              </a:ext>
            </a:extLst>
          </p:cNvPr>
          <p:cNvGraphicFramePr>
            <a:graphicFrameLocks noGrp="1"/>
          </p:cNvGraphicFramePr>
          <p:nvPr>
            <p:extLst>
              <p:ext uri="{D42A27DB-BD31-4B8C-83A1-F6EECF244321}">
                <p14:modId xmlns:p14="http://schemas.microsoft.com/office/powerpoint/2010/main" val="451582106"/>
              </p:ext>
            </p:extLst>
          </p:nvPr>
        </p:nvGraphicFramePr>
        <p:xfrm>
          <a:off x="3357495" y="1383584"/>
          <a:ext cx="2592288" cy="1109312"/>
        </p:xfrm>
        <a:graphic>
          <a:graphicData uri="http://schemas.openxmlformats.org/drawingml/2006/table">
            <a:tbl>
              <a:tblPr firstRow="1" bandRow="1">
                <a:tableStyleId>{5C22544A-7EE6-4342-B048-85BDC9FD1C3A}</a:tableStyleId>
              </a:tblPr>
              <a:tblGrid>
                <a:gridCol w="856876">
                  <a:extLst>
                    <a:ext uri="{9D8B030D-6E8A-4147-A177-3AD203B41FA5}">
                      <a16:colId xmlns:a16="http://schemas.microsoft.com/office/drawing/2014/main" val="3074122083"/>
                    </a:ext>
                  </a:extLst>
                </a:gridCol>
                <a:gridCol w="1735412">
                  <a:extLst>
                    <a:ext uri="{9D8B030D-6E8A-4147-A177-3AD203B41FA5}">
                      <a16:colId xmlns:a16="http://schemas.microsoft.com/office/drawing/2014/main" val="1104832515"/>
                    </a:ext>
                  </a:extLst>
                </a:gridCol>
              </a:tblGrid>
              <a:tr h="341296">
                <a:tc gridSpan="2">
                  <a:txBody>
                    <a:bodyPr/>
                    <a:lstStyle/>
                    <a:p>
                      <a:pPr algn="ctr"/>
                      <a:r>
                        <a:rPr lang="es-ES_tradnl" sz="1100" b="0" noProof="0">
                          <a:solidFill>
                            <a:srgbClr val="000000"/>
                          </a:solidFill>
                        </a:rPr>
                        <a:t>Atributo de Calidad</a:t>
                      </a:r>
                    </a:p>
                  </a:txBody>
                  <a:tcPr>
                    <a:solidFill>
                      <a:srgbClr val="92D050"/>
                    </a:solidFill>
                  </a:tcPr>
                </a:tc>
                <a:tc hMerge="1">
                  <a:txBody>
                    <a:bodyPr/>
                    <a:lstStyle/>
                    <a:p>
                      <a:endParaRPr lang="en-US"/>
                    </a:p>
                  </a:txBody>
                  <a:tcPr>
                    <a:solidFill>
                      <a:schemeClr val="tx1">
                        <a:lumMod val="40000"/>
                        <a:lumOff val="60000"/>
                      </a:schemeClr>
                    </a:solidFill>
                  </a:tcPr>
                </a:tc>
                <a:extLst>
                  <a:ext uri="{0D108BD9-81ED-4DB2-BD59-A6C34878D82A}">
                    <a16:rowId xmlns:a16="http://schemas.microsoft.com/office/drawing/2014/main" val="2684417783"/>
                  </a:ext>
                </a:extLst>
              </a:tr>
              <a:tr h="341296">
                <a:tc>
                  <a:txBody>
                    <a:bodyPr/>
                    <a:lstStyle/>
                    <a:p>
                      <a:r>
                        <a:rPr lang="es-ES_tradnl" sz="1100" noProof="0">
                          <a:solidFill>
                            <a:srgbClr val="000000"/>
                          </a:solidFill>
                        </a:rPr>
                        <a:t>Unidad:</a:t>
                      </a:r>
                    </a:p>
                  </a:txBody>
                  <a:tcPr>
                    <a:solidFill>
                      <a:schemeClr val="tx1">
                        <a:lumMod val="40000"/>
                        <a:lumOff val="60000"/>
                      </a:schemeClr>
                    </a:solidFill>
                  </a:tcPr>
                </a:tc>
                <a:tc>
                  <a:txBody>
                    <a:bodyPr/>
                    <a:lstStyle/>
                    <a:p>
                      <a:r>
                        <a:rPr lang="es-ES_tradnl" sz="1100" noProof="0">
                          <a:solidFill>
                            <a:srgbClr val="000000"/>
                          </a:solidFill>
                        </a:rPr>
                        <a:t>Minuto</a:t>
                      </a:r>
                    </a:p>
                  </a:txBody>
                  <a:tcPr>
                    <a:solidFill>
                      <a:schemeClr val="tx1">
                        <a:lumMod val="40000"/>
                        <a:lumOff val="60000"/>
                      </a:schemeClr>
                    </a:solidFill>
                  </a:tcPr>
                </a:tc>
                <a:extLst>
                  <a:ext uri="{0D108BD9-81ED-4DB2-BD59-A6C34878D82A}">
                    <a16:rowId xmlns:a16="http://schemas.microsoft.com/office/drawing/2014/main" val="509062101"/>
                  </a:ext>
                </a:extLst>
              </a:tr>
              <a:tr h="341296">
                <a:tc>
                  <a:txBody>
                    <a:bodyPr/>
                    <a:lstStyle/>
                    <a:p>
                      <a:r>
                        <a:rPr lang="es-ES_tradnl" sz="1100" noProof="0">
                          <a:solidFill>
                            <a:srgbClr val="000000"/>
                          </a:solidFill>
                        </a:rPr>
                        <a:t>Respuesta esperada:</a:t>
                      </a:r>
                    </a:p>
                  </a:txBody>
                  <a:tcPr>
                    <a:solidFill>
                      <a:schemeClr val="tx1">
                        <a:lumMod val="40000"/>
                        <a:lumOff val="60000"/>
                      </a:schemeClr>
                    </a:solidFill>
                  </a:tcPr>
                </a:tc>
                <a:tc>
                  <a:txBody>
                    <a:bodyPr/>
                    <a:lstStyle/>
                    <a:p>
                      <a:r>
                        <a:rPr lang="es-ES_tradnl" sz="1100" noProof="0">
                          <a:solidFill>
                            <a:srgbClr val="000000"/>
                          </a:solidFill>
                        </a:rPr>
                        <a:t>800 </a:t>
                      </a:r>
                    </a:p>
                  </a:txBody>
                  <a:tcPr>
                    <a:solidFill>
                      <a:schemeClr val="tx1">
                        <a:lumMod val="40000"/>
                        <a:lumOff val="60000"/>
                      </a:schemeClr>
                    </a:solidFill>
                  </a:tcPr>
                </a:tc>
                <a:extLst>
                  <a:ext uri="{0D108BD9-81ED-4DB2-BD59-A6C34878D82A}">
                    <a16:rowId xmlns:a16="http://schemas.microsoft.com/office/drawing/2014/main" val="2522535118"/>
                  </a:ext>
                </a:extLst>
              </a:tr>
            </a:tbl>
          </a:graphicData>
        </a:graphic>
      </p:graphicFrame>
      <p:graphicFrame>
        <p:nvGraphicFramePr>
          <p:cNvPr id="16" name="Table 15">
            <a:extLst>
              <a:ext uri="{FF2B5EF4-FFF2-40B4-BE49-F238E27FC236}">
                <a16:creationId xmlns:a16="http://schemas.microsoft.com/office/drawing/2014/main" id="{DB4691DE-002C-80B0-C8F7-95C18B2280EA}"/>
              </a:ext>
            </a:extLst>
          </p:cNvPr>
          <p:cNvGraphicFramePr>
            <a:graphicFrameLocks noGrp="1"/>
          </p:cNvGraphicFramePr>
          <p:nvPr/>
        </p:nvGraphicFramePr>
        <p:xfrm>
          <a:off x="6125231" y="1383584"/>
          <a:ext cx="2592288" cy="1109312"/>
        </p:xfrm>
        <a:graphic>
          <a:graphicData uri="http://schemas.openxmlformats.org/drawingml/2006/table">
            <a:tbl>
              <a:tblPr firstRow="1" bandRow="1">
                <a:tableStyleId>{5C22544A-7EE6-4342-B048-85BDC9FD1C3A}</a:tableStyleId>
              </a:tblPr>
              <a:tblGrid>
                <a:gridCol w="856876">
                  <a:extLst>
                    <a:ext uri="{9D8B030D-6E8A-4147-A177-3AD203B41FA5}">
                      <a16:colId xmlns:a16="http://schemas.microsoft.com/office/drawing/2014/main" val="3074122083"/>
                    </a:ext>
                  </a:extLst>
                </a:gridCol>
                <a:gridCol w="1735412">
                  <a:extLst>
                    <a:ext uri="{9D8B030D-6E8A-4147-A177-3AD203B41FA5}">
                      <a16:colId xmlns:a16="http://schemas.microsoft.com/office/drawing/2014/main" val="1104832515"/>
                    </a:ext>
                  </a:extLst>
                </a:gridCol>
              </a:tblGrid>
              <a:tr h="341296">
                <a:tc gridSpan="2">
                  <a:txBody>
                    <a:bodyPr/>
                    <a:lstStyle/>
                    <a:p>
                      <a:pPr algn="ctr"/>
                      <a:r>
                        <a:rPr lang="es-ES_tradnl" sz="1100" b="0" noProof="0">
                          <a:solidFill>
                            <a:srgbClr val="000000"/>
                          </a:solidFill>
                        </a:rPr>
                        <a:t>Atributo de Calidad</a:t>
                      </a:r>
                    </a:p>
                  </a:txBody>
                  <a:tcPr>
                    <a:solidFill>
                      <a:srgbClr val="92D050"/>
                    </a:solidFill>
                  </a:tcPr>
                </a:tc>
                <a:tc hMerge="1">
                  <a:txBody>
                    <a:bodyPr/>
                    <a:lstStyle/>
                    <a:p>
                      <a:endParaRPr lang="en-US"/>
                    </a:p>
                  </a:txBody>
                  <a:tcPr>
                    <a:solidFill>
                      <a:schemeClr val="tx1">
                        <a:lumMod val="40000"/>
                        <a:lumOff val="60000"/>
                      </a:schemeClr>
                    </a:solidFill>
                  </a:tcPr>
                </a:tc>
                <a:extLst>
                  <a:ext uri="{0D108BD9-81ED-4DB2-BD59-A6C34878D82A}">
                    <a16:rowId xmlns:a16="http://schemas.microsoft.com/office/drawing/2014/main" val="2684417783"/>
                  </a:ext>
                </a:extLst>
              </a:tr>
              <a:tr h="341296">
                <a:tc>
                  <a:txBody>
                    <a:bodyPr/>
                    <a:lstStyle/>
                    <a:p>
                      <a:r>
                        <a:rPr lang="es-ES_tradnl" sz="1100" noProof="0">
                          <a:solidFill>
                            <a:srgbClr val="000000"/>
                          </a:solidFill>
                        </a:rPr>
                        <a:t>Unidad:</a:t>
                      </a:r>
                    </a:p>
                  </a:txBody>
                  <a:tcPr>
                    <a:solidFill>
                      <a:schemeClr val="tx1">
                        <a:lumMod val="40000"/>
                        <a:lumOff val="60000"/>
                      </a:schemeClr>
                    </a:solidFill>
                  </a:tcPr>
                </a:tc>
                <a:tc>
                  <a:txBody>
                    <a:bodyPr/>
                    <a:lstStyle/>
                    <a:p>
                      <a:endParaRPr lang="es-ES_tradnl" sz="1100" noProof="0">
                        <a:solidFill>
                          <a:srgbClr val="000000"/>
                        </a:solidFill>
                      </a:endParaRPr>
                    </a:p>
                  </a:txBody>
                  <a:tcPr>
                    <a:solidFill>
                      <a:schemeClr val="tx1">
                        <a:lumMod val="40000"/>
                        <a:lumOff val="60000"/>
                      </a:schemeClr>
                    </a:solidFill>
                  </a:tcPr>
                </a:tc>
                <a:extLst>
                  <a:ext uri="{0D108BD9-81ED-4DB2-BD59-A6C34878D82A}">
                    <a16:rowId xmlns:a16="http://schemas.microsoft.com/office/drawing/2014/main" val="509062101"/>
                  </a:ext>
                </a:extLst>
              </a:tr>
              <a:tr h="341296">
                <a:tc>
                  <a:txBody>
                    <a:bodyPr/>
                    <a:lstStyle/>
                    <a:p>
                      <a:r>
                        <a:rPr lang="es-ES_tradnl" sz="1100" noProof="0">
                          <a:solidFill>
                            <a:srgbClr val="000000"/>
                          </a:solidFill>
                        </a:rPr>
                        <a:t>Respuesta esperada:</a:t>
                      </a:r>
                    </a:p>
                  </a:txBody>
                  <a:tcPr>
                    <a:solidFill>
                      <a:schemeClr val="tx1">
                        <a:lumMod val="40000"/>
                        <a:lumOff val="60000"/>
                      </a:schemeClr>
                    </a:solidFill>
                  </a:tcPr>
                </a:tc>
                <a:tc>
                  <a:txBody>
                    <a:bodyPr/>
                    <a:lstStyle/>
                    <a:p>
                      <a:endParaRPr lang="es-ES_tradnl" sz="1100" noProof="0">
                        <a:solidFill>
                          <a:srgbClr val="000000"/>
                        </a:solidFill>
                      </a:endParaRPr>
                    </a:p>
                  </a:txBody>
                  <a:tcPr>
                    <a:solidFill>
                      <a:schemeClr val="tx1">
                        <a:lumMod val="40000"/>
                        <a:lumOff val="60000"/>
                      </a:schemeClr>
                    </a:solidFill>
                  </a:tcPr>
                </a:tc>
                <a:extLst>
                  <a:ext uri="{0D108BD9-81ED-4DB2-BD59-A6C34878D82A}">
                    <a16:rowId xmlns:a16="http://schemas.microsoft.com/office/drawing/2014/main" val="2522535118"/>
                  </a:ext>
                </a:extLst>
              </a:tr>
            </a:tbl>
          </a:graphicData>
        </a:graphic>
      </p:graphicFrame>
      <p:sp>
        <p:nvSpPr>
          <p:cNvPr id="20" name="TextBox 19">
            <a:extLst>
              <a:ext uri="{FF2B5EF4-FFF2-40B4-BE49-F238E27FC236}">
                <a16:creationId xmlns:a16="http://schemas.microsoft.com/office/drawing/2014/main" id="{1F8C125D-C62C-4A13-369B-9147B31FF8BA}"/>
              </a:ext>
            </a:extLst>
          </p:cNvPr>
          <p:cNvSpPr txBox="1"/>
          <p:nvPr/>
        </p:nvSpPr>
        <p:spPr>
          <a:xfrm>
            <a:off x="82463" y="1661899"/>
            <a:ext cx="490840" cy="830997"/>
          </a:xfrm>
          <a:prstGeom prst="rect">
            <a:avLst/>
          </a:prstGeom>
          <a:noFill/>
        </p:spPr>
        <p:txBody>
          <a:bodyPr wrap="none" rtlCol="0">
            <a:spAutoFit/>
          </a:bodyPr>
          <a:lstStyle/>
          <a:p>
            <a:r>
              <a:rPr lang="es-ES_tradnl" sz="4800">
                <a:solidFill>
                  <a:srgbClr val="00B050"/>
                </a:solidFill>
              </a:rPr>
              <a:t>+</a:t>
            </a:r>
          </a:p>
        </p:txBody>
      </p:sp>
      <p:sp>
        <p:nvSpPr>
          <p:cNvPr id="21" name="TextBox 20">
            <a:extLst>
              <a:ext uri="{FF2B5EF4-FFF2-40B4-BE49-F238E27FC236}">
                <a16:creationId xmlns:a16="http://schemas.microsoft.com/office/drawing/2014/main" id="{6C03AB38-2218-DF27-3B87-10E406582339}"/>
              </a:ext>
            </a:extLst>
          </p:cNvPr>
          <p:cNvSpPr txBox="1"/>
          <p:nvPr/>
        </p:nvSpPr>
        <p:spPr>
          <a:xfrm>
            <a:off x="90519" y="4685349"/>
            <a:ext cx="373820" cy="830997"/>
          </a:xfrm>
          <a:prstGeom prst="rect">
            <a:avLst/>
          </a:prstGeom>
          <a:noFill/>
        </p:spPr>
        <p:txBody>
          <a:bodyPr wrap="none" rtlCol="0">
            <a:spAutoFit/>
          </a:bodyPr>
          <a:lstStyle/>
          <a:p>
            <a:r>
              <a:rPr lang="es-ES_tradnl" sz="4800">
                <a:solidFill>
                  <a:srgbClr val="C00000"/>
                </a:solidFill>
              </a:rPr>
              <a:t>-</a:t>
            </a:r>
          </a:p>
        </p:txBody>
      </p:sp>
      <p:graphicFrame>
        <p:nvGraphicFramePr>
          <p:cNvPr id="22" name="Table 21">
            <a:extLst>
              <a:ext uri="{FF2B5EF4-FFF2-40B4-BE49-F238E27FC236}">
                <a16:creationId xmlns:a16="http://schemas.microsoft.com/office/drawing/2014/main" id="{FD6BBF60-42AF-81EA-91C1-6DA34B4ACDC9}"/>
              </a:ext>
            </a:extLst>
          </p:cNvPr>
          <p:cNvGraphicFramePr>
            <a:graphicFrameLocks noGrp="1"/>
          </p:cNvGraphicFramePr>
          <p:nvPr/>
        </p:nvGraphicFramePr>
        <p:xfrm>
          <a:off x="611560" y="4551936"/>
          <a:ext cx="2592288" cy="1023888"/>
        </p:xfrm>
        <a:graphic>
          <a:graphicData uri="http://schemas.openxmlformats.org/drawingml/2006/table">
            <a:tbl>
              <a:tblPr firstRow="1" bandRow="1">
                <a:tableStyleId>{5C22544A-7EE6-4342-B048-85BDC9FD1C3A}</a:tableStyleId>
              </a:tblPr>
              <a:tblGrid>
                <a:gridCol w="856876">
                  <a:extLst>
                    <a:ext uri="{9D8B030D-6E8A-4147-A177-3AD203B41FA5}">
                      <a16:colId xmlns:a16="http://schemas.microsoft.com/office/drawing/2014/main" val="3074122083"/>
                    </a:ext>
                  </a:extLst>
                </a:gridCol>
                <a:gridCol w="1735412">
                  <a:extLst>
                    <a:ext uri="{9D8B030D-6E8A-4147-A177-3AD203B41FA5}">
                      <a16:colId xmlns:a16="http://schemas.microsoft.com/office/drawing/2014/main" val="1104832515"/>
                    </a:ext>
                  </a:extLst>
                </a:gridCol>
              </a:tblGrid>
              <a:tr h="341296">
                <a:tc gridSpan="2">
                  <a:txBody>
                    <a:bodyPr/>
                    <a:lstStyle/>
                    <a:p>
                      <a:pPr algn="ctr"/>
                      <a:r>
                        <a:rPr lang="es-ES_tradnl" sz="1100" b="0" noProof="0">
                          <a:solidFill>
                            <a:srgbClr val="000000"/>
                          </a:solidFill>
                        </a:rPr>
                        <a:t>Atributo de calidad</a:t>
                      </a:r>
                    </a:p>
                  </a:txBody>
                  <a:tcPr>
                    <a:solidFill>
                      <a:schemeClr val="accent6">
                        <a:lumMod val="60000"/>
                        <a:lumOff val="40000"/>
                      </a:schemeClr>
                    </a:solidFill>
                  </a:tcPr>
                </a:tc>
                <a:tc hMerge="1">
                  <a:txBody>
                    <a:bodyPr/>
                    <a:lstStyle/>
                    <a:p>
                      <a:endParaRPr lang="en-US"/>
                    </a:p>
                  </a:txBody>
                  <a:tcPr>
                    <a:solidFill>
                      <a:schemeClr val="tx1">
                        <a:lumMod val="40000"/>
                        <a:lumOff val="60000"/>
                      </a:schemeClr>
                    </a:solidFill>
                  </a:tcPr>
                </a:tc>
                <a:extLst>
                  <a:ext uri="{0D108BD9-81ED-4DB2-BD59-A6C34878D82A}">
                    <a16:rowId xmlns:a16="http://schemas.microsoft.com/office/drawing/2014/main" val="2684417783"/>
                  </a:ext>
                </a:extLst>
              </a:tr>
              <a:tr h="341296">
                <a:tc>
                  <a:txBody>
                    <a:bodyPr/>
                    <a:lstStyle/>
                    <a:p>
                      <a:r>
                        <a:rPr lang="es-ES_tradnl" sz="1100" noProof="0">
                          <a:solidFill>
                            <a:srgbClr val="000000"/>
                          </a:solidFill>
                        </a:rPr>
                        <a:t>Prioridad</a:t>
                      </a:r>
                    </a:p>
                  </a:txBody>
                  <a:tcPr>
                    <a:solidFill>
                      <a:schemeClr val="tx1">
                        <a:lumMod val="40000"/>
                        <a:lumOff val="60000"/>
                      </a:schemeClr>
                    </a:solidFill>
                  </a:tcPr>
                </a:tc>
                <a:tc>
                  <a:txBody>
                    <a:bodyPr/>
                    <a:lstStyle/>
                    <a:p>
                      <a:endParaRPr lang="es-ES_tradnl" sz="1100" noProof="0">
                        <a:solidFill>
                          <a:srgbClr val="000000"/>
                        </a:solidFill>
                      </a:endParaRPr>
                    </a:p>
                  </a:txBody>
                  <a:tcPr>
                    <a:solidFill>
                      <a:schemeClr val="tx1">
                        <a:lumMod val="40000"/>
                        <a:lumOff val="60000"/>
                      </a:schemeClr>
                    </a:solidFill>
                  </a:tcPr>
                </a:tc>
                <a:extLst>
                  <a:ext uri="{0D108BD9-81ED-4DB2-BD59-A6C34878D82A}">
                    <a16:rowId xmlns:a16="http://schemas.microsoft.com/office/drawing/2014/main" val="509062101"/>
                  </a:ext>
                </a:extLst>
              </a:tr>
              <a:tr h="341296">
                <a:tc>
                  <a:txBody>
                    <a:bodyPr/>
                    <a:lstStyle/>
                    <a:p>
                      <a:r>
                        <a:rPr lang="es-ES_tradnl" sz="1100" noProof="0">
                          <a:solidFill>
                            <a:srgbClr val="000000"/>
                          </a:solidFill>
                        </a:rPr>
                        <a:t>Impacto</a:t>
                      </a:r>
                    </a:p>
                  </a:txBody>
                  <a:tcPr>
                    <a:solidFill>
                      <a:schemeClr val="tx1">
                        <a:lumMod val="40000"/>
                        <a:lumOff val="60000"/>
                      </a:schemeClr>
                    </a:solidFill>
                  </a:tcPr>
                </a:tc>
                <a:tc>
                  <a:txBody>
                    <a:bodyPr/>
                    <a:lstStyle/>
                    <a:p>
                      <a:endParaRPr lang="es-ES_tradnl" sz="1100" noProof="0">
                        <a:solidFill>
                          <a:srgbClr val="000000"/>
                        </a:solidFill>
                      </a:endParaRPr>
                    </a:p>
                  </a:txBody>
                  <a:tcPr>
                    <a:solidFill>
                      <a:schemeClr val="tx1">
                        <a:lumMod val="40000"/>
                        <a:lumOff val="60000"/>
                      </a:schemeClr>
                    </a:solidFill>
                  </a:tcPr>
                </a:tc>
                <a:extLst>
                  <a:ext uri="{0D108BD9-81ED-4DB2-BD59-A6C34878D82A}">
                    <a16:rowId xmlns:a16="http://schemas.microsoft.com/office/drawing/2014/main" val="2522535118"/>
                  </a:ext>
                </a:extLst>
              </a:tr>
            </a:tbl>
          </a:graphicData>
        </a:graphic>
      </p:graphicFrame>
      <p:graphicFrame>
        <p:nvGraphicFramePr>
          <p:cNvPr id="23" name="Table 22">
            <a:extLst>
              <a:ext uri="{FF2B5EF4-FFF2-40B4-BE49-F238E27FC236}">
                <a16:creationId xmlns:a16="http://schemas.microsoft.com/office/drawing/2014/main" id="{EE9BFBE7-03F5-3B23-29F3-F1B964DC03D3}"/>
              </a:ext>
            </a:extLst>
          </p:cNvPr>
          <p:cNvGraphicFramePr>
            <a:graphicFrameLocks noGrp="1"/>
          </p:cNvGraphicFramePr>
          <p:nvPr/>
        </p:nvGraphicFramePr>
        <p:xfrm>
          <a:off x="3326688" y="4546192"/>
          <a:ext cx="2592288" cy="1023888"/>
        </p:xfrm>
        <a:graphic>
          <a:graphicData uri="http://schemas.openxmlformats.org/drawingml/2006/table">
            <a:tbl>
              <a:tblPr firstRow="1" bandRow="1">
                <a:tableStyleId>{5C22544A-7EE6-4342-B048-85BDC9FD1C3A}</a:tableStyleId>
              </a:tblPr>
              <a:tblGrid>
                <a:gridCol w="856876">
                  <a:extLst>
                    <a:ext uri="{9D8B030D-6E8A-4147-A177-3AD203B41FA5}">
                      <a16:colId xmlns:a16="http://schemas.microsoft.com/office/drawing/2014/main" val="3074122083"/>
                    </a:ext>
                  </a:extLst>
                </a:gridCol>
                <a:gridCol w="1735412">
                  <a:extLst>
                    <a:ext uri="{9D8B030D-6E8A-4147-A177-3AD203B41FA5}">
                      <a16:colId xmlns:a16="http://schemas.microsoft.com/office/drawing/2014/main" val="1104832515"/>
                    </a:ext>
                  </a:extLst>
                </a:gridCol>
              </a:tblGrid>
              <a:tr h="341296">
                <a:tc gridSpan="2">
                  <a:txBody>
                    <a:bodyPr/>
                    <a:lstStyle/>
                    <a:p>
                      <a:pPr algn="ctr"/>
                      <a:r>
                        <a:rPr lang="es-ES_tradnl" sz="1100" b="0" noProof="0">
                          <a:solidFill>
                            <a:srgbClr val="000000"/>
                          </a:solidFill>
                        </a:rPr>
                        <a:t>Atributo de calidad</a:t>
                      </a:r>
                    </a:p>
                  </a:txBody>
                  <a:tcPr>
                    <a:solidFill>
                      <a:schemeClr val="accent6">
                        <a:lumMod val="60000"/>
                        <a:lumOff val="40000"/>
                      </a:schemeClr>
                    </a:solidFill>
                  </a:tcPr>
                </a:tc>
                <a:tc hMerge="1">
                  <a:txBody>
                    <a:bodyPr/>
                    <a:lstStyle/>
                    <a:p>
                      <a:endParaRPr lang="en-US"/>
                    </a:p>
                  </a:txBody>
                  <a:tcPr>
                    <a:solidFill>
                      <a:schemeClr val="tx1">
                        <a:lumMod val="40000"/>
                        <a:lumOff val="60000"/>
                      </a:schemeClr>
                    </a:solidFill>
                  </a:tcPr>
                </a:tc>
                <a:extLst>
                  <a:ext uri="{0D108BD9-81ED-4DB2-BD59-A6C34878D82A}">
                    <a16:rowId xmlns:a16="http://schemas.microsoft.com/office/drawing/2014/main" val="2684417783"/>
                  </a:ext>
                </a:extLst>
              </a:tr>
              <a:tr h="341296">
                <a:tc>
                  <a:txBody>
                    <a:bodyPr/>
                    <a:lstStyle/>
                    <a:p>
                      <a:r>
                        <a:rPr lang="es-ES_tradnl" sz="1100" noProof="0">
                          <a:solidFill>
                            <a:srgbClr val="000000"/>
                          </a:solidFill>
                        </a:rPr>
                        <a:t>Prioridad</a:t>
                      </a:r>
                    </a:p>
                  </a:txBody>
                  <a:tcPr>
                    <a:solidFill>
                      <a:schemeClr val="tx1">
                        <a:lumMod val="40000"/>
                        <a:lumOff val="60000"/>
                      </a:schemeClr>
                    </a:solidFill>
                  </a:tcPr>
                </a:tc>
                <a:tc>
                  <a:txBody>
                    <a:bodyPr/>
                    <a:lstStyle/>
                    <a:p>
                      <a:endParaRPr lang="es-ES_tradnl" sz="1100" noProof="0">
                        <a:solidFill>
                          <a:srgbClr val="000000"/>
                        </a:solidFill>
                      </a:endParaRPr>
                    </a:p>
                  </a:txBody>
                  <a:tcPr>
                    <a:solidFill>
                      <a:schemeClr val="tx1">
                        <a:lumMod val="40000"/>
                        <a:lumOff val="60000"/>
                      </a:schemeClr>
                    </a:solidFill>
                  </a:tcPr>
                </a:tc>
                <a:extLst>
                  <a:ext uri="{0D108BD9-81ED-4DB2-BD59-A6C34878D82A}">
                    <a16:rowId xmlns:a16="http://schemas.microsoft.com/office/drawing/2014/main" val="509062101"/>
                  </a:ext>
                </a:extLst>
              </a:tr>
              <a:tr h="341296">
                <a:tc>
                  <a:txBody>
                    <a:bodyPr/>
                    <a:lstStyle/>
                    <a:p>
                      <a:r>
                        <a:rPr lang="es-ES_tradnl" sz="1100" noProof="0">
                          <a:solidFill>
                            <a:srgbClr val="000000"/>
                          </a:solidFill>
                        </a:rPr>
                        <a:t>Impacto</a:t>
                      </a:r>
                    </a:p>
                  </a:txBody>
                  <a:tcPr>
                    <a:solidFill>
                      <a:schemeClr val="tx1">
                        <a:lumMod val="40000"/>
                        <a:lumOff val="60000"/>
                      </a:schemeClr>
                    </a:solidFill>
                  </a:tcPr>
                </a:tc>
                <a:tc>
                  <a:txBody>
                    <a:bodyPr/>
                    <a:lstStyle/>
                    <a:p>
                      <a:endParaRPr lang="es-ES_tradnl" sz="1100" noProof="0">
                        <a:solidFill>
                          <a:srgbClr val="000000"/>
                        </a:solidFill>
                      </a:endParaRPr>
                    </a:p>
                  </a:txBody>
                  <a:tcPr>
                    <a:solidFill>
                      <a:schemeClr val="tx1">
                        <a:lumMod val="40000"/>
                        <a:lumOff val="60000"/>
                      </a:schemeClr>
                    </a:solidFill>
                  </a:tcPr>
                </a:tc>
                <a:extLst>
                  <a:ext uri="{0D108BD9-81ED-4DB2-BD59-A6C34878D82A}">
                    <a16:rowId xmlns:a16="http://schemas.microsoft.com/office/drawing/2014/main" val="2522535118"/>
                  </a:ext>
                </a:extLst>
              </a:tr>
            </a:tbl>
          </a:graphicData>
        </a:graphic>
      </p:graphicFrame>
      <p:graphicFrame>
        <p:nvGraphicFramePr>
          <p:cNvPr id="24" name="Table 23">
            <a:extLst>
              <a:ext uri="{FF2B5EF4-FFF2-40B4-BE49-F238E27FC236}">
                <a16:creationId xmlns:a16="http://schemas.microsoft.com/office/drawing/2014/main" id="{A62539A4-D5F0-6996-5EB4-2BFBFD5BF280}"/>
              </a:ext>
            </a:extLst>
          </p:cNvPr>
          <p:cNvGraphicFramePr>
            <a:graphicFrameLocks noGrp="1"/>
          </p:cNvGraphicFramePr>
          <p:nvPr/>
        </p:nvGraphicFramePr>
        <p:xfrm>
          <a:off x="6094424" y="4546192"/>
          <a:ext cx="2592288" cy="1056748"/>
        </p:xfrm>
        <a:graphic>
          <a:graphicData uri="http://schemas.openxmlformats.org/drawingml/2006/table">
            <a:tbl>
              <a:tblPr firstRow="1" bandRow="1">
                <a:tableStyleId>{5C22544A-7EE6-4342-B048-85BDC9FD1C3A}</a:tableStyleId>
              </a:tblPr>
              <a:tblGrid>
                <a:gridCol w="856876">
                  <a:extLst>
                    <a:ext uri="{9D8B030D-6E8A-4147-A177-3AD203B41FA5}">
                      <a16:colId xmlns:a16="http://schemas.microsoft.com/office/drawing/2014/main" val="3074122083"/>
                    </a:ext>
                  </a:extLst>
                </a:gridCol>
                <a:gridCol w="1735412">
                  <a:extLst>
                    <a:ext uri="{9D8B030D-6E8A-4147-A177-3AD203B41FA5}">
                      <a16:colId xmlns:a16="http://schemas.microsoft.com/office/drawing/2014/main" val="1104832515"/>
                    </a:ext>
                  </a:extLst>
                </a:gridCol>
              </a:tblGrid>
              <a:tr h="315014">
                <a:tc gridSpan="2">
                  <a:txBody>
                    <a:bodyPr/>
                    <a:lstStyle/>
                    <a:p>
                      <a:pPr algn="ctr"/>
                      <a:r>
                        <a:rPr lang="es-ES_tradnl" sz="1100" b="0" noProof="0">
                          <a:solidFill>
                            <a:srgbClr val="000000"/>
                          </a:solidFill>
                        </a:rPr>
                        <a:t>Atributo de calidad</a:t>
                      </a:r>
                    </a:p>
                  </a:txBody>
                  <a:tcPr>
                    <a:solidFill>
                      <a:schemeClr val="accent6">
                        <a:lumMod val="60000"/>
                        <a:lumOff val="40000"/>
                      </a:schemeClr>
                    </a:solidFill>
                  </a:tcPr>
                </a:tc>
                <a:tc hMerge="1">
                  <a:txBody>
                    <a:bodyPr/>
                    <a:lstStyle/>
                    <a:p>
                      <a:endParaRPr lang="en-US"/>
                    </a:p>
                  </a:txBody>
                  <a:tcPr>
                    <a:solidFill>
                      <a:schemeClr val="tx1">
                        <a:lumMod val="40000"/>
                        <a:lumOff val="60000"/>
                      </a:schemeClr>
                    </a:solidFill>
                  </a:tcPr>
                </a:tc>
                <a:extLst>
                  <a:ext uri="{0D108BD9-81ED-4DB2-BD59-A6C34878D82A}">
                    <a16:rowId xmlns:a16="http://schemas.microsoft.com/office/drawing/2014/main" val="2684417783"/>
                  </a:ext>
                </a:extLst>
              </a:tr>
              <a:tr h="315014">
                <a:tc>
                  <a:txBody>
                    <a:bodyPr/>
                    <a:lstStyle/>
                    <a:p>
                      <a:r>
                        <a:rPr lang="es-ES_tradnl" sz="1100" noProof="0">
                          <a:solidFill>
                            <a:srgbClr val="000000"/>
                          </a:solidFill>
                        </a:rPr>
                        <a:t>Prioridad</a:t>
                      </a:r>
                    </a:p>
                  </a:txBody>
                  <a:tcPr>
                    <a:solidFill>
                      <a:schemeClr val="tx1">
                        <a:lumMod val="40000"/>
                        <a:lumOff val="60000"/>
                      </a:schemeClr>
                    </a:solidFill>
                  </a:tcPr>
                </a:tc>
                <a:tc>
                  <a:txBody>
                    <a:bodyPr/>
                    <a:lstStyle/>
                    <a:p>
                      <a:endParaRPr lang="es-ES_tradnl" sz="1100" noProof="0">
                        <a:solidFill>
                          <a:srgbClr val="000000"/>
                        </a:solidFill>
                      </a:endParaRPr>
                    </a:p>
                  </a:txBody>
                  <a:tcPr>
                    <a:solidFill>
                      <a:schemeClr val="tx1">
                        <a:lumMod val="40000"/>
                        <a:lumOff val="60000"/>
                      </a:schemeClr>
                    </a:solidFill>
                  </a:tcPr>
                </a:tc>
                <a:extLst>
                  <a:ext uri="{0D108BD9-81ED-4DB2-BD59-A6C34878D82A}">
                    <a16:rowId xmlns:a16="http://schemas.microsoft.com/office/drawing/2014/main" val="509062101"/>
                  </a:ext>
                </a:extLst>
              </a:tr>
              <a:tr h="393860">
                <a:tc>
                  <a:txBody>
                    <a:bodyPr/>
                    <a:lstStyle/>
                    <a:p>
                      <a:r>
                        <a:rPr lang="es-ES_tradnl" sz="1100" noProof="0">
                          <a:solidFill>
                            <a:srgbClr val="000000"/>
                          </a:solidFill>
                        </a:rPr>
                        <a:t>Respuesta esperada:</a:t>
                      </a:r>
                    </a:p>
                  </a:txBody>
                  <a:tcPr>
                    <a:solidFill>
                      <a:schemeClr val="tx1">
                        <a:lumMod val="40000"/>
                        <a:lumOff val="60000"/>
                      </a:schemeClr>
                    </a:solidFill>
                  </a:tcPr>
                </a:tc>
                <a:tc>
                  <a:txBody>
                    <a:bodyPr/>
                    <a:lstStyle/>
                    <a:p>
                      <a:endParaRPr lang="es-ES_tradnl" sz="1100" noProof="0">
                        <a:solidFill>
                          <a:srgbClr val="000000"/>
                        </a:solidFill>
                      </a:endParaRPr>
                    </a:p>
                  </a:txBody>
                  <a:tcPr>
                    <a:solidFill>
                      <a:schemeClr val="tx1">
                        <a:lumMod val="40000"/>
                        <a:lumOff val="60000"/>
                      </a:schemeClr>
                    </a:solidFill>
                  </a:tcPr>
                </a:tc>
                <a:extLst>
                  <a:ext uri="{0D108BD9-81ED-4DB2-BD59-A6C34878D82A}">
                    <a16:rowId xmlns:a16="http://schemas.microsoft.com/office/drawing/2014/main" val="2522535118"/>
                  </a:ext>
                </a:extLst>
              </a:tr>
            </a:tbl>
          </a:graphicData>
        </a:graphic>
      </p:graphicFrame>
    </p:spTree>
    <p:extLst>
      <p:ext uri="{BB962C8B-B14F-4D97-AF65-F5344CB8AC3E}">
        <p14:creationId xmlns:p14="http://schemas.microsoft.com/office/powerpoint/2010/main" val="29358735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B659A6-FCED-BCAF-772A-BD0D02E5813D}"/>
            </a:ext>
          </a:extLst>
        </p:cNvPr>
        <p:cNvGrpSpPr/>
        <p:nvPr/>
      </p:nvGrpSpPr>
      <p:grpSpPr>
        <a:xfrm>
          <a:off x="0" y="0"/>
          <a:ext cx="0" cy="0"/>
          <a:chOff x="0" y="0"/>
          <a:chExt cx="0" cy="0"/>
        </a:xfrm>
      </p:grpSpPr>
      <p:sp>
        <p:nvSpPr>
          <p:cNvPr id="5" name="Título 4">
            <a:extLst>
              <a:ext uri="{FF2B5EF4-FFF2-40B4-BE49-F238E27FC236}">
                <a16:creationId xmlns:a16="http://schemas.microsoft.com/office/drawing/2014/main" id="{6C7A0938-5CCB-0964-0250-F8B06B2517A0}"/>
              </a:ext>
            </a:extLst>
          </p:cNvPr>
          <p:cNvSpPr>
            <a:spLocks noGrp="1"/>
          </p:cNvSpPr>
          <p:nvPr>
            <p:ph type="title"/>
          </p:nvPr>
        </p:nvSpPr>
        <p:spPr>
          <a:xfrm>
            <a:off x="4499992" y="188640"/>
            <a:ext cx="3312368" cy="504056"/>
          </a:xfrm>
        </p:spPr>
        <p:txBody>
          <a:bodyPr/>
          <a:lstStyle/>
          <a:p>
            <a:pPr algn="ctr"/>
            <a:r>
              <a:rPr lang="es-ES_tradnl" err="1">
                <a:solidFill>
                  <a:schemeClr val="bg1"/>
                </a:solidFill>
              </a:rPr>
              <a:t>ASRs</a:t>
            </a:r>
            <a:endParaRPr lang="es-ES_tradnl">
              <a:solidFill>
                <a:schemeClr val="bg1"/>
              </a:solidFill>
            </a:endParaRPr>
          </a:p>
        </p:txBody>
      </p:sp>
      <p:sp>
        <p:nvSpPr>
          <p:cNvPr id="3" name="Slide Number Placeholder 2">
            <a:extLst>
              <a:ext uri="{FF2B5EF4-FFF2-40B4-BE49-F238E27FC236}">
                <a16:creationId xmlns:a16="http://schemas.microsoft.com/office/drawing/2014/main" id="{DD622C23-F289-C2CD-4E8E-C5DB86A66065}"/>
              </a:ext>
            </a:extLst>
          </p:cNvPr>
          <p:cNvSpPr>
            <a:spLocks noGrp="1"/>
          </p:cNvSpPr>
          <p:nvPr>
            <p:ph type="sldNum" sz="quarter" idx="4"/>
          </p:nvPr>
        </p:nvSpPr>
        <p:spPr/>
        <p:txBody>
          <a:bodyPr/>
          <a:lstStyle/>
          <a:p>
            <a:fld id="{0AEE6DC9-5AC4-4174-887C-07A615CCC701}" type="slidenum">
              <a:rPr lang="es-ES_tradnl" smtClean="0"/>
              <a:pPr/>
              <a:t>9</a:t>
            </a:fld>
            <a:endParaRPr lang="es-ES_tradnl"/>
          </a:p>
        </p:txBody>
      </p:sp>
      <p:sp>
        <p:nvSpPr>
          <p:cNvPr id="6" name="Footer Placeholder 5">
            <a:extLst>
              <a:ext uri="{FF2B5EF4-FFF2-40B4-BE49-F238E27FC236}">
                <a16:creationId xmlns:a16="http://schemas.microsoft.com/office/drawing/2014/main" id="{A6281D5F-729C-0206-EF39-734EB3AA4B96}"/>
              </a:ext>
            </a:extLst>
          </p:cNvPr>
          <p:cNvSpPr>
            <a:spLocks noGrp="1"/>
          </p:cNvSpPr>
          <p:nvPr>
            <p:ph type="ftr" sz="quarter" idx="3"/>
          </p:nvPr>
        </p:nvSpPr>
        <p:spPr>
          <a:xfrm>
            <a:off x="467544" y="6453336"/>
            <a:ext cx="6912768" cy="365125"/>
          </a:xfrm>
        </p:spPr>
        <p:txBody>
          <a:bodyPr/>
          <a:lstStyle/>
          <a:p>
            <a:r>
              <a:rPr lang="es-ES_tradnl"/>
              <a:t>© 2019 - Universidad de Los Andes – Departamento de Sistemas y Computación  - Darío Correal</a:t>
            </a:r>
          </a:p>
        </p:txBody>
      </p:sp>
      <p:graphicFrame>
        <p:nvGraphicFramePr>
          <p:cNvPr id="8" name="Table 7">
            <a:extLst>
              <a:ext uri="{FF2B5EF4-FFF2-40B4-BE49-F238E27FC236}">
                <a16:creationId xmlns:a16="http://schemas.microsoft.com/office/drawing/2014/main" id="{47409F1C-9441-4803-D575-F35DD1A472F2}"/>
              </a:ext>
            </a:extLst>
          </p:cNvPr>
          <p:cNvGraphicFramePr>
            <a:graphicFrameLocks noGrp="1"/>
          </p:cNvGraphicFramePr>
          <p:nvPr>
            <p:extLst>
              <p:ext uri="{D42A27DB-BD31-4B8C-83A1-F6EECF244321}">
                <p14:modId xmlns:p14="http://schemas.microsoft.com/office/powerpoint/2010/main" val="275658326"/>
              </p:ext>
            </p:extLst>
          </p:nvPr>
        </p:nvGraphicFramePr>
        <p:xfrm>
          <a:off x="642367" y="2887616"/>
          <a:ext cx="8075152" cy="1224280"/>
        </p:xfrm>
        <a:graphic>
          <a:graphicData uri="http://schemas.openxmlformats.org/drawingml/2006/table">
            <a:tbl>
              <a:tblPr firstRow="1" bandRow="1">
                <a:tableStyleId>{5C22544A-7EE6-4342-B048-85BDC9FD1C3A}</a:tableStyleId>
              </a:tblPr>
              <a:tblGrid>
                <a:gridCol w="1271369">
                  <a:extLst>
                    <a:ext uri="{9D8B030D-6E8A-4147-A177-3AD203B41FA5}">
                      <a16:colId xmlns:a16="http://schemas.microsoft.com/office/drawing/2014/main" val="364204572"/>
                    </a:ext>
                  </a:extLst>
                </a:gridCol>
                <a:gridCol w="2766207">
                  <a:extLst>
                    <a:ext uri="{9D8B030D-6E8A-4147-A177-3AD203B41FA5}">
                      <a16:colId xmlns:a16="http://schemas.microsoft.com/office/drawing/2014/main" val="4055417734"/>
                    </a:ext>
                  </a:extLst>
                </a:gridCol>
                <a:gridCol w="1271369">
                  <a:extLst>
                    <a:ext uri="{9D8B030D-6E8A-4147-A177-3AD203B41FA5}">
                      <a16:colId xmlns:a16="http://schemas.microsoft.com/office/drawing/2014/main" val="2134725910"/>
                    </a:ext>
                  </a:extLst>
                </a:gridCol>
                <a:gridCol w="2766207">
                  <a:extLst>
                    <a:ext uri="{9D8B030D-6E8A-4147-A177-3AD203B41FA5}">
                      <a16:colId xmlns:a16="http://schemas.microsoft.com/office/drawing/2014/main" val="36188974"/>
                    </a:ext>
                  </a:extLst>
                </a:gridCol>
              </a:tblGrid>
              <a:tr h="370840">
                <a:tc>
                  <a:txBody>
                    <a:bodyPr/>
                    <a:lstStyle/>
                    <a:p>
                      <a:r>
                        <a:rPr lang="es-ES_tradnl" sz="1100" b="1" noProof="0">
                          <a:solidFill>
                            <a:srgbClr val="000000"/>
                          </a:solidFill>
                        </a:rPr>
                        <a:t>Actor:</a:t>
                      </a:r>
                    </a:p>
                  </a:txBody>
                  <a:tcPr>
                    <a:solidFill>
                      <a:schemeClr val="bg1">
                        <a:lumMod val="75000"/>
                      </a:schemeClr>
                    </a:solidFill>
                  </a:tcPr>
                </a:tc>
                <a:tc>
                  <a:txBody>
                    <a:bodyPr/>
                    <a:lstStyle/>
                    <a:p>
                      <a:r>
                        <a:rPr lang="es-ES_tradnl" sz="1100" b="1" noProof="0">
                          <a:solidFill>
                            <a:srgbClr val="000000"/>
                          </a:solidFill>
                        </a:rPr>
                        <a:t>Vendedor</a:t>
                      </a:r>
                    </a:p>
                  </a:txBody>
                  <a:tcPr>
                    <a:solidFill>
                      <a:schemeClr val="bg1">
                        <a:lumMod val="75000"/>
                      </a:schemeClr>
                    </a:solidFill>
                  </a:tcPr>
                </a:tc>
                <a:tc>
                  <a:txBody>
                    <a:bodyPr/>
                    <a:lstStyle/>
                    <a:p>
                      <a:r>
                        <a:rPr lang="es-ES_tradnl" sz="1100" b="1" noProof="0">
                          <a:solidFill>
                            <a:srgbClr val="000000"/>
                          </a:solidFill>
                        </a:rPr>
                        <a:t>Estímulo:</a:t>
                      </a:r>
                    </a:p>
                  </a:txBody>
                  <a:tcPr>
                    <a:solidFill>
                      <a:schemeClr val="bg1">
                        <a:lumMod val="75000"/>
                      </a:schemeClr>
                    </a:solidFill>
                  </a:tcPr>
                </a:tc>
                <a:tc>
                  <a:txBody>
                    <a:bodyPr/>
                    <a:lstStyle/>
                    <a:p>
                      <a:r>
                        <a:rPr lang="es-ES_tradnl" sz="1100" b="1" noProof="0">
                          <a:solidFill>
                            <a:srgbClr val="000000"/>
                          </a:solidFill>
                        </a:rPr>
                        <a:t>Envía una orden de venta</a:t>
                      </a:r>
                    </a:p>
                  </a:txBody>
                  <a:tcPr>
                    <a:solidFill>
                      <a:schemeClr val="bg1">
                        <a:lumMod val="75000"/>
                      </a:schemeClr>
                    </a:solidFill>
                  </a:tcPr>
                </a:tc>
                <a:extLst>
                  <a:ext uri="{0D108BD9-81ED-4DB2-BD59-A6C34878D82A}">
                    <a16:rowId xmlns:a16="http://schemas.microsoft.com/office/drawing/2014/main" val="4024722904"/>
                  </a:ext>
                </a:extLst>
              </a:tr>
              <a:tr h="370840">
                <a:tc>
                  <a:txBody>
                    <a:bodyPr/>
                    <a:lstStyle/>
                    <a:p>
                      <a:r>
                        <a:rPr lang="es-ES_tradnl" sz="1100" b="1" noProof="0">
                          <a:solidFill>
                            <a:srgbClr val="000000"/>
                          </a:solidFill>
                        </a:rPr>
                        <a:t>Ambiente:</a:t>
                      </a:r>
                    </a:p>
                  </a:txBody>
                  <a:tcPr>
                    <a:solidFill>
                      <a:schemeClr val="bg1">
                        <a:lumMod val="75000"/>
                      </a:schemeClr>
                    </a:solidFill>
                  </a:tcPr>
                </a:tc>
                <a:tc>
                  <a:txBody>
                    <a:bodyPr/>
                    <a:lstStyle/>
                    <a:p>
                      <a:r>
                        <a:rPr lang="es-ES_tradnl" sz="1100" b="1" noProof="0">
                          <a:solidFill>
                            <a:srgbClr val="000000"/>
                          </a:solidFill>
                        </a:rPr>
                        <a:t>Operación normal (500 órdenes de venta/minuto)</a:t>
                      </a:r>
                    </a:p>
                  </a:txBody>
                  <a:tcPr>
                    <a:solidFill>
                      <a:schemeClr val="bg1">
                        <a:lumMod val="75000"/>
                      </a:schemeClr>
                    </a:solidFill>
                  </a:tcPr>
                </a:tc>
                <a:tc>
                  <a:txBody>
                    <a:bodyPr/>
                    <a:lstStyle/>
                    <a:p>
                      <a:r>
                        <a:rPr lang="es-ES_tradnl" sz="1100" b="1" noProof="0">
                          <a:solidFill>
                            <a:srgbClr val="000000"/>
                          </a:solidFill>
                        </a:rPr>
                        <a:t>Artefacto</a:t>
                      </a:r>
                    </a:p>
                  </a:txBody>
                  <a:tcPr>
                    <a:solidFill>
                      <a:schemeClr val="bg1">
                        <a:lumMod val="75000"/>
                      </a:schemeClr>
                    </a:solidFill>
                  </a:tcPr>
                </a:tc>
                <a:tc>
                  <a:txBody>
                    <a:bodyPr/>
                    <a:lstStyle/>
                    <a:p>
                      <a:r>
                        <a:rPr lang="es-ES_tradnl" sz="1100" b="1" noProof="0">
                          <a:solidFill>
                            <a:srgbClr val="000000"/>
                          </a:solidFill>
                        </a:rPr>
                        <a:t>ME</a:t>
                      </a:r>
                    </a:p>
                  </a:txBody>
                  <a:tcPr>
                    <a:solidFill>
                      <a:schemeClr val="bg1">
                        <a:lumMod val="75000"/>
                      </a:schemeClr>
                    </a:solidFill>
                  </a:tcPr>
                </a:tc>
                <a:extLst>
                  <a:ext uri="{0D108BD9-81ED-4DB2-BD59-A6C34878D82A}">
                    <a16:rowId xmlns:a16="http://schemas.microsoft.com/office/drawing/2014/main" val="3947952321"/>
                  </a:ext>
                </a:extLst>
              </a:tr>
              <a:tr h="370840">
                <a:tc>
                  <a:txBody>
                    <a:bodyPr/>
                    <a:lstStyle/>
                    <a:p>
                      <a:r>
                        <a:rPr lang="es-ES_tradnl" sz="1100" b="1" noProof="0">
                          <a:solidFill>
                            <a:srgbClr val="000000"/>
                          </a:solidFill>
                        </a:rPr>
                        <a:t>Respuesta esperada:</a:t>
                      </a:r>
                    </a:p>
                  </a:txBody>
                  <a:tcPr>
                    <a:solidFill>
                      <a:schemeClr val="bg1">
                        <a:lumMod val="75000"/>
                      </a:schemeClr>
                    </a:solidFill>
                  </a:tcPr>
                </a:tc>
                <a:tc gridSpan="3">
                  <a:txBody>
                    <a:bodyPr/>
                    <a:lstStyle/>
                    <a:p>
                      <a:r>
                        <a:rPr lang="es-ES_tradnl" sz="1100" b="1" noProof="0">
                          <a:solidFill>
                            <a:srgbClr val="000000"/>
                          </a:solidFill>
                        </a:rPr>
                        <a:t>Se registra </a:t>
                      </a:r>
                    </a:p>
                  </a:txBody>
                  <a:tcPr>
                    <a:solidFill>
                      <a:schemeClr val="bg1">
                        <a:lumMod val="75000"/>
                      </a:schemeClr>
                    </a:solidFill>
                  </a:tcPr>
                </a:tc>
                <a:tc hMerge="1">
                  <a:txBody>
                    <a:bodyPr/>
                    <a:lstStyle/>
                    <a:p>
                      <a:endParaRPr lang="en-US" sz="1100" b="1">
                        <a:solidFill>
                          <a:srgbClr val="000000"/>
                        </a:solidFill>
                      </a:endParaRPr>
                    </a:p>
                  </a:txBody>
                  <a:tcPr>
                    <a:solidFill>
                      <a:schemeClr val="bg1">
                        <a:lumMod val="75000"/>
                      </a:schemeClr>
                    </a:solidFill>
                  </a:tcPr>
                </a:tc>
                <a:tc hMerge="1">
                  <a:txBody>
                    <a:bodyPr/>
                    <a:lstStyle/>
                    <a:p>
                      <a:endParaRPr lang="en-US" sz="1100" b="1">
                        <a:solidFill>
                          <a:srgbClr val="000000"/>
                        </a:solidFill>
                      </a:endParaRPr>
                    </a:p>
                  </a:txBody>
                  <a:tcPr>
                    <a:solidFill>
                      <a:schemeClr val="bg1">
                        <a:lumMod val="75000"/>
                      </a:schemeClr>
                    </a:solidFill>
                  </a:tcPr>
                </a:tc>
                <a:extLst>
                  <a:ext uri="{0D108BD9-81ED-4DB2-BD59-A6C34878D82A}">
                    <a16:rowId xmlns:a16="http://schemas.microsoft.com/office/drawing/2014/main" val="2565655683"/>
                  </a:ext>
                </a:extLst>
              </a:tr>
            </a:tbl>
          </a:graphicData>
        </a:graphic>
      </p:graphicFrame>
      <p:graphicFrame>
        <p:nvGraphicFramePr>
          <p:cNvPr id="14" name="Table 13">
            <a:extLst>
              <a:ext uri="{FF2B5EF4-FFF2-40B4-BE49-F238E27FC236}">
                <a16:creationId xmlns:a16="http://schemas.microsoft.com/office/drawing/2014/main" id="{872016E3-AC7D-0D18-D493-40138ABBB9BB}"/>
              </a:ext>
            </a:extLst>
          </p:cNvPr>
          <p:cNvGraphicFramePr>
            <a:graphicFrameLocks noGrp="1"/>
          </p:cNvGraphicFramePr>
          <p:nvPr>
            <p:extLst>
              <p:ext uri="{D42A27DB-BD31-4B8C-83A1-F6EECF244321}">
                <p14:modId xmlns:p14="http://schemas.microsoft.com/office/powerpoint/2010/main" val="2690255100"/>
              </p:ext>
            </p:extLst>
          </p:nvPr>
        </p:nvGraphicFramePr>
        <p:xfrm>
          <a:off x="642367" y="1389328"/>
          <a:ext cx="2592288" cy="1109312"/>
        </p:xfrm>
        <a:graphic>
          <a:graphicData uri="http://schemas.openxmlformats.org/drawingml/2006/table">
            <a:tbl>
              <a:tblPr firstRow="1" bandRow="1">
                <a:tableStyleId>{5C22544A-7EE6-4342-B048-85BDC9FD1C3A}</a:tableStyleId>
              </a:tblPr>
              <a:tblGrid>
                <a:gridCol w="856876">
                  <a:extLst>
                    <a:ext uri="{9D8B030D-6E8A-4147-A177-3AD203B41FA5}">
                      <a16:colId xmlns:a16="http://schemas.microsoft.com/office/drawing/2014/main" val="3074122083"/>
                    </a:ext>
                  </a:extLst>
                </a:gridCol>
                <a:gridCol w="1735412">
                  <a:extLst>
                    <a:ext uri="{9D8B030D-6E8A-4147-A177-3AD203B41FA5}">
                      <a16:colId xmlns:a16="http://schemas.microsoft.com/office/drawing/2014/main" val="1104832515"/>
                    </a:ext>
                  </a:extLst>
                </a:gridCol>
              </a:tblGrid>
              <a:tr h="341296">
                <a:tc gridSpan="2">
                  <a:txBody>
                    <a:bodyPr/>
                    <a:lstStyle/>
                    <a:p>
                      <a:pPr algn="ctr"/>
                      <a:r>
                        <a:rPr lang="es-ES_tradnl" sz="1100" b="0" noProof="0">
                          <a:solidFill>
                            <a:srgbClr val="000000"/>
                          </a:solidFill>
                        </a:rPr>
                        <a:t>Atributo de Calidad</a:t>
                      </a:r>
                    </a:p>
                  </a:txBody>
                  <a:tcPr>
                    <a:solidFill>
                      <a:srgbClr val="92D050"/>
                    </a:solidFill>
                  </a:tcPr>
                </a:tc>
                <a:tc hMerge="1">
                  <a:txBody>
                    <a:bodyPr/>
                    <a:lstStyle/>
                    <a:p>
                      <a:endParaRPr lang="en-US"/>
                    </a:p>
                  </a:txBody>
                  <a:tcPr>
                    <a:solidFill>
                      <a:schemeClr val="tx1">
                        <a:lumMod val="40000"/>
                        <a:lumOff val="60000"/>
                      </a:schemeClr>
                    </a:solidFill>
                  </a:tcPr>
                </a:tc>
                <a:extLst>
                  <a:ext uri="{0D108BD9-81ED-4DB2-BD59-A6C34878D82A}">
                    <a16:rowId xmlns:a16="http://schemas.microsoft.com/office/drawing/2014/main" val="2684417783"/>
                  </a:ext>
                </a:extLst>
              </a:tr>
              <a:tr h="341296">
                <a:tc>
                  <a:txBody>
                    <a:bodyPr/>
                    <a:lstStyle/>
                    <a:p>
                      <a:r>
                        <a:rPr lang="es-ES_tradnl" sz="1100" noProof="0">
                          <a:solidFill>
                            <a:srgbClr val="000000"/>
                          </a:solidFill>
                        </a:rPr>
                        <a:t>Unidad:</a:t>
                      </a:r>
                    </a:p>
                  </a:txBody>
                  <a:tcPr>
                    <a:solidFill>
                      <a:schemeClr val="tx1">
                        <a:lumMod val="40000"/>
                        <a:lumOff val="60000"/>
                      </a:schemeClr>
                    </a:solidFill>
                  </a:tcPr>
                </a:tc>
                <a:tc>
                  <a:txBody>
                    <a:bodyPr/>
                    <a:lstStyle/>
                    <a:p>
                      <a:r>
                        <a:rPr lang="es-ES_tradnl" sz="1100" noProof="0">
                          <a:solidFill>
                            <a:srgbClr val="000000"/>
                          </a:solidFill>
                        </a:rPr>
                        <a:t>Tiempo en segundos</a:t>
                      </a:r>
                    </a:p>
                  </a:txBody>
                  <a:tcPr>
                    <a:solidFill>
                      <a:schemeClr val="tx1">
                        <a:lumMod val="40000"/>
                        <a:lumOff val="60000"/>
                      </a:schemeClr>
                    </a:solidFill>
                  </a:tcPr>
                </a:tc>
                <a:extLst>
                  <a:ext uri="{0D108BD9-81ED-4DB2-BD59-A6C34878D82A}">
                    <a16:rowId xmlns:a16="http://schemas.microsoft.com/office/drawing/2014/main" val="509062101"/>
                  </a:ext>
                </a:extLst>
              </a:tr>
              <a:tr h="341296">
                <a:tc>
                  <a:txBody>
                    <a:bodyPr/>
                    <a:lstStyle/>
                    <a:p>
                      <a:r>
                        <a:rPr lang="es-ES_tradnl" sz="1100" noProof="0">
                          <a:solidFill>
                            <a:srgbClr val="000000"/>
                          </a:solidFill>
                        </a:rPr>
                        <a:t>Respuesta esperada:</a:t>
                      </a:r>
                    </a:p>
                  </a:txBody>
                  <a:tcPr>
                    <a:solidFill>
                      <a:schemeClr val="tx1">
                        <a:lumMod val="40000"/>
                        <a:lumOff val="60000"/>
                      </a:schemeClr>
                    </a:solidFill>
                  </a:tcPr>
                </a:tc>
                <a:tc>
                  <a:txBody>
                    <a:bodyPr/>
                    <a:lstStyle/>
                    <a:p>
                      <a:r>
                        <a:rPr lang="es-ES_tradnl" sz="1100" noProof="0">
                          <a:solidFill>
                            <a:srgbClr val="000000"/>
                          </a:solidFill>
                        </a:rPr>
                        <a:t>Tiempo de confirmación &lt;= 500</a:t>
                      </a:r>
                    </a:p>
                  </a:txBody>
                  <a:tcPr>
                    <a:solidFill>
                      <a:schemeClr val="tx1">
                        <a:lumMod val="40000"/>
                        <a:lumOff val="60000"/>
                      </a:schemeClr>
                    </a:solidFill>
                  </a:tcPr>
                </a:tc>
                <a:extLst>
                  <a:ext uri="{0D108BD9-81ED-4DB2-BD59-A6C34878D82A}">
                    <a16:rowId xmlns:a16="http://schemas.microsoft.com/office/drawing/2014/main" val="2522535118"/>
                  </a:ext>
                </a:extLst>
              </a:tr>
            </a:tbl>
          </a:graphicData>
        </a:graphic>
      </p:graphicFrame>
      <p:graphicFrame>
        <p:nvGraphicFramePr>
          <p:cNvPr id="15" name="Table 14">
            <a:extLst>
              <a:ext uri="{FF2B5EF4-FFF2-40B4-BE49-F238E27FC236}">
                <a16:creationId xmlns:a16="http://schemas.microsoft.com/office/drawing/2014/main" id="{52ED9146-7F68-7946-EA06-286D4C17CE1C}"/>
              </a:ext>
            </a:extLst>
          </p:cNvPr>
          <p:cNvGraphicFramePr>
            <a:graphicFrameLocks noGrp="1"/>
          </p:cNvGraphicFramePr>
          <p:nvPr/>
        </p:nvGraphicFramePr>
        <p:xfrm>
          <a:off x="3357495" y="1383584"/>
          <a:ext cx="2592288" cy="1109312"/>
        </p:xfrm>
        <a:graphic>
          <a:graphicData uri="http://schemas.openxmlformats.org/drawingml/2006/table">
            <a:tbl>
              <a:tblPr firstRow="1" bandRow="1">
                <a:tableStyleId>{5C22544A-7EE6-4342-B048-85BDC9FD1C3A}</a:tableStyleId>
              </a:tblPr>
              <a:tblGrid>
                <a:gridCol w="856876">
                  <a:extLst>
                    <a:ext uri="{9D8B030D-6E8A-4147-A177-3AD203B41FA5}">
                      <a16:colId xmlns:a16="http://schemas.microsoft.com/office/drawing/2014/main" val="3074122083"/>
                    </a:ext>
                  </a:extLst>
                </a:gridCol>
                <a:gridCol w="1735412">
                  <a:extLst>
                    <a:ext uri="{9D8B030D-6E8A-4147-A177-3AD203B41FA5}">
                      <a16:colId xmlns:a16="http://schemas.microsoft.com/office/drawing/2014/main" val="1104832515"/>
                    </a:ext>
                  </a:extLst>
                </a:gridCol>
              </a:tblGrid>
              <a:tr h="341296">
                <a:tc gridSpan="2">
                  <a:txBody>
                    <a:bodyPr/>
                    <a:lstStyle/>
                    <a:p>
                      <a:pPr algn="ctr"/>
                      <a:r>
                        <a:rPr lang="es-ES_tradnl" sz="1100" b="0" noProof="0">
                          <a:solidFill>
                            <a:srgbClr val="000000"/>
                          </a:solidFill>
                        </a:rPr>
                        <a:t>Atributo de Calidad</a:t>
                      </a:r>
                    </a:p>
                  </a:txBody>
                  <a:tcPr>
                    <a:solidFill>
                      <a:srgbClr val="92D050"/>
                    </a:solidFill>
                  </a:tcPr>
                </a:tc>
                <a:tc hMerge="1">
                  <a:txBody>
                    <a:bodyPr/>
                    <a:lstStyle/>
                    <a:p>
                      <a:endParaRPr lang="en-US"/>
                    </a:p>
                  </a:txBody>
                  <a:tcPr>
                    <a:solidFill>
                      <a:schemeClr val="tx1">
                        <a:lumMod val="40000"/>
                        <a:lumOff val="60000"/>
                      </a:schemeClr>
                    </a:solidFill>
                  </a:tcPr>
                </a:tc>
                <a:extLst>
                  <a:ext uri="{0D108BD9-81ED-4DB2-BD59-A6C34878D82A}">
                    <a16:rowId xmlns:a16="http://schemas.microsoft.com/office/drawing/2014/main" val="2684417783"/>
                  </a:ext>
                </a:extLst>
              </a:tr>
              <a:tr h="341296">
                <a:tc>
                  <a:txBody>
                    <a:bodyPr/>
                    <a:lstStyle/>
                    <a:p>
                      <a:r>
                        <a:rPr lang="es-ES_tradnl" sz="1100" noProof="0">
                          <a:solidFill>
                            <a:srgbClr val="000000"/>
                          </a:solidFill>
                        </a:rPr>
                        <a:t>Unidad:</a:t>
                      </a:r>
                    </a:p>
                  </a:txBody>
                  <a:tcPr>
                    <a:solidFill>
                      <a:schemeClr val="tx1">
                        <a:lumMod val="40000"/>
                        <a:lumOff val="60000"/>
                      </a:schemeClr>
                    </a:solidFill>
                  </a:tcPr>
                </a:tc>
                <a:tc>
                  <a:txBody>
                    <a:bodyPr/>
                    <a:lstStyle/>
                    <a:p>
                      <a:endParaRPr lang="es-ES_tradnl" sz="1100" noProof="0">
                        <a:solidFill>
                          <a:srgbClr val="000000"/>
                        </a:solidFill>
                      </a:endParaRPr>
                    </a:p>
                  </a:txBody>
                  <a:tcPr>
                    <a:solidFill>
                      <a:schemeClr val="tx1">
                        <a:lumMod val="40000"/>
                        <a:lumOff val="60000"/>
                      </a:schemeClr>
                    </a:solidFill>
                  </a:tcPr>
                </a:tc>
                <a:extLst>
                  <a:ext uri="{0D108BD9-81ED-4DB2-BD59-A6C34878D82A}">
                    <a16:rowId xmlns:a16="http://schemas.microsoft.com/office/drawing/2014/main" val="509062101"/>
                  </a:ext>
                </a:extLst>
              </a:tr>
              <a:tr h="341296">
                <a:tc>
                  <a:txBody>
                    <a:bodyPr/>
                    <a:lstStyle/>
                    <a:p>
                      <a:r>
                        <a:rPr lang="es-ES_tradnl" sz="1100" noProof="0">
                          <a:solidFill>
                            <a:srgbClr val="000000"/>
                          </a:solidFill>
                        </a:rPr>
                        <a:t>Respuesta esperada:</a:t>
                      </a:r>
                    </a:p>
                  </a:txBody>
                  <a:tcPr>
                    <a:solidFill>
                      <a:schemeClr val="tx1">
                        <a:lumMod val="40000"/>
                        <a:lumOff val="60000"/>
                      </a:schemeClr>
                    </a:solidFill>
                  </a:tcPr>
                </a:tc>
                <a:tc>
                  <a:txBody>
                    <a:bodyPr/>
                    <a:lstStyle/>
                    <a:p>
                      <a:endParaRPr lang="es-ES_tradnl" sz="1100" noProof="0">
                        <a:solidFill>
                          <a:srgbClr val="000000"/>
                        </a:solidFill>
                      </a:endParaRPr>
                    </a:p>
                  </a:txBody>
                  <a:tcPr>
                    <a:solidFill>
                      <a:schemeClr val="tx1">
                        <a:lumMod val="40000"/>
                        <a:lumOff val="60000"/>
                      </a:schemeClr>
                    </a:solidFill>
                  </a:tcPr>
                </a:tc>
                <a:extLst>
                  <a:ext uri="{0D108BD9-81ED-4DB2-BD59-A6C34878D82A}">
                    <a16:rowId xmlns:a16="http://schemas.microsoft.com/office/drawing/2014/main" val="2522535118"/>
                  </a:ext>
                </a:extLst>
              </a:tr>
            </a:tbl>
          </a:graphicData>
        </a:graphic>
      </p:graphicFrame>
      <p:graphicFrame>
        <p:nvGraphicFramePr>
          <p:cNvPr id="16" name="Table 15">
            <a:extLst>
              <a:ext uri="{FF2B5EF4-FFF2-40B4-BE49-F238E27FC236}">
                <a16:creationId xmlns:a16="http://schemas.microsoft.com/office/drawing/2014/main" id="{17B6011D-CC9B-CF9B-4177-0F560AD8134F}"/>
              </a:ext>
            </a:extLst>
          </p:cNvPr>
          <p:cNvGraphicFramePr>
            <a:graphicFrameLocks noGrp="1"/>
          </p:cNvGraphicFramePr>
          <p:nvPr/>
        </p:nvGraphicFramePr>
        <p:xfrm>
          <a:off x="6125231" y="1383584"/>
          <a:ext cx="2592288" cy="1109312"/>
        </p:xfrm>
        <a:graphic>
          <a:graphicData uri="http://schemas.openxmlformats.org/drawingml/2006/table">
            <a:tbl>
              <a:tblPr firstRow="1" bandRow="1">
                <a:tableStyleId>{5C22544A-7EE6-4342-B048-85BDC9FD1C3A}</a:tableStyleId>
              </a:tblPr>
              <a:tblGrid>
                <a:gridCol w="856876">
                  <a:extLst>
                    <a:ext uri="{9D8B030D-6E8A-4147-A177-3AD203B41FA5}">
                      <a16:colId xmlns:a16="http://schemas.microsoft.com/office/drawing/2014/main" val="3074122083"/>
                    </a:ext>
                  </a:extLst>
                </a:gridCol>
                <a:gridCol w="1735412">
                  <a:extLst>
                    <a:ext uri="{9D8B030D-6E8A-4147-A177-3AD203B41FA5}">
                      <a16:colId xmlns:a16="http://schemas.microsoft.com/office/drawing/2014/main" val="1104832515"/>
                    </a:ext>
                  </a:extLst>
                </a:gridCol>
              </a:tblGrid>
              <a:tr h="341296">
                <a:tc gridSpan="2">
                  <a:txBody>
                    <a:bodyPr/>
                    <a:lstStyle/>
                    <a:p>
                      <a:pPr algn="ctr"/>
                      <a:r>
                        <a:rPr lang="es-ES_tradnl" sz="1100" b="0" noProof="0">
                          <a:solidFill>
                            <a:srgbClr val="000000"/>
                          </a:solidFill>
                        </a:rPr>
                        <a:t>Atributo de Calidad</a:t>
                      </a:r>
                    </a:p>
                  </a:txBody>
                  <a:tcPr>
                    <a:solidFill>
                      <a:srgbClr val="92D050"/>
                    </a:solidFill>
                  </a:tcPr>
                </a:tc>
                <a:tc hMerge="1">
                  <a:txBody>
                    <a:bodyPr/>
                    <a:lstStyle/>
                    <a:p>
                      <a:endParaRPr lang="en-US"/>
                    </a:p>
                  </a:txBody>
                  <a:tcPr>
                    <a:solidFill>
                      <a:schemeClr val="tx1">
                        <a:lumMod val="40000"/>
                        <a:lumOff val="60000"/>
                      </a:schemeClr>
                    </a:solidFill>
                  </a:tcPr>
                </a:tc>
                <a:extLst>
                  <a:ext uri="{0D108BD9-81ED-4DB2-BD59-A6C34878D82A}">
                    <a16:rowId xmlns:a16="http://schemas.microsoft.com/office/drawing/2014/main" val="2684417783"/>
                  </a:ext>
                </a:extLst>
              </a:tr>
              <a:tr h="341296">
                <a:tc>
                  <a:txBody>
                    <a:bodyPr/>
                    <a:lstStyle/>
                    <a:p>
                      <a:r>
                        <a:rPr lang="es-ES_tradnl" sz="1100" noProof="0">
                          <a:solidFill>
                            <a:srgbClr val="000000"/>
                          </a:solidFill>
                        </a:rPr>
                        <a:t>Unidad:</a:t>
                      </a:r>
                    </a:p>
                  </a:txBody>
                  <a:tcPr>
                    <a:solidFill>
                      <a:schemeClr val="tx1">
                        <a:lumMod val="40000"/>
                        <a:lumOff val="60000"/>
                      </a:schemeClr>
                    </a:solidFill>
                  </a:tcPr>
                </a:tc>
                <a:tc>
                  <a:txBody>
                    <a:bodyPr/>
                    <a:lstStyle/>
                    <a:p>
                      <a:endParaRPr lang="es-ES_tradnl" sz="1100" noProof="0">
                        <a:solidFill>
                          <a:srgbClr val="000000"/>
                        </a:solidFill>
                      </a:endParaRPr>
                    </a:p>
                  </a:txBody>
                  <a:tcPr>
                    <a:solidFill>
                      <a:schemeClr val="tx1">
                        <a:lumMod val="40000"/>
                        <a:lumOff val="60000"/>
                      </a:schemeClr>
                    </a:solidFill>
                  </a:tcPr>
                </a:tc>
                <a:extLst>
                  <a:ext uri="{0D108BD9-81ED-4DB2-BD59-A6C34878D82A}">
                    <a16:rowId xmlns:a16="http://schemas.microsoft.com/office/drawing/2014/main" val="509062101"/>
                  </a:ext>
                </a:extLst>
              </a:tr>
              <a:tr h="341296">
                <a:tc>
                  <a:txBody>
                    <a:bodyPr/>
                    <a:lstStyle/>
                    <a:p>
                      <a:r>
                        <a:rPr lang="es-ES_tradnl" sz="1100" noProof="0">
                          <a:solidFill>
                            <a:srgbClr val="000000"/>
                          </a:solidFill>
                        </a:rPr>
                        <a:t>Respuesta esperada:</a:t>
                      </a:r>
                    </a:p>
                  </a:txBody>
                  <a:tcPr>
                    <a:solidFill>
                      <a:schemeClr val="tx1">
                        <a:lumMod val="40000"/>
                        <a:lumOff val="60000"/>
                      </a:schemeClr>
                    </a:solidFill>
                  </a:tcPr>
                </a:tc>
                <a:tc>
                  <a:txBody>
                    <a:bodyPr/>
                    <a:lstStyle/>
                    <a:p>
                      <a:endParaRPr lang="es-ES_tradnl" sz="1100" noProof="0">
                        <a:solidFill>
                          <a:srgbClr val="000000"/>
                        </a:solidFill>
                      </a:endParaRPr>
                    </a:p>
                  </a:txBody>
                  <a:tcPr>
                    <a:solidFill>
                      <a:schemeClr val="tx1">
                        <a:lumMod val="40000"/>
                        <a:lumOff val="60000"/>
                      </a:schemeClr>
                    </a:solidFill>
                  </a:tcPr>
                </a:tc>
                <a:extLst>
                  <a:ext uri="{0D108BD9-81ED-4DB2-BD59-A6C34878D82A}">
                    <a16:rowId xmlns:a16="http://schemas.microsoft.com/office/drawing/2014/main" val="2522535118"/>
                  </a:ext>
                </a:extLst>
              </a:tr>
            </a:tbl>
          </a:graphicData>
        </a:graphic>
      </p:graphicFrame>
      <p:sp>
        <p:nvSpPr>
          <p:cNvPr id="20" name="TextBox 19">
            <a:extLst>
              <a:ext uri="{FF2B5EF4-FFF2-40B4-BE49-F238E27FC236}">
                <a16:creationId xmlns:a16="http://schemas.microsoft.com/office/drawing/2014/main" id="{F40D86DE-3A8B-B7ED-008A-CC6387DAD8B7}"/>
              </a:ext>
            </a:extLst>
          </p:cNvPr>
          <p:cNvSpPr txBox="1"/>
          <p:nvPr/>
        </p:nvSpPr>
        <p:spPr>
          <a:xfrm>
            <a:off x="82463" y="1661899"/>
            <a:ext cx="490840" cy="830997"/>
          </a:xfrm>
          <a:prstGeom prst="rect">
            <a:avLst/>
          </a:prstGeom>
          <a:noFill/>
        </p:spPr>
        <p:txBody>
          <a:bodyPr wrap="none" rtlCol="0">
            <a:spAutoFit/>
          </a:bodyPr>
          <a:lstStyle/>
          <a:p>
            <a:r>
              <a:rPr lang="es-ES_tradnl" sz="4800">
                <a:solidFill>
                  <a:srgbClr val="00B050"/>
                </a:solidFill>
              </a:rPr>
              <a:t>+</a:t>
            </a:r>
          </a:p>
        </p:txBody>
      </p:sp>
      <p:sp>
        <p:nvSpPr>
          <p:cNvPr id="21" name="TextBox 20">
            <a:extLst>
              <a:ext uri="{FF2B5EF4-FFF2-40B4-BE49-F238E27FC236}">
                <a16:creationId xmlns:a16="http://schemas.microsoft.com/office/drawing/2014/main" id="{6372BAAC-6EF1-3B56-16B8-FEE64AB55E3F}"/>
              </a:ext>
            </a:extLst>
          </p:cNvPr>
          <p:cNvSpPr txBox="1"/>
          <p:nvPr/>
        </p:nvSpPr>
        <p:spPr>
          <a:xfrm>
            <a:off x="90519" y="4685349"/>
            <a:ext cx="373820" cy="830997"/>
          </a:xfrm>
          <a:prstGeom prst="rect">
            <a:avLst/>
          </a:prstGeom>
          <a:noFill/>
        </p:spPr>
        <p:txBody>
          <a:bodyPr wrap="none" rtlCol="0">
            <a:spAutoFit/>
          </a:bodyPr>
          <a:lstStyle/>
          <a:p>
            <a:r>
              <a:rPr lang="es-ES_tradnl" sz="4800">
                <a:solidFill>
                  <a:srgbClr val="C00000"/>
                </a:solidFill>
              </a:rPr>
              <a:t>-</a:t>
            </a:r>
          </a:p>
        </p:txBody>
      </p:sp>
      <p:graphicFrame>
        <p:nvGraphicFramePr>
          <p:cNvPr id="22" name="Table 21">
            <a:extLst>
              <a:ext uri="{FF2B5EF4-FFF2-40B4-BE49-F238E27FC236}">
                <a16:creationId xmlns:a16="http://schemas.microsoft.com/office/drawing/2014/main" id="{CA2641D7-1006-7957-5CD7-F0478AD4D403}"/>
              </a:ext>
            </a:extLst>
          </p:cNvPr>
          <p:cNvGraphicFramePr>
            <a:graphicFrameLocks noGrp="1"/>
          </p:cNvGraphicFramePr>
          <p:nvPr/>
        </p:nvGraphicFramePr>
        <p:xfrm>
          <a:off x="611560" y="4551936"/>
          <a:ext cx="2592288" cy="1023888"/>
        </p:xfrm>
        <a:graphic>
          <a:graphicData uri="http://schemas.openxmlformats.org/drawingml/2006/table">
            <a:tbl>
              <a:tblPr firstRow="1" bandRow="1">
                <a:tableStyleId>{5C22544A-7EE6-4342-B048-85BDC9FD1C3A}</a:tableStyleId>
              </a:tblPr>
              <a:tblGrid>
                <a:gridCol w="856876">
                  <a:extLst>
                    <a:ext uri="{9D8B030D-6E8A-4147-A177-3AD203B41FA5}">
                      <a16:colId xmlns:a16="http://schemas.microsoft.com/office/drawing/2014/main" val="3074122083"/>
                    </a:ext>
                  </a:extLst>
                </a:gridCol>
                <a:gridCol w="1735412">
                  <a:extLst>
                    <a:ext uri="{9D8B030D-6E8A-4147-A177-3AD203B41FA5}">
                      <a16:colId xmlns:a16="http://schemas.microsoft.com/office/drawing/2014/main" val="1104832515"/>
                    </a:ext>
                  </a:extLst>
                </a:gridCol>
              </a:tblGrid>
              <a:tr h="341296">
                <a:tc gridSpan="2">
                  <a:txBody>
                    <a:bodyPr/>
                    <a:lstStyle/>
                    <a:p>
                      <a:pPr algn="ctr"/>
                      <a:r>
                        <a:rPr lang="es-ES_tradnl" sz="1100" b="0" noProof="0">
                          <a:solidFill>
                            <a:srgbClr val="000000"/>
                          </a:solidFill>
                        </a:rPr>
                        <a:t>Atributo de calidad</a:t>
                      </a:r>
                    </a:p>
                  </a:txBody>
                  <a:tcPr>
                    <a:solidFill>
                      <a:schemeClr val="accent6">
                        <a:lumMod val="60000"/>
                        <a:lumOff val="40000"/>
                      </a:schemeClr>
                    </a:solidFill>
                  </a:tcPr>
                </a:tc>
                <a:tc hMerge="1">
                  <a:txBody>
                    <a:bodyPr/>
                    <a:lstStyle/>
                    <a:p>
                      <a:endParaRPr lang="en-US"/>
                    </a:p>
                  </a:txBody>
                  <a:tcPr>
                    <a:solidFill>
                      <a:schemeClr val="tx1">
                        <a:lumMod val="40000"/>
                        <a:lumOff val="60000"/>
                      </a:schemeClr>
                    </a:solidFill>
                  </a:tcPr>
                </a:tc>
                <a:extLst>
                  <a:ext uri="{0D108BD9-81ED-4DB2-BD59-A6C34878D82A}">
                    <a16:rowId xmlns:a16="http://schemas.microsoft.com/office/drawing/2014/main" val="2684417783"/>
                  </a:ext>
                </a:extLst>
              </a:tr>
              <a:tr h="341296">
                <a:tc>
                  <a:txBody>
                    <a:bodyPr/>
                    <a:lstStyle/>
                    <a:p>
                      <a:r>
                        <a:rPr lang="es-ES_tradnl" sz="1100" noProof="0">
                          <a:solidFill>
                            <a:srgbClr val="000000"/>
                          </a:solidFill>
                        </a:rPr>
                        <a:t>Prioridad</a:t>
                      </a:r>
                    </a:p>
                  </a:txBody>
                  <a:tcPr>
                    <a:solidFill>
                      <a:schemeClr val="tx1">
                        <a:lumMod val="40000"/>
                        <a:lumOff val="60000"/>
                      </a:schemeClr>
                    </a:solidFill>
                  </a:tcPr>
                </a:tc>
                <a:tc>
                  <a:txBody>
                    <a:bodyPr/>
                    <a:lstStyle/>
                    <a:p>
                      <a:endParaRPr lang="es-ES_tradnl" sz="1100" noProof="0">
                        <a:solidFill>
                          <a:srgbClr val="000000"/>
                        </a:solidFill>
                      </a:endParaRPr>
                    </a:p>
                  </a:txBody>
                  <a:tcPr>
                    <a:solidFill>
                      <a:schemeClr val="tx1">
                        <a:lumMod val="40000"/>
                        <a:lumOff val="60000"/>
                      </a:schemeClr>
                    </a:solidFill>
                  </a:tcPr>
                </a:tc>
                <a:extLst>
                  <a:ext uri="{0D108BD9-81ED-4DB2-BD59-A6C34878D82A}">
                    <a16:rowId xmlns:a16="http://schemas.microsoft.com/office/drawing/2014/main" val="509062101"/>
                  </a:ext>
                </a:extLst>
              </a:tr>
              <a:tr h="341296">
                <a:tc>
                  <a:txBody>
                    <a:bodyPr/>
                    <a:lstStyle/>
                    <a:p>
                      <a:r>
                        <a:rPr lang="es-ES_tradnl" sz="1100" noProof="0">
                          <a:solidFill>
                            <a:srgbClr val="000000"/>
                          </a:solidFill>
                        </a:rPr>
                        <a:t>Impacto</a:t>
                      </a:r>
                    </a:p>
                  </a:txBody>
                  <a:tcPr>
                    <a:solidFill>
                      <a:schemeClr val="tx1">
                        <a:lumMod val="40000"/>
                        <a:lumOff val="60000"/>
                      </a:schemeClr>
                    </a:solidFill>
                  </a:tcPr>
                </a:tc>
                <a:tc>
                  <a:txBody>
                    <a:bodyPr/>
                    <a:lstStyle/>
                    <a:p>
                      <a:endParaRPr lang="es-ES_tradnl" sz="1100" noProof="0">
                        <a:solidFill>
                          <a:srgbClr val="000000"/>
                        </a:solidFill>
                      </a:endParaRPr>
                    </a:p>
                  </a:txBody>
                  <a:tcPr>
                    <a:solidFill>
                      <a:schemeClr val="tx1">
                        <a:lumMod val="40000"/>
                        <a:lumOff val="60000"/>
                      </a:schemeClr>
                    </a:solidFill>
                  </a:tcPr>
                </a:tc>
                <a:extLst>
                  <a:ext uri="{0D108BD9-81ED-4DB2-BD59-A6C34878D82A}">
                    <a16:rowId xmlns:a16="http://schemas.microsoft.com/office/drawing/2014/main" val="2522535118"/>
                  </a:ext>
                </a:extLst>
              </a:tr>
            </a:tbl>
          </a:graphicData>
        </a:graphic>
      </p:graphicFrame>
      <p:graphicFrame>
        <p:nvGraphicFramePr>
          <p:cNvPr id="23" name="Table 22">
            <a:extLst>
              <a:ext uri="{FF2B5EF4-FFF2-40B4-BE49-F238E27FC236}">
                <a16:creationId xmlns:a16="http://schemas.microsoft.com/office/drawing/2014/main" id="{9684019D-060F-AFBF-0B04-7D87269EB6EC}"/>
              </a:ext>
            </a:extLst>
          </p:cNvPr>
          <p:cNvGraphicFramePr>
            <a:graphicFrameLocks noGrp="1"/>
          </p:cNvGraphicFramePr>
          <p:nvPr/>
        </p:nvGraphicFramePr>
        <p:xfrm>
          <a:off x="3326688" y="4546192"/>
          <a:ext cx="2592288" cy="1023888"/>
        </p:xfrm>
        <a:graphic>
          <a:graphicData uri="http://schemas.openxmlformats.org/drawingml/2006/table">
            <a:tbl>
              <a:tblPr firstRow="1" bandRow="1">
                <a:tableStyleId>{5C22544A-7EE6-4342-B048-85BDC9FD1C3A}</a:tableStyleId>
              </a:tblPr>
              <a:tblGrid>
                <a:gridCol w="856876">
                  <a:extLst>
                    <a:ext uri="{9D8B030D-6E8A-4147-A177-3AD203B41FA5}">
                      <a16:colId xmlns:a16="http://schemas.microsoft.com/office/drawing/2014/main" val="3074122083"/>
                    </a:ext>
                  </a:extLst>
                </a:gridCol>
                <a:gridCol w="1735412">
                  <a:extLst>
                    <a:ext uri="{9D8B030D-6E8A-4147-A177-3AD203B41FA5}">
                      <a16:colId xmlns:a16="http://schemas.microsoft.com/office/drawing/2014/main" val="1104832515"/>
                    </a:ext>
                  </a:extLst>
                </a:gridCol>
              </a:tblGrid>
              <a:tr h="341296">
                <a:tc gridSpan="2">
                  <a:txBody>
                    <a:bodyPr/>
                    <a:lstStyle/>
                    <a:p>
                      <a:pPr algn="ctr"/>
                      <a:r>
                        <a:rPr lang="es-ES_tradnl" sz="1100" b="0" noProof="0">
                          <a:solidFill>
                            <a:srgbClr val="000000"/>
                          </a:solidFill>
                        </a:rPr>
                        <a:t>Atributo de calidad</a:t>
                      </a:r>
                    </a:p>
                  </a:txBody>
                  <a:tcPr>
                    <a:solidFill>
                      <a:schemeClr val="accent6">
                        <a:lumMod val="60000"/>
                        <a:lumOff val="40000"/>
                      </a:schemeClr>
                    </a:solidFill>
                  </a:tcPr>
                </a:tc>
                <a:tc hMerge="1">
                  <a:txBody>
                    <a:bodyPr/>
                    <a:lstStyle/>
                    <a:p>
                      <a:endParaRPr lang="en-US"/>
                    </a:p>
                  </a:txBody>
                  <a:tcPr>
                    <a:solidFill>
                      <a:schemeClr val="tx1">
                        <a:lumMod val="40000"/>
                        <a:lumOff val="60000"/>
                      </a:schemeClr>
                    </a:solidFill>
                  </a:tcPr>
                </a:tc>
                <a:extLst>
                  <a:ext uri="{0D108BD9-81ED-4DB2-BD59-A6C34878D82A}">
                    <a16:rowId xmlns:a16="http://schemas.microsoft.com/office/drawing/2014/main" val="2684417783"/>
                  </a:ext>
                </a:extLst>
              </a:tr>
              <a:tr h="341296">
                <a:tc>
                  <a:txBody>
                    <a:bodyPr/>
                    <a:lstStyle/>
                    <a:p>
                      <a:r>
                        <a:rPr lang="es-ES_tradnl" sz="1100" noProof="0">
                          <a:solidFill>
                            <a:srgbClr val="000000"/>
                          </a:solidFill>
                        </a:rPr>
                        <a:t>Prioridad</a:t>
                      </a:r>
                    </a:p>
                  </a:txBody>
                  <a:tcPr>
                    <a:solidFill>
                      <a:schemeClr val="tx1">
                        <a:lumMod val="40000"/>
                        <a:lumOff val="60000"/>
                      </a:schemeClr>
                    </a:solidFill>
                  </a:tcPr>
                </a:tc>
                <a:tc>
                  <a:txBody>
                    <a:bodyPr/>
                    <a:lstStyle/>
                    <a:p>
                      <a:endParaRPr lang="es-ES_tradnl" sz="1100" noProof="0">
                        <a:solidFill>
                          <a:srgbClr val="000000"/>
                        </a:solidFill>
                      </a:endParaRPr>
                    </a:p>
                  </a:txBody>
                  <a:tcPr>
                    <a:solidFill>
                      <a:schemeClr val="tx1">
                        <a:lumMod val="40000"/>
                        <a:lumOff val="60000"/>
                      </a:schemeClr>
                    </a:solidFill>
                  </a:tcPr>
                </a:tc>
                <a:extLst>
                  <a:ext uri="{0D108BD9-81ED-4DB2-BD59-A6C34878D82A}">
                    <a16:rowId xmlns:a16="http://schemas.microsoft.com/office/drawing/2014/main" val="509062101"/>
                  </a:ext>
                </a:extLst>
              </a:tr>
              <a:tr h="341296">
                <a:tc>
                  <a:txBody>
                    <a:bodyPr/>
                    <a:lstStyle/>
                    <a:p>
                      <a:r>
                        <a:rPr lang="es-ES_tradnl" sz="1100" noProof="0">
                          <a:solidFill>
                            <a:srgbClr val="000000"/>
                          </a:solidFill>
                        </a:rPr>
                        <a:t>Impacto</a:t>
                      </a:r>
                    </a:p>
                  </a:txBody>
                  <a:tcPr>
                    <a:solidFill>
                      <a:schemeClr val="tx1">
                        <a:lumMod val="40000"/>
                        <a:lumOff val="60000"/>
                      </a:schemeClr>
                    </a:solidFill>
                  </a:tcPr>
                </a:tc>
                <a:tc>
                  <a:txBody>
                    <a:bodyPr/>
                    <a:lstStyle/>
                    <a:p>
                      <a:endParaRPr lang="es-ES_tradnl" sz="1100" noProof="0">
                        <a:solidFill>
                          <a:srgbClr val="000000"/>
                        </a:solidFill>
                      </a:endParaRPr>
                    </a:p>
                  </a:txBody>
                  <a:tcPr>
                    <a:solidFill>
                      <a:schemeClr val="tx1">
                        <a:lumMod val="40000"/>
                        <a:lumOff val="60000"/>
                      </a:schemeClr>
                    </a:solidFill>
                  </a:tcPr>
                </a:tc>
                <a:extLst>
                  <a:ext uri="{0D108BD9-81ED-4DB2-BD59-A6C34878D82A}">
                    <a16:rowId xmlns:a16="http://schemas.microsoft.com/office/drawing/2014/main" val="2522535118"/>
                  </a:ext>
                </a:extLst>
              </a:tr>
            </a:tbl>
          </a:graphicData>
        </a:graphic>
      </p:graphicFrame>
      <p:graphicFrame>
        <p:nvGraphicFramePr>
          <p:cNvPr id="24" name="Table 23">
            <a:extLst>
              <a:ext uri="{FF2B5EF4-FFF2-40B4-BE49-F238E27FC236}">
                <a16:creationId xmlns:a16="http://schemas.microsoft.com/office/drawing/2014/main" id="{795BE8DD-CE41-0CE9-6ECE-7AA2D07979AC}"/>
              </a:ext>
            </a:extLst>
          </p:cNvPr>
          <p:cNvGraphicFramePr>
            <a:graphicFrameLocks noGrp="1"/>
          </p:cNvGraphicFramePr>
          <p:nvPr/>
        </p:nvGraphicFramePr>
        <p:xfrm>
          <a:off x="6094424" y="4546192"/>
          <a:ext cx="2592288" cy="1056748"/>
        </p:xfrm>
        <a:graphic>
          <a:graphicData uri="http://schemas.openxmlformats.org/drawingml/2006/table">
            <a:tbl>
              <a:tblPr firstRow="1" bandRow="1">
                <a:tableStyleId>{5C22544A-7EE6-4342-B048-85BDC9FD1C3A}</a:tableStyleId>
              </a:tblPr>
              <a:tblGrid>
                <a:gridCol w="856876">
                  <a:extLst>
                    <a:ext uri="{9D8B030D-6E8A-4147-A177-3AD203B41FA5}">
                      <a16:colId xmlns:a16="http://schemas.microsoft.com/office/drawing/2014/main" val="3074122083"/>
                    </a:ext>
                  </a:extLst>
                </a:gridCol>
                <a:gridCol w="1735412">
                  <a:extLst>
                    <a:ext uri="{9D8B030D-6E8A-4147-A177-3AD203B41FA5}">
                      <a16:colId xmlns:a16="http://schemas.microsoft.com/office/drawing/2014/main" val="1104832515"/>
                    </a:ext>
                  </a:extLst>
                </a:gridCol>
              </a:tblGrid>
              <a:tr h="315014">
                <a:tc gridSpan="2">
                  <a:txBody>
                    <a:bodyPr/>
                    <a:lstStyle/>
                    <a:p>
                      <a:pPr algn="ctr"/>
                      <a:r>
                        <a:rPr lang="es-ES_tradnl" sz="1100" b="0" noProof="0">
                          <a:solidFill>
                            <a:srgbClr val="000000"/>
                          </a:solidFill>
                        </a:rPr>
                        <a:t>Atributo de calidad</a:t>
                      </a:r>
                    </a:p>
                  </a:txBody>
                  <a:tcPr>
                    <a:solidFill>
                      <a:schemeClr val="accent6">
                        <a:lumMod val="60000"/>
                        <a:lumOff val="40000"/>
                      </a:schemeClr>
                    </a:solidFill>
                  </a:tcPr>
                </a:tc>
                <a:tc hMerge="1">
                  <a:txBody>
                    <a:bodyPr/>
                    <a:lstStyle/>
                    <a:p>
                      <a:endParaRPr lang="en-US"/>
                    </a:p>
                  </a:txBody>
                  <a:tcPr>
                    <a:solidFill>
                      <a:schemeClr val="tx1">
                        <a:lumMod val="40000"/>
                        <a:lumOff val="60000"/>
                      </a:schemeClr>
                    </a:solidFill>
                  </a:tcPr>
                </a:tc>
                <a:extLst>
                  <a:ext uri="{0D108BD9-81ED-4DB2-BD59-A6C34878D82A}">
                    <a16:rowId xmlns:a16="http://schemas.microsoft.com/office/drawing/2014/main" val="2684417783"/>
                  </a:ext>
                </a:extLst>
              </a:tr>
              <a:tr h="315014">
                <a:tc>
                  <a:txBody>
                    <a:bodyPr/>
                    <a:lstStyle/>
                    <a:p>
                      <a:r>
                        <a:rPr lang="es-ES_tradnl" sz="1100" noProof="0">
                          <a:solidFill>
                            <a:srgbClr val="000000"/>
                          </a:solidFill>
                        </a:rPr>
                        <a:t>Prioridad</a:t>
                      </a:r>
                    </a:p>
                  </a:txBody>
                  <a:tcPr>
                    <a:solidFill>
                      <a:schemeClr val="tx1">
                        <a:lumMod val="40000"/>
                        <a:lumOff val="60000"/>
                      </a:schemeClr>
                    </a:solidFill>
                  </a:tcPr>
                </a:tc>
                <a:tc>
                  <a:txBody>
                    <a:bodyPr/>
                    <a:lstStyle/>
                    <a:p>
                      <a:endParaRPr lang="es-ES_tradnl" sz="1100" noProof="0">
                        <a:solidFill>
                          <a:srgbClr val="000000"/>
                        </a:solidFill>
                      </a:endParaRPr>
                    </a:p>
                  </a:txBody>
                  <a:tcPr>
                    <a:solidFill>
                      <a:schemeClr val="tx1">
                        <a:lumMod val="40000"/>
                        <a:lumOff val="60000"/>
                      </a:schemeClr>
                    </a:solidFill>
                  </a:tcPr>
                </a:tc>
                <a:extLst>
                  <a:ext uri="{0D108BD9-81ED-4DB2-BD59-A6C34878D82A}">
                    <a16:rowId xmlns:a16="http://schemas.microsoft.com/office/drawing/2014/main" val="509062101"/>
                  </a:ext>
                </a:extLst>
              </a:tr>
              <a:tr h="393860">
                <a:tc>
                  <a:txBody>
                    <a:bodyPr/>
                    <a:lstStyle/>
                    <a:p>
                      <a:r>
                        <a:rPr lang="es-ES_tradnl" sz="1100" noProof="0">
                          <a:solidFill>
                            <a:srgbClr val="000000"/>
                          </a:solidFill>
                        </a:rPr>
                        <a:t>Respuesta esperada:</a:t>
                      </a:r>
                    </a:p>
                  </a:txBody>
                  <a:tcPr>
                    <a:solidFill>
                      <a:schemeClr val="tx1">
                        <a:lumMod val="40000"/>
                        <a:lumOff val="60000"/>
                      </a:schemeClr>
                    </a:solidFill>
                  </a:tcPr>
                </a:tc>
                <a:tc>
                  <a:txBody>
                    <a:bodyPr/>
                    <a:lstStyle/>
                    <a:p>
                      <a:endParaRPr lang="es-ES_tradnl" sz="1100" noProof="0">
                        <a:solidFill>
                          <a:srgbClr val="000000"/>
                        </a:solidFill>
                      </a:endParaRPr>
                    </a:p>
                  </a:txBody>
                  <a:tcPr>
                    <a:solidFill>
                      <a:schemeClr val="tx1">
                        <a:lumMod val="40000"/>
                        <a:lumOff val="60000"/>
                      </a:schemeClr>
                    </a:solidFill>
                  </a:tcPr>
                </a:tc>
                <a:extLst>
                  <a:ext uri="{0D108BD9-81ED-4DB2-BD59-A6C34878D82A}">
                    <a16:rowId xmlns:a16="http://schemas.microsoft.com/office/drawing/2014/main" val="2522535118"/>
                  </a:ext>
                </a:extLst>
              </a:tr>
            </a:tbl>
          </a:graphicData>
        </a:graphic>
      </p:graphicFrame>
    </p:spTree>
    <p:extLst>
      <p:ext uri="{BB962C8B-B14F-4D97-AF65-F5344CB8AC3E}">
        <p14:creationId xmlns:p14="http://schemas.microsoft.com/office/powerpoint/2010/main" val="2157404733"/>
      </p:ext>
    </p:extLst>
  </p:cSld>
  <p:clrMapOvr>
    <a:masterClrMapping/>
  </p:clrMapOvr>
</p:sld>
</file>

<file path=ppt/theme/theme1.xml><?xml version="1.0" encoding="utf-8"?>
<a:theme xmlns:a="http://schemas.openxmlformats.org/drawingml/2006/main" name="Tema de Office">
  <a:themeElements>
    <a:clrScheme name="Personalizado 11">
      <a:dk1>
        <a:srgbClr val="174970"/>
      </a:dk1>
      <a:lt1>
        <a:sysClr val="window" lastClr="FFFFFF"/>
      </a:lt1>
      <a:dk2>
        <a:srgbClr val="3B3059"/>
      </a:dk2>
      <a:lt2>
        <a:srgbClr val="EEECE1"/>
      </a:lt2>
      <a:accent1>
        <a:srgbClr val="2F4A6E"/>
      </a:accent1>
      <a:accent2>
        <a:srgbClr val="B31166"/>
      </a:accent2>
      <a:accent3>
        <a:srgbClr val="E45F3C"/>
      </a:accent3>
      <a:accent4>
        <a:srgbClr val="E9943A"/>
      </a:accent4>
      <a:accent5>
        <a:srgbClr val="9B6BF2"/>
      </a:accent5>
      <a:accent6>
        <a:srgbClr val="FF0000"/>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9ba872fe-ebe7-44ee-97e3-5e5488f75d03">
      <Terms xmlns="http://schemas.microsoft.com/office/infopath/2007/PartnerControls"/>
    </lcf76f155ced4ddcb4097134ff3c332f>
    <TaxCatchAll xmlns="7e18fa01-6860-4b34-97e3-8e9dc06f10c0"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o" ma:contentTypeID="0x010100E2E172189CFDDE4FB147DB9702EB0992" ma:contentTypeVersion="10" ma:contentTypeDescription="Crear nuevo documento." ma:contentTypeScope="" ma:versionID="8bffd5056adeb583f08db9c0ab44cec9">
  <xsd:schema xmlns:xsd="http://www.w3.org/2001/XMLSchema" xmlns:xs="http://www.w3.org/2001/XMLSchema" xmlns:p="http://schemas.microsoft.com/office/2006/metadata/properties" xmlns:ns2="9ba872fe-ebe7-44ee-97e3-5e5488f75d03" xmlns:ns3="7e18fa01-6860-4b34-97e3-8e9dc06f10c0" targetNamespace="http://schemas.microsoft.com/office/2006/metadata/properties" ma:root="true" ma:fieldsID="4ef55a70788877dc3b8f117c25f3c4da" ns2:_="" ns3:_="">
    <xsd:import namespace="9ba872fe-ebe7-44ee-97e3-5e5488f75d03"/>
    <xsd:import namespace="7e18fa01-6860-4b34-97e3-8e9dc06f10c0"/>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DateTaken" minOccurs="0"/>
                <xsd:element ref="ns2:lcf76f155ced4ddcb4097134ff3c332f" minOccurs="0"/>
                <xsd:element ref="ns3:TaxCatchAll"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ba872fe-ebe7-44ee-97e3-5e5488f75d0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DateTaken" ma:index="11" nillable="true" ma:displayName="MediaServiceDateTaken" ma:hidden="true" ma:indexed="true" ma:internalName="MediaServiceDateTaken" ma:readOnly="true">
      <xsd:simpleType>
        <xsd:restriction base="dms:Text"/>
      </xsd:simpleType>
    </xsd:element>
    <xsd:element name="lcf76f155ced4ddcb4097134ff3c332f" ma:index="13" nillable="true" ma:taxonomy="true" ma:internalName="lcf76f155ced4ddcb4097134ff3c332f" ma:taxonomyFieldName="MediaServiceImageTags" ma:displayName="Etiquetas de imagen" ma:readOnly="false" ma:fieldId="{5cf76f15-5ced-4ddc-b409-7134ff3c332f}" ma:taxonomyMulti="true" ma:sspId="a38e7027-190f-4f90-8839-9f8250567d86" ma:termSetId="09814cd3-568e-fe90-9814-8d621ff8fb84" ma:anchorId="fba54fb3-c3e1-fe81-a776-ca4b69148c4d" ma:open="true" ma:isKeyword="false">
      <xsd:complexType>
        <xsd:sequence>
          <xsd:element ref="pc:Terms" minOccurs="0" maxOccurs="1"/>
        </xsd:sequence>
      </xsd:complex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e18fa01-6860-4b34-97e3-8e9dc06f10c0"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489992b0-b469-4b26-ba9f-1c5bc1d60123}" ma:internalName="TaxCatchAll" ma:showField="CatchAllData" ma:web="7e18fa01-6860-4b34-97e3-8e9dc06f10c0">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6CA0C8D-3EA7-4A0C-80B3-EF1E0352A135}">
  <ds:schemaRefs>
    <ds:schemaRef ds:uri="7e18fa01-6860-4b34-97e3-8e9dc06f10c0"/>
    <ds:schemaRef ds:uri="9ba872fe-ebe7-44ee-97e3-5e5488f75d03"/>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BCA4D230-105D-45B6-8A67-6D4D3A8A3BDD}">
  <ds:schemaRefs>
    <ds:schemaRef ds:uri="7e18fa01-6860-4b34-97e3-8e9dc06f10c0"/>
    <ds:schemaRef ds:uri="9ba872fe-ebe7-44ee-97e3-5e5488f75d03"/>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0602517A-88C4-48A3-B2D7-76CABA5DA03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Tema1</Template>
  <Application>Microsoft Office PowerPoint</Application>
  <PresentationFormat>On-screen Show (4:3)</PresentationFormat>
  <Slides>31</Slides>
  <Notes>30</Notes>
  <HiddenSlides>0</HiddenSlide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Tema de Office</vt:lpstr>
      <vt:lpstr>ARTI 4109 -  Arquitecturas de Software</vt:lpstr>
      <vt:lpstr>Trabajo en Grupo</vt:lpstr>
      <vt:lpstr>PowerPoint Presentation</vt:lpstr>
      <vt:lpstr>ASRs ⭐</vt:lpstr>
      <vt:lpstr>ASRs</vt:lpstr>
      <vt:lpstr>ASRs</vt:lpstr>
      <vt:lpstr>ASRs</vt:lpstr>
      <vt:lpstr>ASRs</vt:lpstr>
      <vt:lpstr>ASRs</vt:lpstr>
      <vt:lpstr>ASRs</vt:lpstr>
      <vt:lpstr>ASRs</vt:lpstr>
      <vt:lpstr>ASRs</vt:lpstr>
      <vt:lpstr>ASRs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Universidad de los Andes</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MISO4206</dc:title>
  <dc:subject/>
  <dc:creator>Dario Correal</dc:creator>
  <cp:keywords/>
  <dc:description/>
  <cp:revision>1</cp:revision>
  <dcterms:created xsi:type="dcterms:W3CDTF">2015-03-17T14:11:57Z</dcterms:created>
  <dcterms:modified xsi:type="dcterms:W3CDTF">2025-09-02T05:41:42Z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0x010100E2E172189CFDDE4FB147DB9702EB0992</vt:lpwstr>
  </property>
  <property fmtid="{D5CDD505-2E9C-101B-9397-08002B2CF9AE}" pid="3" name="MediaServiceImageTags">
    <vt:lpwstr/>
  </property>
</Properties>
</file>