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34"/>
  </p:notesMasterIdLst>
  <p:handoutMasterIdLst>
    <p:handoutMasterId r:id="rId35"/>
  </p:handoutMasterIdLst>
  <p:sldIdLst>
    <p:sldId id="256" r:id="rId5"/>
    <p:sldId id="431" r:id="rId6"/>
    <p:sldId id="464" r:id="rId7"/>
    <p:sldId id="439" r:id="rId8"/>
    <p:sldId id="458" r:id="rId9"/>
    <p:sldId id="460" r:id="rId10"/>
    <p:sldId id="472" r:id="rId11"/>
    <p:sldId id="461" r:id="rId12"/>
    <p:sldId id="432" r:id="rId13"/>
    <p:sldId id="433" r:id="rId14"/>
    <p:sldId id="434" r:id="rId15"/>
    <p:sldId id="473" r:id="rId16"/>
    <p:sldId id="435" r:id="rId17"/>
    <p:sldId id="466" r:id="rId18"/>
    <p:sldId id="338" r:id="rId19"/>
    <p:sldId id="468" r:id="rId20"/>
    <p:sldId id="477" r:id="rId21"/>
    <p:sldId id="478" r:id="rId22"/>
    <p:sldId id="479" r:id="rId23"/>
    <p:sldId id="480" r:id="rId24"/>
    <p:sldId id="482" r:id="rId25"/>
    <p:sldId id="483" r:id="rId26"/>
    <p:sldId id="484" r:id="rId27"/>
    <p:sldId id="474" r:id="rId28"/>
    <p:sldId id="437" r:id="rId29"/>
    <p:sldId id="476" r:id="rId30"/>
    <p:sldId id="469" r:id="rId31"/>
    <p:sldId id="438" r:id="rId32"/>
    <p:sldId id="463" r:id="rId33"/>
  </p:sldIdLst>
  <p:sldSz cx="9144000" cy="6858000" type="screen4x3"/>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1D6296"/>
    <a:srgbClr val="003E52"/>
    <a:srgbClr val="17497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C7EB4F0-63BE-8820-719B-11962B563EEC}" v="21" dt="2025-10-12T02:53:29.53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Estilo medio 1 - Énfasis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Estilo medio 1 - Énfasis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3C2FFA5D-87B4-456A-9821-1D502468CF0F}" styleName="Estilo temático 1 - Énfasis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2880"/>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ableStyles" Target="tableStyles.xml"/><Relationship Id="rId21" Type="http://schemas.openxmlformats.org/officeDocument/2006/relationships/slide" Target="slides/slide17.xml"/><Relationship Id="rId34" Type="http://schemas.openxmlformats.org/officeDocument/2006/relationships/notesMaster" Target="notesMasters/notesMaster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viewProps" Target="viewProps.xml"/><Relationship Id="rId40"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handoutMaster" Target="handoutMasters/handoutMaster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uan David Forero Rodriguez" userId="109b95e3-f476-4372-9cca-31c3c7f47b50" providerId="ADAL" clId="{32453743-986A-424F-8748-184B61FD393D}"/>
    <pc:docChg chg="undo custSel addSld delSld modSld sldOrd">
      <pc:chgData name="Juan David Forero Rodriguez" userId="109b95e3-f476-4372-9cca-31c3c7f47b50" providerId="ADAL" clId="{32453743-986A-424F-8748-184B61FD393D}" dt="2025-10-07T22:13:41.095" v="52" actId="47"/>
      <pc:docMkLst>
        <pc:docMk/>
      </pc:docMkLst>
      <pc:sldChg chg="addSp delSp mod">
        <pc:chgData name="Juan David Forero Rodriguez" userId="109b95e3-f476-4372-9cca-31c3c7f47b50" providerId="ADAL" clId="{32453743-986A-424F-8748-184B61FD393D}" dt="2025-10-07T22:08:01.680" v="2" actId="478"/>
        <pc:sldMkLst>
          <pc:docMk/>
          <pc:sldMk cId="3456674992" sldId="478"/>
        </pc:sldMkLst>
      </pc:sldChg>
      <pc:sldChg chg="addSp delSp modSp add mod ord">
        <pc:chgData name="Juan David Forero Rodriguez" userId="109b95e3-f476-4372-9cca-31c3c7f47b50" providerId="ADAL" clId="{32453743-986A-424F-8748-184B61FD393D}" dt="2025-10-07T22:09:50.079" v="48" actId="1038"/>
        <pc:sldMkLst>
          <pc:docMk/>
          <pc:sldMk cId="327924" sldId="483"/>
        </pc:sldMkLst>
        <pc:spChg chg="mod">
          <ac:chgData name="Juan David Forero Rodriguez" userId="109b95e3-f476-4372-9cca-31c3c7f47b50" providerId="ADAL" clId="{32453743-986A-424F-8748-184B61FD393D}" dt="2025-10-07T22:09:21.155" v="18" actId="20577"/>
          <ac:spMkLst>
            <pc:docMk/>
            <pc:sldMk cId="327924" sldId="483"/>
            <ac:spMk id="26" creationId="{55D206EF-BD6C-8B1A-E1DB-4FBEBD58DB41}"/>
          </ac:spMkLst>
        </pc:spChg>
        <pc:picChg chg="add mod">
          <ac:chgData name="Juan David Forero Rodriguez" userId="109b95e3-f476-4372-9cca-31c3c7f47b50" providerId="ADAL" clId="{32453743-986A-424F-8748-184B61FD393D}" dt="2025-10-07T22:09:50.079" v="48" actId="1038"/>
          <ac:picMkLst>
            <pc:docMk/>
            <pc:sldMk cId="327924" sldId="483"/>
            <ac:picMk id="30" creationId="{033DD4F9-AB92-D7E0-7151-9F60D5003EF2}"/>
          </ac:picMkLst>
        </pc:picChg>
      </pc:sldChg>
    </pc:docChg>
  </pc:docChgLst>
  <pc:docChgLst>
    <pc:chgData name="Brayan Felipe Rojas Bernal" userId="S::b.rojasb@uniandes.edu.co::0e1c8319-9d93-42bd-95ed-f63e83f638a1" providerId="AD" clId="Web-{1C11F2D5-29B9-9863-A2E6-52E28176229B}"/>
    <pc:docChg chg="modSld">
      <pc:chgData name="Brayan Felipe Rojas Bernal" userId="S::b.rojasb@uniandes.edu.co::0e1c8319-9d93-42bd-95ed-f63e83f638a1" providerId="AD" clId="Web-{1C11F2D5-29B9-9863-A2E6-52E28176229B}" dt="2025-10-07T22:10:09.857" v="30" actId="1076"/>
      <pc:docMkLst>
        <pc:docMk/>
      </pc:docMkLst>
      <pc:sldChg chg="modSp">
        <pc:chgData name="Brayan Felipe Rojas Bernal" userId="S::b.rojasb@uniandes.edu.co::0e1c8319-9d93-42bd-95ed-f63e83f638a1" providerId="AD" clId="Web-{1C11F2D5-29B9-9863-A2E6-52E28176229B}" dt="2025-10-07T22:09:48.809" v="27"/>
        <pc:sldMkLst>
          <pc:docMk/>
          <pc:sldMk cId="1454706432" sldId="338"/>
        </pc:sldMkLst>
        <pc:graphicFrameChg chg="mod modGraphic">
          <ac:chgData name="Brayan Felipe Rojas Bernal" userId="S::b.rojasb@uniandes.edu.co::0e1c8319-9d93-42bd-95ed-f63e83f638a1" providerId="AD" clId="Web-{1C11F2D5-29B9-9863-A2E6-52E28176229B}" dt="2025-10-07T22:09:48.809" v="27"/>
          <ac:graphicFrameMkLst>
            <pc:docMk/>
            <pc:sldMk cId="1454706432" sldId="338"/>
            <ac:graphicFrameMk id="6" creationId="{65608B48-30C0-434F-B577-4BC8C6F14882}"/>
          </ac:graphicFrameMkLst>
        </pc:graphicFrameChg>
      </pc:sldChg>
      <pc:sldChg chg="addSp modSp">
        <pc:chgData name="Brayan Felipe Rojas Bernal" userId="S::b.rojasb@uniandes.edu.co::0e1c8319-9d93-42bd-95ed-f63e83f638a1" providerId="AD" clId="Web-{1C11F2D5-29B9-9863-A2E6-52E28176229B}" dt="2025-10-07T22:10:09.857" v="30" actId="1076"/>
        <pc:sldMkLst>
          <pc:docMk/>
          <pc:sldMk cId="3456674992" sldId="478"/>
        </pc:sldMkLst>
        <pc:spChg chg="mod">
          <ac:chgData name="Brayan Felipe Rojas Bernal" userId="S::b.rojasb@uniandes.edu.co::0e1c8319-9d93-42bd-95ed-f63e83f638a1" providerId="AD" clId="Web-{1C11F2D5-29B9-9863-A2E6-52E28176229B}" dt="2025-10-07T22:09:31.464" v="9" actId="20577"/>
          <ac:spMkLst>
            <pc:docMk/>
            <pc:sldMk cId="3456674992" sldId="478"/>
            <ac:spMk id="20" creationId="{BE781C2A-BCE4-82B7-58CA-7B43D9CF7195}"/>
          </ac:spMkLst>
        </pc:spChg>
        <pc:picChg chg="add mod">
          <ac:chgData name="Brayan Felipe Rojas Bernal" userId="S::b.rojasb@uniandes.edu.co::0e1c8319-9d93-42bd-95ed-f63e83f638a1" providerId="AD" clId="Web-{1C11F2D5-29B9-9863-A2E6-52E28176229B}" dt="2025-10-07T22:10:09.857" v="30" actId="1076"/>
          <ac:picMkLst>
            <pc:docMk/>
            <pc:sldMk cId="3456674992" sldId="478"/>
            <ac:picMk id="3" creationId="{28DB8435-043B-B775-39D0-4EAC71D7FA99}"/>
          </ac:picMkLst>
        </pc:picChg>
      </pc:sldChg>
    </pc:docChg>
  </pc:docChgLst>
  <pc:docChgLst>
    <pc:chgData name="Camilo Alejandro Nossa Calderon" userId="S::c.nossa@uniandes.edu.co::2aab6646-8111-4774-b23e-f2fd5229594e" providerId="AD" clId="Web-{A8218BCF-8604-8EDD-6BF4-09C247EA635D}"/>
    <pc:docChg chg="modSld sldOrd">
      <pc:chgData name="Camilo Alejandro Nossa Calderon" userId="S::c.nossa@uniandes.edu.co::2aab6646-8111-4774-b23e-f2fd5229594e" providerId="AD" clId="Web-{A8218BCF-8604-8EDD-6BF4-09C247EA635D}" dt="2025-10-07T22:56:43.708" v="5"/>
      <pc:docMkLst>
        <pc:docMk/>
      </pc:docMkLst>
      <pc:sldChg chg="ord">
        <pc:chgData name="Camilo Alejandro Nossa Calderon" userId="S::c.nossa@uniandes.edu.co::2aab6646-8111-4774-b23e-f2fd5229594e" providerId="AD" clId="Web-{A8218BCF-8604-8EDD-6BF4-09C247EA635D}" dt="2025-10-07T22:56:01.690" v="3"/>
        <pc:sldMkLst>
          <pc:docMk/>
          <pc:sldMk cId="974444148" sldId="474"/>
        </pc:sldMkLst>
      </pc:sldChg>
      <pc:sldChg chg="modSp">
        <pc:chgData name="Camilo Alejandro Nossa Calderon" userId="S::c.nossa@uniandes.edu.co::2aab6646-8111-4774-b23e-f2fd5229594e" providerId="AD" clId="Web-{A8218BCF-8604-8EDD-6BF4-09C247EA635D}" dt="2025-10-07T22:56:43.708" v="5"/>
        <pc:sldMkLst>
          <pc:docMk/>
          <pc:sldMk cId="3112871766" sldId="476"/>
        </pc:sldMkLst>
        <pc:graphicFrameChg chg="mod modGraphic">
          <ac:chgData name="Camilo Alejandro Nossa Calderon" userId="S::c.nossa@uniandes.edu.co::2aab6646-8111-4774-b23e-f2fd5229594e" providerId="AD" clId="Web-{A8218BCF-8604-8EDD-6BF4-09C247EA635D}" dt="2025-10-07T22:56:43.708" v="5"/>
          <ac:graphicFrameMkLst>
            <pc:docMk/>
            <pc:sldMk cId="3112871766" sldId="476"/>
            <ac:graphicFrameMk id="10" creationId="{B455D848-7676-B46A-257F-4E3525B90D85}"/>
          </ac:graphicFrameMkLst>
        </pc:graphicFrameChg>
      </pc:sldChg>
      <pc:sldChg chg="modSp">
        <pc:chgData name="Camilo Alejandro Nossa Calderon" userId="S::c.nossa@uniandes.edu.co::2aab6646-8111-4774-b23e-f2fd5229594e" providerId="AD" clId="Web-{A8218BCF-8604-8EDD-6BF4-09C247EA635D}" dt="2025-10-07T22:55:26.890" v="1" actId="20577"/>
        <pc:sldMkLst>
          <pc:docMk/>
          <pc:sldMk cId="1536157049" sldId="482"/>
        </pc:sldMkLst>
        <pc:spChg chg="mod">
          <ac:chgData name="Camilo Alejandro Nossa Calderon" userId="S::c.nossa@uniandes.edu.co::2aab6646-8111-4774-b23e-f2fd5229594e" providerId="AD" clId="Web-{A8218BCF-8604-8EDD-6BF4-09C247EA635D}" dt="2025-10-07T22:55:26.890" v="1" actId="20577"/>
          <ac:spMkLst>
            <pc:docMk/>
            <pc:sldMk cId="1536157049" sldId="482"/>
            <ac:spMk id="20" creationId="{2575416E-DA15-A7C3-BEF9-05EE528A2CD0}"/>
          </ac:spMkLst>
        </pc:spChg>
      </pc:sldChg>
      <pc:sldChg chg="ord">
        <pc:chgData name="Camilo Alejandro Nossa Calderon" userId="S::c.nossa@uniandes.edu.co::2aab6646-8111-4774-b23e-f2fd5229594e" providerId="AD" clId="Web-{A8218BCF-8604-8EDD-6BF4-09C247EA635D}" dt="2025-10-07T22:55:58.971" v="2"/>
        <pc:sldMkLst>
          <pc:docMk/>
          <pc:sldMk cId="327924" sldId="483"/>
        </pc:sldMkLst>
      </pc:sldChg>
    </pc:docChg>
  </pc:docChgLst>
  <pc:docChgLst>
    <pc:chgData name="Elmar Santofimio Suarez" userId="S::e.santofimio@uniandes.edu.co::86345d55-0e9d-4882-9f6b-fbf6a9d0ca43" providerId="AD" clId="Web-{7C7EB4F0-63BE-8820-719B-11962B563EEC}"/>
    <pc:docChg chg="modSld">
      <pc:chgData name="Elmar Santofimio Suarez" userId="S::e.santofimio@uniandes.edu.co::86345d55-0e9d-4882-9f6b-fbf6a9d0ca43" providerId="AD" clId="Web-{7C7EB4F0-63BE-8820-719B-11962B563EEC}" dt="2025-10-12T02:53:28.097" v="5"/>
      <pc:docMkLst>
        <pc:docMk/>
      </pc:docMkLst>
      <pc:sldChg chg="modSp">
        <pc:chgData name="Elmar Santofimio Suarez" userId="S::e.santofimio@uniandes.edu.co::86345d55-0e9d-4882-9f6b-fbf6a9d0ca43" providerId="AD" clId="Web-{7C7EB4F0-63BE-8820-719B-11962B563EEC}" dt="2025-10-12T02:53:28.097" v="5"/>
        <pc:sldMkLst>
          <pc:docMk/>
          <pc:sldMk cId="3112871766" sldId="476"/>
        </pc:sldMkLst>
        <pc:graphicFrameChg chg="mod modGraphic">
          <ac:chgData name="Elmar Santofimio Suarez" userId="S::e.santofimio@uniandes.edu.co::86345d55-0e9d-4882-9f6b-fbf6a9d0ca43" providerId="AD" clId="Web-{7C7EB4F0-63BE-8820-719B-11962B563EEC}" dt="2025-10-12T02:53:28.097" v="5"/>
          <ac:graphicFrameMkLst>
            <pc:docMk/>
            <pc:sldMk cId="3112871766" sldId="476"/>
            <ac:graphicFrameMk id="10" creationId="{B455D848-7676-B46A-257F-4E3525B90D85}"/>
          </ac:graphicFrameMkLst>
        </pc:graphicFrameChg>
      </pc:sldChg>
    </pc:docChg>
  </pc:docChgLst>
  <pc:docChgLst>
    <pc:chgData name="Brayan Felipe Rojas Bernal" userId="S::b.rojasb@uniandes.edu.co::0e1c8319-9d93-42bd-95ed-f63e83f638a1" providerId="AD" clId="Web-{1913898A-4241-2C10-5F15-778A448AE192}"/>
    <pc:docChg chg="addSld modSld">
      <pc:chgData name="Brayan Felipe Rojas Bernal" userId="S::b.rojasb@uniandes.edu.co::0e1c8319-9d93-42bd-95ed-f63e83f638a1" providerId="AD" clId="Web-{1913898A-4241-2C10-5F15-778A448AE192}" dt="2025-10-07T23:29:44.308" v="105" actId="20577"/>
      <pc:docMkLst>
        <pc:docMk/>
      </pc:docMkLst>
      <pc:sldChg chg="addSp delSp modSp add replId">
        <pc:chgData name="Brayan Felipe Rojas Bernal" userId="S::b.rojasb@uniandes.edu.co::0e1c8319-9d93-42bd-95ed-f63e83f638a1" providerId="AD" clId="Web-{1913898A-4241-2C10-5F15-778A448AE192}" dt="2025-10-07T23:29:44.308" v="105" actId="20577"/>
        <pc:sldMkLst>
          <pc:docMk/>
          <pc:sldMk cId="1030375428" sldId="484"/>
        </pc:sldMkLst>
        <pc:spChg chg="mod">
          <ac:chgData name="Brayan Felipe Rojas Bernal" userId="S::b.rojasb@uniandes.edu.co::0e1c8319-9d93-42bd-95ed-f63e83f638a1" providerId="AD" clId="Web-{1913898A-4241-2C10-5F15-778A448AE192}" dt="2025-10-07T23:29:15.621" v="24" actId="20577"/>
          <ac:spMkLst>
            <pc:docMk/>
            <pc:sldMk cId="1030375428" sldId="484"/>
            <ac:spMk id="20" creationId="{0B8EC8FB-A2F5-7F13-61D7-315138AE8B69}"/>
          </ac:spMkLst>
        </pc:spChg>
        <pc:spChg chg="mod">
          <ac:chgData name="Brayan Felipe Rojas Bernal" userId="S::b.rojasb@uniandes.edu.co::0e1c8319-9d93-42bd-95ed-f63e83f638a1" providerId="AD" clId="Web-{1913898A-4241-2C10-5F15-778A448AE192}" dt="2025-10-07T23:29:44.308" v="105" actId="20577"/>
          <ac:spMkLst>
            <pc:docMk/>
            <pc:sldMk cId="1030375428" sldId="484"/>
            <ac:spMk id="26" creationId="{01EDA5A5-3F16-F623-CB72-767F5D137E3A}"/>
          </ac:spMkLst>
        </pc:spChg>
        <pc:picChg chg="add mod">
          <ac:chgData name="Brayan Felipe Rojas Bernal" userId="S::b.rojasb@uniandes.edu.co::0e1c8319-9d93-42bd-95ed-f63e83f638a1" providerId="AD" clId="Web-{1913898A-4241-2C10-5F15-778A448AE192}" dt="2025-10-07T23:29:08.402" v="12" actId="1076"/>
          <ac:picMkLst>
            <pc:docMk/>
            <pc:sldMk cId="1030375428" sldId="484"/>
            <ac:picMk id="31" creationId="{2EE3E0BA-1714-F2CF-C8A4-EC968967DE10}"/>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O"/>
          </a:p>
        </p:txBody>
      </p:sp>
      <p:sp>
        <p:nvSpPr>
          <p:cNvPr id="3" name="Marcador de fech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E7CEA7A-8677-4FDA-B3F8-0F442B823CF2}" type="datetimeFigureOut">
              <a:rPr lang="es-CO" smtClean="0"/>
              <a:t>11/10/2025</a:t>
            </a:fld>
            <a:endParaRPr lang="es-CO"/>
          </a:p>
        </p:txBody>
      </p:sp>
      <p:sp>
        <p:nvSpPr>
          <p:cNvPr id="4" name="Marcador de pie de página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CO"/>
          </a:p>
        </p:txBody>
      </p:sp>
      <p:sp>
        <p:nvSpPr>
          <p:cNvPr id="5" name="Marcador de número de diapositiva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4AA10B8-D2AD-4939-8FB4-21E6196E416D}" type="slidenum">
              <a:rPr lang="es-CO" smtClean="0"/>
              <a:t>‹#›</a:t>
            </a:fld>
            <a:endParaRPr lang="es-CO"/>
          </a:p>
        </p:txBody>
      </p:sp>
    </p:spTree>
    <p:extLst>
      <p:ext uri="{BB962C8B-B14F-4D97-AF65-F5344CB8AC3E}">
        <p14:creationId xmlns:p14="http://schemas.microsoft.com/office/powerpoint/2010/main" val="192914233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CO"/>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CF76EF8-CCBC-4AD8-9A62-F8ABF7C63A58}" type="datetimeFigureOut">
              <a:rPr lang="es-CO" smtClean="0"/>
              <a:t>11/10/2025</a:t>
            </a:fld>
            <a:endParaRPr lang="es-CO"/>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CO"/>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CO"/>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9CE3E00-5BD7-44D7-B945-08D1EB9B6B4C}" type="slidenum">
              <a:rPr lang="es-CO" smtClean="0"/>
              <a:t>‹#›</a:t>
            </a:fld>
            <a:endParaRPr lang="es-CO"/>
          </a:p>
        </p:txBody>
      </p:sp>
    </p:spTree>
    <p:extLst>
      <p:ext uri="{BB962C8B-B14F-4D97-AF65-F5344CB8AC3E}">
        <p14:creationId xmlns:p14="http://schemas.microsoft.com/office/powerpoint/2010/main" val="2129012025"/>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CO"/>
          </a:p>
        </p:txBody>
      </p:sp>
      <p:sp>
        <p:nvSpPr>
          <p:cNvPr id="4" name="Slide Number Placeholder 3"/>
          <p:cNvSpPr>
            <a:spLocks noGrp="1"/>
          </p:cNvSpPr>
          <p:nvPr>
            <p:ph type="sldNum" sz="quarter" idx="10"/>
          </p:nvPr>
        </p:nvSpPr>
        <p:spPr/>
        <p:txBody>
          <a:bodyPr/>
          <a:lstStyle/>
          <a:p>
            <a:fld id="{39CE3E00-5BD7-44D7-B945-08D1EB9B6B4C}" type="slidenum">
              <a:rPr lang="es-CO" smtClean="0"/>
              <a:t>2</a:t>
            </a:fld>
            <a:endParaRPr lang="es-CO"/>
          </a:p>
        </p:txBody>
      </p:sp>
    </p:spTree>
    <p:extLst>
      <p:ext uri="{BB962C8B-B14F-4D97-AF65-F5344CB8AC3E}">
        <p14:creationId xmlns:p14="http://schemas.microsoft.com/office/powerpoint/2010/main" val="30284292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CO"/>
          </a:p>
        </p:txBody>
      </p:sp>
      <p:sp>
        <p:nvSpPr>
          <p:cNvPr id="4" name="Slide Number Placeholder 3"/>
          <p:cNvSpPr>
            <a:spLocks noGrp="1"/>
          </p:cNvSpPr>
          <p:nvPr>
            <p:ph type="sldNum" sz="quarter" idx="10"/>
          </p:nvPr>
        </p:nvSpPr>
        <p:spPr/>
        <p:txBody>
          <a:bodyPr/>
          <a:lstStyle/>
          <a:p>
            <a:fld id="{39CE3E00-5BD7-44D7-B945-08D1EB9B6B4C}" type="slidenum">
              <a:rPr lang="es-CO" smtClean="0"/>
              <a:t>11</a:t>
            </a:fld>
            <a:endParaRPr lang="es-CO"/>
          </a:p>
        </p:txBody>
      </p:sp>
    </p:spTree>
    <p:extLst>
      <p:ext uri="{BB962C8B-B14F-4D97-AF65-F5344CB8AC3E}">
        <p14:creationId xmlns:p14="http://schemas.microsoft.com/office/powerpoint/2010/main" val="16188219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ADBD0E-4585-1231-5BFD-34DB41417D4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0AEDEDD-2C31-4F55-3C8E-85B527D8FCB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62B5765-5A14-A0B3-E6ED-7566D145C5C8}"/>
              </a:ext>
            </a:extLst>
          </p:cNvPr>
          <p:cNvSpPr>
            <a:spLocks noGrp="1"/>
          </p:cNvSpPr>
          <p:nvPr>
            <p:ph type="body" idx="1"/>
          </p:nvPr>
        </p:nvSpPr>
        <p:spPr/>
        <p:txBody>
          <a:bodyPr/>
          <a:lstStyle/>
          <a:p>
            <a:endParaRPr lang="es-CO"/>
          </a:p>
        </p:txBody>
      </p:sp>
      <p:sp>
        <p:nvSpPr>
          <p:cNvPr id="4" name="Slide Number Placeholder 3">
            <a:extLst>
              <a:ext uri="{FF2B5EF4-FFF2-40B4-BE49-F238E27FC236}">
                <a16:creationId xmlns:a16="http://schemas.microsoft.com/office/drawing/2014/main" id="{206B570A-AF4A-D002-1E33-4DD865D02314}"/>
              </a:ext>
            </a:extLst>
          </p:cNvPr>
          <p:cNvSpPr>
            <a:spLocks noGrp="1"/>
          </p:cNvSpPr>
          <p:nvPr>
            <p:ph type="sldNum" sz="quarter" idx="10"/>
          </p:nvPr>
        </p:nvSpPr>
        <p:spPr/>
        <p:txBody>
          <a:bodyPr/>
          <a:lstStyle/>
          <a:p>
            <a:fld id="{39CE3E00-5BD7-44D7-B945-08D1EB9B6B4C}" type="slidenum">
              <a:rPr lang="es-CO" smtClean="0"/>
              <a:t>12</a:t>
            </a:fld>
            <a:endParaRPr lang="es-CO"/>
          </a:p>
        </p:txBody>
      </p:sp>
    </p:spTree>
    <p:extLst>
      <p:ext uri="{BB962C8B-B14F-4D97-AF65-F5344CB8AC3E}">
        <p14:creationId xmlns:p14="http://schemas.microsoft.com/office/powerpoint/2010/main" val="38583422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CO"/>
          </a:p>
        </p:txBody>
      </p:sp>
      <p:sp>
        <p:nvSpPr>
          <p:cNvPr id="4" name="Slide Number Placeholder 3"/>
          <p:cNvSpPr>
            <a:spLocks noGrp="1"/>
          </p:cNvSpPr>
          <p:nvPr>
            <p:ph type="sldNum" sz="quarter" idx="10"/>
          </p:nvPr>
        </p:nvSpPr>
        <p:spPr/>
        <p:txBody>
          <a:bodyPr/>
          <a:lstStyle/>
          <a:p>
            <a:fld id="{39CE3E00-5BD7-44D7-B945-08D1EB9B6B4C}" type="slidenum">
              <a:rPr lang="es-CO" smtClean="0"/>
              <a:t>13</a:t>
            </a:fld>
            <a:endParaRPr lang="es-CO"/>
          </a:p>
        </p:txBody>
      </p:sp>
    </p:spTree>
    <p:extLst>
      <p:ext uri="{BB962C8B-B14F-4D97-AF65-F5344CB8AC3E}">
        <p14:creationId xmlns:p14="http://schemas.microsoft.com/office/powerpoint/2010/main" val="11814332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CO"/>
          </a:p>
        </p:txBody>
      </p:sp>
      <p:sp>
        <p:nvSpPr>
          <p:cNvPr id="4" name="Slide Number Placeholder 3"/>
          <p:cNvSpPr>
            <a:spLocks noGrp="1"/>
          </p:cNvSpPr>
          <p:nvPr>
            <p:ph type="sldNum" sz="quarter" idx="10"/>
          </p:nvPr>
        </p:nvSpPr>
        <p:spPr/>
        <p:txBody>
          <a:bodyPr/>
          <a:lstStyle/>
          <a:p>
            <a:fld id="{39CE3E00-5BD7-44D7-B945-08D1EB9B6B4C}" type="slidenum">
              <a:rPr lang="es-CO" smtClean="0"/>
              <a:t>14</a:t>
            </a:fld>
            <a:endParaRPr lang="es-CO"/>
          </a:p>
        </p:txBody>
      </p:sp>
    </p:spTree>
    <p:extLst>
      <p:ext uri="{BB962C8B-B14F-4D97-AF65-F5344CB8AC3E}">
        <p14:creationId xmlns:p14="http://schemas.microsoft.com/office/powerpoint/2010/main" val="30281310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CO"/>
          </a:p>
        </p:txBody>
      </p:sp>
      <p:sp>
        <p:nvSpPr>
          <p:cNvPr id="4" name="Slide Number Placeholder 3"/>
          <p:cNvSpPr>
            <a:spLocks noGrp="1"/>
          </p:cNvSpPr>
          <p:nvPr>
            <p:ph type="sldNum" sz="quarter" idx="10"/>
          </p:nvPr>
        </p:nvSpPr>
        <p:spPr/>
        <p:txBody>
          <a:bodyPr/>
          <a:lstStyle/>
          <a:p>
            <a:fld id="{39CE3E00-5BD7-44D7-B945-08D1EB9B6B4C}" type="slidenum">
              <a:rPr lang="es-CO" smtClean="0"/>
              <a:t>25</a:t>
            </a:fld>
            <a:endParaRPr lang="es-CO"/>
          </a:p>
        </p:txBody>
      </p:sp>
    </p:spTree>
    <p:extLst>
      <p:ext uri="{BB962C8B-B14F-4D97-AF65-F5344CB8AC3E}">
        <p14:creationId xmlns:p14="http://schemas.microsoft.com/office/powerpoint/2010/main" val="36073889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3EF259-1CE2-7436-7D24-F25210EFF2A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D277FD0-3854-5108-D92A-1D3E0DF1603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1D9652A-40E4-C759-1098-CECFA3231E4C}"/>
              </a:ext>
            </a:extLst>
          </p:cNvPr>
          <p:cNvSpPr>
            <a:spLocks noGrp="1"/>
          </p:cNvSpPr>
          <p:nvPr>
            <p:ph type="body" idx="1"/>
          </p:nvPr>
        </p:nvSpPr>
        <p:spPr/>
        <p:txBody>
          <a:bodyPr/>
          <a:lstStyle/>
          <a:p>
            <a:endParaRPr lang="es-CO"/>
          </a:p>
        </p:txBody>
      </p:sp>
      <p:sp>
        <p:nvSpPr>
          <p:cNvPr id="4" name="Slide Number Placeholder 3">
            <a:extLst>
              <a:ext uri="{FF2B5EF4-FFF2-40B4-BE49-F238E27FC236}">
                <a16:creationId xmlns:a16="http://schemas.microsoft.com/office/drawing/2014/main" id="{810B4E77-4FA5-F3E8-B44C-C2163FDDE48B}"/>
              </a:ext>
            </a:extLst>
          </p:cNvPr>
          <p:cNvSpPr>
            <a:spLocks noGrp="1"/>
          </p:cNvSpPr>
          <p:nvPr>
            <p:ph type="sldNum" sz="quarter" idx="10"/>
          </p:nvPr>
        </p:nvSpPr>
        <p:spPr/>
        <p:txBody>
          <a:bodyPr/>
          <a:lstStyle/>
          <a:p>
            <a:fld id="{39CE3E00-5BD7-44D7-B945-08D1EB9B6B4C}" type="slidenum">
              <a:rPr lang="es-CO" smtClean="0"/>
              <a:t>26</a:t>
            </a:fld>
            <a:endParaRPr lang="es-CO"/>
          </a:p>
        </p:txBody>
      </p:sp>
    </p:spTree>
    <p:extLst>
      <p:ext uri="{BB962C8B-B14F-4D97-AF65-F5344CB8AC3E}">
        <p14:creationId xmlns:p14="http://schemas.microsoft.com/office/powerpoint/2010/main" val="153701185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CO"/>
          </a:p>
        </p:txBody>
      </p:sp>
      <p:sp>
        <p:nvSpPr>
          <p:cNvPr id="4" name="Slide Number Placeholder 3"/>
          <p:cNvSpPr>
            <a:spLocks noGrp="1"/>
          </p:cNvSpPr>
          <p:nvPr>
            <p:ph type="sldNum" sz="quarter" idx="10"/>
          </p:nvPr>
        </p:nvSpPr>
        <p:spPr/>
        <p:txBody>
          <a:bodyPr/>
          <a:lstStyle/>
          <a:p>
            <a:fld id="{39CE3E00-5BD7-44D7-B945-08D1EB9B6B4C}" type="slidenum">
              <a:rPr lang="es-CO" smtClean="0"/>
              <a:t>28</a:t>
            </a:fld>
            <a:endParaRPr lang="es-CO"/>
          </a:p>
        </p:txBody>
      </p:sp>
    </p:spTree>
    <p:extLst>
      <p:ext uri="{BB962C8B-B14F-4D97-AF65-F5344CB8AC3E}">
        <p14:creationId xmlns:p14="http://schemas.microsoft.com/office/powerpoint/2010/main" val="148177692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CO"/>
          </a:p>
        </p:txBody>
      </p:sp>
      <p:sp>
        <p:nvSpPr>
          <p:cNvPr id="4" name="Slide Number Placeholder 3"/>
          <p:cNvSpPr>
            <a:spLocks noGrp="1"/>
          </p:cNvSpPr>
          <p:nvPr>
            <p:ph type="sldNum" sz="quarter" idx="10"/>
          </p:nvPr>
        </p:nvSpPr>
        <p:spPr/>
        <p:txBody>
          <a:bodyPr/>
          <a:lstStyle/>
          <a:p>
            <a:fld id="{39CE3E00-5BD7-44D7-B945-08D1EB9B6B4C}" type="slidenum">
              <a:rPr lang="es-CO" smtClean="0"/>
              <a:t>29</a:t>
            </a:fld>
            <a:endParaRPr lang="es-CO"/>
          </a:p>
        </p:txBody>
      </p:sp>
    </p:spTree>
    <p:extLst>
      <p:ext uri="{BB962C8B-B14F-4D97-AF65-F5344CB8AC3E}">
        <p14:creationId xmlns:p14="http://schemas.microsoft.com/office/powerpoint/2010/main" val="38275560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CO"/>
          </a:p>
        </p:txBody>
      </p:sp>
      <p:sp>
        <p:nvSpPr>
          <p:cNvPr id="4" name="Slide Number Placeholder 3"/>
          <p:cNvSpPr>
            <a:spLocks noGrp="1"/>
          </p:cNvSpPr>
          <p:nvPr>
            <p:ph type="sldNum" sz="quarter" idx="10"/>
          </p:nvPr>
        </p:nvSpPr>
        <p:spPr/>
        <p:txBody>
          <a:bodyPr/>
          <a:lstStyle/>
          <a:p>
            <a:fld id="{39CE3E00-5BD7-44D7-B945-08D1EB9B6B4C}" type="slidenum">
              <a:rPr lang="es-CO" smtClean="0"/>
              <a:t>3</a:t>
            </a:fld>
            <a:endParaRPr lang="es-CO"/>
          </a:p>
        </p:txBody>
      </p:sp>
    </p:spTree>
    <p:extLst>
      <p:ext uri="{BB962C8B-B14F-4D97-AF65-F5344CB8AC3E}">
        <p14:creationId xmlns:p14="http://schemas.microsoft.com/office/powerpoint/2010/main" val="20664276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CO"/>
          </a:p>
        </p:txBody>
      </p:sp>
      <p:sp>
        <p:nvSpPr>
          <p:cNvPr id="4" name="Slide Number Placeholder 3"/>
          <p:cNvSpPr>
            <a:spLocks noGrp="1"/>
          </p:cNvSpPr>
          <p:nvPr>
            <p:ph type="sldNum" sz="quarter" idx="10"/>
          </p:nvPr>
        </p:nvSpPr>
        <p:spPr/>
        <p:txBody>
          <a:bodyPr/>
          <a:lstStyle/>
          <a:p>
            <a:fld id="{39CE3E00-5BD7-44D7-B945-08D1EB9B6B4C}" type="slidenum">
              <a:rPr lang="es-CO" smtClean="0"/>
              <a:t>4</a:t>
            </a:fld>
            <a:endParaRPr lang="es-CO"/>
          </a:p>
        </p:txBody>
      </p:sp>
    </p:spTree>
    <p:extLst>
      <p:ext uri="{BB962C8B-B14F-4D97-AF65-F5344CB8AC3E}">
        <p14:creationId xmlns:p14="http://schemas.microsoft.com/office/powerpoint/2010/main" val="8657304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CO"/>
          </a:p>
        </p:txBody>
      </p:sp>
      <p:sp>
        <p:nvSpPr>
          <p:cNvPr id="4" name="Slide Number Placeholder 3"/>
          <p:cNvSpPr>
            <a:spLocks noGrp="1"/>
          </p:cNvSpPr>
          <p:nvPr>
            <p:ph type="sldNum" sz="quarter" idx="10"/>
          </p:nvPr>
        </p:nvSpPr>
        <p:spPr/>
        <p:txBody>
          <a:bodyPr/>
          <a:lstStyle/>
          <a:p>
            <a:fld id="{39CE3E00-5BD7-44D7-B945-08D1EB9B6B4C}" type="slidenum">
              <a:rPr lang="es-CO" smtClean="0"/>
              <a:t>5</a:t>
            </a:fld>
            <a:endParaRPr lang="es-CO"/>
          </a:p>
        </p:txBody>
      </p:sp>
    </p:spTree>
    <p:extLst>
      <p:ext uri="{BB962C8B-B14F-4D97-AF65-F5344CB8AC3E}">
        <p14:creationId xmlns:p14="http://schemas.microsoft.com/office/powerpoint/2010/main" val="31367129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CO"/>
          </a:p>
        </p:txBody>
      </p:sp>
      <p:sp>
        <p:nvSpPr>
          <p:cNvPr id="4" name="Slide Number Placeholder 3"/>
          <p:cNvSpPr>
            <a:spLocks noGrp="1"/>
          </p:cNvSpPr>
          <p:nvPr>
            <p:ph type="sldNum" sz="quarter" idx="10"/>
          </p:nvPr>
        </p:nvSpPr>
        <p:spPr/>
        <p:txBody>
          <a:bodyPr/>
          <a:lstStyle/>
          <a:p>
            <a:fld id="{39CE3E00-5BD7-44D7-B945-08D1EB9B6B4C}" type="slidenum">
              <a:rPr lang="es-CO" smtClean="0"/>
              <a:t>6</a:t>
            </a:fld>
            <a:endParaRPr lang="es-CO"/>
          </a:p>
        </p:txBody>
      </p:sp>
    </p:spTree>
    <p:extLst>
      <p:ext uri="{BB962C8B-B14F-4D97-AF65-F5344CB8AC3E}">
        <p14:creationId xmlns:p14="http://schemas.microsoft.com/office/powerpoint/2010/main" val="37986158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472D5A-C29A-4B01-EE10-6B2651326E2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43C25C2-3DEF-0A4B-8714-347710BFE38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53E3042-7641-E00D-54F2-DA4930F35657}"/>
              </a:ext>
            </a:extLst>
          </p:cNvPr>
          <p:cNvSpPr>
            <a:spLocks noGrp="1"/>
          </p:cNvSpPr>
          <p:nvPr>
            <p:ph type="body" idx="1"/>
          </p:nvPr>
        </p:nvSpPr>
        <p:spPr/>
        <p:txBody>
          <a:bodyPr/>
          <a:lstStyle/>
          <a:p>
            <a:endParaRPr lang="es-CO"/>
          </a:p>
        </p:txBody>
      </p:sp>
      <p:sp>
        <p:nvSpPr>
          <p:cNvPr id="4" name="Slide Number Placeholder 3">
            <a:extLst>
              <a:ext uri="{FF2B5EF4-FFF2-40B4-BE49-F238E27FC236}">
                <a16:creationId xmlns:a16="http://schemas.microsoft.com/office/drawing/2014/main" id="{638935F8-8167-0C4D-E827-839F6330EB10}"/>
              </a:ext>
            </a:extLst>
          </p:cNvPr>
          <p:cNvSpPr>
            <a:spLocks noGrp="1"/>
          </p:cNvSpPr>
          <p:nvPr>
            <p:ph type="sldNum" sz="quarter" idx="10"/>
          </p:nvPr>
        </p:nvSpPr>
        <p:spPr/>
        <p:txBody>
          <a:bodyPr/>
          <a:lstStyle/>
          <a:p>
            <a:fld id="{39CE3E00-5BD7-44D7-B945-08D1EB9B6B4C}" type="slidenum">
              <a:rPr lang="es-CO" smtClean="0"/>
              <a:t>7</a:t>
            </a:fld>
            <a:endParaRPr lang="es-CO"/>
          </a:p>
        </p:txBody>
      </p:sp>
    </p:spTree>
    <p:extLst>
      <p:ext uri="{BB962C8B-B14F-4D97-AF65-F5344CB8AC3E}">
        <p14:creationId xmlns:p14="http://schemas.microsoft.com/office/powerpoint/2010/main" val="33853108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CO"/>
          </a:p>
        </p:txBody>
      </p:sp>
      <p:sp>
        <p:nvSpPr>
          <p:cNvPr id="4" name="Slide Number Placeholder 3"/>
          <p:cNvSpPr>
            <a:spLocks noGrp="1"/>
          </p:cNvSpPr>
          <p:nvPr>
            <p:ph type="sldNum" sz="quarter" idx="10"/>
          </p:nvPr>
        </p:nvSpPr>
        <p:spPr/>
        <p:txBody>
          <a:bodyPr/>
          <a:lstStyle/>
          <a:p>
            <a:fld id="{39CE3E00-5BD7-44D7-B945-08D1EB9B6B4C}" type="slidenum">
              <a:rPr lang="es-CO" smtClean="0"/>
              <a:t>8</a:t>
            </a:fld>
            <a:endParaRPr lang="es-CO"/>
          </a:p>
        </p:txBody>
      </p:sp>
    </p:spTree>
    <p:extLst>
      <p:ext uri="{BB962C8B-B14F-4D97-AF65-F5344CB8AC3E}">
        <p14:creationId xmlns:p14="http://schemas.microsoft.com/office/powerpoint/2010/main" val="34945772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CO"/>
          </a:p>
        </p:txBody>
      </p:sp>
      <p:sp>
        <p:nvSpPr>
          <p:cNvPr id="4" name="Slide Number Placeholder 3"/>
          <p:cNvSpPr>
            <a:spLocks noGrp="1"/>
          </p:cNvSpPr>
          <p:nvPr>
            <p:ph type="sldNum" sz="quarter" idx="10"/>
          </p:nvPr>
        </p:nvSpPr>
        <p:spPr/>
        <p:txBody>
          <a:bodyPr/>
          <a:lstStyle/>
          <a:p>
            <a:fld id="{39CE3E00-5BD7-44D7-B945-08D1EB9B6B4C}" type="slidenum">
              <a:rPr lang="es-CO" smtClean="0"/>
              <a:t>9</a:t>
            </a:fld>
            <a:endParaRPr lang="es-CO"/>
          </a:p>
        </p:txBody>
      </p:sp>
    </p:spTree>
    <p:extLst>
      <p:ext uri="{BB962C8B-B14F-4D97-AF65-F5344CB8AC3E}">
        <p14:creationId xmlns:p14="http://schemas.microsoft.com/office/powerpoint/2010/main" val="40170365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CO"/>
          </a:p>
        </p:txBody>
      </p:sp>
      <p:sp>
        <p:nvSpPr>
          <p:cNvPr id="4" name="Slide Number Placeholder 3"/>
          <p:cNvSpPr>
            <a:spLocks noGrp="1"/>
          </p:cNvSpPr>
          <p:nvPr>
            <p:ph type="sldNum" sz="quarter" idx="10"/>
          </p:nvPr>
        </p:nvSpPr>
        <p:spPr/>
        <p:txBody>
          <a:bodyPr/>
          <a:lstStyle/>
          <a:p>
            <a:fld id="{39CE3E00-5BD7-44D7-B945-08D1EB9B6B4C}" type="slidenum">
              <a:rPr lang="es-CO" smtClean="0"/>
              <a:t>10</a:t>
            </a:fld>
            <a:endParaRPr lang="es-CO"/>
          </a:p>
        </p:txBody>
      </p:sp>
    </p:spTree>
    <p:extLst>
      <p:ext uri="{BB962C8B-B14F-4D97-AF65-F5344CB8AC3E}">
        <p14:creationId xmlns:p14="http://schemas.microsoft.com/office/powerpoint/2010/main" val="22645833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a de título">
    <p:bg>
      <p:bgPr>
        <a:solidFill>
          <a:schemeClr val="bg1"/>
        </a:solidFill>
        <a:effectLst/>
      </p:bgPr>
    </p:bg>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971600" y="2204864"/>
            <a:ext cx="7200800" cy="1800200"/>
          </a:xfrm>
        </p:spPr>
        <p:txBody>
          <a:bodyPr>
            <a:normAutofit/>
          </a:bodyPr>
          <a:lstStyle>
            <a:lvl1pPr marL="0" indent="0" algn="l">
              <a:buNone/>
              <a:defRPr sz="2200">
                <a:solidFill>
                  <a:srgbClr val="003E5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s-CO"/>
          </a:p>
        </p:txBody>
      </p:sp>
      <p:sp>
        <p:nvSpPr>
          <p:cNvPr id="6" name="5 Marcador de número de diapositiva"/>
          <p:cNvSpPr>
            <a:spLocks noGrp="1"/>
          </p:cNvSpPr>
          <p:nvPr>
            <p:ph type="sldNum" sz="quarter" idx="12"/>
          </p:nvPr>
        </p:nvSpPr>
        <p:spPr>
          <a:xfrm>
            <a:off x="7668344" y="6453336"/>
            <a:ext cx="1413520" cy="365125"/>
          </a:xfrm>
          <a:prstGeom prst="rect">
            <a:avLst/>
          </a:prstGeom>
        </p:spPr>
        <p:txBody>
          <a:bodyPr/>
          <a:lstStyle>
            <a:lvl1pPr>
              <a:defRPr sz="1400"/>
            </a:lvl1pPr>
          </a:lstStyle>
          <a:p>
            <a:fld id="{0AEE6DC9-5AC4-4174-887C-07A615CCC701}" type="slidenum">
              <a:rPr lang="es-CO" smtClean="0"/>
              <a:pPr/>
              <a:t>‹#›</a:t>
            </a:fld>
            <a:endParaRPr lang="es-CO"/>
          </a:p>
        </p:txBody>
      </p:sp>
      <p:pic>
        <p:nvPicPr>
          <p:cNvPr id="12" name="Imagen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491880" y="5301208"/>
            <a:ext cx="1763688" cy="754442"/>
          </a:xfrm>
          <a:prstGeom prst="rect">
            <a:avLst/>
          </a:prstGeom>
        </p:spPr>
      </p:pic>
      <p:sp>
        <p:nvSpPr>
          <p:cNvPr id="9" name="4 Marcador de pie de página"/>
          <p:cNvSpPr>
            <a:spLocks noGrp="1"/>
          </p:cNvSpPr>
          <p:nvPr>
            <p:ph type="ftr" sz="quarter" idx="3"/>
          </p:nvPr>
        </p:nvSpPr>
        <p:spPr>
          <a:xfrm>
            <a:off x="611560" y="6577837"/>
            <a:ext cx="6462551" cy="217922"/>
          </a:xfrm>
          <a:prstGeom prst="rect">
            <a:avLst/>
          </a:prstGeom>
        </p:spPr>
        <p:txBody>
          <a:bodyPr/>
          <a:lstStyle>
            <a:lvl1pPr>
              <a:defRPr sz="1100">
                <a:solidFill>
                  <a:schemeClr val="bg1">
                    <a:lumMod val="50000"/>
                  </a:schemeClr>
                </a:solidFill>
              </a:defRPr>
            </a:lvl1pPr>
          </a:lstStyle>
          <a:p>
            <a:r>
              <a:rPr lang="es-CO"/>
              <a:t>© 2019 - Universidad de Los Andes – Departamento de Sistemas y Computación  - Darío Correal</a:t>
            </a:r>
          </a:p>
        </p:txBody>
      </p:sp>
      <p:grpSp>
        <p:nvGrpSpPr>
          <p:cNvPr id="17" name="Group 16"/>
          <p:cNvGrpSpPr/>
          <p:nvPr userDrawn="1"/>
        </p:nvGrpSpPr>
        <p:grpSpPr>
          <a:xfrm>
            <a:off x="0" y="0"/>
            <a:ext cx="9144000" cy="946946"/>
            <a:chOff x="0" y="0"/>
            <a:chExt cx="9180512" cy="946946"/>
          </a:xfrm>
        </p:grpSpPr>
        <p:pic>
          <p:nvPicPr>
            <p:cNvPr id="10" name="Picture 2" descr="C:\Users\gj.osorio20\Desktop\universidaddelosandes-(2)-[Convertido].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51520" y="332656"/>
              <a:ext cx="1747699" cy="614290"/>
            </a:xfrm>
            <a:prstGeom prst="rect">
              <a:avLst/>
            </a:prstGeom>
            <a:noFill/>
            <a:extLst>
              <a:ext uri="{909E8E84-426E-40dd-AFC4-6F175D3DCCD1}">
                <a14:hiddenFill xmlns:a14="http://schemas.microsoft.com/office/drawing/2010/main" xmlns="">
                  <a:solidFill>
                    <a:srgbClr val="FFFFFF"/>
                  </a:solidFill>
                </a14:hiddenFill>
              </a:ext>
            </a:extLst>
          </p:spPr>
        </p:pic>
        <p:sp>
          <p:nvSpPr>
            <p:cNvPr id="4" name="Rectangle 3"/>
            <p:cNvSpPr/>
            <p:nvPr userDrawn="1"/>
          </p:nvSpPr>
          <p:spPr>
            <a:xfrm>
              <a:off x="0" y="0"/>
              <a:ext cx="9180512" cy="946946"/>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5" name="TextBox 4"/>
            <p:cNvSpPr txBox="1"/>
            <p:nvPr userDrawn="1"/>
          </p:nvSpPr>
          <p:spPr>
            <a:xfrm>
              <a:off x="100790" y="81482"/>
              <a:ext cx="4248472" cy="338554"/>
            </a:xfrm>
            <a:prstGeom prst="rect">
              <a:avLst/>
            </a:prstGeom>
            <a:noFill/>
          </p:spPr>
          <p:txBody>
            <a:bodyPr wrap="square" rtlCol="0">
              <a:spAutoFit/>
            </a:bodyPr>
            <a:lstStyle/>
            <a:p>
              <a:pPr algn="l"/>
              <a:r>
                <a:rPr lang="es-CO" sz="1600" u="none">
                  <a:solidFill>
                    <a:schemeClr val="bg1"/>
                  </a:solidFill>
                </a:rPr>
                <a:t>ARTI 4109 - Arquitecturas  de Software</a:t>
              </a:r>
            </a:p>
          </p:txBody>
        </p:sp>
        <p:sp>
          <p:nvSpPr>
            <p:cNvPr id="7" name="Rectangle 6"/>
            <p:cNvSpPr/>
            <p:nvPr userDrawn="1"/>
          </p:nvSpPr>
          <p:spPr>
            <a:xfrm>
              <a:off x="100790" y="452742"/>
              <a:ext cx="2612614" cy="276999"/>
            </a:xfrm>
            <a:prstGeom prst="rect">
              <a:avLst/>
            </a:prstGeom>
          </p:spPr>
          <p:txBody>
            <a:bodyPr wrap="none">
              <a:spAutoFit/>
            </a:bodyPr>
            <a:lstStyle/>
            <a:p>
              <a:pPr algn="l"/>
              <a:r>
                <a:rPr lang="es-CO" sz="1200" u="none">
                  <a:solidFill>
                    <a:schemeClr val="bg1">
                      <a:lumMod val="75000"/>
                    </a:schemeClr>
                  </a:solidFill>
                </a:rPr>
                <a:t>Maestría en Arquitecturas de TI - MATI</a:t>
              </a:r>
            </a:p>
          </p:txBody>
        </p:sp>
        <p:cxnSp>
          <p:nvCxnSpPr>
            <p:cNvPr id="11" name="Straight Connector 10"/>
            <p:cNvCxnSpPr/>
            <p:nvPr userDrawn="1"/>
          </p:nvCxnSpPr>
          <p:spPr>
            <a:xfrm>
              <a:off x="155591" y="406562"/>
              <a:ext cx="3384376" cy="0"/>
            </a:xfrm>
            <a:prstGeom prst="line">
              <a:avLst/>
            </a:prstGeom>
            <a:ln w="12700" cmpd="sng">
              <a:solidFill>
                <a:schemeClr val="accent1">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20317801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ido con título">
    <p:bg>
      <p:bgPr>
        <a:solidFill>
          <a:schemeClr val="bg1"/>
        </a:solid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a:xfrm>
            <a:off x="457200" y="1628800"/>
            <a:ext cx="8003232" cy="720080"/>
          </a:xfrm>
        </p:spPr>
        <p:txBody>
          <a:bodyPr anchor="ctr"/>
          <a:lstStyle>
            <a:lvl1pPr algn="l">
              <a:defRPr sz="3000" b="1">
                <a:solidFill>
                  <a:srgbClr val="003E52"/>
                </a:solidFill>
              </a:defRPr>
            </a:lvl1pPr>
          </a:lstStyle>
          <a:p>
            <a:r>
              <a:rPr lang="es-ES"/>
              <a:t>Haga clic para modificar el estilo de título del patrón</a:t>
            </a:r>
            <a:endParaRPr lang="es-CO"/>
          </a:p>
        </p:txBody>
      </p:sp>
      <p:sp>
        <p:nvSpPr>
          <p:cNvPr id="3" name="2 Marcador de contenido"/>
          <p:cNvSpPr>
            <a:spLocks noGrp="1"/>
          </p:cNvSpPr>
          <p:nvPr>
            <p:ph idx="1"/>
          </p:nvPr>
        </p:nvSpPr>
        <p:spPr>
          <a:xfrm>
            <a:off x="3575050" y="2780928"/>
            <a:ext cx="4885382" cy="3528392"/>
          </a:xfrm>
        </p:spPr>
        <p:txBody>
          <a:bodyPr anchor="ctr">
            <a:normAutofit/>
          </a:bodyPr>
          <a:lstStyle>
            <a:lvl1pPr>
              <a:defRPr sz="2400">
                <a:solidFill>
                  <a:srgbClr val="003E52"/>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p:txBody>
      </p:sp>
      <p:sp>
        <p:nvSpPr>
          <p:cNvPr id="4" name="3 Marcador de texto"/>
          <p:cNvSpPr>
            <a:spLocks noGrp="1"/>
          </p:cNvSpPr>
          <p:nvPr>
            <p:ph type="body" sz="half" idx="2"/>
          </p:nvPr>
        </p:nvSpPr>
        <p:spPr>
          <a:xfrm>
            <a:off x="457200" y="2780928"/>
            <a:ext cx="3008313" cy="3528392"/>
          </a:xfrm>
        </p:spPr>
        <p:txBody>
          <a:bodyPr anchor="ctr">
            <a:normAutofit/>
          </a:bodyPr>
          <a:lstStyle>
            <a:lvl1pPr marL="0" indent="0">
              <a:buNone/>
              <a:defRPr sz="2000">
                <a:solidFill>
                  <a:srgbClr val="003E5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8" name="5 Marcador de número de diapositiva"/>
          <p:cNvSpPr>
            <a:spLocks noGrp="1"/>
          </p:cNvSpPr>
          <p:nvPr>
            <p:ph type="sldNum" sz="quarter" idx="4"/>
          </p:nvPr>
        </p:nvSpPr>
        <p:spPr>
          <a:xfrm>
            <a:off x="7812360" y="6453336"/>
            <a:ext cx="1368152" cy="365125"/>
          </a:xfrm>
          <a:prstGeom prst="rect">
            <a:avLst/>
          </a:prstGeom>
        </p:spPr>
        <p:txBody>
          <a:bodyPr vert="horz" lIns="91440" tIns="45720" rIns="91440" bIns="45720" rtlCol="0" anchor="ctr"/>
          <a:lstStyle>
            <a:lvl1pPr algn="r">
              <a:defRPr sz="1100">
                <a:solidFill>
                  <a:srgbClr val="174970"/>
                </a:solidFill>
                <a:latin typeface="Arial" panose="020B0604020202020204" pitchFamily="34" charset="0"/>
                <a:cs typeface="Arial" panose="020B0604020202020204" pitchFamily="34" charset="0"/>
              </a:defRPr>
            </a:lvl1pPr>
          </a:lstStyle>
          <a:p>
            <a:fld id="{0AEE6DC9-5AC4-4174-887C-07A615CCC701}" type="slidenum">
              <a:rPr lang="es-CO" smtClean="0"/>
              <a:pPr/>
              <a:t>‹#›</a:t>
            </a:fld>
            <a:endParaRPr lang="es-CO"/>
          </a:p>
        </p:txBody>
      </p:sp>
      <p:sp>
        <p:nvSpPr>
          <p:cNvPr id="10" name="4 Marcador de pie de página"/>
          <p:cNvSpPr>
            <a:spLocks noGrp="1"/>
          </p:cNvSpPr>
          <p:nvPr>
            <p:ph type="ftr" sz="quarter" idx="11"/>
          </p:nvPr>
        </p:nvSpPr>
        <p:spPr>
          <a:xfrm>
            <a:off x="1979712" y="6453336"/>
            <a:ext cx="5256584" cy="365125"/>
          </a:xfrm>
          <a:prstGeom prst="rect">
            <a:avLst/>
          </a:prstGeom>
        </p:spPr>
        <p:txBody>
          <a:bodyPr/>
          <a:lstStyle/>
          <a:p>
            <a:r>
              <a:rPr lang="es-ES"/>
              <a:t>© 2019 - Universidad de Los Andes – Departamento de Sistemas y Computación  - Darío Correal</a:t>
            </a:r>
            <a:endParaRPr lang="es-CO"/>
          </a:p>
        </p:txBody>
      </p:sp>
      <p:grpSp>
        <p:nvGrpSpPr>
          <p:cNvPr id="11" name="Group 10"/>
          <p:cNvGrpSpPr/>
          <p:nvPr userDrawn="1"/>
        </p:nvGrpSpPr>
        <p:grpSpPr>
          <a:xfrm>
            <a:off x="0" y="0"/>
            <a:ext cx="9180512" cy="1268760"/>
            <a:chOff x="0" y="0"/>
            <a:chExt cx="9180512" cy="1268760"/>
          </a:xfrm>
        </p:grpSpPr>
        <p:pic>
          <p:nvPicPr>
            <p:cNvPr id="12" name="Picture 2" descr="C:\Users\gj.osorio20\Desktop\universidaddelosandes-(2)-[Convertido].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51520" y="332656"/>
              <a:ext cx="1747699" cy="614290"/>
            </a:xfrm>
            <a:prstGeom prst="rect">
              <a:avLst/>
            </a:prstGeom>
            <a:noFill/>
            <a:extLst>
              <a:ext uri="{909E8E84-426E-40dd-AFC4-6F175D3DCCD1}">
                <a14:hiddenFill xmlns:a14="http://schemas.microsoft.com/office/drawing/2010/main" xmlns="">
                  <a:solidFill>
                    <a:srgbClr val="FFFFFF"/>
                  </a:solidFill>
                </a14:hiddenFill>
              </a:ext>
            </a:extLst>
          </p:spPr>
        </p:pic>
        <p:sp>
          <p:nvSpPr>
            <p:cNvPr id="13" name="Rectangle 12"/>
            <p:cNvSpPr/>
            <p:nvPr userDrawn="1"/>
          </p:nvSpPr>
          <p:spPr>
            <a:xfrm>
              <a:off x="0" y="0"/>
              <a:ext cx="9180512" cy="1268760"/>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14" name="TextBox 13"/>
            <p:cNvSpPr txBox="1"/>
            <p:nvPr userDrawn="1"/>
          </p:nvSpPr>
          <p:spPr>
            <a:xfrm>
              <a:off x="179512" y="332656"/>
              <a:ext cx="4248472" cy="338554"/>
            </a:xfrm>
            <a:prstGeom prst="rect">
              <a:avLst/>
            </a:prstGeom>
            <a:noFill/>
          </p:spPr>
          <p:txBody>
            <a:bodyPr wrap="square" rtlCol="0">
              <a:spAutoFit/>
            </a:bodyPr>
            <a:lstStyle/>
            <a:p>
              <a:pPr algn="l"/>
              <a:r>
                <a:rPr lang="es-CO" sz="1600" u="none">
                  <a:solidFill>
                    <a:schemeClr val="bg1"/>
                  </a:solidFill>
                </a:rPr>
                <a:t>Arquitecturas de Nueva Generación</a:t>
              </a:r>
            </a:p>
          </p:txBody>
        </p:sp>
        <p:sp>
          <p:nvSpPr>
            <p:cNvPr id="15" name="Rectangle 14"/>
            <p:cNvSpPr/>
            <p:nvPr userDrawn="1"/>
          </p:nvSpPr>
          <p:spPr>
            <a:xfrm>
              <a:off x="179512" y="764704"/>
              <a:ext cx="2612614" cy="276999"/>
            </a:xfrm>
            <a:prstGeom prst="rect">
              <a:avLst/>
            </a:prstGeom>
          </p:spPr>
          <p:txBody>
            <a:bodyPr wrap="none">
              <a:spAutoFit/>
            </a:bodyPr>
            <a:lstStyle/>
            <a:p>
              <a:pPr algn="l"/>
              <a:r>
                <a:rPr lang="es-CO" sz="1200" u="none">
                  <a:solidFill>
                    <a:schemeClr val="bg1">
                      <a:lumMod val="75000"/>
                    </a:schemeClr>
                  </a:solidFill>
                </a:rPr>
                <a:t>Maestría en Arquitecturas de TI - MATI</a:t>
              </a:r>
            </a:p>
          </p:txBody>
        </p:sp>
        <p:cxnSp>
          <p:nvCxnSpPr>
            <p:cNvPr id="16" name="Straight Connector 15"/>
            <p:cNvCxnSpPr/>
            <p:nvPr userDrawn="1"/>
          </p:nvCxnSpPr>
          <p:spPr>
            <a:xfrm>
              <a:off x="251520" y="692696"/>
              <a:ext cx="3384376" cy="0"/>
            </a:xfrm>
            <a:prstGeom prst="line">
              <a:avLst/>
            </a:prstGeom>
            <a:ln w="12700" cmpd="sng">
              <a:solidFill>
                <a:schemeClr val="accent1">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17" name="Imagen 6" descr="globe.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660232" y="188640"/>
              <a:ext cx="892795" cy="891480"/>
            </a:xfrm>
            <a:prstGeom prst="rect">
              <a:avLst/>
            </a:prstGeom>
          </p:spPr>
        </p:pic>
      </p:grpSp>
    </p:spTree>
    <p:extLst>
      <p:ext uri="{BB962C8B-B14F-4D97-AF65-F5344CB8AC3E}">
        <p14:creationId xmlns:p14="http://schemas.microsoft.com/office/powerpoint/2010/main" val="28396091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1_Contenido con título">
    <p:bg>
      <p:bgPr>
        <a:solidFill>
          <a:schemeClr val="bg1"/>
        </a:solid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a:xfrm>
            <a:off x="457200" y="1628800"/>
            <a:ext cx="8003232" cy="720080"/>
          </a:xfrm>
        </p:spPr>
        <p:txBody>
          <a:bodyPr anchor="ctr"/>
          <a:lstStyle>
            <a:lvl1pPr algn="l">
              <a:defRPr sz="3000" b="1">
                <a:solidFill>
                  <a:srgbClr val="003E52"/>
                </a:solidFill>
              </a:defRPr>
            </a:lvl1pPr>
          </a:lstStyle>
          <a:p>
            <a:r>
              <a:rPr lang="es-ES"/>
              <a:t>Haga clic para modificar el estilo de título del patrón</a:t>
            </a:r>
            <a:endParaRPr lang="es-CO"/>
          </a:p>
        </p:txBody>
      </p:sp>
      <p:sp>
        <p:nvSpPr>
          <p:cNvPr id="3" name="2 Marcador de contenido"/>
          <p:cNvSpPr>
            <a:spLocks noGrp="1"/>
          </p:cNvSpPr>
          <p:nvPr>
            <p:ph idx="1"/>
          </p:nvPr>
        </p:nvSpPr>
        <p:spPr>
          <a:xfrm>
            <a:off x="457200" y="2780928"/>
            <a:ext cx="4906888" cy="3528392"/>
          </a:xfrm>
        </p:spPr>
        <p:txBody>
          <a:bodyPr anchor="ctr">
            <a:normAutofit/>
          </a:bodyPr>
          <a:lstStyle>
            <a:lvl1pPr>
              <a:defRPr sz="2400">
                <a:solidFill>
                  <a:srgbClr val="003E52"/>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p:txBody>
      </p:sp>
      <p:sp>
        <p:nvSpPr>
          <p:cNvPr id="4" name="3 Marcador de texto"/>
          <p:cNvSpPr>
            <a:spLocks noGrp="1"/>
          </p:cNvSpPr>
          <p:nvPr>
            <p:ph type="body" sz="half" idx="2"/>
          </p:nvPr>
        </p:nvSpPr>
        <p:spPr>
          <a:xfrm>
            <a:off x="5436097" y="2780928"/>
            <a:ext cx="3024336" cy="3528392"/>
          </a:xfrm>
        </p:spPr>
        <p:txBody>
          <a:bodyPr anchor="ctr">
            <a:normAutofit/>
          </a:bodyPr>
          <a:lstStyle>
            <a:lvl1pPr marL="0" indent="0">
              <a:buNone/>
              <a:defRPr sz="2000">
                <a:solidFill>
                  <a:srgbClr val="003E5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8" name="5 Marcador de número de diapositiva"/>
          <p:cNvSpPr>
            <a:spLocks noGrp="1"/>
          </p:cNvSpPr>
          <p:nvPr>
            <p:ph type="sldNum" sz="quarter" idx="4"/>
          </p:nvPr>
        </p:nvSpPr>
        <p:spPr>
          <a:xfrm>
            <a:off x="7842384" y="6470889"/>
            <a:ext cx="1296144" cy="365125"/>
          </a:xfrm>
          <a:prstGeom prst="rect">
            <a:avLst/>
          </a:prstGeom>
        </p:spPr>
        <p:txBody>
          <a:bodyPr vert="horz" lIns="91440" tIns="45720" rIns="91440" bIns="45720" rtlCol="0" anchor="ctr"/>
          <a:lstStyle>
            <a:lvl1pPr algn="r">
              <a:defRPr sz="1100">
                <a:solidFill>
                  <a:srgbClr val="174970"/>
                </a:solidFill>
                <a:latin typeface="Arial" panose="020B0604020202020204" pitchFamily="34" charset="0"/>
                <a:cs typeface="Arial" panose="020B0604020202020204" pitchFamily="34" charset="0"/>
              </a:defRPr>
            </a:lvl1pPr>
          </a:lstStyle>
          <a:p>
            <a:fld id="{0AEE6DC9-5AC4-4174-887C-07A615CCC701}" type="slidenum">
              <a:rPr lang="es-CO" smtClean="0"/>
              <a:pPr/>
              <a:t>‹#›</a:t>
            </a:fld>
            <a:endParaRPr lang="es-CO"/>
          </a:p>
        </p:txBody>
      </p:sp>
      <p:sp>
        <p:nvSpPr>
          <p:cNvPr id="10" name="4 Marcador de pie de página"/>
          <p:cNvSpPr>
            <a:spLocks noGrp="1"/>
          </p:cNvSpPr>
          <p:nvPr>
            <p:ph type="ftr" sz="quarter" idx="11"/>
          </p:nvPr>
        </p:nvSpPr>
        <p:spPr>
          <a:xfrm>
            <a:off x="2123728" y="6453336"/>
            <a:ext cx="5256584" cy="365125"/>
          </a:xfrm>
          <a:prstGeom prst="rect">
            <a:avLst/>
          </a:prstGeom>
        </p:spPr>
        <p:txBody>
          <a:bodyPr/>
          <a:lstStyle/>
          <a:p>
            <a:r>
              <a:rPr lang="es-ES"/>
              <a:t>© 2019 - Universidad de Los Andes – Departamento de Sistemas y Computación  - Darío Correal</a:t>
            </a:r>
            <a:endParaRPr lang="es-CO"/>
          </a:p>
        </p:txBody>
      </p:sp>
      <p:grpSp>
        <p:nvGrpSpPr>
          <p:cNvPr id="11" name="Group 10"/>
          <p:cNvGrpSpPr/>
          <p:nvPr userDrawn="1"/>
        </p:nvGrpSpPr>
        <p:grpSpPr>
          <a:xfrm>
            <a:off x="0" y="0"/>
            <a:ext cx="9180512" cy="1268760"/>
            <a:chOff x="0" y="0"/>
            <a:chExt cx="9180512" cy="1268760"/>
          </a:xfrm>
        </p:grpSpPr>
        <p:pic>
          <p:nvPicPr>
            <p:cNvPr id="12" name="Picture 2" descr="C:\Users\gj.osorio20\Desktop\universidaddelosandes-(2)-[Convertido].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51520" y="332656"/>
              <a:ext cx="1747699" cy="614290"/>
            </a:xfrm>
            <a:prstGeom prst="rect">
              <a:avLst/>
            </a:prstGeom>
            <a:noFill/>
            <a:extLst>
              <a:ext uri="{909E8E84-426E-40dd-AFC4-6F175D3DCCD1}">
                <a14:hiddenFill xmlns:a14="http://schemas.microsoft.com/office/drawing/2010/main" xmlns="">
                  <a:solidFill>
                    <a:srgbClr val="FFFFFF"/>
                  </a:solidFill>
                </a14:hiddenFill>
              </a:ext>
            </a:extLst>
          </p:spPr>
        </p:pic>
        <p:sp>
          <p:nvSpPr>
            <p:cNvPr id="13" name="Rectangle 12"/>
            <p:cNvSpPr/>
            <p:nvPr userDrawn="1"/>
          </p:nvSpPr>
          <p:spPr>
            <a:xfrm>
              <a:off x="0" y="0"/>
              <a:ext cx="9180512" cy="1268760"/>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14" name="TextBox 13"/>
            <p:cNvSpPr txBox="1"/>
            <p:nvPr userDrawn="1"/>
          </p:nvSpPr>
          <p:spPr>
            <a:xfrm>
              <a:off x="179512" y="332656"/>
              <a:ext cx="4248472" cy="338554"/>
            </a:xfrm>
            <a:prstGeom prst="rect">
              <a:avLst/>
            </a:prstGeom>
            <a:noFill/>
          </p:spPr>
          <p:txBody>
            <a:bodyPr wrap="square" rtlCol="0">
              <a:spAutoFit/>
            </a:bodyPr>
            <a:lstStyle/>
            <a:p>
              <a:pPr algn="l"/>
              <a:r>
                <a:rPr lang="es-CO" sz="1600" u="none">
                  <a:solidFill>
                    <a:schemeClr val="bg1"/>
                  </a:solidFill>
                </a:rPr>
                <a:t>Arquitecturas de Nueva Generación</a:t>
              </a:r>
            </a:p>
          </p:txBody>
        </p:sp>
        <p:sp>
          <p:nvSpPr>
            <p:cNvPr id="15" name="Rectangle 14"/>
            <p:cNvSpPr/>
            <p:nvPr userDrawn="1"/>
          </p:nvSpPr>
          <p:spPr>
            <a:xfrm>
              <a:off x="179512" y="764704"/>
              <a:ext cx="2612614" cy="276999"/>
            </a:xfrm>
            <a:prstGeom prst="rect">
              <a:avLst/>
            </a:prstGeom>
          </p:spPr>
          <p:txBody>
            <a:bodyPr wrap="none">
              <a:spAutoFit/>
            </a:bodyPr>
            <a:lstStyle/>
            <a:p>
              <a:pPr algn="l"/>
              <a:r>
                <a:rPr lang="es-CO" sz="1200" u="none">
                  <a:solidFill>
                    <a:schemeClr val="bg1">
                      <a:lumMod val="75000"/>
                    </a:schemeClr>
                  </a:solidFill>
                </a:rPr>
                <a:t>Maestría en Arquitecturas de TI - MATI</a:t>
              </a:r>
            </a:p>
          </p:txBody>
        </p:sp>
        <p:cxnSp>
          <p:nvCxnSpPr>
            <p:cNvPr id="16" name="Straight Connector 15"/>
            <p:cNvCxnSpPr/>
            <p:nvPr userDrawn="1"/>
          </p:nvCxnSpPr>
          <p:spPr>
            <a:xfrm>
              <a:off x="251520" y="692696"/>
              <a:ext cx="3384376" cy="0"/>
            </a:xfrm>
            <a:prstGeom prst="line">
              <a:avLst/>
            </a:prstGeom>
            <a:ln w="12700" cmpd="sng">
              <a:solidFill>
                <a:schemeClr val="accent1">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17" name="Imagen 6" descr="globe.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660232" y="188640"/>
              <a:ext cx="892795" cy="891480"/>
            </a:xfrm>
            <a:prstGeom prst="rect">
              <a:avLst/>
            </a:prstGeom>
          </p:spPr>
        </p:pic>
      </p:grpSp>
    </p:spTree>
    <p:extLst>
      <p:ext uri="{BB962C8B-B14F-4D97-AF65-F5344CB8AC3E}">
        <p14:creationId xmlns:p14="http://schemas.microsoft.com/office/powerpoint/2010/main" val="29119197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Imagen con título">
    <p:bg>
      <p:bgPr>
        <a:solidFill>
          <a:schemeClr val="bg1"/>
        </a:solid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a:xfrm>
            <a:off x="457200" y="1628800"/>
            <a:ext cx="8013032" cy="720000"/>
          </a:xfrm>
        </p:spPr>
        <p:txBody>
          <a:bodyPr anchor="ctr"/>
          <a:lstStyle>
            <a:lvl1pPr algn="l">
              <a:defRPr sz="3000" b="1">
                <a:solidFill>
                  <a:srgbClr val="003E52"/>
                </a:solidFill>
              </a:defRPr>
            </a:lvl1pPr>
          </a:lstStyle>
          <a:p>
            <a:r>
              <a:rPr lang="es-ES"/>
              <a:t>Haga clic para modificar el estilo de título del patrón</a:t>
            </a:r>
            <a:endParaRPr lang="es-CO"/>
          </a:p>
        </p:txBody>
      </p:sp>
      <p:sp>
        <p:nvSpPr>
          <p:cNvPr id="3" name="2 Marcador de posición de imagen"/>
          <p:cNvSpPr>
            <a:spLocks noGrp="1"/>
          </p:cNvSpPr>
          <p:nvPr>
            <p:ph type="pic" idx="1"/>
          </p:nvPr>
        </p:nvSpPr>
        <p:spPr>
          <a:xfrm>
            <a:off x="467544" y="2780928"/>
            <a:ext cx="7992888" cy="237626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a:p>
        </p:txBody>
      </p:sp>
      <p:sp>
        <p:nvSpPr>
          <p:cNvPr id="4" name="3 Marcador de texto"/>
          <p:cNvSpPr>
            <a:spLocks noGrp="1"/>
          </p:cNvSpPr>
          <p:nvPr>
            <p:ph type="body" sz="half" idx="2"/>
          </p:nvPr>
        </p:nvSpPr>
        <p:spPr>
          <a:xfrm>
            <a:off x="467544" y="5301208"/>
            <a:ext cx="7992888" cy="1008112"/>
          </a:xfrm>
        </p:spPr>
        <p:txBody>
          <a:bodyPr/>
          <a:lstStyle>
            <a:lvl1pPr marL="0" indent="0">
              <a:buNone/>
              <a:defRPr sz="1400">
                <a:solidFill>
                  <a:srgbClr val="003E5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8" name="5 Marcador de número de diapositiva"/>
          <p:cNvSpPr>
            <a:spLocks noGrp="1"/>
          </p:cNvSpPr>
          <p:nvPr>
            <p:ph type="sldNum" sz="quarter" idx="4"/>
          </p:nvPr>
        </p:nvSpPr>
        <p:spPr>
          <a:xfrm>
            <a:off x="7740352" y="6453336"/>
            <a:ext cx="1413520" cy="365125"/>
          </a:xfrm>
          <a:prstGeom prst="rect">
            <a:avLst/>
          </a:prstGeom>
        </p:spPr>
        <p:txBody>
          <a:bodyPr vert="horz" lIns="91440" tIns="45720" rIns="91440" bIns="45720" rtlCol="0" anchor="ctr"/>
          <a:lstStyle>
            <a:lvl1pPr algn="r">
              <a:defRPr sz="1100">
                <a:solidFill>
                  <a:srgbClr val="174970"/>
                </a:solidFill>
                <a:latin typeface="Arial" panose="020B0604020202020204" pitchFamily="34" charset="0"/>
                <a:cs typeface="Arial" panose="020B0604020202020204" pitchFamily="34" charset="0"/>
              </a:defRPr>
            </a:lvl1pPr>
          </a:lstStyle>
          <a:p>
            <a:fld id="{0AEE6DC9-5AC4-4174-887C-07A615CCC701}" type="slidenum">
              <a:rPr lang="es-CO" smtClean="0"/>
              <a:pPr/>
              <a:t>‹#›</a:t>
            </a:fld>
            <a:endParaRPr lang="es-CO"/>
          </a:p>
        </p:txBody>
      </p:sp>
      <p:sp>
        <p:nvSpPr>
          <p:cNvPr id="10" name="4 Marcador de pie de página"/>
          <p:cNvSpPr>
            <a:spLocks noGrp="1"/>
          </p:cNvSpPr>
          <p:nvPr>
            <p:ph type="ftr" sz="quarter" idx="11"/>
          </p:nvPr>
        </p:nvSpPr>
        <p:spPr>
          <a:xfrm>
            <a:off x="2051720" y="6453336"/>
            <a:ext cx="5256584" cy="365125"/>
          </a:xfrm>
          <a:prstGeom prst="rect">
            <a:avLst/>
          </a:prstGeom>
        </p:spPr>
        <p:txBody>
          <a:bodyPr/>
          <a:lstStyle/>
          <a:p>
            <a:r>
              <a:rPr lang="es-ES"/>
              <a:t>© 2019 - Universidad de Los Andes – Departamento de Sistemas y Computación  - Darío Correal</a:t>
            </a:r>
            <a:endParaRPr lang="es-CO"/>
          </a:p>
        </p:txBody>
      </p:sp>
      <p:grpSp>
        <p:nvGrpSpPr>
          <p:cNvPr id="11" name="Group 10"/>
          <p:cNvGrpSpPr/>
          <p:nvPr userDrawn="1"/>
        </p:nvGrpSpPr>
        <p:grpSpPr>
          <a:xfrm>
            <a:off x="0" y="0"/>
            <a:ext cx="9180512" cy="1268760"/>
            <a:chOff x="0" y="0"/>
            <a:chExt cx="9180512" cy="1268760"/>
          </a:xfrm>
        </p:grpSpPr>
        <p:pic>
          <p:nvPicPr>
            <p:cNvPr id="12" name="Picture 2" descr="C:\Users\gj.osorio20\Desktop\universidaddelosandes-(2)-[Convertido].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51520" y="332656"/>
              <a:ext cx="1747699" cy="614290"/>
            </a:xfrm>
            <a:prstGeom prst="rect">
              <a:avLst/>
            </a:prstGeom>
            <a:noFill/>
            <a:extLst>
              <a:ext uri="{909E8E84-426E-40dd-AFC4-6F175D3DCCD1}">
                <a14:hiddenFill xmlns:a14="http://schemas.microsoft.com/office/drawing/2010/main" xmlns="">
                  <a:solidFill>
                    <a:srgbClr val="FFFFFF"/>
                  </a:solidFill>
                </a14:hiddenFill>
              </a:ext>
            </a:extLst>
          </p:spPr>
        </p:pic>
        <p:sp>
          <p:nvSpPr>
            <p:cNvPr id="13" name="Rectangle 12"/>
            <p:cNvSpPr/>
            <p:nvPr userDrawn="1"/>
          </p:nvSpPr>
          <p:spPr>
            <a:xfrm>
              <a:off x="0" y="0"/>
              <a:ext cx="9180512" cy="1268760"/>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14" name="TextBox 13"/>
            <p:cNvSpPr txBox="1"/>
            <p:nvPr userDrawn="1"/>
          </p:nvSpPr>
          <p:spPr>
            <a:xfrm>
              <a:off x="179512" y="332656"/>
              <a:ext cx="4248472" cy="338554"/>
            </a:xfrm>
            <a:prstGeom prst="rect">
              <a:avLst/>
            </a:prstGeom>
            <a:noFill/>
          </p:spPr>
          <p:txBody>
            <a:bodyPr wrap="square" rtlCol="0">
              <a:spAutoFit/>
            </a:bodyPr>
            <a:lstStyle/>
            <a:p>
              <a:pPr algn="l"/>
              <a:r>
                <a:rPr lang="es-CO" sz="1600" u="none">
                  <a:solidFill>
                    <a:schemeClr val="bg1"/>
                  </a:solidFill>
                </a:rPr>
                <a:t>Arquitecturas de Nueva Generación</a:t>
              </a:r>
            </a:p>
          </p:txBody>
        </p:sp>
        <p:sp>
          <p:nvSpPr>
            <p:cNvPr id="15" name="Rectangle 14"/>
            <p:cNvSpPr/>
            <p:nvPr userDrawn="1"/>
          </p:nvSpPr>
          <p:spPr>
            <a:xfrm>
              <a:off x="179512" y="764704"/>
              <a:ext cx="2612614" cy="276999"/>
            </a:xfrm>
            <a:prstGeom prst="rect">
              <a:avLst/>
            </a:prstGeom>
          </p:spPr>
          <p:txBody>
            <a:bodyPr wrap="none">
              <a:spAutoFit/>
            </a:bodyPr>
            <a:lstStyle/>
            <a:p>
              <a:pPr algn="l"/>
              <a:r>
                <a:rPr lang="es-CO" sz="1200" u="none">
                  <a:solidFill>
                    <a:schemeClr val="bg1">
                      <a:lumMod val="75000"/>
                    </a:schemeClr>
                  </a:solidFill>
                </a:rPr>
                <a:t>Maestría en Arquitecturas de TI - MATI</a:t>
              </a:r>
            </a:p>
          </p:txBody>
        </p:sp>
        <p:cxnSp>
          <p:nvCxnSpPr>
            <p:cNvPr id="16" name="Straight Connector 15"/>
            <p:cNvCxnSpPr/>
            <p:nvPr userDrawn="1"/>
          </p:nvCxnSpPr>
          <p:spPr>
            <a:xfrm>
              <a:off x="251520" y="692696"/>
              <a:ext cx="3384376" cy="0"/>
            </a:xfrm>
            <a:prstGeom prst="line">
              <a:avLst/>
            </a:prstGeom>
            <a:ln w="12700" cmpd="sng">
              <a:solidFill>
                <a:schemeClr val="accent1">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17" name="Imagen 6" descr="globe.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660232" y="188640"/>
              <a:ext cx="892795" cy="891480"/>
            </a:xfrm>
            <a:prstGeom prst="rect">
              <a:avLst/>
            </a:prstGeom>
          </p:spPr>
        </p:pic>
      </p:grpSp>
    </p:spTree>
    <p:extLst>
      <p:ext uri="{BB962C8B-B14F-4D97-AF65-F5344CB8AC3E}">
        <p14:creationId xmlns:p14="http://schemas.microsoft.com/office/powerpoint/2010/main" val="3685098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1_Título y objetos">
    <p:bg>
      <p:bgPr>
        <a:solidFill>
          <a:schemeClr val="bg1"/>
        </a:solid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a:xfrm>
            <a:off x="457200" y="1628800"/>
            <a:ext cx="8003232" cy="720000"/>
          </a:xfrm>
        </p:spPr>
        <p:txBody>
          <a:bodyPr/>
          <a:lstStyle>
            <a:lvl1pPr>
              <a:defRPr sz="3000"/>
            </a:lvl1pPr>
          </a:lstStyle>
          <a:p>
            <a:r>
              <a:rPr lang="es-ES"/>
              <a:t>Haga clic para modificar el estilo de título del patrón</a:t>
            </a:r>
            <a:endParaRPr lang="es-CO"/>
          </a:p>
        </p:txBody>
      </p:sp>
      <p:sp>
        <p:nvSpPr>
          <p:cNvPr id="3" name="2 Marcador de contenido"/>
          <p:cNvSpPr>
            <a:spLocks noGrp="1"/>
          </p:cNvSpPr>
          <p:nvPr>
            <p:ph idx="1"/>
          </p:nvPr>
        </p:nvSpPr>
        <p:spPr>
          <a:xfrm>
            <a:off x="457200" y="2780928"/>
            <a:ext cx="8003232" cy="3528392"/>
          </a:xfrm>
        </p:spPr>
        <p:txBody>
          <a:bodyPr anchor="ctr"/>
          <a:lstStyle>
            <a:lvl1pPr>
              <a:defRPr>
                <a:solidFill>
                  <a:srgbClr val="003E52"/>
                </a:solidFill>
              </a:defRPr>
            </a:lvl1pPr>
          </a:lstStyle>
          <a:p>
            <a:pPr lvl="0"/>
            <a:r>
              <a:rPr lang="es-ES"/>
              <a:t>Haga clic para modificar el estilo de texto del patrón</a:t>
            </a:r>
          </a:p>
        </p:txBody>
      </p:sp>
      <p:sp>
        <p:nvSpPr>
          <p:cNvPr id="7" name="5 Marcador de número de diapositiva"/>
          <p:cNvSpPr>
            <a:spLocks noGrp="1"/>
          </p:cNvSpPr>
          <p:nvPr>
            <p:ph type="sldNum" sz="quarter" idx="4"/>
          </p:nvPr>
        </p:nvSpPr>
        <p:spPr>
          <a:xfrm>
            <a:off x="7812360" y="6453336"/>
            <a:ext cx="1296144" cy="365125"/>
          </a:xfrm>
          <a:prstGeom prst="rect">
            <a:avLst/>
          </a:prstGeom>
        </p:spPr>
        <p:txBody>
          <a:bodyPr vert="horz" lIns="91440" tIns="45720" rIns="91440" bIns="45720" rtlCol="0" anchor="ctr"/>
          <a:lstStyle>
            <a:lvl1pPr algn="r">
              <a:defRPr sz="1100">
                <a:solidFill>
                  <a:srgbClr val="174970"/>
                </a:solidFill>
                <a:latin typeface="Arial" panose="020B0604020202020204" pitchFamily="34" charset="0"/>
                <a:cs typeface="Arial" panose="020B0604020202020204" pitchFamily="34" charset="0"/>
              </a:defRPr>
            </a:lvl1pPr>
          </a:lstStyle>
          <a:p>
            <a:fld id="{0AEE6DC9-5AC4-4174-887C-07A615CCC701}" type="slidenum">
              <a:rPr lang="es-CO" smtClean="0"/>
              <a:pPr/>
              <a:t>‹#›</a:t>
            </a:fld>
            <a:endParaRPr lang="es-CO"/>
          </a:p>
        </p:txBody>
      </p:sp>
      <p:sp>
        <p:nvSpPr>
          <p:cNvPr id="8" name="4 Marcador de pie de página"/>
          <p:cNvSpPr>
            <a:spLocks noGrp="1"/>
          </p:cNvSpPr>
          <p:nvPr>
            <p:ph type="ftr" sz="quarter" idx="11"/>
          </p:nvPr>
        </p:nvSpPr>
        <p:spPr>
          <a:xfrm>
            <a:off x="2123728" y="6453336"/>
            <a:ext cx="5256584" cy="365125"/>
          </a:xfrm>
          <a:prstGeom prst="rect">
            <a:avLst/>
          </a:prstGeom>
        </p:spPr>
        <p:txBody>
          <a:bodyPr/>
          <a:lstStyle/>
          <a:p>
            <a:r>
              <a:rPr lang="es-ES"/>
              <a:t>© 2019 - Universidad de Los Andes – Departamento de Sistemas y Computación  - Darío Correal</a:t>
            </a:r>
            <a:endParaRPr lang="es-CO"/>
          </a:p>
        </p:txBody>
      </p:sp>
      <p:grpSp>
        <p:nvGrpSpPr>
          <p:cNvPr id="10" name="Group 9"/>
          <p:cNvGrpSpPr/>
          <p:nvPr userDrawn="1"/>
        </p:nvGrpSpPr>
        <p:grpSpPr>
          <a:xfrm>
            <a:off x="0" y="0"/>
            <a:ext cx="9180512" cy="1268760"/>
            <a:chOff x="0" y="0"/>
            <a:chExt cx="9180512" cy="1268760"/>
          </a:xfrm>
        </p:grpSpPr>
        <p:pic>
          <p:nvPicPr>
            <p:cNvPr id="11" name="Picture 2" descr="C:\Users\gj.osorio20\Desktop\universidaddelosandes-(2)-[Convertido].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51520" y="332656"/>
              <a:ext cx="1747699" cy="614290"/>
            </a:xfrm>
            <a:prstGeom prst="rect">
              <a:avLst/>
            </a:prstGeom>
            <a:noFill/>
            <a:extLst>
              <a:ext uri="{909E8E84-426E-40dd-AFC4-6F175D3DCCD1}">
                <a14:hiddenFill xmlns:a14="http://schemas.microsoft.com/office/drawing/2010/main" xmlns="">
                  <a:solidFill>
                    <a:srgbClr val="FFFFFF"/>
                  </a:solidFill>
                </a14:hiddenFill>
              </a:ext>
            </a:extLst>
          </p:spPr>
        </p:pic>
        <p:sp>
          <p:nvSpPr>
            <p:cNvPr id="12" name="Rectangle 11"/>
            <p:cNvSpPr/>
            <p:nvPr userDrawn="1"/>
          </p:nvSpPr>
          <p:spPr>
            <a:xfrm>
              <a:off x="0" y="0"/>
              <a:ext cx="9180512" cy="1268760"/>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13" name="TextBox 12"/>
            <p:cNvSpPr txBox="1"/>
            <p:nvPr userDrawn="1"/>
          </p:nvSpPr>
          <p:spPr>
            <a:xfrm>
              <a:off x="179512" y="332656"/>
              <a:ext cx="4248472" cy="338554"/>
            </a:xfrm>
            <a:prstGeom prst="rect">
              <a:avLst/>
            </a:prstGeom>
            <a:noFill/>
          </p:spPr>
          <p:txBody>
            <a:bodyPr wrap="square" rtlCol="0">
              <a:spAutoFit/>
            </a:bodyPr>
            <a:lstStyle/>
            <a:p>
              <a:pPr algn="l"/>
              <a:r>
                <a:rPr lang="es-CO" sz="1600" u="none">
                  <a:solidFill>
                    <a:schemeClr val="bg1"/>
                  </a:solidFill>
                </a:rPr>
                <a:t>Arquitecturas de Nueva Generación</a:t>
              </a:r>
            </a:p>
          </p:txBody>
        </p:sp>
        <p:sp>
          <p:nvSpPr>
            <p:cNvPr id="14" name="Rectangle 13"/>
            <p:cNvSpPr/>
            <p:nvPr userDrawn="1"/>
          </p:nvSpPr>
          <p:spPr>
            <a:xfrm>
              <a:off x="179512" y="764704"/>
              <a:ext cx="2612614" cy="276999"/>
            </a:xfrm>
            <a:prstGeom prst="rect">
              <a:avLst/>
            </a:prstGeom>
          </p:spPr>
          <p:txBody>
            <a:bodyPr wrap="none">
              <a:spAutoFit/>
            </a:bodyPr>
            <a:lstStyle/>
            <a:p>
              <a:pPr algn="l"/>
              <a:r>
                <a:rPr lang="es-CO" sz="1200" u="none">
                  <a:solidFill>
                    <a:schemeClr val="bg1">
                      <a:lumMod val="75000"/>
                    </a:schemeClr>
                  </a:solidFill>
                </a:rPr>
                <a:t>Maestría en Arquitecturas de TI - MATI</a:t>
              </a:r>
            </a:p>
          </p:txBody>
        </p:sp>
        <p:cxnSp>
          <p:nvCxnSpPr>
            <p:cNvPr id="15" name="Straight Connector 14"/>
            <p:cNvCxnSpPr/>
            <p:nvPr userDrawn="1"/>
          </p:nvCxnSpPr>
          <p:spPr>
            <a:xfrm>
              <a:off x="251520" y="692696"/>
              <a:ext cx="3384376" cy="0"/>
            </a:xfrm>
            <a:prstGeom prst="line">
              <a:avLst/>
            </a:prstGeom>
            <a:ln w="12700" cmpd="sng">
              <a:solidFill>
                <a:schemeClr val="accent1">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16" name="Imagen 6" descr="globe.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660232" y="188640"/>
              <a:ext cx="892795" cy="891480"/>
            </a:xfrm>
            <a:prstGeom prst="rect">
              <a:avLst/>
            </a:prstGeom>
          </p:spPr>
        </p:pic>
      </p:grpSp>
    </p:spTree>
    <p:extLst>
      <p:ext uri="{BB962C8B-B14F-4D97-AF65-F5344CB8AC3E}">
        <p14:creationId xmlns:p14="http://schemas.microsoft.com/office/powerpoint/2010/main" val="23956682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Título y objetos">
    <p:bg>
      <p:bgPr>
        <a:solidFill>
          <a:schemeClr val="bg1"/>
        </a:solid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a:xfrm>
            <a:off x="457200" y="1628880"/>
            <a:ext cx="8003232" cy="720000"/>
          </a:xfrm>
        </p:spPr>
        <p:txBody>
          <a:bodyPr/>
          <a:lstStyle>
            <a:lvl1pPr>
              <a:defRPr sz="3000"/>
            </a:lvl1pPr>
          </a:lstStyle>
          <a:p>
            <a:r>
              <a:rPr lang="es-ES"/>
              <a:t>Haga clic para modificar el estilo de título del patrón</a:t>
            </a:r>
            <a:endParaRPr lang="es-CO"/>
          </a:p>
        </p:txBody>
      </p:sp>
      <p:sp>
        <p:nvSpPr>
          <p:cNvPr id="7" name="TextBox 15"/>
          <p:cNvSpPr txBox="1"/>
          <p:nvPr userDrawn="1"/>
        </p:nvSpPr>
        <p:spPr bwMode="gray">
          <a:xfrm>
            <a:off x="683568" y="2348880"/>
            <a:ext cx="426029" cy="2400657"/>
          </a:xfrm>
          <a:prstGeom prst="rect">
            <a:avLst/>
          </a:prstGeom>
          <a:noFill/>
        </p:spPr>
        <p:txBody>
          <a:bodyPr wrap="square" rtlCol="0">
            <a:spAutoFit/>
          </a:bodyPr>
          <a:lstStyle/>
          <a:p>
            <a:pPr algn="l"/>
            <a:r>
              <a:rPr lang="en-US" sz="15000" b="0" i="0">
                <a:solidFill>
                  <a:srgbClr val="003E52"/>
                </a:solidFill>
                <a:latin typeface="Arial"/>
                <a:cs typeface="Arial"/>
              </a:rPr>
              <a:t>“</a:t>
            </a:r>
          </a:p>
        </p:txBody>
      </p:sp>
      <p:sp>
        <p:nvSpPr>
          <p:cNvPr id="8" name="TextBox 12"/>
          <p:cNvSpPr txBox="1"/>
          <p:nvPr userDrawn="1"/>
        </p:nvSpPr>
        <p:spPr bwMode="gray">
          <a:xfrm>
            <a:off x="7653582" y="3717032"/>
            <a:ext cx="446810" cy="2400657"/>
          </a:xfrm>
          <a:prstGeom prst="rect">
            <a:avLst/>
          </a:prstGeom>
          <a:noFill/>
        </p:spPr>
        <p:txBody>
          <a:bodyPr wrap="square" rtlCol="0">
            <a:spAutoFit/>
          </a:bodyPr>
          <a:lstStyle/>
          <a:p>
            <a:pPr algn="l"/>
            <a:r>
              <a:rPr lang="en-US" sz="15000" b="0" i="0">
                <a:solidFill>
                  <a:srgbClr val="003E52"/>
                </a:solidFill>
                <a:latin typeface="Arial"/>
                <a:cs typeface="Arial"/>
              </a:rPr>
              <a:t>”</a:t>
            </a:r>
          </a:p>
        </p:txBody>
      </p:sp>
      <p:sp>
        <p:nvSpPr>
          <p:cNvPr id="10" name="Text Placeholder 3"/>
          <p:cNvSpPr>
            <a:spLocks noGrp="1"/>
          </p:cNvSpPr>
          <p:nvPr>
            <p:ph type="body" sz="half" idx="13"/>
          </p:nvPr>
        </p:nvSpPr>
        <p:spPr bwMode="gray">
          <a:xfrm>
            <a:off x="1401785" y="4829151"/>
            <a:ext cx="6340430" cy="342174"/>
          </a:xfrm>
        </p:spPr>
        <p:txBody>
          <a:bodyPr anchor="t">
            <a:noAutofit/>
          </a:bodyPr>
          <a:lstStyle>
            <a:lvl1pPr marL="0" indent="0">
              <a:buNone/>
              <a:defRPr lang="en-US" sz="1800" b="0" i="0" kern="1200" cap="small" dirty="0">
                <a:solidFill>
                  <a:srgbClr val="003E52"/>
                </a:solidFill>
                <a:latin typeface="Arial" panose="020B0604020202020204" pitchFamily="34" charset="0"/>
                <a:ea typeface="+mn-ea"/>
                <a:cs typeface="Arial" panose="020B0604020202020204"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11" name="Text Placeholder 3"/>
          <p:cNvSpPr>
            <a:spLocks noGrp="1"/>
          </p:cNvSpPr>
          <p:nvPr>
            <p:ph type="body" sz="half" idx="2"/>
          </p:nvPr>
        </p:nvSpPr>
        <p:spPr>
          <a:xfrm>
            <a:off x="1105164" y="5464680"/>
            <a:ext cx="6933673" cy="844640"/>
          </a:xfrm>
        </p:spPr>
        <p:txBody>
          <a:bodyPr anchor="ctr">
            <a:normAutofit/>
          </a:bodyPr>
          <a:lstStyle>
            <a:lvl1pPr marL="0" indent="0">
              <a:buNone/>
              <a:defRPr sz="1800">
                <a:solidFill>
                  <a:srgbClr val="003E5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14" name="13 Marcador de texto"/>
          <p:cNvSpPr>
            <a:spLocks noGrp="1"/>
          </p:cNvSpPr>
          <p:nvPr>
            <p:ph type="body" sz="quarter" idx="14"/>
          </p:nvPr>
        </p:nvSpPr>
        <p:spPr>
          <a:xfrm>
            <a:off x="1401763" y="2780928"/>
            <a:ext cx="6340475" cy="2015030"/>
          </a:xfrm>
        </p:spPr>
        <p:txBody>
          <a:bodyPr anchor="ctr">
            <a:normAutofit/>
          </a:bodyPr>
          <a:lstStyle>
            <a:lvl1pPr algn="l">
              <a:defRPr sz="4000">
                <a:solidFill>
                  <a:srgbClr val="003E52"/>
                </a:solidFill>
              </a:defRPr>
            </a:lvl1pPr>
          </a:lstStyle>
          <a:p>
            <a:pPr lvl="0"/>
            <a:r>
              <a:rPr lang="es-ES"/>
              <a:t>Haga clic para modificar el estilo de texto del patrón</a:t>
            </a:r>
          </a:p>
        </p:txBody>
      </p:sp>
      <p:sp>
        <p:nvSpPr>
          <p:cNvPr id="12" name="5 Marcador de número de diapositiva"/>
          <p:cNvSpPr>
            <a:spLocks noGrp="1"/>
          </p:cNvSpPr>
          <p:nvPr>
            <p:ph type="sldNum" sz="quarter" idx="4"/>
          </p:nvPr>
        </p:nvSpPr>
        <p:spPr>
          <a:xfrm>
            <a:off x="7740352" y="6453336"/>
            <a:ext cx="1413520" cy="365125"/>
          </a:xfrm>
          <a:prstGeom prst="rect">
            <a:avLst/>
          </a:prstGeom>
        </p:spPr>
        <p:txBody>
          <a:bodyPr vert="horz" lIns="91440" tIns="45720" rIns="91440" bIns="45720" rtlCol="0" anchor="ctr"/>
          <a:lstStyle>
            <a:lvl1pPr algn="r">
              <a:defRPr sz="1100">
                <a:solidFill>
                  <a:srgbClr val="174970"/>
                </a:solidFill>
                <a:latin typeface="Arial" panose="020B0604020202020204" pitchFamily="34" charset="0"/>
                <a:cs typeface="Arial" panose="020B0604020202020204" pitchFamily="34" charset="0"/>
              </a:defRPr>
            </a:lvl1pPr>
          </a:lstStyle>
          <a:p>
            <a:fld id="{0AEE6DC9-5AC4-4174-887C-07A615CCC701}" type="slidenum">
              <a:rPr lang="es-CO" smtClean="0"/>
              <a:pPr/>
              <a:t>‹#›</a:t>
            </a:fld>
            <a:endParaRPr lang="es-CO"/>
          </a:p>
        </p:txBody>
      </p:sp>
      <p:sp>
        <p:nvSpPr>
          <p:cNvPr id="15" name="4 Marcador de pie de página"/>
          <p:cNvSpPr>
            <a:spLocks noGrp="1"/>
          </p:cNvSpPr>
          <p:nvPr>
            <p:ph type="ftr" sz="quarter" idx="11"/>
          </p:nvPr>
        </p:nvSpPr>
        <p:spPr>
          <a:xfrm>
            <a:off x="2195736" y="6453336"/>
            <a:ext cx="5256584" cy="365125"/>
          </a:xfrm>
          <a:prstGeom prst="rect">
            <a:avLst/>
          </a:prstGeom>
        </p:spPr>
        <p:txBody>
          <a:bodyPr/>
          <a:lstStyle/>
          <a:p>
            <a:r>
              <a:rPr lang="es-ES"/>
              <a:t>© 2019 - Universidad de Los Andes – Departamento de Sistemas y Computación  - Darío Correal</a:t>
            </a:r>
            <a:endParaRPr lang="es-CO"/>
          </a:p>
        </p:txBody>
      </p:sp>
      <p:grpSp>
        <p:nvGrpSpPr>
          <p:cNvPr id="16" name="Group 15"/>
          <p:cNvGrpSpPr/>
          <p:nvPr userDrawn="1"/>
        </p:nvGrpSpPr>
        <p:grpSpPr>
          <a:xfrm>
            <a:off x="0" y="0"/>
            <a:ext cx="9180512" cy="1268760"/>
            <a:chOff x="0" y="0"/>
            <a:chExt cx="9180512" cy="1268760"/>
          </a:xfrm>
        </p:grpSpPr>
        <p:pic>
          <p:nvPicPr>
            <p:cNvPr id="17" name="Picture 2" descr="C:\Users\gj.osorio20\Desktop\universidaddelosandes-(2)-[Convertido].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51520" y="332656"/>
              <a:ext cx="1747699" cy="614290"/>
            </a:xfrm>
            <a:prstGeom prst="rect">
              <a:avLst/>
            </a:prstGeom>
            <a:noFill/>
            <a:extLst>
              <a:ext uri="{909E8E84-426E-40dd-AFC4-6F175D3DCCD1}">
                <a14:hiddenFill xmlns:a14="http://schemas.microsoft.com/office/drawing/2010/main" xmlns="">
                  <a:solidFill>
                    <a:srgbClr val="FFFFFF"/>
                  </a:solidFill>
                </a14:hiddenFill>
              </a:ext>
            </a:extLst>
          </p:spPr>
        </p:pic>
        <p:sp>
          <p:nvSpPr>
            <p:cNvPr id="18" name="Rectangle 17"/>
            <p:cNvSpPr/>
            <p:nvPr userDrawn="1"/>
          </p:nvSpPr>
          <p:spPr>
            <a:xfrm>
              <a:off x="0" y="0"/>
              <a:ext cx="9180512" cy="1268760"/>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19" name="TextBox 18"/>
            <p:cNvSpPr txBox="1"/>
            <p:nvPr userDrawn="1"/>
          </p:nvSpPr>
          <p:spPr>
            <a:xfrm>
              <a:off x="179512" y="332656"/>
              <a:ext cx="4248472" cy="338554"/>
            </a:xfrm>
            <a:prstGeom prst="rect">
              <a:avLst/>
            </a:prstGeom>
            <a:noFill/>
          </p:spPr>
          <p:txBody>
            <a:bodyPr wrap="square" rtlCol="0">
              <a:spAutoFit/>
            </a:bodyPr>
            <a:lstStyle/>
            <a:p>
              <a:pPr algn="l"/>
              <a:r>
                <a:rPr lang="es-CO" sz="1600" u="none">
                  <a:solidFill>
                    <a:schemeClr val="bg1"/>
                  </a:solidFill>
                </a:rPr>
                <a:t>Arquitecturas de Nueva Generación</a:t>
              </a:r>
            </a:p>
          </p:txBody>
        </p:sp>
        <p:sp>
          <p:nvSpPr>
            <p:cNvPr id="20" name="Rectangle 19"/>
            <p:cNvSpPr/>
            <p:nvPr userDrawn="1"/>
          </p:nvSpPr>
          <p:spPr>
            <a:xfrm>
              <a:off x="179512" y="764704"/>
              <a:ext cx="2612614" cy="276999"/>
            </a:xfrm>
            <a:prstGeom prst="rect">
              <a:avLst/>
            </a:prstGeom>
          </p:spPr>
          <p:txBody>
            <a:bodyPr wrap="none">
              <a:spAutoFit/>
            </a:bodyPr>
            <a:lstStyle/>
            <a:p>
              <a:pPr algn="l"/>
              <a:r>
                <a:rPr lang="es-CO" sz="1200" u="none">
                  <a:solidFill>
                    <a:schemeClr val="bg1">
                      <a:lumMod val="75000"/>
                    </a:schemeClr>
                  </a:solidFill>
                </a:rPr>
                <a:t>Maestría en Arquitecturas de TI - MATI</a:t>
              </a:r>
            </a:p>
          </p:txBody>
        </p:sp>
        <p:cxnSp>
          <p:nvCxnSpPr>
            <p:cNvPr id="21" name="Straight Connector 20"/>
            <p:cNvCxnSpPr/>
            <p:nvPr userDrawn="1"/>
          </p:nvCxnSpPr>
          <p:spPr>
            <a:xfrm>
              <a:off x="251520" y="692696"/>
              <a:ext cx="3384376" cy="0"/>
            </a:xfrm>
            <a:prstGeom prst="line">
              <a:avLst/>
            </a:prstGeom>
            <a:ln w="12700" cmpd="sng">
              <a:solidFill>
                <a:schemeClr val="accent1">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22" name="Imagen 6" descr="globe.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660232" y="188640"/>
              <a:ext cx="892795" cy="891480"/>
            </a:xfrm>
            <a:prstGeom prst="rect">
              <a:avLst/>
            </a:prstGeom>
          </p:spPr>
        </p:pic>
      </p:grpSp>
    </p:spTree>
    <p:extLst>
      <p:ext uri="{BB962C8B-B14F-4D97-AF65-F5344CB8AC3E}">
        <p14:creationId xmlns:p14="http://schemas.microsoft.com/office/powerpoint/2010/main" val="27095309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6_Título y objetos">
    <p:bg>
      <p:bgPr>
        <a:solidFill>
          <a:schemeClr val="bg1"/>
        </a:solid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a:xfrm>
            <a:off x="457200" y="1628880"/>
            <a:ext cx="8003232" cy="720000"/>
          </a:xfrm>
        </p:spPr>
        <p:txBody>
          <a:bodyPr/>
          <a:lstStyle>
            <a:lvl1pPr>
              <a:defRPr sz="3000"/>
            </a:lvl1pPr>
          </a:lstStyle>
          <a:p>
            <a:r>
              <a:rPr lang="es-ES"/>
              <a:t>Haga clic para modificar el estilo de título del patrón</a:t>
            </a:r>
            <a:endParaRPr lang="es-CO"/>
          </a:p>
        </p:txBody>
      </p:sp>
      <p:sp>
        <p:nvSpPr>
          <p:cNvPr id="7" name="TextBox 15"/>
          <p:cNvSpPr txBox="1"/>
          <p:nvPr userDrawn="1"/>
        </p:nvSpPr>
        <p:spPr bwMode="gray">
          <a:xfrm>
            <a:off x="683568" y="3476615"/>
            <a:ext cx="426029" cy="2400657"/>
          </a:xfrm>
          <a:prstGeom prst="rect">
            <a:avLst/>
          </a:prstGeom>
          <a:noFill/>
        </p:spPr>
        <p:txBody>
          <a:bodyPr wrap="square" rtlCol="0">
            <a:spAutoFit/>
          </a:bodyPr>
          <a:lstStyle/>
          <a:p>
            <a:pPr algn="l"/>
            <a:r>
              <a:rPr lang="en-US" sz="15000" b="0" i="0">
                <a:solidFill>
                  <a:srgbClr val="003E52"/>
                </a:solidFill>
                <a:latin typeface="Arial"/>
                <a:cs typeface="Arial"/>
              </a:rPr>
              <a:t>“</a:t>
            </a:r>
          </a:p>
        </p:txBody>
      </p:sp>
      <p:sp>
        <p:nvSpPr>
          <p:cNvPr id="8" name="TextBox 12"/>
          <p:cNvSpPr txBox="1"/>
          <p:nvPr userDrawn="1"/>
        </p:nvSpPr>
        <p:spPr bwMode="gray">
          <a:xfrm>
            <a:off x="7653582" y="4844767"/>
            <a:ext cx="446810" cy="2400657"/>
          </a:xfrm>
          <a:prstGeom prst="rect">
            <a:avLst/>
          </a:prstGeom>
          <a:noFill/>
        </p:spPr>
        <p:txBody>
          <a:bodyPr wrap="square" rtlCol="0">
            <a:spAutoFit/>
          </a:bodyPr>
          <a:lstStyle/>
          <a:p>
            <a:pPr algn="l"/>
            <a:r>
              <a:rPr lang="en-US" sz="15000" b="0" i="0">
                <a:solidFill>
                  <a:srgbClr val="003E52"/>
                </a:solidFill>
                <a:latin typeface="Arial"/>
                <a:cs typeface="Arial"/>
              </a:rPr>
              <a:t>”</a:t>
            </a:r>
          </a:p>
        </p:txBody>
      </p:sp>
      <p:sp>
        <p:nvSpPr>
          <p:cNvPr id="10" name="Text Placeholder 3"/>
          <p:cNvSpPr>
            <a:spLocks noGrp="1"/>
          </p:cNvSpPr>
          <p:nvPr>
            <p:ph type="body" sz="half" idx="13"/>
          </p:nvPr>
        </p:nvSpPr>
        <p:spPr bwMode="gray">
          <a:xfrm>
            <a:off x="1401785" y="5956886"/>
            <a:ext cx="6340430" cy="342174"/>
          </a:xfrm>
        </p:spPr>
        <p:txBody>
          <a:bodyPr anchor="t">
            <a:noAutofit/>
          </a:bodyPr>
          <a:lstStyle>
            <a:lvl1pPr marL="0" indent="0">
              <a:buNone/>
              <a:defRPr lang="en-US" sz="2200" b="1" i="1" kern="1200" cap="small" dirty="0">
                <a:solidFill>
                  <a:srgbClr val="003E52"/>
                </a:solidFill>
                <a:latin typeface="Arial Black" panose="020B0A04020102020204" pitchFamily="34" charset="0"/>
                <a:ea typeface="+mn-ea"/>
                <a:cs typeface="Arial" panose="020B0604020202020204"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11" name="Text Placeholder 3"/>
          <p:cNvSpPr>
            <a:spLocks noGrp="1"/>
          </p:cNvSpPr>
          <p:nvPr>
            <p:ph type="body" sz="half" idx="2"/>
          </p:nvPr>
        </p:nvSpPr>
        <p:spPr>
          <a:xfrm>
            <a:off x="755576" y="2781995"/>
            <a:ext cx="7632848" cy="844640"/>
          </a:xfrm>
        </p:spPr>
        <p:txBody>
          <a:bodyPr anchor="ctr">
            <a:normAutofit/>
          </a:bodyPr>
          <a:lstStyle>
            <a:lvl1pPr marL="0" indent="0">
              <a:buNone/>
              <a:defRPr sz="2400">
                <a:solidFill>
                  <a:srgbClr val="003E5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14" name="13 Marcador de texto"/>
          <p:cNvSpPr>
            <a:spLocks noGrp="1"/>
          </p:cNvSpPr>
          <p:nvPr>
            <p:ph type="body" sz="quarter" idx="14"/>
          </p:nvPr>
        </p:nvSpPr>
        <p:spPr>
          <a:xfrm>
            <a:off x="1401763" y="3908663"/>
            <a:ext cx="6340475" cy="2015030"/>
          </a:xfrm>
        </p:spPr>
        <p:txBody>
          <a:bodyPr anchor="ctr">
            <a:normAutofit/>
          </a:bodyPr>
          <a:lstStyle>
            <a:lvl1pPr algn="l">
              <a:defRPr sz="4000">
                <a:solidFill>
                  <a:srgbClr val="003E52"/>
                </a:solidFill>
              </a:defRPr>
            </a:lvl1pPr>
          </a:lstStyle>
          <a:p>
            <a:pPr lvl="0"/>
            <a:r>
              <a:rPr lang="es-ES"/>
              <a:t>Haga clic para modificar el estilo de texto del patrón</a:t>
            </a:r>
          </a:p>
        </p:txBody>
      </p:sp>
      <p:sp>
        <p:nvSpPr>
          <p:cNvPr id="12" name="5 Marcador de número de diapositiva"/>
          <p:cNvSpPr>
            <a:spLocks noGrp="1"/>
          </p:cNvSpPr>
          <p:nvPr>
            <p:ph type="sldNum" sz="quarter" idx="4"/>
          </p:nvPr>
        </p:nvSpPr>
        <p:spPr>
          <a:xfrm>
            <a:off x="7812360" y="6453336"/>
            <a:ext cx="1341512" cy="365125"/>
          </a:xfrm>
          <a:prstGeom prst="rect">
            <a:avLst/>
          </a:prstGeom>
        </p:spPr>
        <p:txBody>
          <a:bodyPr vert="horz" lIns="91440" tIns="45720" rIns="91440" bIns="45720" rtlCol="0" anchor="ctr"/>
          <a:lstStyle>
            <a:lvl1pPr algn="r">
              <a:defRPr sz="1100">
                <a:solidFill>
                  <a:srgbClr val="174970"/>
                </a:solidFill>
                <a:latin typeface="Arial" panose="020B0604020202020204" pitchFamily="34" charset="0"/>
                <a:cs typeface="Arial" panose="020B0604020202020204" pitchFamily="34" charset="0"/>
              </a:defRPr>
            </a:lvl1pPr>
          </a:lstStyle>
          <a:p>
            <a:fld id="{0AEE6DC9-5AC4-4174-887C-07A615CCC701}" type="slidenum">
              <a:rPr lang="es-CO" smtClean="0"/>
              <a:pPr/>
              <a:t>‹#›</a:t>
            </a:fld>
            <a:endParaRPr lang="es-CO"/>
          </a:p>
        </p:txBody>
      </p:sp>
      <p:sp>
        <p:nvSpPr>
          <p:cNvPr id="15" name="4 Marcador de pie de página"/>
          <p:cNvSpPr>
            <a:spLocks noGrp="1"/>
          </p:cNvSpPr>
          <p:nvPr>
            <p:ph type="ftr" sz="quarter" idx="11"/>
          </p:nvPr>
        </p:nvSpPr>
        <p:spPr>
          <a:xfrm>
            <a:off x="2123728" y="6453336"/>
            <a:ext cx="5256584" cy="365125"/>
          </a:xfrm>
          <a:prstGeom prst="rect">
            <a:avLst/>
          </a:prstGeom>
        </p:spPr>
        <p:txBody>
          <a:bodyPr/>
          <a:lstStyle/>
          <a:p>
            <a:r>
              <a:rPr lang="es-ES"/>
              <a:t>© 2019 - Universidad de Los Andes – Departamento de Sistemas y Computación  - Darío Correal</a:t>
            </a:r>
            <a:endParaRPr lang="es-CO"/>
          </a:p>
        </p:txBody>
      </p:sp>
      <p:grpSp>
        <p:nvGrpSpPr>
          <p:cNvPr id="16" name="Group 15"/>
          <p:cNvGrpSpPr/>
          <p:nvPr userDrawn="1"/>
        </p:nvGrpSpPr>
        <p:grpSpPr>
          <a:xfrm>
            <a:off x="0" y="0"/>
            <a:ext cx="9180512" cy="1268760"/>
            <a:chOff x="0" y="0"/>
            <a:chExt cx="9180512" cy="1268760"/>
          </a:xfrm>
        </p:grpSpPr>
        <p:pic>
          <p:nvPicPr>
            <p:cNvPr id="17" name="Picture 2" descr="C:\Users\gj.osorio20\Desktop\universidaddelosandes-(2)-[Convertido].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51520" y="332656"/>
              <a:ext cx="1747699" cy="614290"/>
            </a:xfrm>
            <a:prstGeom prst="rect">
              <a:avLst/>
            </a:prstGeom>
            <a:noFill/>
            <a:extLst>
              <a:ext uri="{909E8E84-426E-40dd-AFC4-6F175D3DCCD1}">
                <a14:hiddenFill xmlns:a14="http://schemas.microsoft.com/office/drawing/2010/main" xmlns="">
                  <a:solidFill>
                    <a:srgbClr val="FFFFFF"/>
                  </a:solidFill>
                </a14:hiddenFill>
              </a:ext>
            </a:extLst>
          </p:spPr>
        </p:pic>
        <p:sp>
          <p:nvSpPr>
            <p:cNvPr id="18" name="Rectangle 17"/>
            <p:cNvSpPr/>
            <p:nvPr userDrawn="1"/>
          </p:nvSpPr>
          <p:spPr>
            <a:xfrm>
              <a:off x="0" y="0"/>
              <a:ext cx="9180512" cy="1268760"/>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19" name="TextBox 18"/>
            <p:cNvSpPr txBox="1"/>
            <p:nvPr userDrawn="1"/>
          </p:nvSpPr>
          <p:spPr>
            <a:xfrm>
              <a:off x="179512" y="332656"/>
              <a:ext cx="4248472" cy="338554"/>
            </a:xfrm>
            <a:prstGeom prst="rect">
              <a:avLst/>
            </a:prstGeom>
            <a:noFill/>
          </p:spPr>
          <p:txBody>
            <a:bodyPr wrap="square" rtlCol="0">
              <a:spAutoFit/>
            </a:bodyPr>
            <a:lstStyle/>
            <a:p>
              <a:pPr algn="l"/>
              <a:r>
                <a:rPr lang="es-CO" sz="1600" u="none">
                  <a:solidFill>
                    <a:schemeClr val="bg1"/>
                  </a:solidFill>
                </a:rPr>
                <a:t>Arquitecturas de Nueva Generación</a:t>
              </a:r>
            </a:p>
          </p:txBody>
        </p:sp>
        <p:sp>
          <p:nvSpPr>
            <p:cNvPr id="20" name="Rectangle 19"/>
            <p:cNvSpPr/>
            <p:nvPr userDrawn="1"/>
          </p:nvSpPr>
          <p:spPr>
            <a:xfrm>
              <a:off x="179512" y="764704"/>
              <a:ext cx="2612614" cy="276999"/>
            </a:xfrm>
            <a:prstGeom prst="rect">
              <a:avLst/>
            </a:prstGeom>
          </p:spPr>
          <p:txBody>
            <a:bodyPr wrap="none">
              <a:spAutoFit/>
            </a:bodyPr>
            <a:lstStyle/>
            <a:p>
              <a:pPr algn="l"/>
              <a:r>
                <a:rPr lang="es-CO" sz="1200" u="none">
                  <a:solidFill>
                    <a:schemeClr val="bg1">
                      <a:lumMod val="75000"/>
                    </a:schemeClr>
                  </a:solidFill>
                </a:rPr>
                <a:t>Maestría en Arquitecturas de TI - MATI</a:t>
              </a:r>
            </a:p>
          </p:txBody>
        </p:sp>
        <p:cxnSp>
          <p:nvCxnSpPr>
            <p:cNvPr id="21" name="Straight Connector 20"/>
            <p:cNvCxnSpPr/>
            <p:nvPr userDrawn="1"/>
          </p:nvCxnSpPr>
          <p:spPr>
            <a:xfrm>
              <a:off x="251520" y="692696"/>
              <a:ext cx="3384376" cy="0"/>
            </a:xfrm>
            <a:prstGeom prst="line">
              <a:avLst/>
            </a:prstGeom>
            <a:ln w="12700" cmpd="sng">
              <a:solidFill>
                <a:schemeClr val="accent1">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22" name="Imagen 6" descr="globe.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660232" y="188640"/>
              <a:ext cx="892795" cy="891480"/>
            </a:xfrm>
            <a:prstGeom prst="rect">
              <a:avLst/>
            </a:prstGeom>
          </p:spPr>
        </p:pic>
      </p:grpSp>
    </p:spTree>
    <p:extLst>
      <p:ext uri="{BB962C8B-B14F-4D97-AF65-F5344CB8AC3E}">
        <p14:creationId xmlns:p14="http://schemas.microsoft.com/office/powerpoint/2010/main" val="26108769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_Título y objetos">
    <p:bg>
      <p:bgPr>
        <a:solidFill>
          <a:schemeClr val="bg1"/>
        </a:solid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a:xfrm>
            <a:off x="457200" y="1628800"/>
            <a:ext cx="8003232" cy="720000"/>
          </a:xfrm>
        </p:spPr>
        <p:txBody>
          <a:bodyPr/>
          <a:lstStyle>
            <a:lvl1pPr>
              <a:defRPr sz="3000">
                <a:solidFill>
                  <a:srgbClr val="003E52"/>
                </a:solidFill>
              </a:defRPr>
            </a:lvl1pPr>
          </a:lstStyle>
          <a:p>
            <a:r>
              <a:rPr lang="es-ES"/>
              <a:t>Haga clic para modificar el estilo de título del patrón</a:t>
            </a:r>
            <a:endParaRPr lang="es-CO"/>
          </a:p>
        </p:txBody>
      </p:sp>
      <p:sp>
        <p:nvSpPr>
          <p:cNvPr id="12" name="Text Placeholder 3"/>
          <p:cNvSpPr>
            <a:spLocks noGrp="1"/>
          </p:cNvSpPr>
          <p:nvPr>
            <p:ph type="body" sz="half" idx="13"/>
          </p:nvPr>
        </p:nvSpPr>
        <p:spPr bwMode="gray">
          <a:xfrm>
            <a:off x="467573" y="5085184"/>
            <a:ext cx="7992831" cy="1224136"/>
          </a:xfrm>
        </p:spPr>
        <p:txBody>
          <a:bodyPr anchor="t">
            <a:noAutofit/>
          </a:bodyPr>
          <a:lstStyle>
            <a:lvl1pPr marL="0" indent="0">
              <a:buNone/>
              <a:defRPr lang="en-US" sz="2000" b="0" i="0" kern="1200" cap="small" dirty="0">
                <a:solidFill>
                  <a:srgbClr val="003E52"/>
                </a:solidFill>
                <a:latin typeface="Arial" panose="020B0604020202020204" pitchFamily="34" charset="0"/>
                <a:ea typeface="+mn-ea"/>
                <a:cs typeface="Arial" panose="020B0604020202020204"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13" name="13 Marcador de texto"/>
          <p:cNvSpPr>
            <a:spLocks noGrp="1"/>
          </p:cNvSpPr>
          <p:nvPr>
            <p:ph type="body" sz="quarter" idx="14"/>
          </p:nvPr>
        </p:nvSpPr>
        <p:spPr>
          <a:xfrm>
            <a:off x="467545" y="2746162"/>
            <a:ext cx="7992888" cy="2110959"/>
          </a:xfrm>
        </p:spPr>
        <p:txBody>
          <a:bodyPr anchor="ctr">
            <a:normAutofit/>
          </a:bodyPr>
          <a:lstStyle>
            <a:lvl1pPr>
              <a:defRPr sz="4000">
                <a:solidFill>
                  <a:srgbClr val="003E52"/>
                </a:solidFill>
              </a:defRPr>
            </a:lvl1pPr>
          </a:lstStyle>
          <a:p>
            <a:pPr lvl="0"/>
            <a:r>
              <a:rPr lang="es-ES"/>
              <a:t>Haga clic para modificar el estilo de texto del patrón</a:t>
            </a:r>
          </a:p>
        </p:txBody>
      </p:sp>
      <p:sp>
        <p:nvSpPr>
          <p:cNvPr id="8" name="5 Marcador de número de diapositiva"/>
          <p:cNvSpPr>
            <a:spLocks noGrp="1"/>
          </p:cNvSpPr>
          <p:nvPr>
            <p:ph type="sldNum" sz="quarter" idx="4"/>
          </p:nvPr>
        </p:nvSpPr>
        <p:spPr>
          <a:xfrm>
            <a:off x="7812360" y="6453336"/>
            <a:ext cx="1341512" cy="365125"/>
          </a:xfrm>
          <a:prstGeom prst="rect">
            <a:avLst/>
          </a:prstGeom>
        </p:spPr>
        <p:txBody>
          <a:bodyPr vert="horz" lIns="91440" tIns="45720" rIns="91440" bIns="45720" rtlCol="0" anchor="ctr"/>
          <a:lstStyle>
            <a:lvl1pPr algn="r">
              <a:defRPr sz="1100">
                <a:solidFill>
                  <a:srgbClr val="174970"/>
                </a:solidFill>
                <a:latin typeface="Arial" panose="020B0604020202020204" pitchFamily="34" charset="0"/>
                <a:cs typeface="Arial" panose="020B0604020202020204" pitchFamily="34" charset="0"/>
              </a:defRPr>
            </a:lvl1pPr>
          </a:lstStyle>
          <a:p>
            <a:fld id="{0AEE6DC9-5AC4-4174-887C-07A615CCC701}" type="slidenum">
              <a:rPr lang="es-CO" smtClean="0"/>
              <a:pPr/>
              <a:t>‹#›</a:t>
            </a:fld>
            <a:endParaRPr lang="es-CO"/>
          </a:p>
        </p:txBody>
      </p:sp>
      <p:sp>
        <p:nvSpPr>
          <p:cNvPr id="10" name="4 Marcador de pie de página"/>
          <p:cNvSpPr>
            <a:spLocks noGrp="1"/>
          </p:cNvSpPr>
          <p:nvPr>
            <p:ph type="ftr" sz="quarter" idx="11"/>
          </p:nvPr>
        </p:nvSpPr>
        <p:spPr>
          <a:xfrm>
            <a:off x="2195736" y="6453336"/>
            <a:ext cx="5256584" cy="365125"/>
          </a:xfrm>
          <a:prstGeom prst="rect">
            <a:avLst/>
          </a:prstGeom>
        </p:spPr>
        <p:txBody>
          <a:bodyPr/>
          <a:lstStyle/>
          <a:p>
            <a:r>
              <a:rPr lang="es-ES"/>
              <a:t>© 2019 - Universidad de Los Andes – Departamento de Sistemas y Computación  - Darío Correal</a:t>
            </a:r>
            <a:endParaRPr lang="es-CO"/>
          </a:p>
        </p:txBody>
      </p:sp>
      <p:grpSp>
        <p:nvGrpSpPr>
          <p:cNvPr id="11" name="Group 10"/>
          <p:cNvGrpSpPr/>
          <p:nvPr userDrawn="1"/>
        </p:nvGrpSpPr>
        <p:grpSpPr>
          <a:xfrm>
            <a:off x="0" y="0"/>
            <a:ext cx="9180512" cy="1268760"/>
            <a:chOff x="0" y="0"/>
            <a:chExt cx="9180512" cy="1268760"/>
          </a:xfrm>
        </p:grpSpPr>
        <p:pic>
          <p:nvPicPr>
            <p:cNvPr id="14" name="Picture 2" descr="C:\Users\gj.osorio20\Desktop\universidaddelosandes-(2)-[Convertido].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51520" y="332656"/>
              <a:ext cx="1747699" cy="614290"/>
            </a:xfrm>
            <a:prstGeom prst="rect">
              <a:avLst/>
            </a:prstGeom>
            <a:noFill/>
            <a:extLst>
              <a:ext uri="{909E8E84-426E-40dd-AFC4-6F175D3DCCD1}">
                <a14:hiddenFill xmlns:a14="http://schemas.microsoft.com/office/drawing/2010/main" xmlns="">
                  <a:solidFill>
                    <a:srgbClr val="FFFFFF"/>
                  </a:solidFill>
                </a14:hiddenFill>
              </a:ext>
            </a:extLst>
          </p:spPr>
        </p:pic>
        <p:sp>
          <p:nvSpPr>
            <p:cNvPr id="15" name="Rectangle 14"/>
            <p:cNvSpPr/>
            <p:nvPr userDrawn="1"/>
          </p:nvSpPr>
          <p:spPr>
            <a:xfrm>
              <a:off x="0" y="0"/>
              <a:ext cx="9180512" cy="1268760"/>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16" name="TextBox 15"/>
            <p:cNvSpPr txBox="1"/>
            <p:nvPr userDrawn="1"/>
          </p:nvSpPr>
          <p:spPr>
            <a:xfrm>
              <a:off x="179512" y="332656"/>
              <a:ext cx="4248472" cy="338554"/>
            </a:xfrm>
            <a:prstGeom prst="rect">
              <a:avLst/>
            </a:prstGeom>
            <a:noFill/>
          </p:spPr>
          <p:txBody>
            <a:bodyPr wrap="square" rtlCol="0">
              <a:spAutoFit/>
            </a:bodyPr>
            <a:lstStyle/>
            <a:p>
              <a:pPr algn="l"/>
              <a:r>
                <a:rPr lang="es-CO" sz="1600" u="none">
                  <a:solidFill>
                    <a:schemeClr val="bg1"/>
                  </a:solidFill>
                </a:rPr>
                <a:t>Arquitecturas de Nueva Generación</a:t>
              </a:r>
            </a:p>
          </p:txBody>
        </p:sp>
        <p:sp>
          <p:nvSpPr>
            <p:cNvPr id="17" name="Rectangle 16"/>
            <p:cNvSpPr/>
            <p:nvPr userDrawn="1"/>
          </p:nvSpPr>
          <p:spPr>
            <a:xfrm>
              <a:off x="179512" y="764704"/>
              <a:ext cx="2612614" cy="276999"/>
            </a:xfrm>
            <a:prstGeom prst="rect">
              <a:avLst/>
            </a:prstGeom>
          </p:spPr>
          <p:txBody>
            <a:bodyPr wrap="none">
              <a:spAutoFit/>
            </a:bodyPr>
            <a:lstStyle/>
            <a:p>
              <a:pPr algn="l"/>
              <a:r>
                <a:rPr lang="es-CO" sz="1200" u="none">
                  <a:solidFill>
                    <a:schemeClr val="bg1">
                      <a:lumMod val="75000"/>
                    </a:schemeClr>
                  </a:solidFill>
                </a:rPr>
                <a:t>Maestría en Arquitecturas de TI - MATI</a:t>
              </a:r>
            </a:p>
          </p:txBody>
        </p:sp>
        <p:cxnSp>
          <p:nvCxnSpPr>
            <p:cNvPr id="18" name="Straight Connector 17"/>
            <p:cNvCxnSpPr/>
            <p:nvPr userDrawn="1"/>
          </p:nvCxnSpPr>
          <p:spPr>
            <a:xfrm>
              <a:off x="251520" y="692696"/>
              <a:ext cx="3384376" cy="0"/>
            </a:xfrm>
            <a:prstGeom prst="line">
              <a:avLst/>
            </a:prstGeom>
            <a:ln w="12700" cmpd="sng">
              <a:solidFill>
                <a:schemeClr val="accent1">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19" name="Imagen 6" descr="globe.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660232" y="188640"/>
              <a:ext cx="892795" cy="891480"/>
            </a:xfrm>
            <a:prstGeom prst="rect">
              <a:avLst/>
            </a:prstGeom>
          </p:spPr>
        </p:pic>
      </p:grpSp>
    </p:spTree>
    <p:extLst>
      <p:ext uri="{BB962C8B-B14F-4D97-AF65-F5344CB8AC3E}">
        <p14:creationId xmlns:p14="http://schemas.microsoft.com/office/powerpoint/2010/main" val="35891959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4_Título y objetos">
    <p:bg>
      <p:bgPr>
        <a:solidFill>
          <a:schemeClr val="bg1"/>
        </a:solid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a:xfrm>
            <a:off x="457200" y="1628880"/>
            <a:ext cx="8003232" cy="720000"/>
          </a:xfrm>
        </p:spPr>
        <p:txBody>
          <a:bodyPr/>
          <a:lstStyle>
            <a:lvl1pPr>
              <a:defRPr sz="3000">
                <a:solidFill>
                  <a:srgbClr val="003E52"/>
                </a:solidFill>
              </a:defRPr>
            </a:lvl1pPr>
          </a:lstStyle>
          <a:p>
            <a:r>
              <a:rPr lang="es-ES"/>
              <a:t>Haga clic para modificar el estilo de título del patrón</a:t>
            </a:r>
            <a:endParaRPr lang="es-CO"/>
          </a:p>
        </p:txBody>
      </p:sp>
      <p:sp>
        <p:nvSpPr>
          <p:cNvPr id="7" name="6 Marcador de texto"/>
          <p:cNvSpPr>
            <a:spLocks noGrp="1"/>
          </p:cNvSpPr>
          <p:nvPr>
            <p:ph type="body" sz="quarter" idx="13"/>
          </p:nvPr>
        </p:nvSpPr>
        <p:spPr>
          <a:xfrm>
            <a:off x="468314" y="2765306"/>
            <a:ext cx="2304256" cy="1250833"/>
          </a:xfrm>
        </p:spPr>
        <p:txBody>
          <a:bodyPr anchor="ctr">
            <a:noAutofit/>
          </a:bodyPr>
          <a:lstStyle>
            <a:lvl1pPr>
              <a:defRPr sz="2400">
                <a:solidFill>
                  <a:srgbClr val="003E52"/>
                </a:solidFill>
              </a:defRPr>
            </a:lvl1pPr>
          </a:lstStyle>
          <a:p>
            <a:pPr lvl="0"/>
            <a:r>
              <a:rPr lang="es-ES"/>
              <a:t>Haga clic para modificar el estilo de texto del patrón</a:t>
            </a:r>
            <a:endParaRPr lang="es-CO"/>
          </a:p>
        </p:txBody>
      </p:sp>
      <p:sp>
        <p:nvSpPr>
          <p:cNvPr id="14" name="6 Marcador de texto"/>
          <p:cNvSpPr>
            <a:spLocks noGrp="1"/>
          </p:cNvSpPr>
          <p:nvPr>
            <p:ph type="body" sz="quarter" idx="14"/>
          </p:nvPr>
        </p:nvSpPr>
        <p:spPr>
          <a:xfrm>
            <a:off x="3275857" y="2765777"/>
            <a:ext cx="2304256" cy="1250833"/>
          </a:xfrm>
        </p:spPr>
        <p:txBody>
          <a:bodyPr anchor="ctr">
            <a:noAutofit/>
          </a:bodyPr>
          <a:lstStyle>
            <a:lvl1pPr>
              <a:defRPr sz="2400">
                <a:solidFill>
                  <a:srgbClr val="003E52"/>
                </a:solidFill>
              </a:defRPr>
            </a:lvl1pPr>
          </a:lstStyle>
          <a:p>
            <a:pPr lvl="0"/>
            <a:r>
              <a:rPr lang="es-ES"/>
              <a:t>Haga clic para modificar el estilo de texto del patrón</a:t>
            </a:r>
            <a:endParaRPr lang="es-CO"/>
          </a:p>
        </p:txBody>
      </p:sp>
      <p:sp>
        <p:nvSpPr>
          <p:cNvPr id="15" name="6 Marcador de texto"/>
          <p:cNvSpPr>
            <a:spLocks noGrp="1"/>
          </p:cNvSpPr>
          <p:nvPr>
            <p:ph type="body" sz="quarter" idx="15"/>
          </p:nvPr>
        </p:nvSpPr>
        <p:spPr>
          <a:xfrm>
            <a:off x="6156177" y="2765777"/>
            <a:ext cx="2304256" cy="1250833"/>
          </a:xfrm>
        </p:spPr>
        <p:txBody>
          <a:bodyPr anchor="ctr">
            <a:noAutofit/>
          </a:bodyPr>
          <a:lstStyle>
            <a:lvl1pPr>
              <a:defRPr sz="2400">
                <a:solidFill>
                  <a:srgbClr val="003E52"/>
                </a:solidFill>
              </a:defRPr>
            </a:lvl1pPr>
          </a:lstStyle>
          <a:p>
            <a:pPr lvl="0"/>
            <a:r>
              <a:rPr lang="es-ES"/>
              <a:t>Haga clic para modificar el estilo de texto del patrón</a:t>
            </a:r>
            <a:endParaRPr lang="es-CO"/>
          </a:p>
        </p:txBody>
      </p:sp>
      <p:sp>
        <p:nvSpPr>
          <p:cNvPr id="16" name="6 Marcador de texto"/>
          <p:cNvSpPr>
            <a:spLocks noGrp="1"/>
          </p:cNvSpPr>
          <p:nvPr>
            <p:ph type="body" sz="quarter" idx="16"/>
          </p:nvPr>
        </p:nvSpPr>
        <p:spPr>
          <a:xfrm>
            <a:off x="467545" y="4148609"/>
            <a:ext cx="2304256" cy="2160240"/>
          </a:xfrm>
        </p:spPr>
        <p:txBody>
          <a:bodyPr anchor="t">
            <a:normAutofit/>
          </a:bodyPr>
          <a:lstStyle>
            <a:lvl1pPr>
              <a:defRPr sz="2000">
                <a:solidFill>
                  <a:srgbClr val="003E52"/>
                </a:solidFill>
              </a:defRPr>
            </a:lvl1pPr>
          </a:lstStyle>
          <a:p>
            <a:pPr lvl="0"/>
            <a:r>
              <a:rPr lang="es-ES"/>
              <a:t>Haga clic para modificar el estilo de texto del patrón</a:t>
            </a:r>
            <a:endParaRPr lang="es-CO"/>
          </a:p>
        </p:txBody>
      </p:sp>
      <p:sp>
        <p:nvSpPr>
          <p:cNvPr id="17" name="6 Marcador de texto"/>
          <p:cNvSpPr>
            <a:spLocks noGrp="1"/>
          </p:cNvSpPr>
          <p:nvPr>
            <p:ph type="body" sz="quarter" idx="17"/>
          </p:nvPr>
        </p:nvSpPr>
        <p:spPr>
          <a:xfrm>
            <a:off x="3275088" y="4149080"/>
            <a:ext cx="2304256" cy="2160240"/>
          </a:xfrm>
        </p:spPr>
        <p:txBody>
          <a:bodyPr anchor="t">
            <a:normAutofit/>
          </a:bodyPr>
          <a:lstStyle>
            <a:lvl1pPr>
              <a:defRPr sz="2000">
                <a:solidFill>
                  <a:srgbClr val="003E52"/>
                </a:solidFill>
              </a:defRPr>
            </a:lvl1pPr>
          </a:lstStyle>
          <a:p>
            <a:pPr lvl="0"/>
            <a:r>
              <a:rPr lang="es-ES"/>
              <a:t>Haga clic para modificar el estilo de texto del patrón</a:t>
            </a:r>
            <a:endParaRPr lang="es-CO"/>
          </a:p>
        </p:txBody>
      </p:sp>
      <p:sp>
        <p:nvSpPr>
          <p:cNvPr id="18" name="6 Marcador de texto"/>
          <p:cNvSpPr>
            <a:spLocks noGrp="1"/>
          </p:cNvSpPr>
          <p:nvPr>
            <p:ph type="body" sz="quarter" idx="18"/>
          </p:nvPr>
        </p:nvSpPr>
        <p:spPr>
          <a:xfrm>
            <a:off x="6155408" y="4149080"/>
            <a:ext cx="2304256" cy="2160240"/>
          </a:xfrm>
        </p:spPr>
        <p:txBody>
          <a:bodyPr anchor="t">
            <a:normAutofit/>
          </a:bodyPr>
          <a:lstStyle>
            <a:lvl1pPr>
              <a:defRPr sz="2000">
                <a:solidFill>
                  <a:srgbClr val="003E52"/>
                </a:solidFill>
              </a:defRPr>
            </a:lvl1pPr>
          </a:lstStyle>
          <a:p>
            <a:pPr lvl="0"/>
            <a:r>
              <a:rPr lang="es-ES"/>
              <a:t>Haga clic para modificar el estilo de texto del patrón</a:t>
            </a:r>
            <a:endParaRPr lang="es-CO"/>
          </a:p>
        </p:txBody>
      </p:sp>
      <p:cxnSp>
        <p:nvCxnSpPr>
          <p:cNvPr id="9" name="8 Conector recto"/>
          <p:cNvCxnSpPr/>
          <p:nvPr userDrawn="1"/>
        </p:nvCxnSpPr>
        <p:spPr>
          <a:xfrm>
            <a:off x="3038400" y="2765306"/>
            <a:ext cx="0" cy="3543543"/>
          </a:xfrm>
          <a:prstGeom prst="line">
            <a:avLst/>
          </a:prstGeom>
          <a:ln>
            <a:solidFill>
              <a:schemeClr val="tx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 name="18 Conector recto"/>
          <p:cNvCxnSpPr/>
          <p:nvPr userDrawn="1"/>
        </p:nvCxnSpPr>
        <p:spPr>
          <a:xfrm>
            <a:off x="5868145" y="2765306"/>
            <a:ext cx="0" cy="3543543"/>
          </a:xfrm>
          <a:prstGeom prst="line">
            <a:avLst/>
          </a:prstGeom>
          <a:ln>
            <a:solidFill>
              <a:schemeClr val="tx1">
                <a:lumMod val="75000"/>
              </a:schemeClr>
            </a:solidFill>
          </a:ln>
        </p:spPr>
        <p:style>
          <a:lnRef idx="1">
            <a:schemeClr val="accent1"/>
          </a:lnRef>
          <a:fillRef idx="0">
            <a:schemeClr val="accent1"/>
          </a:fillRef>
          <a:effectRef idx="0">
            <a:schemeClr val="accent1"/>
          </a:effectRef>
          <a:fontRef idx="minor">
            <a:schemeClr val="tx1"/>
          </a:fontRef>
        </p:style>
      </p:cxnSp>
      <p:sp>
        <p:nvSpPr>
          <p:cNvPr id="20" name="5 Marcador de número de diapositiva"/>
          <p:cNvSpPr>
            <a:spLocks noGrp="1"/>
          </p:cNvSpPr>
          <p:nvPr>
            <p:ph type="sldNum" sz="quarter" idx="4"/>
          </p:nvPr>
        </p:nvSpPr>
        <p:spPr>
          <a:xfrm>
            <a:off x="7812360" y="6453336"/>
            <a:ext cx="1341512" cy="365125"/>
          </a:xfrm>
          <a:prstGeom prst="rect">
            <a:avLst/>
          </a:prstGeom>
        </p:spPr>
        <p:txBody>
          <a:bodyPr vert="horz" lIns="91440" tIns="45720" rIns="91440" bIns="45720" rtlCol="0" anchor="ctr"/>
          <a:lstStyle>
            <a:lvl1pPr algn="r">
              <a:defRPr sz="1100">
                <a:solidFill>
                  <a:srgbClr val="174970"/>
                </a:solidFill>
                <a:latin typeface="Arial" panose="020B0604020202020204" pitchFamily="34" charset="0"/>
                <a:cs typeface="Arial" panose="020B0604020202020204" pitchFamily="34" charset="0"/>
              </a:defRPr>
            </a:lvl1pPr>
          </a:lstStyle>
          <a:p>
            <a:fld id="{0AEE6DC9-5AC4-4174-887C-07A615CCC701}" type="slidenum">
              <a:rPr lang="es-CO" smtClean="0"/>
              <a:pPr/>
              <a:t>‹#›</a:t>
            </a:fld>
            <a:endParaRPr lang="es-CO"/>
          </a:p>
        </p:txBody>
      </p:sp>
      <p:sp>
        <p:nvSpPr>
          <p:cNvPr id="22" name="4 Marcador de pie de página"/>
          <p:cNvSpPr>
            <a:spLocks noGrp="1"/>
          </p:cNvSpPr>
          <p:nvPr>
            <p:ph type="ftr" sz="quarter" idx="11"/>
          </p:nvPr>
        </p:nvSpPr>
        <p:spPr>
          <a:xfrm>
            <a:off x="2267744" y="6453336"/>
            <a:ext cx="5256584" cy="365125"/>
          </a:xfrm>
          <a:prstGeom prst="rect">
            <a:avLst/>
          </a:prstGeom>
        </p:spPr>
        <p:txBody>
          <a:bodyPr/>
          <a:lstStyle/>
          <a:p>
            <a:r>
              <a:rPr lang="es-ES"/>
              <a:t>© 2019 - Universidad de Los Andes – Departamento de Sistemas y Computación  - Darío Correal</a:t>
            </a:r>
            <a:endParaRPr lang="es-CO"/>
          </a:p>
        </p:txBody>
      </p:sp>
      <p:grpSp>
        <p:nvGrpSpPr>
          <p:cNvPr id="23" name="Group 22"/>
          <p:cNvGrpSpPr/>
          <p:nvPr userDrawn="1"/>
        </p:nvGrpSpPr>
        <p:grpSpPr>
          <a:xfrm>
            <a:off x="0" y="0"/>
            <a:ext cx="9180512" cy="1268760"/>
            <a:chOff x="0" y="0"/>
            <a:chExt cx="9180512" cy="1268760"/>
          </a:xfrm>
        </p:grpSpPr>
        <p:pic>
          <p:nvPicPr>
            <p:cNvPr id="24" name="Picture 2" descr="C:\Users\gj.osorio20\Desktop\universidaddelosandes-(2)-[Convertido].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51520" y="332656"/>
              <a:ext cx="1747699" cy="614290"/>
            </a:xfrm>
            <a:prstGeom prst="rect">
              <a:avLst/>
            </a:prstGeom>
            <a:noFill/>
            <a:extLst>
              <a:ext uri="{909E8E84-426E-40dd-AFC4-6F175D3DCCD1}">
                <a14:hiddenFill xmlns:a14="http://schemas.microsoft.com/office/drawing/2010/main" xmlns="">
                  <a:solidFill>
                    <a:srgbClr val="FFFFFF"/>
                  </a:solidFill>
                </a14:hiddenFill>
              </a:ext>
            </a:extLst>
          </p:spPr>
        </p:pic>
        <p:sp>
          <p:nvSpPr>
            <p:cNvPr id="25" name="Rectangle 24"/>
            <p:cNvSpPr/>
            <p:nvPr userDrawn="1"/>
          </p:nvSpPr>
          <p:spPr>
            <a:xfrm>
              <a:off x="0" y="0"/>
              <a:ext cx="9180512" cy="1268760"/>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26" name="TextBox 25"/>
            <p:cNvSpPr txBox="1"/>
            <p:nvPr userDrawn="1"/>
          </p:nvSpPr>
          <p:spPr>
            <a:xfrm>
              <a:off x="179512" y="332656"/>
              <a:ext cx="4248472" cy="338554"/>
            </a:xfrm>
            <a:prstGeom prst="rect">
              <a:avLst/>
            </a:prstGeom>
            <a:noFill/>
          </p:spPr>
          <p:txBody>
            <a:bodyPr wrap="square" rtlCol="0">
              <a:spAutoFit/>
            </a:bodyPr>
            <a:lstStyle/>
            <a:p>
              <a:pPr algn="l"/>
              <a:r>
                <a:rPr lang="es-CO" sz="1600" u="none">
                  <a:solidFill>
                    <a:schemeClr val="bg1"/>
                  </a:solidFill>
                </a:rPr>
                <a:t>Arquitecturas de Nueva Generación</a:t>
              </a:r>
            </a:p>
          </p:txBody>
        </p:sp>
        <p:sp>
          <p:nvSpPr>
            <p:cNvPr id="27" name="Rectangle 26"/>
            <p:cNvSpPr/>
            <p:nvPr userDrawn="1"/>
          </p:nvSpPr>
          <p:spPr>
            <a:xfrm>
              <a:off x="179512" y="764704"/>
              <a:ext cx="2612614" cy="276999"/>
            </a:xfrm>
            <a:prstGeom prst="rect">
              <a:avLst/>
            </a:prstGeom>
          </p:spPr>
          <p:txBody>
            <a:bodyPr wrap="none">
              <a:spAutoFit/>
            </a:bodyPr>
            <a:lstStyle/>
            <a:p>
              <a:pPr algn="l"/>
              <a:r>
                <a:rPr lang="es-CO" sz="1200" u="none">
                  <a:solidFill>
                    <a:schemeClr val="bg1">
                      <a:lumMod val="75000"/>
                    </a:schemeClr>
                  </a:solidFill>
                </a:rPr>
                <a:t>Maestría en Arquitecturas de TI - MATI</a:t>
              </a:r>
            </a:p>
          </p:txBody>
        </p:sp>
        <p:cxnSp>
          <p:nvCxnSpPr>
            <p:cNvPr id="28" name="Straight Connector 27"/>
            <p:cNvCxnSpPr/>
            <p:nvPr userDrawn="1"/>
          </p:nvCxnSpPr>
          <p:spPr>
            <a:xfrm>
              <a:off x="251520" y="692696"/>
              <a:ext cx="3384376" cy="0"/>
            </a:xfrm>
            <a:prstGeom prst="line">
              <a:avLst/>
            </a:prstGeom>
            <a:ln w="12700" cmpd="sng">
              <a:solidFill>
                <a:schemeClr val="accent1">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29" name="Imagen 6" descr="globe.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660232" y="188640"/>
              <a:ext cx="892795" cy="891480"/>
            </a:xfrm>
            <a:prstGeom prst="rect">
              <a:avLst/>
            </a:prstGeom>
          </p:spPr>
        </p:pic>
      </p:grpSp>
    </p:spTree>
    <p:extLst>
      <p:ext uri="{BB962C8B-B14F-4D97-AF65-F5344CB8AC3E}">
        <p14:creationId xmlns:p14="http://schemas.microsoft.com/office/powerpoint/2010/main" val="162428152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5_Título y objetos">
    <p:bg>
      <p:bgPr>
        <a:solidFill>
          <a:schemeClr val="bg1"/>
        </a:solid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a:xfrm>
            <a:off x="457200" y="1628880"/>
            <a:ext cx="8003232" cy="720000"/>
          </a:xfrm>
        </p:spPr>
        <p:txBody>
          <a:bodyPr/>
          <a:lstStyle>
            <a:lvl1pPr>
              <a:defRPr sz="3000">
                <a:solidFill>
                  <a:srgbClr val="003E52"/>
                </a:solidFill>
              </a:defRPr>
            </a:lvl1pPr>
          </a:lstStyle>
          <a:p>
            <a:r>
              <a:rPr lang="es-ES"/>
              <a:t>Haga clic para modificar el estilo de título del patrón</a:t>
            </a:r>
            <a:endParaRPr lang="es-CO"/>
          </a:p>
        </p:txBody>
      </p:sp>
      <p:sp>
        <p:nvSpPr>
          <p:cNvPr id="16" name="6 Marcador de texto"/>
          <p:cNvSpPr>
            <a:spLocks noGrp="1"/>
          </p:cNvSpPr>
          <p:nvPr>
            <p:ph type="body" sz="quarter" idx="16"/>
          </p:nvPr>
        </p:nvSpPr>
        <p:spPr>
          <a:xfrm>
            <a:off x="538783" y="4436641"/>
            <a:ext cx="2305025" cy="1872208"/>
          </a:xfrm>
        </p:spPr>
        <p:txBody>
          <a:bodyPr anchor="t">
            <a:normAutofit/>
          </a:bodyPr>
          <a:lstStyle>
            <a:lvl1pPr>
              <a:defRPr sz="2000">
                <a:solidFill>
                  <a:srgbClr val="003E52"/>
                </a:solidFill>
              </a:defRPr>
            </a:lvl1pPr>
          </a:lstStyle>
          <a:p>
            <a:pPr lvl="0"/>
            <a:r>
              <a:rPr lang="es-ES"/>
              <a:t>Haga clic para modificar el estilo de texto del patrón</a:t>
            </a:r>
            <a:endParaRPr lang="es-CO"/>
          </a:p>
        </p:txBody>
      </p:sp>
      <p:sp>
        <p:nvSpPr>
          <p:cNvPr id="17" name="6 Marcador de texto"/>
          <p:cNvSpPr>
            <a:spLocks noGrp="1"/>
          </p:cNvSpPr>
          <p:nvPr>
            <p:ph type="body" sz="quarter" idx="17"/>
          </p:nvPr>
        </p:nvSpPr>
        <p:spPr>
          <a:xfrm>
            <a:off x="3419103" y="4437112"/>
            <a:ext cx="2305025" cy="1872208"/>
          </a:xfrm>
        </p:spPr>
        <p:txBody>
          <a:bodyPr anchor="t">
            <a:normAutofit/>
          </a:bodyPr>
          <a:lstStyle>
            <a:lvl1pPr>
              <a:defRPr sz="2000">
                <a:solidFill>
                  <a:srgbClr val="003E52"/>
                </a:solidFill>
              </a:defRPr>
            </a:lvl1pPr>
          </a:lstStyle>
          <a:p>
            <a:pPr lvl="0"/>
            <a:r>
              <a:rPr lang="es-ES"/>
              <a:t>Haga clic para modificar el estilo de texto del patrón</a:t>
            </a:r>
            <a:endParaRPr lang="es-CO"/>
          </a:p>
        </p:txBody>
      </p:sp>
      <p:sp>
        <p:nvSpPr>
          <p:cNvPr id="18" name="6 Marcador de texto"/>
          <p:cNvSpPr>
            <a:spLocks noGrp="1"/>
          </p:cNvSpPr>
          <p:nvPr>
            <p:ph type="body" sz="quarter" idx="18"/>
          </p:nvPr>
        </p:nvSpPr>
        <p:spPr>
          <a:xfrm>
            <a:off x="6227415" y="4437112"/>
            <a:ext cx="2305025" cy="1872208"/>
          </a:xfrm>
        </p:spPr>
        <p:txBody>
          <a:bodyPr anchor="t">
            <a:normAutofit/>
          </a:bodyPr>
          <a:lstStyle>
            <a:lvl1pPr>
              <a:defRPr sz="2000">
                <a:solidFill>
                  <a:srgbClr val="003E52"/>
                </a:solidFill>
              </a:defRPr>
            </a:lvl1pPr>
          </a:lstStyle>
          <a:p>
            <a:pPr lvl="0"/>
            <a:r>
              <a:rPr lang="es-ES"/>
              <a:t>Haga clic para modificar el estilo de texto del patrón</a:t>
            </a:r>
            <a:endParaRPr lang="es-CO"/>
          </a:p>
        </p:txBody>
      </p:sp>
      <p:cxnSp>
        <p:nvCxnSpPr>
          <p:cNvPr id="9" name="8 Conector recto"/>
          <p:cNvCxnSpPr/>
          <p:nvPr userDrawn="1"/>
        </p:nvCxnSpPr>
        <p:spPr>
          <a:xfrm>
            <a:off x="3124200" y="2779961"/>
            <a:ext cx="0" cy="3528888"/>
          </a:xfrm>
          <a:prstGeom prst="line">
            <a:avLst/>
          </a:prstGeom>
          <a:ln>
            <a:solidFill>
              <a:schemeClr val="tx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 name="18 Conector recto"/>
          <p:cNvCxnSpPr/>
          <p:nvPr userDrawn="1"/>
        </p:nvCxnSpPr>
        <p:spPr>
          <a:xfrm>
            <a:off x="5979600" y="2779961"/>
            <a:ext cx="0" cy="3528888"/>
          </a:xfrm>
          <a:prstGeom prst="line">
            <a:avLst/>
          </a:prstGeom>
          <a:ln>
            <a:solidFill>
              <a:schemeClr val="tx1">
                <a:lumMod val="75000"/>
              </a:schemeClr>
            </a:solidFill>
          </a:ln>
        </p:spPr>
        <p:style>
          <a:lnRef idx="1">
            <a:schemeClr val="accent1"/>
          </a:lnRef>
          <a:fillRef idx="0">
            <a:schemeClr val="accent1"/>
          </a:fillRef>
          <a:effectRef idx="0">
            <a:schemeClr val="accent1"/>
          </a:effectRef>
          <a:fontRef idx="minor">
            <a:schemeClr val="tx1"/>
          </a:fontRef>
        </p:style>
      </p:cxnSp>
      <p:sp>
        <p:nvSpPr>
          <p:cNvPr id="11" name="10 Marcador de posición de imagen"/>
          <p:cNvSpPr>
            <a:spLocks noGrp="1"/>
          </p:cNvSpPr>
          <p:nvPr>
            <p:ph type="pic" sz="quarter" idx="19"/>
          </p:nvPr>
        </p:nvSpPr>
        <p:spPr>
          <a:xfrm>
            <a:off x="720006" y="2779961"/>
            <a:ext cx="2016125" cy="1584325"/>
          </a:xfrm>
        </p:spPr>
        <p:txBody>
          <a:bodyPr/>
          <a:lstStyle>
            <a:lvl1pPr>
              <a:defRPr>
                <a:solidFill>
                  <a:srgbClr val="003E52"/>
                </a:solidFill>
              </a:defRPr>
            </a:lvl1pPr>
          </a:lstStyle>
          <a:p>
            <a:endParaRPr lang="es-CO"/>
          </a:p>
        </p:txBody>
      </p:sp>
      <p:sp>
        <p:nvSpPr>
          <p:cNvPr id="23" name="10 Marcador de posición de imagen"/>
          <p:cNvSpPr>
            <a:spLocks noGrp="1"/>
          </p:cNvSpPr>
          <p:nvPr>
            <p:ph type="pic" sz="quarter" idx="20"/>
          </p:nvPr>
        </p:nvSpPr>
        <p:spPr>
          <a:xfrm>
            <a:off x="3563987" y="2780779"/>
            <a:ext cx="2016125" cy="1584325"/>
          </a:xfrm>
        </p:spPr>
        <p:txBody>
          <a:bodyPr/>
          <a:lstStyle>
            <a:lvl1pPr>
              <a:defRPr>
                <a:solidFill>
                  <a:srgbClr val="003E52"/>
                </a:solidFill>
              </a:defRPr>
            </a:lvl1pPr>
          </a:lstStyle>
          <a:p>
            <a:endParaRPr lang="es-CO"/>
          </a:p>
        </p:txBody>
      </p:sp>
      <p:sp>
        <p:nvSpPr>
          <p:cNvPr id="24" name="10 Marcador de posición de imagen"/>
          <p:cNvSpPr>
            <a:spLocks noGrp="1"/>
          </p:cNvSpPr>
          <p:nvPr>
            <p:ph type="pic" sz="quarter" idx="21"/>
          </p:nvPr>
        </p:nvSpPr>
        <p:spPr>
          <a:xfrm>
            <a:off x="6372200" y="2780308"/>
            <a:ext cx="2016125" cy="1584325"/>
          </a:xfrm>
        </p:spPr>
        <p:txBody>
          <a:bodyPr/>
          <a:lstStyle>
            <a:lvl1pPr>
              <a:defRPr>
                <a:solidFill>
                  <a:srgbClr val="003E52"/>
                </a:solidFill>
              </a:defRPr>
            </a:lvl1pPr>
          </a:lstStyle>
          <a:p>
            <a:endParaRPr lang="es-CO"/>
          </a:p>
        </p:txBody>
      </p:sp>
      <p:sp>
        <p:nvSpPr>
          <p:cNvPr id="20" name="5 Marcador de número de diapositiva"/>
          <p:cNvSpPr>
            <a:spLocks noGrp="1"/>
          </p:cNvSpPr>
          <p:nvPr>
            <p:ph type="sldNum" sz="quarter" idx="4"/>
          </p:nvPr>
        </p:nvSpPr>
        <p:spPr>
          <a:xfrm>
            <a:off x="7884368" y="6453336"/>
            <a:ext cx="1269504" cy="365125"/>
          </a:xfrm>
          <a:prstGeom prst="rect">
            <a:avLst/>
          </a:prstGeom>
        </p:spPr>
        <p:txBody>
          <a:bodyPr vert="horz" lIns="91440" tIns="45720" rIns="91440" bIns="45720" rtlCol="0" anchor="ctr"/>
          <a:lstStyle>
            <a:lvl1pPr algn="r">
              <a:defRPr sz="1100">
                <a:solidFill>
                  <a:srgbClr val="174970"/>
                </a:solidFill>
                <a:latin typeface="Arial" panose="020B0604020202020204" pitchFamily="34" charset="0"/>
                <a:cs typeface="Arial" panose="020B0604020202020204" pitchFamily="34" charset="0"/>
              </a:defRPr>
            </a:lvl1pPr>
          </a:lstStyle>
          <a:p>
            <a:fld id="{0AEE6DC9-5AC4-4174-887C-07A615CCC701}" type="slidenum">
              <a:rPr lang="es-CO" smtClean="0"/>
              <a:pPr/>
              <a:t>‹#›</a:t>
            </a:fld>
            <a:endParaRPr lang="es-CO"/>
          </a:p>
        </p:txBody>
      </p:sp>
      <p:sp>
        <p:nvSpPr>
          <p:cNvPr id="21" name="4 Marcador de pie de página"/>
          <p:cNvSpPr>
            <a:spLocks noGrp="1"/>
          </p:cNvSpPr>
          <p:nvPr>
            <p:ph type="ftr" sz="quarter" idx="11"/>
          </p:nvPr>
        </p:nvSpPr>
        <p:spPr>
          <a:xfrm>
            <a:off x="1979712" y="6453336"/>
            <a:ext cx="5256584" cy="365125"/>
          </a:xfrm>
          <a:prstGeom prst="rect">
            <a:avLst/>
          </a:prstGeom>
        </p:spPr>
        <p:txBody>
          <a:bodyPr/>
          <a:lstStyle/>
          <a:p>
            <a:r>
              <a:rPr lang="es-ES"/>
              <a:t>© 2019 - Universidad de Los Andes – Departamento de Sistemas y Computación  - Darío Correal</a:t>
            </a:r>
            <a:endParaRPr lang="es-CO"/>
          </a:p>
        </p:txBody>
      </p:sp>
      <p:grpSp>
        <p:nvGrpSpPr>
          <p:cNvPr id="14" name="Group 13"/>
          <p:cNvGrpSpPr/>
          <p:nvPr userDrawn="1"/>
        </p:nvGrpSpPr>
        <p:grpSpPr>
          <a:xfrm>
            <a:off x="0" y="0"/>
            <a:ext cx="9180512" cy="1268760"/>
            <a:chOff x="0" y="0"/>
            <a:chExt cx="9180512" cy="1268760"/>
          </a:xfrm>
        </p:grpSpPr>
        <p:pic>
          <p:nvPicPr>
            <p:cNvPr id="22" name="Picture 2" descr="C:\Users\gj.osorio20\Desktop\universidaddelosandes-(2)-[Convertido].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51520" y="332656"/>
              <a:ext cx="1747699" cy="614290"/>
            </a:xfrm>
            <a:prstGeom prst="rect">
              <a:avLst/>
            </a:prstGeom>
            <a:noFill/>
            <a:extLst>
              <a:ext uri="{909E8E84-426E-40dd-AFC4-6F175D3DCCD1}">
                <a14:hiddenFill xmlns:a14="http://schemas.microsoft.com/office/drawing/2010/main" xmlns="">
                  <a:solidFill>
                    <a:srgbClr val="FFFFFF"/>
                  </a:solidFill>
                </a14:hiddenFill>
              </a:ext>
            </a:extLst>
          </p:spPr>
        </p:pic>
        <p:sp>
          <p:nvSpPr>
            <p:cNvPr id="25" name="Rectangle 24"/>
            <p:cNvSpPr/>
            <p:nvPr userDrawn="1"/>
          </p:nvSpPr>
          <p:spPr>
            <a:xfrm>
              <a:off x="0" y="0"/>
              <a:ext cx="9180512" cy="1268760"/>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26" name="TextBox 25"/>
            <p:cNvSpPr txBox="1"/>
            <p:nvPr userDrawn="1"/>
          </p:nvSpPr>
          <p:spPr>
            <a:xfrm>
              <a:off x="179512" y="332656"/>
              <a:ext cx="4248472" cy="338554"/>
            </a:xfrm>
            <a:prstGeom prst="rect">
              <a:avLst/>
            </a:prstGeom>
            <a:noFill/>
          </p:spPr>
          <p:txBody>
            <a:bodyPr wrap="square" rtlCol="0">
              <a:spAutoFit/>
            </a:bodyPr>
            <a:lstStyle/>
            <a:p>
              <a:pPr algn="l"/>
              <a:r>
                <a:rPr lang="es-CO" sz="1600" u="none">
                  <a:solidFill>
                    <a:schemeClr val="bg1"/>
                  </a:solidFill>
                </a:rPr>
                <a:t>Arquitecturas de Nueva Generación</a:t>
              </a:r>
            </a:p>
          </p:txBody>
        </p:sp>
        <p:sp>
          <p:nvSpPr>
            <p:cNvPr id="27" name="Rectangle 26"/>
            <p:cNvSpPr/>
            <p:nvPr userDrawn="1"/>
          </p:nvSpPr>
          <p:spPr>
            <a:xfrm>
              <a:off x="179512" y="764704"/>
              <a:ext cx="2612614" cy="276999"/>
            </a:xfrm>
            <a:prstGeom prst="rect">
              <a:avLst/>
            </a:prstGeom>
          </p:spPr>
          <p:txBody>
            <a:bodyPr wrap="none">
              <a:spAutoFit/>
            </a:bodyPr>
            <a:lstStyle/>
            <a:p>
              <a:pPr algn="l"/>
              <a:r>
                <a:rPr lang="es-CO" sz="1200" u="none">
                  <a:solidFill>
                    <a:schemeClr val="bg1">
                      <a:lumMod val="75000"/>
                    </a:schemeClr>
                  </a:solidFill>
                </a:rPr>
                <a:t>Maestría en Arquitecturas de TI - MATI</a:t>
              </a:r>
            </a:p>
          </p:txBody>
        </p:sp>
        <p:cxnSp>
          <p:nvCxnSpPr>
            <p:cNvPr id="28" name="Straight Connector 27"/>
            <p:cNvCxnSpPr/>
            <p:nvPr userDrawn="1"/>
          </p:nvCxnSpPr>
          <p:spPr>
            <a:xfrm>
              <a:off x="251520" y="692696"/>
              <a:ext cx="3384376" cy="0"/>
            </a:xfrm>
            <a:prstGeom prst="line">
              <a:avLst/>
            </a:prstGeom>
            <a:ln w="12700" cmpd="sng">
              <a:solidFill>
                <a:schemeClr val="accent1">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29" name="Imagen 6" descr="globe.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660232" y="188640"/>
              <a:ext cx="892795" cy="891480"/>
            </a:xfrm>
            <a:prstGeom prst="rect">
              <a:avLst/>
            </a:prstGeom>
          </p:spPr>
        </p:pic>
      </p:grpSp>
    </p:spTree>
    <p:extLst>
      <p:ext uri="{BB962C8B-B14F-4D97-AF65-F5344CB8AC3E}">
        <p14:creationId xmlns:p14="http://schemas.microsoft.com/office/powerpoint/2010/main" val="7580128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x" preserve="1">
  <p:cSld name="Título y texto vertical">
    <p:bg>
      <p:bgPr>
        <a:solidFill>
          <a:schemeClr val="bg1"/>
        </a:solid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a:xfrm>
            <a:off x="457200" y="1628800"/>
            <a:ext cx="8003232" cy="720000"/>
          </a:xfrm>
        </p:spPr>
        <p:txBody>
          <a:bodyPr/>
          <a:lstStyle>
            <a:lvl1pPr>
              <a:defRPr>
                <a:solidFill>
                  <a:srgbClr val="003E52"/>
                </a:solidFill>
              </a:defRPr>
            </a:lvl1pPr>
          </a:lstStyle>
          <a:p>
            <a:r>
              <a:rPr lang="es-ES"/>
              <a:t>Haga clic para modificar el estilo de título del patrón</a:t>
            </a:r>
            <a:endParaRPr lang="es-CO"/>
          </a:p>
        </p:txBody>
      </p:sp>
      <p:sp>
        <p:nvSpPr>
          <p:cNvPr id="3" name="2 Marcador de texto vertical"/>
          <p:cNvSpPr>
            <a:spLocks noGrp="1"/>
          </p:cNvSpPr>
          <p:nvPr>
            <p:ph type="body" orient="vert" idx="1"/>
          </p:nvPr>
        </p:nvSpPr>
        <p:spPr>
          <a:xfrm>
            <a:off x="457200" y="2780928"/>
            <a:ext cx="8003232" cy="3528392"/>
          </a:xfrm>
        </p:spPr>
        <p:txBody>
          <a:bodyPr vert="eaVert"/>
          <a:lstStyle>
            <a:lvl1pPr>
              <a:defRPr>
                <a:solidFill>
                  <a:srgbClr val="003E52"/>
                </a:solidFill>
              </a:defRPr>
            </a:lvl1pPr>
            <a:lvl2pPr>
              <a:defRPr>
                <a:solidFill>
                  <a:srgbClr val="003E52"/>
                </a:solidFill>
              </a:defRPr>
            </a:lvl2pPr>
            <a:lvl3pPr>
              <a:defRPr>
                <a:solidFill>
                  <a:srgbClr val="003E52"/>
                </a:solidFill>
              </a:defRPr>
            </a:lvl3pPr>
            <a:lvl4pPr>
              <a:defRPr>
                <a:solidFill>
                  <a:srgbClr val="003E52"/>
                </a:solidFill>
              </a:defRPr>
            </a:lvl4pPr>
            <a:lvl5pPr>
              <a:defRPr>
                <a:solidFill>
                  <a:srgbClr val="003E52"/>
                </a:solidFill>
              </a:defRPr>
            </a:lvl5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7" name="5 Marcador de número de diapositiva"/>
          <p:cNvSpPr>
            <a:spLocks noGrp="1"/>
          </p:cNvSpPr>
          <p:nvPr>
            <p:ph type="sldNum" sz="quarter" idx="4"/>
          </p:nvPr>
        </p:nvSpPr>
        <p:spPr>
          <a:xfrm>
            <a:off x="7740352" y="6448251"/>
            <a:ext cx="1413520" cy="365125"/>
          </a:xfrm>
          <a:prstGeom prst="rect">
            <a:avLst/>
          </a:prstGeom>
        </p:spPr>
        <p:txBody>
          <a:bodyPr vert="horz" lIns="91440" tIns="45720" rIns="91440" bIns="45720" rtlCol="0" anchor="ctr"/>
          <a:lstStyle>
            <a:lvl1pPr algn="r">
              <a:defRPr sz="1100">
                <a:solidFill>
                  <a:srgbClr val="174970"/>
                </a:solidFill>
                <a:latin typeface="Arial" panose="020B0604020202020204" pitchFamily="34" charset="0"/>
                <a:cs typeface="Arial" panose="020B0604020202020204" pitchFamily="34" charset="0"/>
              </a:defRPr>
            </a:lvl1pPr>
          </a:lstStyle>
          <a:p>
            <a:fld id="{0AEE6DC9-5AC4-4174-887C-07A615CCC701}" type="slidenum">
              <a:rPr lang="es-CO" smtClean="0"/>
              <a:pPr/>
              <a:t>‹#›</a:t>
            </a:fld>
            <a:endParaRPr lang="es-CO"/>
          </a:p>
        </p:txBody>
      </p:sp>
      <p:sp>
        <p:nvSpPr>
          <p:cNvPr id="9" name="4 Marcador de pie de página"/>
          <p:cNvSpPr>
            <a:spLocks noGrp="1"/>
          </p:cNvSpPr>
          <p:nvPr>
            <p:ph type="ftr" sz="quarter" idx="11"/>
          </p:nvPr>
        </p:nvSpPr>
        <p:spPr>
          <a:xfrm>
            <a:off x="1907704" y="6453336"/>
            <a:ext cx="5256584" cy="365125"/>
          </a:xfrm>
          <a:prstGeom prst="rect">
            <a:avLst/>
          </a:prstGeom>
        </p:spPr>
        <p:txBody>
          <a:bodyPr/>
          <a:lstStyle/>
          <a:p>
            <a:r>
              <a:rPr lang="es-ES"/>
              <a:t>© 2019 - Universidad de Los Andes – Departamento de Sistemas y Computación  - Darío Correal</a:t>
            </a:r>
            <a:endParaRPr lang="es-CO"/>
          </a:p>
        </p:txBody>
      </p:sp>
      <p:grpSp>
        <p:nvGrpSpPr>
          <p:cNvPr id="10" name="Group 9"/>
          <p:cNvGrpSpPr/>
          <p:nvPr userDrawn="1"/>
        </p:nvGrpSpPr>
        <p:grpSpPr>
          <a:xfrm>
            <a:off x="0" y="0"/>
            <a:ext cx="9180512" cy="1268760"/>
            <a:chOff x="0" y="0"/>
            <a:chExt cx="9180512" cy="1268760"/>
          </a:xfrm>
        </p:grpSpPr>
        <p:pic>
          <p:nvPicPr>
            <p:cNvPr id="11" name="Picture 2" descr="C:\Users\gj.osorio20\Desktop\universidaddelosandes-(2)-[Convertido].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51520" y="332656"/>
              <a:ext cx="1747699" cy="614290"/>
            </a:xfrm>
            <a:prstGeom prst="rect">
              <a:avLst/>
            </a:prstGeom>
            <a:noFill/>
            <a:extLst>
              <a:ext uri="{909E8E84-426E-40dd-AFC4-6F175D3DCCD1}">
                <a14:hiddenFill xmlns:a14="http://schemas.microsoft.com/office/drawing/2010/main" xmlns="">
                  <a:solidFill>
                    <a:srgbClr val="FFFFFF"/>
                  </a:solidFill>
                </a14:hiddenFill>
              </a:ext>
            </a:extLst>
          </p:spPr>
        </p:pic>
        <p:sp>
          <p:nvSpPr>
            <p:cNvPr id="12" name="Rectangle 11"/>
            <p:cNvSpPr/>
            <p:nvPr userDrawn="1"/>
          </p:nvSpPr>
          <p:spPr>
            <a:xfrm>
              <a:off x="0" y="0"/>
              <a:ext cx="9180512" cy="1268760"/>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13" name="TextBox 12"/>
            <p:cNvSpPr txBox="1"/>
            <p:nvPr userDrawn="1"/>
          </p:nvSpPr>
          <p:spPr>
            <a:xfrm>
              <a:off x="179512" y="332656"/>
              <a:ext cx="4248472" cy="338554"/>
            </a:xfrm>
            <a:prstGeom prst="rect">
              <a:avLst/>
            </a:prstGeom>
            <a:noFill/>
          </p:spPr>
          <p:txBody>
            <a:bodyPr wrap="square" rtlCol="0">
              <a:spAutoFit/>
            </a:bodyPr>
            <a:lstStyle/>
            <a:p>
              <a:pPr algn="l"/>
              <a:r>
                <a:rPr lang="es-CO" sz="1600" u="none">
                  <a:solidFill>
                    <a:schemeClr val="bg1"/>
                  </a:solidFill>
                </a:rPr>
                <a:t>Arquitecturas de Nueva Generación</a:t>
              </a:r>
            </a:p>
          </p:txBody>
        </p:sp>
        <p:sp>
          <p:nvSpPr>
            <p:cNvPr id="14" name="Rectangle 13"/>
            <p:cNvSpPr/>
            <p:nvPr userDrawn="1"/>
          </p:nvSpPr>
          <p:spPr>
            <a:xfrm>
              <a:off x="179512" y="764704"/>
              <a:ext cx="2612614" cy="276999"/>
            </a:xfrm>
            <a:prstGeom prst="rect">
              <a:avLst/>
            </a:prstGeom>
          </p:spPr>
          <p:txBody>
            <a:bodyPr wrap="none">
              <a:spAutoFit/>
            </a:bodyPr>
            <a:lstStyle/>
            <a:p>
              <a:pPr algn="l"/>
              <a:r>
                <a:rPr lang="es-CO" sz="1200" u="none">
                  <a:solidFill>
                    <a:schemeClr val="bg1">
                      <a:lumMod val="75000"/>
                    </a:schemeClr>
                  </a:solidFill>
                </a:rPr>
                <a:t>Maestría en Arquitecturas de TI - MATI</a:t>
              </a:r>
            </a:p>
          </p:txBody>
        </p:sp>
        <p:cxnSp>
          <p:nvCxnSpPr>
            <p:cNvPr id="15" name="Straight Connector 14"/>
            <p:cNvCxnSpPr/>
            <p:nvPr userDrawn="1"/>
          </p:nvCxnSpPr>
          <p:spPr>
            <a:xfrm>
              <a:off x="251520" y="692696"/>
              <a:ext cx="3384376" cy="0"/>
            </a:xfrm>
            <a:prstGeom prst="line">
              <a:avLst/>
            </a:prstGeom>
            <a:ln w="12700" cmpd="sng">
              <a:solidFill>
                <a:schemeClr val="accent1">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16" name="Imagen 6" descr="globe.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660232" y="188640"/>
              <a:ext cx="892795" cy="891480"/>
            </a:xfrm>
            <a:prstGeom prst="rect">
              <a:avLst/>
            </a:prstGeom>
          </p:spPr>
        </p:pic>
      </p:grpSp>
    </p:spTree>
    <p:extLst>
      <p:ext uri="{BB962C8B-B14F-4D97-AF65-F5344CB8AC3E}">
        <p14:creationId xmlns:p14="http://schemas.microsoft.com/office/powerpoint/2010/main" val="27788977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bg>
      <p:bgPr>
        <a:solidFill>
          <a:schemeClr val="bg1"/>
        </a:solid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a:xfrm>
            <a:off x="457200" y="1628880"/>
            <a:ext cx="8003232" cy="720000"/>
          </a:xfrm>
        </p:spPr>
        <p:txBody>
          <a:bodyPr/>
          <a:lstStyle>
            <a:lvl1pPr>
              <a:defRPr sz="3000">
                <a:solidFill>
                  <a:srgbClr val="003E52"/>
                </a:solidFill>
              </a:defRPr>
            </a:lvl1pPr>
          </a:lstStyle>
          <a:p>
            <a:r>
              <a:rPr lang="es-ES"/>
              <a:t>Haga clic para modificar el estilo de título del patrón</a:t>
            </a:r>
            <a:endParaRPr lang="es-CO"/>
          </a:p>
        </p:txBody>
      </p:sp>
      <p:sp>
        <p:nvSpPr>
          <p:cNvPr id="3" name="2 Marcador de contenido"/>
          <p:cNvSpPr>
            <a:spLocks noGrp="1"/>
          </p:cNvSpPr>
          <p:nvPr>
            <p:ph idx="1"/>
          </p:nvPr>
        </p:nvSpPr>
        <p:spPr>
          <a:xfrm>
            <a:off x="457200" y="2564904"/>
            <a:ext cx="8003232" cy="3528392"/>
          </a:xfrm>
        </p:spPr>
        <p:txBody>
          <a:bodyPr/>
          <a:lstStyle>
            <a:lvl1pPr>
              <a:defRPr>
                <a:solidFill>
                  <a:srgbClr val="003E52"/>
                </a:solidFill>
              </a:defRPr>
            </a:lvl1pPr>
            <a:lvl2pPr>
              <a:defRPr>
                <a:solidFill>
                  <a:srgbClr val="003E52"/>
                </a:solidFill>
              </a:defRPr>
            </a:lvl2pPr>
            <a:lvl3pPr>
              <a:defRPr>
                <a:solidFill>
                  <a:srgbClr val="003E52"/>
                </a:solidFill>
              </a:defRPr>
            </a:lvl3pPr>
            <a:lvl4pPr>
              <a:defRPr>
                <a:solidFill>
                  <a:srgbClr val="003E52"/>
                </a:solidFill>
              </a:defRPr>
            </a:lvl4pPr>
            <a:lvl5pPr>
              <a:defRPr>
                <a:solidFill>
                  <a:srgbClr val="003E52"/>
                </a:solidFill>
              </a:defRPr>
            </a:lvl5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6" name="5 Marcador de número de diapositiva"/>
          <p:cNvSpPr>
            <a:spLocks noGrp="1"/>
          </p:cNvSpPr>
          <p:nvPr>
            <p:ph type="sldNum" sz="quarter" idx="4"/>
          </p:nvPr>
        </p:nvSpPr>
        <p:spPr>
          <a:xfrm>
            <a:off x="7596336" y="6448251"/>
            <a:ext cx="1296144" cy="365125"/>
          </a:xfrm>
          <a:prstGeom prst="rect">
            <a:avLst/>
          </a:prstGeom>
        </p:spPr>
        <p:txBody>
          <a:bodyPr vert="horz" lIns="91440" tIns="45720" rIns="91440" bIns="45720" rtlCol="0" anchor="ctr"/>
          <a:lstStyle>
            <a:lvl1pPr algn="ctr">
              <a:defRPr sz="1200">
                <a:solidFill>
                  <a:srgbClr val="174970"/>
                </a:solidFill>
                <a:latin typeface="Arial" panose="020B0604020202020204" pitchFamily="34" charset="0"/>
                <a:cs typeface="Arial" panose="020B0604020202020204" pitchFamily="34" charset="0"/>
              </a:defRPr>
            </a:lvl1pPr>
          </a:lstStyle>
          <a:p>
            <a:fld id="{0AEE6DC9-5AC4-4174-887C-07A615CCC701}" type="slidenum">
              <a:rPr lang="es-CO" smtClean="0"/>
              <a:pPr/>
              <a:t>‹#›</a:t>
            </a:fld>
            <a:endParaRPr lang="es-CO"/>
          </a:p>
        </p:txBody>
      </p:sp>
      <p:cxnSp>
        <p:nvCxnSpPr>
          <p:cNvPr id="9" name="Straight Connector 8"/>
          <p:cNvCxnSpPr/>
          <p:nvPr userDrawn="1"/>
        </p:nvCxnSpPr>
        <p:spPr>
          <a:xfrm>
            <a:off x="0" y="6381328"/>
            <a:ext cx="9144000" cy="0"/>
          </a:xfrm>
          <a:prstGeom prst="line">
            <a:avLst/>
          </a:prstGeom>
          <a:ln w="9525" cmpd="sng">
            <a:solidFill>
              <a:srgbClr val="174970"/>
            </a:solidFill>
          </a:ln>
          <a:effectLst/>
        </p:spPr>
        <p:style>
          <a:lnRef idx="2">
            <a:schemeClr val="accent1"/>
          </a:lnRef>
          <a:fillRef idx="0">
            <a:schemeClr val="accent1"/>
          </a:fillRef>
          <a:effectRef idx="1">
            <a:schemeClr val="accent1"/>
          </a:effectRef>
          <a:fontRef idx="minor">
            <a:schemeClr val="tx1"/>
          </a:fontRef>
        </p:style>
      </p:cxnSp>
      <p:grpSp>
        <p:nvGrpSpPr>
          <p:cNvPr id="17" name="Group 16">
            <a:extLst>
              <a:ext uri="{FF2B5EF4-FFF2-40B4-BE49-F238E27FC236}">
                <a16:creationId xmlns:a16="http://schemas.microsoft.com/office/drawing/2014/main" id="{C9F65980-D3DB-EC4C-A9F4-C3E67433CB3B}"/>
              </a:ext>
            </a:extLst>
          </p:cNvPr>
          <p:cNvGrpSpPr/>
          <p:nvPr userDrawn="1"/>
        </p:nvGrpSpPr>
        <p:grpSpPr>
          <a:xfrm>
            <a:off x="0" y="0"/>
            <a:ext cx="9144000" cy="946946"/>
            <a:chOff x="0" y="0"/>
            <a:chExt cx="9180512" cy="946946"/>
          </a:xfrm>
        </p:grpSpPr>
        <p:pic>
          <p:nvPicPr>
            <p:cNvPr id="18" name="Picture 2" descr="C:\Users\gj.osorio20\Desktop\universidaddelosandes-(2)-[Convertido].png">
              <a:extLst>
                <a:ext uri="{FF2B5EF4-FFF2-40B4-BE49-F238E27FC236}">
                  <a16:creationId xmlns:a16="http://schemas.microsoft.com/office/drawing/2014/main" id="{7A194D21-3739-B843-961B-E36D7D124D35}"/>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51520" y="332656"/>
              <a:ext cx="1747699" cy="614290"/>
            </a:xfrm>
            <a:prstGeom prst="rect">
              <a:avLst/>
            </a:prstGeom>
            <a:noFill/>
            <a:extLst>
              <a:ext uri="{909E8E84-426E-40dd-AFC4-6F175D3DCCD1}">
                <a14:hiddenFill xmlns:a14="http://schemas.microsoft.com/office/drawing/2010/main" xmlns="">
                  <a:solidFill>
                    <a:srgbClr val="FFFFFF"/>
                  </a:solidFill>
                </a14:hiddenFill>
              </a:ext>
            </a:extLst>
          </p:spPr>
        </p:pic>
        <p:sp>
          <p:nvSpPr>
            <p:cNvPr id="19" name="Rectangle 18">
              <a:extLst>
                <a:ext uri="{FF2B5EF4-FFF2-40B4-BE49-F238E27FC236}">
                  <a16:creationId xmlns:a16="http://schemas.microsoft.com/office/drawing/2014/main" id="{9CFD777A-6A1E-8C44-B102-CE84BF9D9A89}"/>
                </a:ext>
              </a:extLst>
            </p:cNvPr>
            <p:cNvSpPr/>
            <p:nvPr userDrawn="1"/>
          </p:nvSpPr>
          <p:spPr>
            <a:xfrm>
              <a:off x="0" y="0"/>
              <a:ext cx="9180512" cy="946946"/>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20" name="TextBox 19">
              <a:extLst>
                <a:ext uri="{FF2B5EF4-FFF2-40B4-BE49-F238E27FC236}">
                  <a16:creationId xmlns:a16="http://schemas.microsoft.com/office/drawing/2014/main" id="{D75C9490-6647-C342-8A82-2878FEF2B1A4}"/>
                </a:ext>
              </a:extLst>
            </p:cNvPr>
            <p:cNvSpPr txBox="1"/>
            <p:nvPr userDrawn="1"/>
          </p:nvSpPr>
          <p:spPr>
            <a:xfrm>
              <a:off x="100790" y="81482"/>
              <a:ext cx="4248472" cy="338554"/>
            </a:xfrm>
            <a:prstGeom prst="rect">
              <a:avLst/>
            </a:prstGeom>
            <a:noFill/>
          </p:spPr>
          <p:txBody>
            <a:bodyPr wrap="square" rtlCol="0">
              <a:spAutoFit/>
            </a:bodyPr>
            <a:lstStyle/>
            <a:p>
              <a:pPr algn="l"/>
              <a:r>
                <a:rPr lang="es-CO" sz="1600" u="none">
                  <a:solidFill>
                    <a:schemeClr val="bg1"/>
                  </a:solidFill>
                </a:rPr>
                <a:t>ARTI 4109 - Arquitecturas  de Software</a:t>
              </a:r>
            </a:p>
          </p:txBody>
        </p:sp>
        <p:sp>
          <p:nvSpPr>
            <p:cNvPr id="21" name="Rectangle 20">
              <a:extLst>
                <a:ext uri="{FF2B5EF4-FFF2-40B4-BE49-F238E27FC236}">
                  <a16:creationId xmlns:a16="http://schemas.microsoft.com/office/drawing/2014/main" id="{DCEF3873-8178-4C45-B296-BCD8ADD2BD69}"/>
                </a:ext>
              </a:extLst>
            </p:cNvPr>
            <p:cNvSpPr/>
            <p:nvPr userDrawn="1"/>
          </p:nvSpPr>
          <p:spPr>
            <a:xfrm>
              <a:off x="100790" y="452742"/>
              <a:ext cx="2612614" cy="276999"/>
            </a:xfrm>
            <a:prstGeom prst="rect">
              <a:avLst/>
            </a:prstGeom>
          </p:spPr>
          <p:txBody>
            <a:bodyPr wrap="none">
              <a:spAutoFit/>
            </a:bodyPr>
            <a:lstStyle/>
            <a:p>
              <a:pPr algn="l"/>
              <a:r>
                <a:rPr lang="es-CO" sz="1200" u="none">
                  <a:solidFill>
                    <a:schemeClr val="bg1">
                      <a:lumMod val="75000"/>
                    </a:schemeClr>
                  </a:solidFill>
                </a:rPr>
                <a:t>Maestría en Arquitecturas de TI - MATI</a:t>
              </a:r>
            </a:p>
          </p:txBody>
        </p:sp>
        <p:cxnSp>
          <p:nvCxnSpPr>
            <p:cNvPr id="22" name="Straight Connector 21">
              <a:extLst>
                <a:ext uri="{FF2B5EF4-FFF2-40B4-BE49-F238E27FC236}">
                  <a16:creationId xmlns:a16="http://schemas.microsoft.com/office/drawing/2014/main" id="{0E02DA40-E212-074F-A5B6-32A47DDAD331}"/>
                </a:ext>
              </a:extLst>
            </p:cNvPr>
            <p:cNvCxnSpPr/>
            <p:nvPr userDrawn="1"/>
          </p:nvCxnSpPr>
          <p:spPr>
            <a:xfrm>
              <a:off x="155591" y="406562"/>
              <a:ext cx="3384376" cy="0"/>
            </a:xfrm>
            <a:prstGeom prst="line">
              <a:avLst/>
            </a:prstGeom>
            <a:ln w="12700" cmpd="sng">
              <a:solidFill>
                <a:schemeClr val="accent1">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grpSp>
      <p:sp>
        <p:nvSpPr>
          <p:cNvPr id="23" name="4 Marcador de pie de página">
            <a:extLst>
              <a:ext uri="{FF2B5EF4-FFF2-40B4-BE49-F238E27FC236}">
                <a16:creationId xmlns:a16="http://schemas.microsoft.com/office/drawing/2014/main" id="{F91CEFB1-3719-7648-83F3-DB6738D3E325}"/>
              </a:ext>
            </a:extLst>
          </p:cNvPr>
          <p:cNvSpPr>
            <a:spLocks noGrp="1"/>
          </p:cNvSpPr>
          <p:nvPr>
            <p:ph type="ftr" sz="quarter" idx="3"/>
          </p:nvPr>
        </p:nvSpPr>
        <p:spPr>
          <a:xfrm>
            <a:off x="611560" y="6577837"/>
            <a:ext cx="6462551" cy="217922"/>
          </a:xfrm>
          <a:prstGeom prst="rect">
            <a:avLst/>
          </a:prstGeom>
        </p:spPr>
        <p:txBody>
          <a:bodyPr/>
          <a:lstStyle>
            <a:lvl1pPr>
              <a:defRPr sz="1100">
                <a:solidFill>
                  <a:schemeClr val="bg1">
                    <a:lumMod val="50000"/>
                  </a:schemeClr>
                </a:solidFill>
              </a:defRPr>
            </a:lvl1pPr>
          </a:lstStyle>
          <a:p>
            <a:r>
              <a:rPr lang="es-CO"/>
              <a:t>© 2019 - Universidad de Los Andes – Departamento de Sistemas y Computación  - Darío Correal</a:t>
            </a:r>
          </a:p>
        </p:txBody>
      </p:sp>
    </p:spTree>
    <p:extLst>
      <p:ext uri="{BB962C8B-B14F-4D97-AF65-F5344CB8AC3E}">
        <p14:creationId xmlns:p14="http://schemas.microsoft.com/office/powerpoint/2010/main" val="310809887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288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Dos objetos">
    <p:bg>
      <p:bgPr>
        <a:solidFill>
          <a:schemeClr val="bg1"/>
        </a:solid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a:xfrm>
            <a:off x="457200" y="1628880"/>
            <a:ext cx="8003232" cy="720000"/>
          </a:xfrm>
        </p:spPr>
        <p:txBody>
          <a:bodyPr/>
          <a:lstStyle>
            <a:lvl1pPr>
              <a:defRPr>
                <a:solidFill>
                  <a:srgbClr val="003E52"/>
                </a:solidFill>
              </a:defRPr>
            </a:lvl1pPr>
          </a:lstStyle>
          <a:p>
            <a:r>
              <a:rPr lang="es-ES"/>
              <a:t>Haga clic para modificar el estilo de título del patrón</a:t>
            </a:r>
            <a:endParaRPr lang="es-CO"/>
          </a:p>
        </p:txBody>
      </p:sp>
      <p:sp>
        <p:nvSpPr>
          <p:cNvPr id="3" name="2 Marcador de contenido"/>
          <p:cNvSpPr>
            <a:spLocks noGrp="1"/>
          </p:cNvSpPr>
          <p:nvPr>
            <p:ph sz="half" idx="1"/>
          </p:nvPr>
        </p:nvSpPr>
        <p:spPr>
          <a:xfrm>
            <a:off x="457200" y="2780928"/>
            <a:ext cx="3610744" cy="3523497"/>
          </a:xfrm>
        </p:spPr>
        <p:txBody>
          <a:bodyPr anchor="ctr">
            <a:normAutofit/>
          </a:bodyPr>
          <a:lstStyle>
            <a:lvl1pPr>
              <a:defRPr sz="3600">
                <a:solidFill>
                  <a:srgbClr val="003E52"/>
                </a:solidFill>
              </a:defRPr>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s-ES"/>
              <a:t>Haga clic para modificar el estilo de texto del patrón</a:t>
            </a:r>
            <a:endParaRPr lang="es-CO"/>
          </a:p>
        </p:txBody>
      </p:sp>
      <p:sp>
        <p:nvSpPr>
          <p:cNvPr id="4" name="3 Marcador de contenido"/>
          <p:cNvSpPr>
            <a:spLocks noGrp="1"/>
          </p:cNvSpPr>
          <p:nvPr>
            <p:ph sz="half" idx="2"/>
          </p:nvPr>
        </p:nvSpPr>
        <p:spPr>
          <a:xfrm>
            <a:off x="4211960" y="2780928"/>
            <a:ext cx="4248472" cy="3523497"/>
          </a:xfrm>
        </p:spPr>
        <p:txBody>
          <a:bodyPr anchor="ctr">
            <a:normAutofit/>
          </a:bodyPr>
          <a:lstStyle>
            <a:lvl1pPr>
              <a:defRPr sz="2800">
                <a:solidFill>
                  <a:srgbClr val="003E52"/>
                </a:solidFill>
              </a:defRPr>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s-ES"/>
              <a:t>Haga clic para modificar el estilo de texto del patrón</a:t>
            </a:r>
          </a:p>
        </p:txBody>
      </p:sp>
      <p:sp>
        <p:nvSpPr>
          <p:cNvPr id="11" name="5 Marcador de número de diapositiva"/>
          <p:cNvSpPr>
            <a:spLocks noGrp="1"/>
          </p:cNvSpPr>
          <p:nvPr>
            <p:ph type="sldNum" sz="quarter" idx="4"/>
          </p:nvPr>
        </p:nvSpPr>
        <p:spPr>
          <a:xfrm>
            <a:off x="7596336" y="6448251"/>
            <a:ext cx="1296144" cy="365125"/>
          </a:xfrm>
          <a:prstGeom prst="rect">
            <a:avLst/>
          </a:prstGeom>
        </p:spPr>
        <p:txBody>
          <a:bodyPr vert="horz" lIns="91440" tIns="45720" rIns="91440" bIns="45720" rtlCol="0" anchor="ctr"/>
          <a:lstStyle>
            <a:lvl1pPr algn="ctr">
              <a:defRPr sz="1200">
                <a:solidFill>
                  <a:srgbClr val="174970"/>
                </a:solidFill>
                <a:latin typeface="Arial" panose="020B0604020202020204" pitchFamily="34" charset="0"/>
                <a:cs typeface="Arial" panose="020B0604020202020204" pitchFamily="34" charset="0"/>
              </a:defRPr>
            </a:lvl1pPr>
          </a:lstStyle>
          <a:p>
            <a:fld id="{0AEE6DC9-5AC4-4174-887C-07A615CCC701}" type="slidenum">
              <a:rPr lang="es-CO" smtClean="0"/>
              <a:pPr/>
              <a:t>‹#›</a:t>
            </a:fld>
            <a:endParaRPr lang="es-CO"/>
          </a:p>
        </p:txBody>
      </p:sp>
      <p:sp>
        <p:nvSpPr>
          <p:cNvPr id="12" name="4 Marcador de pie de página"/>
          <p:cNvSpPr>
            <a:spLocks noGrp="1"/>
          </p:cNvSpPr>
          <p:nvPr>
            <p:ph type="ftr" sz="quarter" idx="11"/>
          </p:nvPr>
        </p:nvSpPr>
        <p:spPr>
          <a:xfrm>
            <a:off x="2123728" y="6453336"/>
            <a:ext cx="5256584" cy="365125"/>
          </a:xfrm>
          <a:prstGeom prst="rect">
            <a:avLst/>
          </a:prstGeom>
        </p:spPr>
        <p:txBody>
          <a:bodyPr/>
          <a:lstStyle>
            <a:lvl1pPr>
              <a:defRPr>
                <a:solidFill>
                  <a:srgbClr val="174970"/>
                </a:solidFill>
              </a:defRPr>
            </a:lvl1pPr>
          </a:lstStyle>
          <a:p>
            <a:r>
              <a:rPr lang="es-ES"/>
              <a:t>© 2019 - Universidad de Los Andes – Departamento de Sistemas y Computación  - Darío Correal</a:t>
            </a:r>
            <a:endParaRPr lang="es-CO"/>
          </a:p>
        </p:txBody>
      </p:sp>
      <p:pic>
        <p:nvPicPr>
          <p:cNvPr id="13" name="Imagen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95536" y="6381328"/>
            <a:ext cx="1010015" cy="432048"/>
          </a:xfrm>
          <a:prstGeom prst="rect">
            <a:avLst/>
          </a:prstGeom>
        </p:spPr>
      </p:pic>
      <p:cxnSp>
        <p:nvCxnSpPr>
          <p:cNvPr id="14" name="Straight Connector 13"/>
          <p:cNvCxnSpPr/>
          <p:nvPr userDrawn="1"/>
        </p:nvCxnSpPr>
        <p:spPr>
          <a:xfrm>
            <a:off x="0" y="6381328"/>
            <a:ext cx="9144000" cy="0"/>
          </a:xfrm>
          <a:prstGeom prst="line">
            <a:avLst/>
          </a:prstGeom>
          <a:ln w="9525" cmpd="sng">
            <a:solidFill>
              <a:srgbClr val="174970"/>
            </a:solidFill>
          </a:ln>
          <a:effectLst/>
        </p:spPr>
        <p:style>
          <a:lnRef idx="2">
            <a:schemeClr val="accent1"/>
          </a:lnRef>
          <a:fillRef idx="0">
            <a:schemeClr val="accent1"/>
          </a:fillRef>
          <a:effectRef idx="1">
            <a:schemeClr val="accent1"/>
          </a:effectRef>
          <a:fontRef idx="minor">
            <a:schemeClr val="tx1"/>
          </a:fontRef>
        </p:style>
      </p:cxnSp>
      <p:grpSp>
        <p:nvGrpSpPr>
          <p:cNvPr id="10" name="Group 9"/>
          <p:cNvGrpSpPr/>
          <p:nvPr userDrawn="1"/>
        </p:nvGrpSpPr>
        <p:grpSpPr>
          <a:xfrm>
            <a:off x="0" y="0"/>
            <a:ext cx="9180512" cy="1268760"/>
            <a:chOff x="0" y="0"/>
            <a:chExt cx="9180512" cy="1268760"/>
          </a:xfrm>
        </p:grpSpPr>
        <p:pic>
          <p:nvPicPr>
            <p:cNvPr id="15" name="Picture 2" descr="C:\Users\gj.osorio20\Desktop\universidaddelosandes-(2)-[Convertido].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51520" y="332656"/>
              <a:ext cx="1747699" cy="614290"/>
            </a:xfrm>
            <a:prstGeom prst="rect">
              <a:avLst/>
            </a:prstGeom>
            <a:noFill/>
            <a:extLst>
              <a:ext uri="{909E8E84-426E-40dd-AFC4-6F175D3DCCD1}">
                <a14:hiddenFill xmlns:a14="http://schemas.microsoft.com/office/drawing/2010/main" xmlns="">
                  <a:solidFill>
                    <a:srgbClr val="FFFFFF"/>
                  </a:solidFill>
                </a14:hiddenFill>
              </a:ext>
            </a:extLst>
          </p:spPr>
        </p:pic>
        <p:sp>
          <p:nvSpPr>
            <p:cNvPr id="16" name="Rectangle 15"/>
            <p:cNvSpPr/>
            <p:nvPr userDrawn="1"/>
          </p:nvSpPr>
          <p:spPr>
            <a:xfrm>
              <a:off x="0" y="0"/>
              <a:ext cx="9180512" cy="1268760"/>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17" name="TextBox 16"/>
            <p:cNvSpPr txBox="1"/>
            <p:nvPr userDrawn="1"/>
          </p:nvSpPr>
          <p:spPr>
            <a:xfrm>
              <a:off x="179512" y="332656"/>
              <a:ext cx="4248472" cy="338554"/>
            </a:xfrm>
            <a:prstGeom prst="rect">
              <a:avLst/>
            </a:prstGeom>
            <a:noFill/>
          </p:spPr>
          <p:txBody>
            <a:bodyPr wrap="square" rtlCol="0">
              <a:spAutoFit/>
            </a:bodyPr>
            <a:lstStyle/>
            <a:p>
              <a:pPr algn="l"/>
              <a:r>
                <a:rPr lang="es-CO" sz="1600" u="none">
                  <a:solidFill>
                    <a:schemeClr val="bg1"/>
                  </a:solidFill>
                </a:rPr>
                <a:t>Arquitecturas de Nueva Generación</a:t>
              </a:r>
            </a:p>
          </p:txBody>
        </p:sp>
        <p:sp>
          <p:nvSpPr>
            <p:cNvPr id="18" name="Rectangle 17"/>
            <p:cNvSpPr/>
            <p:nvPr userDrawn="1"/>
          </p:nvSpPr>
          <p:spPr>
            <a:xfrm>
              <a:off x="179512" y="764704"/>
              <a:ext cx="2612614" cy="276999"/>
            </a:xfrm>
            <a:prstGeom prst="rect">
              <a:avLst/>
            </a:prstGeom>
          </p:spPr>
          <p:txBody>
            <a:bodyPr wrap="none">
              <a:spAutoFit/>
            </a:bodyPr>
            <a:lstStyle/>
            <a:p>
              <a:pPr algn="l"/>
              <a:r>
                <a:rPr lang="es-CO" sz="1200" u="none">
                  <a:solidFill>
                    <a:schemeClr val="bg1">
                      <a:lumMod val="75000"/>
                    </a:schemeClr>
                  </a:solidFill>
                </a:rPr>
                <a:t>Maestría en Arquitecturas de TI - MATI</a:t>
              </a:r>
            </a:p>
          </p:txBody>
        </p:sp>
        <p:cxnSp>
          <p:nvCxnSpPr>
            <p:cNvPr id="19" name="Straight Connector 18"/>
            <p:cNvCxnSpPr/>
            <p:nvPr userDrawn="1"/>
          </p:nvCxnSpPr>
          <p:spPr>
            <a:xfrm>
              <a:off x="251520" y="692696"/>
              <a:ext cx="3384376" cy="0"/>
            </a:xfrm>
            <a:prstGeom prst="line">
              <a:avLst/>
            </a:prstGeom>
            <a:ln w="12700" cmpd="sng">
              <a:solidFill>
                <a:schemeClr val="accent1">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20" name="Imagen 6" descr="globe.png"/>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6660232" y="188640"/>
              <a:ext cx="892795" cy="891480"/>
            </a:xfrm>
            <a:prstGeom prst="rect">
              <a:avLst/>
            </a:prstGeom>
          </p:spPr>
        </p:pic>
      </p:grpSp>
    </p:spTree>
    <p:extLst>
      <p:ext uri="{BB962C8B-B14F-4D97-AF65-F5344CB8AC3E}">
        <p14:creationId xmlns:p14="http://schemas.microsoft.com/office/powerpoint/2010/main" val="624788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Dos objetos">
    <p:bg>
      <p:bgPr>
        <a:solidFill>
          <a:schemeClr val="bg1"/>
        </a:solid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a:xfrm>
            <a:off x="457200" y="1628880"/>
            <a:ext cx="8003232" cy="720000"/>
          </a:xfrm>
        </p:spPr>
        <p:txBody>
          <a:bodyPr/>
          <a:lstStyle>
            <a:lvl1pPr>
              <a:defRPr>
                <a:solidFill>
                  <a:srgbClr val="003E52"/>
                </a:solidFill>
              </a:defRPr>
            </a:lvl1pPr>
          </a:lstStyle>
          <a:p>
            <a:r>
              <a:rPr lang="es-ES"/>
              <a:t>Haga clic para modificar el estilo de título del patrón</a:t>
            </a:r>
            <a:endParaRPr lang="es-CO"/>
          </a:p>
        </p:txBody>
      </p:sp>
      <p:sp>
        <p:nvSpPr>
          <p:cNvPr id="3" name="2 Marcador de contenido"/>
          <p:cNvSpPr>
            <a:spLocks noGrp="1"/>
          </p:cNvSpPr>
          <p:nvPr>
            <p:ph sz="half" idx="1"/>
          </p:nvPr>
        </p:nvSpPr>
        <p:spPr>
          <a:xfrm>
            <a:off x="457200" y="2780929"/>
            <a:ext cx="3970784" cy="3523496"/>
          </a:xfrm>
        </p:spPr>
        <p:txBody>
          <a:bodyPr>
            <a:normAutofit/>
          </a:bodyPr>
          <a:lstStyle>
            <a:lvl1pPr>
              <a:defRPr sz="2200">
                <a:solidFill>
                  <a:srgbClr val="003E52"/>
                </a:solidFill>
              </a:defRPr>
            </a:lvl1pPr>
            <a:lvl2pPr>
              <a:defRPr sz="2000">
                <a:solidFill>
                  <a:srgbClr val="003E52"/>
                </a:solidFill>
              </a:defRPr>
            </a:lvl2pPr>
            <a:lvl3pPr>
              <a:defRPr sz="1800">
                <a:solidFill>
                  <a:srgbClr val="003E52"/>
                </a:solidFill>
              </a:defRPr>
            </a:lvl3pPr>
            <a:lvl4pPr>
              <a:defRPr sz="1600">
                <a:solidFill>
                  <a:srgbClr val="003E52"/>
                </a:solidFill>
              </a:defRPr>
            </a:lvl4pPr>
            <a:lvl5pPr>
              <a:defRPr sz="1600">
                <a:solidFill>
                  <a:srgbClr val="003E52"/>
                </a:solidFill>
              </a:defRPr>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3 Marcador de contenido"/>
          <p:cNvSpPr>
            <a:spLocks noGrp="1"/>
          </p:cNvSpPr>
          <p:nvPr>
            <p:ph sz="half" idx="2"/>
          </p:nvPr>
        </p:nvSpPr>
        <p:spPr>
          <a:xfrm>
            <a:off x="4499992" y="2780929"/>
            <a:ext cx="3956248" cy="3523496"/>
          </a:xfrm>
        </p:spPr>
        <p:txBody>
          <a:bodyPr>
            <a:normAutofit/>
          </a:bodyPr>
          <a:lstStyle>
            <a:lvl1pPr>
              <a:defRPr sz="2200">
                <a:solidFill>
                  <a:srgbClr val="003E52"/>
                </a:solidFill>
              </a:defRPr>
            </a:lvl1pPr>
            <a:lvl2pPr>
              <a:defRPr sz="2000">
                <a:solidFill>
                  <a:srgbClr val="003E52"/>
                </a:solidFill>
              </a:defRPr>
            </a:lvl2pPr>
            <a:lvl3pPr>
              <a:defRPr sz="1800">
                <a:solidFill>
                  <a:srgbClr val="003E52"/>
                </a:solidFill>
              </a:defRPr>
            </a:lvl3pPr>
            <a:lvl4pPr>
              <a:defRPr sz="1600">
                <a:solidFill>
                  <a:srgbClr val="003E52"/>
                </a:solidFill>
              </a:defRPr>
            </a:lvl4pPr>
            <a:lvl5pPr>
              <a:defRPr sz="1600">
                <a:solidFill>
                  <a:srgbClr val="003E52"/>
                </a:solidFill>
              </a:defRPr>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8" name="5 Marcador de número de diapositiva"/>
          <p:cNvSpPr>
            <a:spLocks noGrp="1"/>
          </p:cNvSpPr>
          <p:nvPr>
            <p:ph type="sldNum" sz="quarter" idx="4"/>
          </p:nvPr>
        </p:nvSpPr>
        <p:spPr>
          <a:xfrm>
            <a:off x="7956376" y="6453336"/>
            <a:ext cx="1224136" cy="365125"/>
          </a:xfrm>
          <a:prstGeom prst="rect">
            <a:avLst/>
          </a:prstGeom>
        </p:spPr>
        <p:txBody>
          <a:bodyPr vert="horz" lIns="91440" tIns="45720" rIns="91440" bIns="45720" rtlCol="0" anchor="ctr"/>
          <a:lstStyle>
            <a:lvl1pPr algn="r">
              <a:defRPr sz="1100">
                <a:solidFill>
                  <a:srgbClr val="174970"/>
                </a:solidFill>
                <a:latin typeface="Arial" panose="020B0604020202020204" pitchFamily="34" charset="0"/>
                <a:cs typeface="Arial" panose="020B0604020202020204" pitchFamily="34" charset="0"/>
              </a:defRPr>
            </a:lvl1pPr>
          </a:lstStyle>
          <a:p>
            <a:fld id="{0AEE6DC9-5AC4-4174-887C-07A615CCC701}" type="slidenum">
              <a:rPr lang="es-CO" smtClean="0"/>
              <a:pPr/>
              <a:t>‹#›</a:t>
            </a:fld>
            <a:endParaRPr lang="es-CO"/>
          </a:p>
        </p:txBody>
      </p:sp>
      <p:sp>
        <p:nvSpPr>
          <p:cNvPr id="11" name="4 Marcador de pie de página"/>
          <p:cNvSpPr>
            <a:spLocks noGrp="1"/>
          </p:cNvSpPr>
          <p:nvPr>
            <p:ph type="ftr" sz="quarter" idx="3"/>
          </p:nvPr>
        </p:nvSpPr>
        <p:spPr>
          <a:xfrm>
            <a:off x="2123728" y="6448251"/>
            <a:ext cx="5256584" cy="365125"/>
          </a:xfrm>
          <a:prstGeom prst="rect">
            <a:avLst/>
          </a:prstGeom>
        </p:spPr>
        <p:txBody>
          <a:bodyPr/>
          <a:lstStyle>
            <a:lvl1pPr>
              <a:defRPr sz="1100">
                <a:solidFill>
                  <a:schemeClr val="bg1">
                    <a:lumMod val="50000"/>
                  </a:schemeClr>
                </a:solidFill>
              </a:defRPr>
            </a:lvl1pPr>
          </a:lstStyle>
          <a:p>
            <a:r>
              <a:rPr lang="es-ES"/>
              <a:t>© 2019 - Universidad de Los Andes – Departamento de Sistemas y Computación  - Darío Correal</a:t>
            </a:r>
            <a:endParaRPr lang="es-CO"/>
          </a:p>
        </p:txBody>
      </p:sp>
      <p:grpSp>
        <p:nvGrpSpPr>
          <p:cNvPr id="10" name="Group 9"/>
          <p:cNvGrpSpPr/>
          <p:nvPr userDrawn="1"/>
        </p:nvGrpSpPr>
        <p:grpSpPr>
          <a:xfrm>
            <a:off x="0" y="0"/>
            <a:ext cx="9180512" cy="1268760"/>
            <a:chOff x="0" y="0"/>
            <a:chExt cx="9180512" cy="1268760"/>
          </a:xfrm>
        </p:grpSpPr>
        <p:pic>
          <p:nvPicPr>
            <p:cNvPr id="12" name="Picture 2" descr="C:\Users\gj.osorio20\Desktop\universidaddelosandes-(2)-[Convertido].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51520" y="332656"/>
              <a:ext cx="1747699" cy="614290"/>
            </a:xfrm>
            <a:prstGeom prst="rect">
              <a:avLst/>
            </a:prstGeom>
            <a:noFill/>
            <a:extLst>
              <a:ext uri="{909E8E84-426E-40dd-AFC4-6F175D3DCCD1}">
                <a14:hiddenFill xmlns:a14="http://schemas.microsoft.com/office/drawing/2010/main" xmlns="">
                  <a:solidFill>
                    <a:srgbClr val="FFFFFF"/>
                  </a:solidFill>
                </a14:hiddenFill>
              </a:ext>
            </a:extLst>
          </p:spPr>
        </p:pic>
        <p:sp>
          <p:nvSpPr>
            <p:cNvPr id="13" name="Rectangle 12"/>
            <p:cNvSpPr/>
            <p:nvPr userDrawn="1"/>
          </p:nvSpPr>
          <p:spPr>
            <a:xfrm>
              <a:off x="0" y="0"/>
              <a:ext cx="9180512" cy="1268760"/>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14" name="TextBox 13"/>
            <p:cNvSpPr txBox="1"/>
            <p:nvPr userDrawn="1"/>
          </p:nvSpPr>
          <p:spPr>
            <a:xfrm>
              <a:off x="179512" y="332656"/>
              <a:ext cx="4248472" cy="338554"/>
            </a:xfrm>
            <a:prstGeom prst="rect">
              <a:avLst/>
            </a:prstGeom>
            <a:noFill/>
          </p:spPr>
          <p:txBody>
            <a:bodyPr wrap="square" rtlCol="0">
              <a:spAutoFit/>
            </a:bodyPr>
            <a:lstStyle/>
            <a:p>
              <a:pPr algn="l"/>
              <a:r>
                <a:rPr lang="es-CO" sz="1600" u="none">
                  <a:solidFill>
                    <a:schemeClr val="bg1"/>
                  </a:solidFill>
                </a:rPr>
                <a:t>Arquitecturas de Nueva Generación</a:t>
              </a:r>
            </a:p>
          </p:txBody>
        </p:sp>
        <p:sp>
          <p:nvSpPr>
            <p:cNvPr id="15" name="Rectangle 14"/>
            <p:cNvSpPr/>
            <p:nvPr userDrawn="1"/>
          </p:nvSpPr>
          <p:spPr>
            <a:xfrm>
              <a:off x="179512" y="764704"/>
              <a:ext cx="2612614" cy="276999"/>
            </a:xfrm>
            <a:prstGeom prst="rect">
              <a:avLst/>
            </a:prstGeom>
          </p:spPr>
          <p:txBody>
            <a:bodyPr wrap="none">
              <a:spAutoFit/>
            </a:bodyPr>
            <a:lstStyle/>
            <a:p>
              <a:pPr algn="l"/>
              <a:r>
                <a:rPr lang="es-CO" sz="1200" u="none">
                  <a:solidFill>
                    <a:schemeClr val="bg1">
                      <a:lumMod val="75000"/>
                    </a:schemeClr>
                  </a:solidFill>
                </a:rPr>
                <a:t>Maestría en Arquitecturas de TI - MATI</a:t>
              </a:r>
            </a:p>
          </p:txBody>
        </p:sp>
        <p:cxnSp>
          <p:nvCxnSpPr>
            <p:cNvPr id="16" name="Straight Connector 15"/>
            <p:cNvCxnSpPr/>
            <p:nvPr userDrawn="1"/>
          </p:nvCxnSpPr>
          <p:spPr>
            <a:xfrm>
              <a:off x="251520" y="692696"/>
              <a:ext cx="3384376" cy="0"/>
            </a:xfrm>
            <a:prstGeom prst="line">
              <a:avLst/>
            </a:prstGeom>
            <a:ln w="12700" cmpd="sng">
              <a:solidFill>
                <a:schemeClr val="accent1">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17" name="Imagen 6" descr="globe.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660232" y="188640"/>
              <a:ext cx="892795" cy="891480"/>
            </a:xfrm>
            <a:prstGeom prst="rect">
              <a:avLst/>
            </a:prstGeom>
          </p:spPr>
        </p:pic>
      </p:grpSp>
    </p:spTree>
    <p:extLst>
      <p:ext uri="{BB962C8B-B14F-4D97-AF65-F5344CB8AC3E}">
        <p14:creationId xmlns:p14="http://schemas.microsoft.com/office/powerpoint/2010/main" val="14815839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bg>
      <p:bgPr>
        <a:solidFill>
          <a:schemeClr val="bg1"/>
        </a:solid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a:xfrm>
            <a:off x="457200" y="1628880"/>
            <a:ext cx="8003232" cy="720000"/>
          </a:xfrm>
        </p:spPr>
        <p:txBody>
          <a:bodyPr/>
          <a:lstStyle>
            <a:lvl1pPr>
              <a:defRPr>
                <a:solidFill>
                  <a:srgbClr val="003E52"/>
                </a:solidFill>
              </a:defRPr>
            </a:lvl1pPr>
          </a:lstStyle>
          <a:p>
            <a:r>
              <a:rPr lang="es-ES"/>
              <a:t>Haga clic para modificar el estilo de título del patrón</a:t>
            </a:r>
            <a:endParaRPr lang="es-CO"/>
          </a:p>
        </p:txBody>
      </p:sp>
      <p:sp>
        <p:nvSpPr>
          <p:cNvPr id="3" name="2 Marcador de texto"/>
          <p:cNvSpPr>
            <a:spLocks noGrp="1"/>
          </p:cNvSpPr>
          <p:nvPr>
            <p:ph type="body" idx="1"/>
          </p:nvPr>
        </p:nvSpPr>
        <p:spPr>
          <a:xfrm>
            <a:off x="467544" y="2762490"/>
            <a:ext cx="3912545" cy="639762"/>
          </a:xfrm>
        </p:spPr>
        <p:txBody>
          <a:bodyPr anchor="b"/>
          <a:lstStyle>
            <a:lvl1pPr marL="0" indent="0">
              <a:buNone/>
              <a:defRPr sz="2400" b="0">
                <a:solidFill>
                  <a:srgbClr val="003E5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457200" y="3501008"/>
            <a:ext cx="3898776" cy="2808312"/>
          </a:xfrm>
        </p:spPr>
        <p:txBody>
          <a:bodyPr>
            <a:normAutofit/>
          </a:bodyPr>
          <a:lstStyle>
            <a:lvl1pPr>
              <a:defRPr sz="2200">
                <a:solidFill>
                  <a:srgbClr val="003E52"/>
                </a:solidFill>
              </a:defRPr>
            </a:lvl1pPr>
            <a:lvl2pPr>
              <a:defRPr sz="2000">
                <a:solidFill>
                  <a:srgbClr val="003E52"/>
                </a:solidFill>
              </a:defRPr>
            </a:lvl2pPr>
            <a:lvl3pPr>
              <a:defRPr sz="1800">
                <a:solidFill>
                  <a:srgbClr val="003E52"/>
                </a:solidFill>
              </a:defRPr>
            </a:lvl3pPr>
            <a:lvl4pPr>
              <a:defRPr sz="1600">
                <a:solidFill>
                  <a:srgbClr val="003E52"/>
                </a:solidFill>
              </a:defRPr>
            </a:lvl4pPr>
            <a:lvl5pPr>
              <a:defRPr sz="1600">
                <a:solidFill>
                  <a:srgbClr val="003E52"/>
                </a:solidFill>
              </a:defRPr>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4 Marcador de texto"/>
          <p:cNvSpPr>
            <a:spLocks noGrp="1"/>
          </p:cNvSpPr>
          <p:nvPr>
            <p:ph type="body" sz="quarter" idx="3"/>
          </p:nvPr>
        </p:nvSpPr>
        <p:spPr>
          <a:xfrm>
            <a:off x="4582344" y="2762490"/>
            <a:ext cx="3877071" cy="639762"/>
          </a:xfrm>
        </p:spPr>
        <p:txBody>
          <a:bodyPr anchor="b"/>
          <a:lstStyle>
            <a:lvl1pPr marL="0" indent="0">
              <a:buNone/>
              <a:defRPr sz="2400" b="0">
                <a:solidFill>
                  <a:srgbClr val="003E5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4572000" y="3501008"/>
            <a:ext cx="3887415" cy="2808312"/>
          </a:xfrm>
        </p:spPr>
        <p:txBody>
          <a:bodyPr/>
          <a:lstStyle>
            <a:lvl1pPr>
              <a:defRPr sz="2200">
                <a:solidFill>
                  <a:srgbClr val="003E52"/>
                </a:solidFill>
              </a:defRPr>
            </a:lvl1pPr>
            <a:lvl2pPr>
              <a:defRPr sz="2000">
                <a:solidFill>
                  <a:srgbClr val="003E52"/>
                </a:solidFill>
              </a:defRPr>
            </a:lvl2pPr>
            <a:lvl3pPr>
              <a:defRPr sz="1800">
                <a:solidFill>
                  <a:srgbClr val="003E52"/>
                </a:solidFill>
              </a:defRPr>
            </a:lvl3pPr>
            <a:lvl4pPr>
              <a:defRPr sz="1600">
                <a:solidFill>
                  <a:srgbClr val="003E52"/>
                </a:solidFill>
              </a:defRPr>
            </a:lvl4pPr>
            <a:lvl5pPr>
              <a:defRPr sz="1600">
                <a:solidFill>
                  <a:srgbClr val="003E52"/>
                </a:solidFill>
              </a:defRPr>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10" name="5 Marcador de número de diapositiva"/>
          <p:cNvSpPr>
            <a:spLocks noGrp="1"/>
          </p:cNvSpPr>
          <p:nvPr>
            <p:ph type="sldNum" sz="quarter" idx="12"/>
          </p:nvPr>
        </p:nvSpPr>
        <p:spPr>
          <a:xfrm>
            <a:off x="8028384" y="6453336"/>
            <a:ext cx="1152128" cy="365125"/>
          </a:xfrm>
          <a:prstGeom prst="rect">
            <a:avLst/>
          </a:prstGeom>
        </p:spPr>
        <p:txBody>
          <a:bodyPr vert="horz" lIns="91440" tIns="45720" rIns="91440" bIns="45720" rtlCol="0" anchor="ctr"/>
          <a:lstStyle>
            <a:lvl1pPr algn="r">
              <a:defRPr sz="1100">
                <a:solidFill>
                  <a:srgbClr val="174970"/>
                </a:solidFill>
                <a:latin typeface="Arial" panose="020B0604020202020204" pitchFamily="34" charset="0"/>
                <a:cs typeface="Arial" panose="020B0604020202020204" pitchFamily="34" charset="0"/>
              </a:defRPr>
            </a:lvl1pPr>
          </a:lstStyle>
          <a:p>
            <a:fld id="{0AEE6DC9-5AC4-4174-887C-07A615CCC701}" type="slidenum">
              <a:rPr lang="es-CO" smtClean="0"/>
              <a:pPr/>
              <a:t>‹#›</a:t>
            </a:fld>
            <a:endParaRPr lang="es-CO"/>
          </a:p>
        </p:txBody>
      </p:sp>
      <p:sp>
        <p:nvSpPr>
          <p:cNvPr id="12" name="4 Marcador de pie de página"/>
          <p:cNvSpPr>
            <a:spLocks noGrp="1"/>
          </p:cNvSpPr>
          <p:nvPr>
            <p:ph type="ftr" sz="quarter" idx="11"/>
          </p:nvPr>
        </p:nvSpPr>
        <p:spPr>
          <a:xfrm>
            <a:off x="2195736" y="6453336"/>
            <a:ext cx="5256584" cy="365125"/>
          </a:xfrm>
          <a:prstGeom prst="rect">
            <a:avLst/>
          </a:prstGeom>
        </p:spPr>
        <p:txBody>
          <a:bodyPr/>
          <a:lstStyle/>
          <a:p>
            <a:r>
              <a:rPr lang="es-ES"/>
              <a:t>© 2019 - Universidad de Los Andes – Departamento de Sistemas y Computación  - Darío Correal</a:t>
            </a:r>
            <a:endParaRPr lang="es-CO"/>
          </a:p>
        </p:txBody>
      </p:sp>
      <p:grpSp>
        <p:nvGrpSpPr>
          <p:cNvPr id="13" name="Group 12"/>
          <p:cNvGrpSpPr/>
          <p:nvPr userDrawn="1"/>
        </p:nvGrpSpPr>
        <p:grpSpPr>
          <a:xfrm>
            <a:off x="0" y="0"/>
            <a:ext cx="9180512" cy="1268760"/>
            <a:chOff x="0" y="0"/>
            <a:chExt cx="9180512" cy="1268760"/>
          </a:xfrm>
        </p:grpSpPr>
        <p:pic>
          <p:nvPicPr>
            <p:cNvPr id="14" name="Picture 2" descr="C:\Users\gj.osorio20\Desktop\universidaddelosandes-(2)-[Convertido].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51520" y="332656"/>
              <a:ext cx="1747699" cy="614290"/>
            </a:xfrm>
            <a:prstGeom prst="rect">
              <a:avLst/>
            </a:prstGeom>
            <a:noFill/>
            <a:extLst>
              <a:ext uri="{909E8E84-426E-40dd-AFC4-6F175D3DCCD1}">
                <a14:hiddenFill xmlns:a14="http://schemas.microsoft.com/office/drawing/2010/main" xmlns="">
                  <a:solidFill>
                    <a:srgbClr val="FFFFFF"/>
                  </a:solidFill>
                </a14:hiddenFill>
              </a:ext>
            </a:extLst>
          </p:spPr>
        </p:pic>
        <p:sp>
          <p:nvSpPr>
            <p:cNvPr id="15" name="Rectangle 14"/>
            <p:cNvSpPr/>
            <p:nvPr userDrawn="1"/>
          </p:nvSpPr>
          <p:spPr>
            <a:xfrm>
              <a:off x="0" y="0"/>
              <a:ext cx="9180512" cy="1268760"/>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16" name="TextBox 15"/>
            <p:cNvSpPr txBox="1"/>
            <p:nvPr userDrawn="1"/>
          </p:nvSpPr>
          <p:spPr>
            <a:xfrm>
              <a:off x="179512" y="332656"/>
              <a:ext cx="4248472" cy="338554"/>
            </a:xfrm>
            <a:prstGeom prst="rect">
              <a:avLst/>
            </a:prstGeom>
            <a:noFill/>
          </p:spPr>
          <p:txBody>
            <a:bodyPr wrap="square" rtlCol="0">
              <a:spAutoFit/>
            </a:bodyPr>
            <a:lstStyle/>
            <a:p>
              <a:pPr algn="l"/>
              <a:r>
                <a:rPr lang="es-CO" sz="1600" u="none">
                  <a:solidFill>
                    <a:schemeClr val="bg1"/>
                  </a:solidFill>
                </a:rPr>
                <a:t>Arquitecturas de Nueva Generación</a:t>
              </a:r>
            </a:p>
          </p:txBody>
        </p:sp>
        <p:sp>
          <p:nvSpPr>
            <p:cNvPr id="17" name="Rectangle 16"/>
            <p:cNvSpPr/>
            <p:nvPr userDrawn="1"/>
          </p:nvSpPr>
          <p:spPr>
            <a:xfrm>
              <a:off x="179512" y="764704"/>
              <a:ext cx="2612614" cy="276999"/>
            </a:xfrm>
            <a:prstGeom prst="rect">
              <a:avLst/>
            </a:prstGeom>
          </p:spPr>
          <p:txBody>
            <a:bodyPr wrap="none">
              <a:spAutoFit/>
            </a:bodyPr>
            <a:lstStyle/>
            <a:p>
              <a:pPr algn="l"/>
              <a:r>
                <a:rPr lang="es-CO" sz="1200" u="none">
                  <a:solidFill>
                    <a:schemeClr val="bg1">
                      <a:lumMod val="75000"/>
                    </a:schemeClr>
                  </a:solidFill>
                </a:rPr>
                <a:t>Maestría en Arquitecturas de TI - MATI</a:t>
              </a:r>
            </a:p>
          </p:txBody>
        </p:sp>
        <p:cxnSp>
          <p:nvCxnSpPr>
            <p:cNvPr id="18" name="Straight Connector 17"/>
            <p:cNvCxnSpPr/>
            <p:nvPr userDrawn="1"/>
          </p:nvCxnSpPr>
          <p:spPr>
            <a:xfrm>
              <a:off x="251520" y="692696"/>
              <a:ext cx="3384376" cy="0"/>
            </a:xfrm>
            <a:prstGeom prst="line">
              <a:avLst/>
            </a:prstGeom>
            <a:ln w="12700" cmpd="sng">
              <a:solidFill>
                <a:schemeClr val="accent1">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19" name="Imagen 6" descr="globe.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660232" y="188640"/>
              <a:ext cx="892795" cy="891480"/>
            </a:xfrm>
            <a:prstGeom prst="rect">
              <a:avLst/>
            </a:prstGeom>
          </p:spPr>
        </p:pic>
      </p:grpSp>
    </p:spTree>
    <p:extLst>
      <p:ext uri="{BB962C8B-B14F-4D97-AF65-F5344CB8AC3E}">
        <p14:creationId xmlns:p14="http://schemas.microsoft.com/office/powerpoint/2010/main" val="12777732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1_Comparación">
    <p:bg>
      <p:bgPr>
        <a:solidFill>
          <a:schemeClr val="bg1"/>
        </a:solid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a:xfrm>
            <a:off x="457200" y="1628480"/>
            <a:ext cx="8003232" cy="720000"/>
          </a:xfrm>
        </p:spPr>
        <p:txBody>
          <a:bodyPr/>
          <a:lstStyle>
            <a:lvl1pPr>
              <a:defRPr>
                <a:solidFill>
                  <a:srgbClr val="003E52"/>
                </a:solidFill>
              </a:defRPr>
            </a:lvl1pPr>
          </a:lstStyle>
          <a:p>
            <a:r>
              <a:rPr lang="es-ES"/>
              <a:t>Haga clic para modificar el estilo de título del patrón</a:t>
            </a:r>
            <a:endParaRPr lang="es-CO"/>
          </a:p>
        </p:txBody>
      </p:sp>
      <p:sp>
        <p:nvSpPr>
          <p:cNvPr id="3" name="2 Marcador de texto"/>
          <p:cNvSpPr>
            <a:spLocks noGrp="1"/>
          </p:cNvSpPr>
          <p:nvPr>
            <p:ph type="body" idx="1"/>
          </p:nvPr>
        </p:nvSpPr>
        <p:spPr>
          <a:xfrm>
            <a:off x="467544" y="2767117"/>
            <a:ext cx="3912545" cy="639762"/>
          </a:xfrm>
        </p:spPr>
        <p:txBody>
          <a:bodyPr anchor="b">
            <a:noAutofit/>
          </a:bodyPr>
          <a:lstStyle>
            <a:lvl1pPr marL="0" indent="0">
              <a:buNone/>
              <a:defRPr sz="2200" b="1">
                <a:solidFill>
                  <a:srgbClr val="003E5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457200" y="3501008"/>
            <a:ext cx="3898776" cy="2808312"/>
          </a:xfrm>
        </p:spPr>
        <p:txBody>
          <a:bodyPr>
            <a:normAutofit/>
          </a:bodyPr>
          <a:lstStyle>
            <a:lvl1pPr>
              <a:defRPr sz="2200">
                <a:solidFill>
                  <a:srgbClr val="003E52"/>
                </a:solidFill>
              </a:defRPr>
            </a:lvl1pPr>
            <a:lvl2pPr>
              <a:defRPr sz="2000">
                <a:solidFill>
                  <a:srgbClr val="003E52"/>
                </a:solidFill>
              </a:defRPr>
            </a:lvl2pPr>
            <a:lvl3pPr>
              <a:defRPr sz="1800">
                <a:solidFill>
                  <a:srgbClr val="003E52"/>
                </a:solidFill>
              </a:defRPr>
            </a:lvl3pPr>
            <a:lvl4pPr>
              <a:defRPr sz="1600">
                <a:solidFill>
                  <a:srgbClr val="003E52"/>
                </a:solidFill>
              </a:defRPr>
            </a:lvl4pPr>
            <a:lvl5pPr>
              <a:defRPr sz="1600">
                <a:solidFill>
                  <a:srgbClr val="003E52"/>
                </a:solidFill>
              </a:defRPr>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4 Marcador de texto"/>
          <p:cNvSpPr>
            <a:spLocks noGrp="1"/>
          </p:cNvSpPr>
          <p:nvPr>
            <p:ph type="body" sz="quarter" idx="3"/>
          </p:nvPr>
        </p:nvSpPr>
        <p:spPr>
          <a:xfrm>
            <a:off x="4582344" y="2767117"/>
            <a:ext cx="3877071" cy="639762"/>
          </a:xfrm>
        </p:spPr>
        <p:txBody>
          <a:bodyPr anchor="b">
            <a:noAutofit/>
          </a:bodyPr>
          <a:lstStyle>
            <a:lvl1pPr marL="0" indent="0">
              <a:buNone/>
              <a:defRPr sz="2200" b="1">
                <a:solidFill>
                  <a:srgbClr val="003E5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4572000" y="3501008"/>
            <a:ext cx="3887415" cy="2808312"/>
          </a:xfrm>
        </p:spPr>
        <p:txBody>
          <a:bodyPr/>
          <a:lstStyle>
            <a:lvl1pPr>
              <a:defRPr sz="2200">
                <a:solidFill>
                  <a:srgbClr val="003E52"/>
                </a:solidFill>
              </a:defRPr>
            </a:lvl1pPr>
            <a:lvl2pPr>
              <a:defRPr sz="2000">
                <a:solidFill>
                  <a:srgbClr val="003E52"/>
                </a:solidFill>
              </a:defRPr>
            </a:lvl2pPr>
            <a:lvl3pPr>
              <a:defRPr sz="1800">
                <a:solidFill>
                  <a:srgbClr val="003E52"/>
                </a:solidFill>
              </a:defRPr>
            </a:lvl3pPr>
            <a:lvl4pPr>
              <a:defRPr sz="1600">
                <a:solidFill>
                  <a:srgbClr val="003E52"/>
                </a:solidFill>
              </a:defRPr>
            </a:lvl4pPr>
            <a:lvl5pPr>
              <a:defRPr sz="1600">
                <a:solidFill>
                  <a:srgbClr val="003E52"/>
                </a:solidFill>
              </a:defRPr>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10" name="5 Marcador de número de diapositiva"/>
          <p:cNvSpPr>
            <a:spLocks noGrp="1"/>
          </p:cNvSpPr>
          <p:nvPr>
            <p:ph type="sldNum" sz="quarter" idx="12"/>
          </p:nvPr>
        </p:nvSpPr>
        <p:spPr>
          <a:xfrm>
            <a:off x="7812360" y="6453336"/>
            <a:ext cx="1341512" cy="365125"/>
          </a:xfrm>
          <a:prstGeom prst="rect">
            <a:avLst/>
          </a:prstGeom>
        </p:spPr>
        <p:txBody>
          <a:bodyPr vert="horz" lIns="91440" tIns="45720" rIns="91440" bIns="45720" rtlCol="0" anchor="ctr"/>
          <a:lstStyle>
            <a:lvl1pPr algn="r">
              <a:defRPr sz="1100">
                <a:solidFill>
                  <a:srgbClr val="174970"/>
                </a:solidFill>
                <a:latin typeface="Arial" panose="020B0604020202020204" pitchFamily="34" charset="0"/>
                <a:cs typeface="Arial" panose="020B0604020202020204" pitchFamily="34" charset="0"/>
              </a:defRPr>
            </a:lvl1pPr>
          </a:lstStyle>
          <a:p>
            <a:fld id="{0AEE6DC9-5AC4-4174-887C-07A615CCC701}" type="slidenum">
              <a:rPr lang="es-CO" smtClean="0"/>
              <a:pPr/>
              <a:t>‹#›</a:t>
            </a:fld>
            <a:endParaRPr lang="es-CO"/>
          </a:p>
        </p:txBody>
      </p:sp>
      <p:sp>
        <p:nvSpPr>
          <p:cNvPr id="12" name="4 Marcador de pie de página"/>
          <p:cNvSpPr>
            <a:spLocks noGrp="1"/>
          </p:cNvSpPr>
          <p:nvPr>
            <p:ph type="ftr" sz="quarter" idx="11"/>
          </p:nvPr>
        </p:nvSpPr>
        <p:spPr>
          <a:xfrm>
            <a:off x="2195736" y="6453336"/>
            <a:ext cx="5256584" cy="365125"/>
          </a:xfrm>
          <a:prstGeom prst="rect">
            <a:avLst/>
          </a:prstGeom>
        </p:spPr>
        <p:txBody>
          <a:bodyPr/>
          <a:lstStyle/>
          <a:p>
            <a:r>
              <a:rPr lang="es-ES"/>
              <a:t>© 2019 - Universidad de Los Andes – Departamento de Sistemas y Computación  - Darío Correal</a:t>
            </a:r>
            <a:endParaRPr lang="es-CO"/>
          </a:p>
        </p:txBody>
      </p:sp>
      <p:grpSp>
        <p:nvGrpSpPr>
          <p:cNvPr id="13" name="Group 12"/>
          <p:cNvGrpSpPr/>
          <p:nvPr userDrawn="1"/>
        </p:nvGrpSpPr>
        <p:grpSpPr>
          <a:xfrm>
            <a:off x="0" y="0"/>
            <a:ext cx="9180512" cy="1268760"/>
            <a:chOff x="0" y="0"/>
            <a:chExt cx="9180512" cy="1268760"/>
          </a:xfrm>
        </p:grpSpPr>
        <p:pic>
          <p:nvPicPr>
            <p:cNvPr id="14" name="Picture 2" descr="C:\Users\gj.osorio20\Desktop\universidaddelosandes-(2)-[Convertido].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51520" y="332656"/>
              <a:ext cx="1747699" cy="614290"/>
            </a:xfrm>
            <a:prstGeom prst="rect">
              <a:avLst/>
            </a:prstGeom>
            <a:noFill/>
            <a:extLst>
              <a:ext uri="{909E8E84-426E-40dd-AFC4-6F175D3DCCD1}">
                <a14:hiddenFill xmlns:a14="http://schemas.microsoft.com/office/drawing/2010/main" xmlns="">
                  <a:solidFill>
                    <a:srgbClr val="FFFFFF"/>
                  </a:solidFill>
                </a14:hiddenFill>
              </a:ext>
            </a:extLst>
          </p:spPr>
        </p:pic>
        <p:sp>
          <p:nvSpPr>
            <p:cNvPr id="15" name="Rectangle 14"/>
            <p:cNvSpPr/>
            <p:nvPr userDrawn="1"/>
          </p:nvSpPr>
          <p:spPr>
            <a:xfrm>
              <a:off x="0" y="0"/>
              <a:ext cx="9180512" cy="1268760"/>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16" name="TextBox 15"/>
            <p:cNvSpPr txBox="1"/>
            <p:nvPr userDrawn="1"/>
          </p:nvSpPr>
          <p:spPr>
            <a:xfrm>
              <a:off x="179512" y="332656"/>
              <a:ext cx="4248472" cy="338554"/>
            </a:xfrm>
            <a:prstGeom prst="rect">
              <a:avLst/>
            </a:prstGeom>
            <a:noFill/>
          </p:spPr>
          <p:txBody>
            <a:bodyPr wrap="square" rtlCol="0">
              <a:spAutoFit/>
            </a:bodyPr>
            <a:lstStyle/>
            <a:p>
              <a:pPr algn="l"/>
              <a:r>
                <a:rPr lang="es-CO" sz="1600" u="none">
                  <a:solidFill>
                    <a:schemeClr val="bg1"/>
                  </a:solidFill>
                </a:rPr>
                <a:t>Arquitecturas de Nueva Generación</a:t>
              </a:r>
            </a:p>
          </p:txBody>
        </p:sp>
        <p:sp>
          <p:nvSpPr>
            <p:cNvPr id="17" name="Rectangle 16"/>
            <p:cNvSpPr/>
            <p:nvPr userDrawn="1"/>
          </p:nvSpPr>
          <p:spPr>
            <a:xfrm>
              <a:off x="179512" y="764704"/>
              <a:ext cx="2612614" cy="276999"/>
            </a:xfrm>
            <a:prstGeom prst="rect">
              <a:avLst/>
            </a:prstGeom>
          </p:spPr>
          <p:txBody>
            <a:bodyPr wrap="none">
              <a:spAutoFit/>
            </a:bodyPr>
            <a:lstStyle/>
            <a:p>
              <a:pPr algn="l"/>
              <a:r>
                <a:rPr lang="es-CO" sz="1200" u="none">
                  <a:solidFill>
                    <a:schemeClr val="bg1">
                      <a:lumMod val="75000"/>
                    </a:schemeClr>
                  </a:solidFill>
                </a:rPr>
                <a:t>Maestría en Arquitecturas de TI - MATI</a:t>
              </a:r>
            </a:p>
          </p:txBody>
        </p:sp>
        <p:cxnSp>
          <p:nvCxnSpPr>
            <p:cNvPr id="18" name="Straight Connector 17"/>
            <p:cNvCxnSpPr/>
            <p:nvPr userDrawn="1"/>
          </p:nvCxnSpPr>
          <p:spPr>
            <a:xfrm>
              <a:off x="251520" y="692696"/>
              <a:ext cx="3384376" cy="0"/>
            </a:xfrm>
            <a:prstGeom prst="line">
              <a:avLst/>
            </a:prstGeom>
            <a:ln w="12700" cmpd="sng">
              <a:solidFill>
                <a:schemeClr val="accent1">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19" name="Imagen 6" descr="globe.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660232" y="188640"/>
              <a:ext cx="892795" cy="891480"/>
            </a:xfrm>
            <a:prstGeom prst="rect">
              <a:avLst/>
            </a:prstGeom>
          </p:spPr>
        </p:pic>
      </p:grpSp>
    </p:spTree>
    <p:extLst>
      <p:ext uri="{BB962C8B-B14F-4D97-AF65-F5344CB8AC3E}">
        <p14:creationId xmlns:p14="http://schemas.microsoft.com/office/powerpoint/2010/main" val="18728155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Comparación">
    <p:bg>
      <p:bgPr>
        <a:solidFill>
          <a:schemeClr val="bg1"/>
        </a:solid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a:xfrm>
            <a:off x="457200" y="1628800"/>
            <a:ext cx="8003232" cy="720000"/>
          </a:xfrm>
        </p:spPr>
        <p:txBody>
          <a:bodyPr/>
          <a:lstStyle>
            <a:lvl1pPr>
              <a:defRPr>
                <a:solidFill>
                  <a:srgbClr val="003E52"/>
                </a:solidFill>
              </a:defRPr>
            </a:lvl1pPr>
          </a:lstStyle>
          <a:p>
            <a:r>
              <a:rPr lang="es-ES"/>
              <a:t>Haga clic para modificar el estilo de título del patrón</a:t>
            </a:r>
            <a:endParaRPr lang="es-CO"/>
          </a:p>
        </p:txBody>
      </p:sp>
      <p:sp>
        <p:nvSpPr>
          <p:cNvPr id="3" name="2 Marcador de texto"/>
          <p:cNvSpPr>
            <a:spLocks noGrp="1"/>
          </p:cNvSpPr>
          <p:nvPr>
            <p:ph type="body" idx="1"/>
          </p:nvPr>
        </p:nvSpPr>
        <p:spPr>
          <a:xfrm>
            <a:off x="467544" y="2780928"/>
            <a:ext cx="3912545" cy="639762"/>
          </a:xfrm>
        </p:spPr>
        <p:txBody>
          <a:bodyPr anchor="b">
            <a:noAutofit/>
          </a:bodyPr>
          <a:lstStyle>
            <a:lvl1pPr marL="0" indent="0">
              <a:buNone/>
              <a:defRPr sz="2200" b="1">
                <a:solidFill>
                  <a:srgbClr val="003E5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457200" y="3467719"/>
            <a:ext cx="3898776" cy="2841601"/>
          </a:xfrm>
        </p:spPr>
        <p:txBody>
          <a:bodyPr>
            <a:normAutofit/>
          </a:bodyPr>
          <a:lstStyle>
            <a:lvl1pPr>
              <a:defRPr sz="2200">
                <a:solidFill>
                  <a:srgbClr val="003E52"/>
                </a:solidFill>
              </a:defRPr>
            </a:lvl1pPr>
            <a:lvl2pPr>
              <a:defRPr sz="2000">
                <a:solidFill>
                  <a:srgbClr val="003E52"/>
                </a:solidFill>
              </a:defRPr>
            </a:lvl2pPr>
            <a:lvl3pPr>
              <a:defRPr sz="1800">
                <a:solidFill>
                  <a:srgbClr val="003E52"/>
                </a:solidFill>
              </a:defRPr>
            </a:lvl3pPr>
            <a:lvl4pPr>
              <a:defRPr sz="1600">
                <a:solidFill>
                  <a:srgbClr val="003E52"/>
                </a:solidFill>
              </a:defRPr>
            </a:lvl4pPr>
            <a:lvl5pPr>
              <a:defRPr sz="1600">
                <a:solidFill>
                  <a:srgbClr val="003E52"/>
                </a:solidFill>
              </a:defRPr>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6" name="5 Marcador de contenido"/>
          <p:cNvSpPr>
            <a:spLocks noGrp="1"/>
          </p:cNvSpPr>
          <p:nvPr>
            <p:ph sz="quarter" idx="4"/>
          </p:nvPr>
        </p:nvSpPr>
        <p:spPr>
          <a:xfrm>
            <a:off x="4572000" y="2780929"/>
            <a:ext cx="3887415" cy="3528392"/>
          </a:xfrm>
        </p:spPr>
        <p:txBody>
          <a:bodyPr/>
          <a:lstStyle>
            <a:lvl1pPr>
              <a:defRPr sz="2200">
                <a:solidFill>
                  <a:srgbClr val="003E52"/>
                </a:solidFill>
              </a:defRPr>
            </a:lvl1pPr>
            <a:lvl2pPr>
              <a:defRPr sz="2000">
                <a:solidFill>
                  <a:srgbClr val="003E52"/>
                </a:solidFill>
              </a:defRPr>
            </a:lvl2pPr>
            <a:lvl3pPr>
              <a:defRPr sz="1800">
                <a:solidFill>
                  <a:srgbClr val="003E52"/>
                </a:solidFill>
              </a:defRPr>
            </a:lvl3pPr>
            <a:lvl4pPr>
              <a:defRPr sz="1600">
                <a:solidFill>
                  <a:srgbClr val="003E52"/>
                </a:solidFill>
              </a:defRPr>
            </a:lvl4pPr>
            <a:lvl5pPr>
              <a:defRPr sz="1600">
                <a:solidFill>
                  <a:srgbClr val="003E52"/>
                </a:solidFill>
              </a:defRPr>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10" name="5 Marcador de número de diapositiva"/>
          <p:cNvSpPr>
            <a:spLocks noGrp="1"/>
          </p:cNvSpPr>
          <p:nvPr>
            <p:ph type="sldNum" sz="quarter" idx="12"/>
          </p:nvPr>
        </p:nvSpPr>
        <p:spPr>
          <a:xfrm>
            <a:off x="7812360" y="6453336"/>
            <a:ext cx="1341512" cy="365125"/>
          </a:xfrm>
          <a:prstGeom prst="rect">
            <a:avLst/>
          </a:prstGeom>
        </p:spPr>
        <p:txBody>
          <a:bodyPr vert="horz" lIns="91440" tIns="45720" rIns="91440" bIns="45720" rtlCol="0" anchor="ctr"/>
          <a:lstStyle>
            <a:lvl1pPr algn="r">
              <a:defRPr sz="1100">
                <a:solidFill>
                  <a:srgbClr val="174970"/>
                </a:solidFill>
                <a:latin typeface="Arial" panose="020B0604020202020204" pitchFamily="34" charset="0"/>
                <a:cs typeface="Arial" panose="020B0604020202020204" pitchFamily="34" charset="0"/>
              </a:defRPr>
            </a:lvl1pPr>
          </a:lstStyle>
          <a:p>
            <a:fld id="{0AEE6DC9-5AC4-4174-887C-07A615CCC701}" type="slidenum">
              <a:rPr lang="es-CO" smtClean="0"/>
              <a:pPr/>
              <a:t>‹#›</a:t>
            </a:fld>
            <a:endParaRPr lang="es-CO"/>
          </a:p>
        </p:txBody>
      </p:sp>
      <p:sp>
        <p:nvSpPr>
          <p:cNvPr id="12" name="4 Marcador de pie de página"/>
          <p:cNvSpPr txBox="1">
            <a:spLocks/>
          </p:cNvSpPr>
          <p:nvPr userDrawn="1"/>
        </p:nvSpPr>
        <p:spPr>
          <a:xfrm>
            <a:off x="1979712" y="6453336"/>
            <a:ext cx="5256584" cy="365125"/>
          </a:xfrm>
          <a:prstGeom prst="rect">
            <a:avLst/>
          </a:prstGeom>
        </p:spPr>
        <p:txBody>
          <a:bodyPr vert="horz" lIns="91440" tIns="45720" rIns="91440" bIns="45720" rtlCol="0" anchor="ctr"/>
          <a:lstStyle>
            <a:defPPr>
              <a:defRPr lang="es-CO"/>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s-CO"/>
              <a:t> © 2016  - Universidad de Los Andes – Departamento de Sistemas y Computación   </a:t>
            </a:r>
          </a:p>
        </p:txBody>
      </p:sp>
      <p:grpSp>
        <p:nvGrpSpPr>
          <p:cNvPr id="19" name="Group 18"/>
          <p:cNvGrpSpPr/>
          <p:nvPr userDrawn="1"/>
        </p:nvGrpSpPr>
        <p:grpSpPr>
          <a:xfrm>
            <a:off x="0" y="0"/>
            <a:ext cx="9180512" cy="1268760"/>
            <a:chOff x="0" y="0"/>
            <a:chExt cx="9180512" cy="1268760"/>
          </a:xfrm>
        </p:grpSpPr>
        <p:pic>
          <p:nvPicPr>
            <p:cNvPr id="20" name="Picture 2" descr="C:\Users\gj.osorio20\Desktop\universidaddelosandes-(2)-[Convertido].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51520" y="332656"/>
              <a:ext cx="1747699" cy="614290"/>
            </a:xfrm>
            <a:prstGeom prst="rect">
              <a:avLst/>
            </a:prstGeom>
            <a:noFill/>
            <a:extLst>
              <a:ext uri="{909E8E84-426E-40dd-AFC4-6F175D3DCCD1}">
                <a14:hiddenFill xmlns:a14="http://schemas.microsoft.com/office/drawing/2010/main" xmlns="">
                  <a:solidFill>
                    <a:srgbClr val="FFFFFF"/>
                  </a:solidFill>
                </a14:hiddenFill>
              </a:ext>
            </a:extLst>
          </p:spPr>
        </p:pic>
        <p:sp>
          <p:nvSpPr>
            <p:cNvPr id="21" name="Rectangle 20"/>
            <p:cNvSpPr/>
            <p:nvPr userDrawn="1"/>
          </p:nvSpPr>
          <p:spPr>
            <a:xfrm>
              <a:off x="0" y="0"/>
              <a:ext cx="9180512" cy="1268760"/>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22" name="TextBox 21"/>
            <p:cNvSpPr txBox="1"/>
            <p:nvPr userDrawn="1"/>
          </p:nvSpPr>
          <p:spPr>
            <a:xfrm>
              <a:off x="179512" y="332656"/>
              <a:ext cx="4248472" cy="338554"/>
            </a:xfrm>
            <a:prstGeom prst="rect">
              <a:avLst/>
            </a:prstGeom>
            <a:noFill/>
          </p:spPr>
          <p:txBody>
            <a:bodyPr wrap="square" rtlCol="0">
              <a:spAutoFit/>
            </a:bodyPr>
            <a:lstStyle/>
            <a:p>
              <a:pPr algn="l"/>
              <a:r>
                <a:rPr lang="es-CO" sz="1600" u="none">
                  <a:solidFill>
                    <a:schemeClr val="bg1"/>
                  </a:solidFill>
                </a:rPr>
                <a:t>Arquitecturas de Nueva Generación</a:t>
              </a:r>
            </a:p>
          </p:txBody>
        </p:sp>
        <p:sp>
          <p:nvSpPr>
            <p:cNvPr id="23" name="Rectangle 22"/>
            <p:cNvSpPr/>
            <p:nvPr userDrawn="1"/>
          </p:nvSpPr>
          <p:spPr>
            <a:xfrm>
              <a:off x="179512" y="764704"/>
              <a:ext cx="2612614" cy="276999"/>
            </a:xfrm>
            <a:prstGeom prst="rect">
              <a:avLst/>
            </a:prstGeom>
          </p:spPr>
          <p:txBody>
            <a:bodyPr wrap="none">
              <a:spAutoFit/>
            </a:bodyPr>
            <a:lstStyle/>
            <a:p>
              <a:pPr algn="l"/>
              <a:r>
                <a:rPr lang="es-CO" sz="1200" u="none">
                  <a:solidFill>
                    <a:schemeClr val="bg1">
                      <a:lumMod val="75000"/>
                    </a:schemeClr>
                  </a:solidFill>
                </a:rPr>
                <a:t>Maestría en Arquitecturas de TI - MATI</a:t>
              </a:r>
            </a:p>
          </p:txBody>
        </p:sp>
        <p:cxnSp>
          <p:nvCxnSpPr>
            <p:cNvPr id="24" name="Straight Connector 23"/>
            <p:cNvCxnSpPr/>
            <p:nvPr userDrawn="1"/>
          </p:nvCxnSpPr>
          <p:spPr>
            <a:xfrm>
              <a:off x="251520" y="692696"/>
              <a:ext cx="3384376" cy="0"/>
            </a:xfrm>
            <a:prstGeom prst="line">
              <a:avLst/>
            </a:prstGeom>
            <a:ln w="12700" cmpd="sng">
              <a:solidFill>
                <a:schemeClr val="accent1">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25" name="Imagen 6" descr="globe.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660232" y="188640"/>
              <a:ext cx="892795" cy="891480"/>
            </a:xfrm>
            <a:prstGeom prst="rect">
              <a:avLst/>
            </a:prstGeom>
          </p:spPr>
        </p:pic>
      </p:grpSp>
    </p:spTree>
    <p:extLst>
      <p:ext uri="{BB962C8B-B14F-4D97-AF65-F5344CB8AC3E}">
        <p14:creationId xmlns:p14="http://schemas.microsoft.com/office/powerpoint/2010/main" val="11920805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Sólo el título">
    <p:bg>
      <p:bgPr>
        <a:solidFill>
          <a:schemeClr val="bg1"/>
        </a:solid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a:xfrm>
            <a:off x="457200" y="1628800"/>
            <a:ext cx="8003232" cy="720000"/>
          </a:xfrm>
        </p:spPr>
        <p:txBody>
          <a:bodyPr/>
          <a:lstStyle>
            <a:lvl1pPr>
              <a:defRPr>
                <a:solidFill>
                  <a:srgbClr val="003E52"/>
                </a:solidFill>
              </a:defRPr>
            </a:lvl1pPr>
          </a:lstStyle>
          <a:p>
            <a:r>
              <a:rPr lang="es-ES"/>
              <a:t>Haga clic para modificar el estilo de título del patrón</a:t>
            </a:r>
            <a:endParaRPr lang="es-CO"/>
          </a:p>
        </p:txBody>
      </p:sp>
      <p:sp>
        <p:nvSpPr>
          <p:cNvPr id="6" name="5 Marcador de número de diapositiva"/>
          <p:cNvSpPr>
            <a:spLocks noGrp="1"/>
          </p:cNvSpPr>
          <p:nvPr>
            <p:ph type="sldNum" sz="quarter" idx="4"/>
          </p:nvPr>
        </p:nvSpPr>
        <p:spPr>
          <a:xfrm>
            <a:off x="7740352" y="6453336"/>
            <a:ext cx="1413520" cy="365125"/>
          </a:xfrm>
          <a:prstGeom prst="rect">
            <a:avLst/>
          </a:prstGeom>
        </p:spPr>
        <p:txBody>
          <a:bodyPr vert="horz" lIns="91440" tIns="45720" rIns="91440" bIns="45720" rtlCol="0" anchor="ctr"/>
          <a:lstStyle>
            <a:lvl1pPr algn="r">
              <a:defRPr sz="1100">
                <a:solidFill>
                  <a:srgbClr val="174970"/>
                </a:solidFill>
                <a:latin typeface="Arial" panose="020B0604020202020204" pitchFamily="34" charset="0"/>
                <a:cs typeface="Arial" panose="020B0604020202020204" pitchFamily="34" charset="0"/>
              </a:defRPr>
            </a:lvl1pPr>
          </a:lstStyle>
          <a:p>
            <a:fld id="{0AEE6DC9-5AC4-4174-887C-07A615CCC701}" type="slidenum">
              <a:rPr lang="es-CO" smtClean="0"/>
              <a:pPr/>
              <a:t>‹#›</a:t>
            </a:fld>
            <a:endParaRPr lang="es-CO"/>
          </a:p>
        </p:txBody>
      </p:sp>
      <p:sp>
        <p:nvSpPr>
          <p:cNvPr id="8" name="4 Marcador de pie de página"/>
          <p:cNvSpPr>
            <a:spLocks noGrp="1"/>
          </p:cNvSpPr>
          <p:nvPr>
            <p:ph type="ftr" sz="quarter" idx="11"/>
          </p:nvPr>
        </p:nvSpPr>
        <p:spPr>
          <a:xfrm>
            <a:off x="2195736" y="6448251"/>
            <a:ext cx="5256584" cy="365125"/>
          </a:xfrm>
          <a:prstGeom prst="rect">
            <a:avLst/>
          </a:prstGeom>
        </p:spPr>
        <p:txBody>
          <a:bodyPr/>
          <a:lstStyle/>
          <a:p>
            <a:r>
              <a:rPr lang="es-ES"/>
              <a:t>© 2019 - Universidad de Los Andes – Departamento de Sistemas y Computación  - Darío Correal</a:t>
            </a:r>
            <a:endParaRPr lang="es-CO"/>
          </a:p>
        </p:txBody>
      </p:sp>
      <p:grpSp>
        <p:nvGrpSpPr>
          <p:cNvPr id="9" name="Group 8"/>
          <p:cNvGrpSpPr/>
          <p:nvPr userDrawn="1"/>
        </p:nvGrpSpPr>
        <p:grpSpPr>
          <a:xfrm>
            <a:off x="0" y="0"/>
            <a:ext cx="9180512" cy="1268760"/>
            <a:chOff x="0" y="0"/>
            <a:chExt cx="9180512" cy="1268760"/>
          </a:xfrm>
        </p:grpSpPr>
        <p:pic>
          <p:nvPicPr>
            <p:cNvPr id="10" name="Picture 2" descr="C:\Users\gj.osorio20\Desktop\universidaddelosandes-(2)-[Convertido].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51520" y="332656"/>
              <a:ext cx="1747699" cy="614290"/>
            </a:xfrm>
            <a:prstGeom prst="rect">
              <a:avLst/>
            </a:prstGeom>
            <a:noFill/>
            <a:extLst>
              <a:ext uri="{909E8E84-426E-40dd-AFC4-6F175D3DCCD1}">
                <a14:hiddenFill xmlns:a14="http://schemas.microsoft.com/office/drawing/2010/main" xmlns="">
                  <a:solidFill>
                    <a:srgbClr val="FFFFFF"/>
                  </a:solidFill>
                </a14:hiddenFill>
              </a:ext>
            </a:extLst>
          </p:spPr>
        </p:pic>
        <p:sp>
          <p:nvSpPr>
            <p:cNvPr id="11" name="Rectangle 10"/>
            <p:cNvSpPr/>
            <p:nvPr userDrawn="1"/>
          </p:nvSpPr>
          <p:spPr>
            <a:xfrm>
              <a:off x="0" y="0"/>
              <a:ext cx="9180512" cy="1268760"/>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12" name="TextBox 11"/>
            <p:cNvSpPr txBox="1"/>
            <p:nvPr userDrawn="1"/>
          </p:nvSpPr>
          <p:spPr>
            <a:xfrm>
              <a:off x="179512" y="332656"/>
              <a:ext cx="4248472" cy="338554"/>
            </a:xfrm>
            <a:prstGeom prst="rect">
              <a:avLst/>
            </a:prstGeom>
            <a:noFill/>
          </p:spPr>
          <p:txBody>
            <a:bodyPr wrap="square" rtlCol="0">
              <a:spAutoFit/>
            </a:bodyPr>
            <a:lstStyle/>
            <a:p>
              <a:pPr algn="l"/>
              <a:r>
                <a:rPr lang="es-CO" sz="1600" u="none">
                  <a:solidFill>
                    <a:schemeClr val="bg1"/>
                  </a:solidFill>
                </a:rPr>
                <a:t>Arquitecturas de Nueva Generación</a:t>
              </a:r>
            </a:p>
          </p:txBody>
        </p:sp>
        <p:sp>
          <p:nvSpPr>
            <p:cNvPr id="13" name="Rectangle 12"/>
            <p:cNvSpPr/>
            <p:nvPr userDrawn="1"/>
          </p:nvSpPr>
          <p:spPr>
            <a:xfrm>
              <a:off x="179512" y="764704"/>
              <a:ext cx="2612614" cy="276999"/>
            </a:xfrm>
            <a:prstGeom prst="rect">
              <a:avLst/>
            </a:prstGeom>
          </p:spPr>
          <p:txBody>
            <a:bodyPr wrap="none">
              <a:spAutoFit/>
            </a:bodyPr>
            <a:lstStyle/>
            <a:p>
              <a:pPr algn="l"/>
              <a:r>
                <a:rPr lang="es-CO" sz="1200" u="none">
                  <a:solidFill>
                    <a:schemeClr val="bg1">
                      <a:lumMod val="75000"/>
                    </a:schemeClr>
                  </a:solidFill>
                </a:rPr>
                <a:t>Maestría en Arquitecturas de TI - MATI</a:t>
              </a:r>
            </a:p>
          </p:txBody>
        </p:sp>
        <p:cxnSp>
          <p:nvCxnSpPr>
            <p:cNvPr id="14" name="Straight Connector 13"/>
            <p:cNvCxnSpPr/>
            <p:nvPr userDrawn="1"/>
          </p:nvCxnSpPr>
          <p:spPr>
            <a:xfrm>
              <a:off x="251520" y="692696"/>
              <a:ext cx="3384376" cy="0"/>
            </a:xfrm>
            <a:prstGeom prst="line">
              <a:avLst/>
            </a:prstGeom>
            <a:ln w="12700" cmpd="sng">
              <a:solidFill>
                <a:schemeClr val="accent1">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15" name="Imagen 6" descr="globe.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660232" y="188640"/>
              <a:ext cx="892795" cy="891480"/>
            </a:xfrm>
            <a:prstGeom prst="rect">
              <a:avLst/>
            </a:prstGeom>
          </p:spPr>
        </p:pic>
      </p:grpSp>
    </p:spTree>
    <p:extLst>
      <p:ext uri="{BB962C8B-B14F-4D97-AF65-F5344CB8AC3E}">
        <p14:creationId xmlns:p14="http://schemas.microsoft.com/office/powerpoint/2010/main" val="8199028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En blanco">
    <p:bg>
      <p:bgPr>
        <a:solidFill>
          <a:schemeClr val="bg1"/>
        </a:solidFill>
        <a:effectLst/>
      </p:bgPr>
    </p:bg>
    <p:spTree>
      <p:nvGrpSpPr>
        <p:cNvPr id="1" name=""/>
        <p:cNvGrpSpPr/>
        <p:nvPr/>
      </p:nvGrpSpPr>
      <p:grpSpPr>
        <a:xfrm>
          <a:off x="0" y="0"/>
          <a:ext cx="0" cy="0"/>
          <a:chOff x="0" y="0"/>
          <a:chExt cx="0" cy="0"/>
        </a:xfrm>
      </p:grpSpPr>
      <p:sp>
        <p:nvSpPr>
          <p:cNvPr id="5" name="5 Marcador de número de diapositiva"/>
          <p:cNvSpPr>
            <a:spLocks noGrp="1"/>
          </p:cNvSpPr>
          <p:nvPr>
            <p:ph type="sldNum" sz="quarter" idx="4"/>
          </p:nvPr>
        </p:nvSpPr>
        <p:spPr>
          <a:xfrm>
            <a:off x="7740352" y="6453336"/>
            <a:ext cx="1413520" cy="365125"/>
          </a:xfrm>
          <a:prstGeom prst="rect">
            <a:avLst/>
          </a:prstGeom>
        </p:spPr>
        <p:txBody>
          <a:bodyPr vert="horz" lIns="91440" tIns="45720" rIns="91440" bIns="45720" rtlCol="0" anchor="ctr"/>
          <a:lstStyle>
            <a:lvl1pPr algn="r">
              <a:defRPr sz="1100">
                <a:solidFill>
                  <a:srgbClr val="174970"/>
                </a:solidFill>
                <a:latin typeface="Arial" panose="020B0604020202020204" pitchFamily="34" charset="0"/>
                <a:cs typeface="Arial" panose="020B0604020202020204" pitchFamily="34" charset="0"/>
              </a:defRPr>
            </a:lvl1pPr>
          </a:lstStyle>
          <a:p>
            <a:fld id="{0AEE6DC9-5AC4-4174-887C-07A615CCC701}" type="slidenum">
              <a:rPr lang="es-CO" smtClean="0"/>
              <a:pPr/>
              <a:t>‹#›</a:t>
            </a:fld>
            <a:endParaRPr lang="es-CO"/>
          </a:p>
        </p:txBody>
      </p:sp>
      <p:sp>
        <p:nvSpPr>
          <p:cNvPr id="7" name="4 Marcador de pie de página"/>
          <p:cNvSpPr>
            <a:spLocks noGrp="1"/>
          </p:cNvSpPr>
          <p:nvPr>
            <p:ph type="ftr" sz="quarter" idx="11"/>
          </p:nvPr>
        </p:nvSpPr>
        <p:spPr>
          <a:xfrm>
            <a:off x="2123728" y="6453336"/>
            <a:ext cx="5256584" cy="365125"/>
          </a:xfrm>
          <a:prstGeom prst="rect">
            <a:avLst/>
          </a:prstGeom>
        </p:spPr>
        <p:txBody>
          <a:bodyPr/>
          <a:lstStyle/>
          <a:p>
            <a:r>
              <a:rPr lang="es-ES"/>
              <a:t>© 2019 - Universidad de Los Andes – Departamento de Sistemas y Computación  - Darío Correal</a:t>
            </a:r>
            <a:endParaRPr lang="es-CO"/>
          </a:p>
        </p:txBody>
      </p:sp>
      <p:grpSp>
        <p:nvGrpSpPr>
          <p:cNvPr id="8" name="Group 7"/>
          <p:cNvGrpSpPr/>
          <p:nvPr userDrawn="1"/>
        </p:nvGrpSpPr>
        <p:grpSpPr>
          <a:xfrm>
            <a:off x="0" y="0"/>
            <a:ext cx="9180512" cy="1268760"/>
            <a:chOff x="0" y="0"/>
            <a:chExt cx="9180512" cy="1268760"/>
          </a:xfrm>
        </p:grpSpPr>
        <p:pic>
          <p:nvPicPr>
            <p:cNvPr id="9" name="Picture 2" descr="C:\Users\gj.osorio20\Desktop\universidaddelosandes-(2)-[Convertido].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51520" y="332656"/>
              <a:ext cx="1747699" cy="614290"/>
            </a:xfrm>
            <a:prstGeom prst="rect">
              <a:avLst/>
            </a:prstGeom>
            <a:noFill/>
            <a:extLst>
              <a:ext uri="{909E8E84-426E-40dd-AFC4-6F175D3DCCD1}">
                <a14:hiddenFill xmlns:a14="http://schemas.microsoft.com/office/drawing/2010/main" xmlns="">
                  <a:solidFill>
                    <a:srgbClr val="FFFFFF"/>
                  </a:solidFill>
                </a14:hiddenFill>
              </a:ext>
            </a:extLst>
          </p:spPr>
        </p:pic>
        <p:sp>
          <p:nvSpPr>
            <p:cNvPr id="10" name="Rectangle 9"/>
            <p:cNvSpPr/>
            <p:nvPr userDrawn="1"/>
          </p:nvSpPr>
          <p:spPr>
            <a:xfrm>
              <a:off x="0" y="0"/>
              <a:ext cx="9180512" cy="1268760"/>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11" name="TextBox 10"/>
            <p:cNvSpPr txBox="1"/>
            <p:nvPr userDrawn="1"/>
          </p:nvSpPr>
          <p:spPr>
            <a:xfrm>
              <a:off x="179512" y="332656"/>
              <a:ext cx="4248472" cy="338554"/>
            </a:xfrm>
            <a:prstGeom prst="rect">
              <a:avLst/>
            </a:prstGeom>
            <a:noFill/>
          </p:spPr>
          <p:txBody>
            <a:bodyPr wrap="square" rtlCol="0">
              <a:spAutoFit/>
            </a:bodyPr>
            <a:lstStyle/>
            <a:p>
              <a:pPr algn="l"/>
              <a:r>
                <a:rPr lang="es-CO" sz="1600" u="none">
                  <a:solidFill>
                    <a:schemeClr val="bg1"/>
                  </a:solidFill>
                </a:rPr>
                <a:t>Arquitecturas de Nueva Generación</a:t>
              </a:r>
            </a:p>
          </p:txBody>
        </p:sp>
        <p:sp>
          <p:nvSpPr>
            <p:cNvPr id="12" name="Rectangle 11"/>
            <p:cNvSpPr/>
            <p:nvPr userDrawn="1"/>
          </p:nvSpPr>
          <p:spPr>
            <a:xfrm>
              <a:off x="179512" y="764704"/>
              <a:ext cx="2612614" cy="276999"/>
            </a:xfrm>
            <a:prstGeom prst="rect">
              <a:avLst/>
            </a:prstGeom>
          </p:spPr>
          <p:txBody>
            <a:bodyPr wrap="none">
              <a:spAutoFit/>
            </a:bodyPr>
            <a:lstStyle/>
            <a:p>
              <a:pPr algn="l"/>
              <a:r>
                <a:rPr lang="es-CO" sz="1200" u="none">
                  <a:solidFill>
                    <a:schemeClr val="bg1">
                      <a:lumMod val="75000"/>
                    </a:schemeClr>
                  </a:solidFill>
                </a:rPr>
                <a:t>Maestría en Arquitecturas de TI - MATI</a:t>
              </a:r>
            </a:p>
          </p:txBody>
        </p:sp>
        <p:cxnSp>
          <p:nvCxnSpPr>
            <p:cNvPr id="13" name="Straight Connector 12"/>
            <p:cNvCxnSpPr/>
            <p:nvPr userDrawn="1"/>
          </p:nvCxnSpPr>
          <p:spPr>
            <a:xfrm>
              <a:off x="251520" y="692696"/>
              <a:ext cx="3384376" cy="0"/>
            </a:xfrm>
            <a:prstGeom prst="line">
              <a:avLst/>
            </a:prstGeom>
            <a:ln w="12700" cmpd="sng">
              <a:solidFill>
                <a:schemeClr val="accent1">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14" name="Imagen 6" descr="globe.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660232" y="188640"/>
              <a:ext cx="892795" cy="891480"/>
            </a:xfrm>
            <a:prstGeom prst="rect">
              <a:avLst/>
            </a:prstGeom>
          </p:spPr>
        </p:pic>
      </p:grpSp>
    </p:spTree>
    <p:extLst>
      <p:ext uri="{BB962C8B-B14F-4D97-AF65-F5344CB8AC3E}">
        <p14:creationId xmlns:p14="http://schemas.microsoft.com/office/powerpoint/2010/main" val="32415941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188720"/>
            <a:ext cx="8003232" cy="720000"/>
          </a:xfrm>
          <a:prstGeom prst="rect">
            <a:avLst/>
          </a:prstGeom>
        </p:spPr>
        <p:txBody>
          <a:bodyPr vert="horz" lIns="91440" tIns="45720" rIns="91440" bIns="45720" rtlCol="0" anchor="ctr">
            <a:noAutofit/>
          </a:bodyPr>
          <a:lstStyle/>
          <a:p>
            <a:r>
              <a:rPr lang="es-ES"/>
              <a:t>Haga clic para modificar el estilo de título del patrón</a:t>
            </a:r>
            <a:endParaRPr lang="es-CO"/>
          </a:p>
        </p:txBody>
      </p:sp>
      <p:sp>
        <p:nvSpPr>
          <p:cNvPr id="3" name="2 Marcador de texto"/>
          <p:cNvSpPr>
            <a:spLocks noGrp="1"/>
          </p:cNvSpPr>
          <p:nvPr>
            <p:ph type="body" idx="1"/>
          </p:nvPr>
        </p:nvSpPr>
        <p:spPr>
          <a:xfrm>
            <a:off x="457200" y="1484784"/>
            <a:ext cx="8003232" cy="4641379"/>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7" name="5 Marcador de número de diapositiva"/>
          <p:cNvSpPr>
            <a:spLocks noGrp="1"/>
          </p:cNvSpPr>
          <p:nvPr>
            <p:ph type="sldNum" sz="quarter" idx="4"/>
          </p:nvPr>
        </p:nvSpPr>
        <p:spPr>
          <a:xfrm>
            <a:off x="7039393" y="6492875"/>
            <a:ext cx="2133600" cy="365125"/>
          </a:xfrm>
          <a:prstGeom prst="rect">
            <a:avLst/>
          </a:prstGeom>
        </p:spPr>
        <p:txBody>
          <a:bodyPr vert="horz" lIns="91440" tIns="45720" rIns="91440" bIns="45720" rtlCol="0" anchor="ctr"/>
          <a:lstStyle>
            <a:lvl1pPr algn="r">
              <a:defRPr sz="1100" b="1">
                <a:solidFill>
                  <a:srgbClr val="174970"/>
                </a:solidFill>
                <a:latin typeface="Arial" panose="020B0604020202020204" pitchFamily="34" charset="0"/>
                <a:cs typeface="Arial" panose="020B0604020202020204" pitchFamily="34" charset="0"/>
              </a:defRPr>
            </a:lvl1pPr>
          </a:lstStyle>
          <a:p>
            <a:fld id="{0AEE6DC9-5AC4-4174-887C-07A615CCC701}" type="slidenum">
              <a:rPr lang="es-CO" smtClean="0"/>
              <a:pPr/>
              <a:t>‹#›</a:t>
            </a:fld>
            <a:endParaRPr lang="es-CO"/>
          </a:p>
        </p:txBody>
      </p:sp>
      <p:sp>
        <p:nvSpPr>
          <p:cNvPr id="8" name="4 Marcador de pie de página"/>
          <p:cNvSpPr>
            <a:spLocks noGrp="1"/>
          </p:cNvSpPr>
          <p:nvPr>
            <p:ph type="ftr" sz="quarter" idx="3"/>
          </p:nvPr>
        </p:nvSpPr>
        <p:spPr>
          <a:xfrm>
            <a:off x="971600" y="6520259"/>
            <a:ext cx="5256584" cy="365125"/>
          </a:xfrm>
          <a:prstGeom prst="rect">
            <a:avLst/>
          </a:prstGeom>
        </p:spPr>
        <p:txBody>
          <a:bodyPr/>
          <a:lstStyle>
            <a:lvl1pPr>
              <a:defRPr sz="1100">
                <a:solidFill>
                  <a:schemeClr val="bg1">
                    <a:lumMod val="50000"/>
                  </a:schemeClr>
                </a:solidFill>
              </a:defRPr>
            </a:lvl1pPr>
          </a:lstStyle>
          <a:p>
            <a:r>
              <a:rPr lang="es-ES"/>
              <a:t>© 2019 - Universidad de Los Andes – Departamento de Sistemas y Computación  - Darío Correal</a:t>
            </a:r>
            <a:endParaRPr lang="es-CO"/>
          </a:p>
        </p:txBody>
      </p:sp>
    </p:spTree>
    <p:extLst>
      <p:ext uri="{BB962C8B-B14F-4D97-AF65-F5344CB8AC3E}">
        <p14:creationId xmlns:p14="http://schemas.microsoft.com/office/powerpoint/2010/main" val="19813082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60" r:id="rId4"/>
    <p:sldLayoutId id="2147483653" r:id="rId5"/>
    <p:sldLayoutId id="2147483667" r:id="rId6"/>
    <p:sldLayoutId id="2147483668" r:id="rId7"/>
    <p:sldLayoutId id="2147483654" r:id="rId8"/>
    <p:sldLayoutId id="2147483655" r:id="rId9"/>
    <p:sldLayoutId id="2147483656" r:id="rId10"/>
    <p:sldLayoutId id="2147483661" r:id="rId11"/>
    <p:sldLayoutId id="2147483657" r:id="rId12"/>
    <p:sldLayoutId id="2147483662" r:id="rId13"/>
    <p:sldLayoutId id="2147483663" r:id="rId14"/>
    <p:sldLayoutId id="2147483669" r:id="rId15"/>
    <p:sldLayoutId id="2147483664" r:id="rId16"/>
    <p:sldLayoutId id="2147483665" r:id="rId17"/>
    <p:sldLayoutId id="2147483666" r:id="rId18"/>
    <p:sldLayoutId id="2147483658" r:id="rId19"/>
  </p:sldLayoutIdLst>
  <p:hf hdr="0" dt="0"/>
  <p:txStyles>
    <p:titleStyle>
      <a:lvl1pPr algn="l" defTabSz="914400" rtl="0" eaLnBrk="1" latinLnBrk="0" hangingPunct="1">
        <a:lnSpc>
          <a:spcPct val="100000"/>
        </a:lnSpc>
        <a:spcBef>
          <a:spcPct val="0"/>
        </a:spcBef>
        <a:buNone/>
        <a:defRPr sz="3000" b="1" kern="1200">
          <a:solidFill>
            <a:srgbClr val="003E52"/>
          </a:solidFill>
          <a:latin typeface="Arial" panose="020B0604020202020204" pitchFamily="34" charset="0"/>
          <a:ea typeface="+mj-ea"/>
          <a:cs typeface="Arial" panose="020B0604020202020204" pitchFamily="34" charset="0"/>
        </a:defRPr>
      </a:lvl1pPr>
    </p:titleStyle>
    <p:bodyStyle>
      <a:lvl1pPr marL="0" indent="0" algn="l" defTabSz="914400" rtl="0" eaLnBrk="1" latinLnBrk="0" hangingPunct="1">
        <a:spcBef>
          <a:spcPct val="20000"/>
        </a:spcBef>
        <a:buClr>
          <a:srgbClr val="174970"/>
        </a:buClr>
        <a:buSzPct val="100000"/>
        <a:buFont typeface="Arial" panose="020B0604020202020204" pitchFamily="34" charset="0"/>
        <a:buNone/>
        <a:defRPr sz="2200" kern="1200">
          <a:solidFill>
            <a:srgbClr val="003E52"/>
          </a:solidFill>
          <a:latin typeface="Arial" panose="020B0604020202020204" pitchFamily="34" charset="0"/>
          <a:ea typeface="+mn-ea"/>
          <a:cs typeface="Arial" panose="020B0604020202020204" pitchFamily="34" charset="0"/>
        </a:defRPr>
      </a:lvl1pPr>
      <a:lvl2pPr marL="457200" indent="0" algn="l" defTabSz="914400" rtl="0" eaLnBrk="1" latinLnBrk="0" hangingPunct="1">
        <a:spcBef>
          <a:spcPct val="20000"/>
        </a:spcBef>
        <a:buFont typeface="Arial" panose="020B0604020202020204" pitchFamily="34" charset="0"/>
        <a:buNone/>
        <a:defRPr sz="2000" kern="1200">
          <a:solidFill>
            <a:srgbClr val="003E52"/>
          </a:solidFill>
          <a:latin typeface="Arial" panose="020B0604020202020204" pitchFamily="34" charset="0"/>
          <a:ea typeface="+mn-ea"/>
          <a:cs typeface="Arial" panose="020B0604020202020204" pitchFamily="34" charset="0"/>
        </a:defRPr>
      </a:lvl2pPr>
      <a:lvl3pPr marL="914400" indent="0" algn="l" defTabSz="914400" rtl="0" eaLnBrk="1" latinLnBrk="0" hangingPunct="1">
        <a:spcBef>
          <a:spcPct val="20000"/>
        </a:spcBef>
        <a:buFont typeface="Arial" panose="020B0604020202020204" pitchFamily="34" charset="0"/>
        <a:buNone/>
        <a:defRPr sz="1800" kern="1200">
          <a:solidFill>
            <a:srgbClr val="003E52"/>
          </a:solidFill>
          <a:latin typeface="Arial" panose="020B0604020202020204" pitchFamily="34" charset="0"/>
          <a:ea typeface="+mn-ea"/>
          <a:cs typeface="Arial" panose="020B0604020202020204" pitchFamily="34" charset="0"/>
        </a:defRPr>
      </a:lvl3pPr>
      <a:lvl4pPr marL="1371600" indent="0" algn="l" defTabSz="914400" rtl="0" eaLnBrk="1" latinLnBrk="0" hangingPunct="1">
        <a:spcBef>
          <a:spcPct val="20000"/>
        </a:spcBef>
        <a:buFont typeface="Arial" panose="020B0604020202020204" pitchFamily="34" charset="0"/>
        <a:buNone/>
        <a:defRPr sz="1600" kern="1200">
          <a:solidFill>
            <a:srgbClr val="003E52"/>
          </a:solidFill>
          <a:latin typeface="Arial" panose="020B0604020202020204" pitchFamily="34" charset="0"/>
          <a:ea typeface="+mn-ea"/>
          <a:cs typeface="Arial" panose="020B0604020202020204" pitchFamily="34" charset="0"/>
        </a:defRPr>
      </a:lvl4pPr>
      <a:lvl5pPr marL="1828800" indent="0" algn="l" defTabSz="914400" rtl="0" eaLnBrk="1" latinLnBrk="0" hangingPunct="1">
        <a:spcBef>
          <a:spcPct val="20000"/>
        </a:spcBef>
        <a:buFont typeface="Arial" panose="020B0604020202020204" pitchFamily="34" charset="0"/>
        <a:buNone/>
        <a:defRPr sz="1600" kern="1200">
          <a:solidFill>
            <a:srgbClr val="003E52"/>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idx="4294967295"/>
          </p:nvPr>
        </p:nvSpPr>
        <p:spPr>
          <a:xfrm>
            <a:off x="489527" y="1038502"/>
            <a:ext cx="8414328" cy="1122808"/>
          </a:xfrm>
        </p:spPr>
        <p:txBody>
          <a:bodyPr/>
          <a:lstStyle/>
          <a:p>
            <a:pPr algn="ctr"/>
            <a:r>
              <a:rPr lang="es-CO" sz="2800"/>
              <a:t>ARTI 4109 -  Arquitecturas de Software</a:t>
            </a:r>
          </a:p>
        </p:txBody>
      </p:sp>
      <p:sp>
        <p:nvSpPr>
          <p:cNvPr id="3" name="Subtítulo 2"/>
          <p:cNvSpPr>
            <a:spLocks noGrp="1"/>
          </p:cNvSpPr>
          <p:nvPr>
            <p:ph type="subTitle" idx="1"/>
          </p:nvPr>
        </p:nvSpPr>
        <p:spPr>
          <a:xfrm>
            <a:off x="852519" y="2035429"/>
            <a:ext cx="7438961" cy="792088"/>
          </a:xfrm>
        </p:spPr>
        <p:txBody>
          <a:bodyPr>
            <a:normAutofit lnSpcReduction="10000"/>
          </a:bodyPr>
          <a:lstStyle/>
          <a:p>
            <a:pPr algn="ctr"/>
            <a:r>
              <a:rPr lang="es-CO"/>
              <a:t>Cuaderno de Trabajo</a:t>
            </a:r>
          </a:p>
          <a:p>
            <a:pPr algn="ctr"/>
            <a:r>
              <a:rPr lang="es-CO"/>
              <a:t>Reto 2</a:t>
            </a:r>
          </a:p>
        </p:txBody>
      </p:sp>
      <p:sp>
        <p:nvSpPr>
          <p:cNvPr id="4" name="Subtítulo 2">
            <a:extLst>
              <a:ext uri="{FF2B5EF4-FFF2-40B4-BE49-F238E27FC236}">
                <a16:creationId xmlns:a16="http://schemas.microsoft.com/office/drawing/2014/main" id="{EBFEBFB7-E347-B969-3F43-876817735614}"/>
              </a:ext>
            </a:extLst>
          </p:cNvPr>
          <p:cNvSpPr txBox="1">
            <a:spLocks/>
          </p:cNvSpPr>
          <p:nvPr/>
        </p:nvSpPr>
        <p:spPr>
          <a:xfrm>
            <a:off x="1298784" y="3068960"/>
            <a:ext cx="6120680" cy="1872207"/>
          </a:xfrm>
          <a:prstGeom prst="rect">
            <a:avLst/>
          </a:prstGeom>
        </p:spPr>
        <p:txBody>
          <a:bodyPr vert="horz" lIns="91440" tIns="45720" rIns="91440" bIns="45720" rtlCol="0">
            <a:normAutofit fontScale="85000" lnSpcReduction="20000"/>
          </a:bodyPr>
          <a:lstStyle>
            <a:lvl1pPr marL="0" indent="0" algn="l" defTabSz="914400" rtl="0" eaLnBrk="1" latinLnBrk="0" hangingPunct="1">
              <a:spcBef>
                <a:spcPct val="20000"/>
              </a:spcBef>
              <a:buClr>
                <a:srgbClr val="174970"/>
              </a:buClr>
              <a:buSzPct val="100000"/>
              <a:buFont typeface="Arial" panose="020B0604020202020204" pitchFamily="34" charset="0"/>
              <a:buNone/>
              <a:defRPr sz="2200" kern="1200">
                <a:solidFill>
                  <a:srgbClr val="003E52"/>
                </a:solidFill>
                <a:latin typeface="Arial" panose="020B0604020202020204" pitchFamily="34" charset="0"/>
                <a:ea typeface="+mn-ea"/>
                <a:cs typeface="Arial" panose="020B0604020202020204" pitchFamily="34" charset="0"/>
              </a:defRPr>
            </a:lvl1pPr>
            <a:lvl2pPr marL="457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Arial" panose="020B0604020202020204" pitchFamily="34" charset="0"/>
                <a:ea typeface="+mn-ea"/>
                <a:cs typeface="Arial" panose="020B0604020202020204" pitchFamily="34" charset="0"/>
              </a:defRPr>
            </a:lvl2pPr>
            <a:lvl3pPr marL="914400" indent="0" algn="ctr" defTabSz="914400" rtl="0" eaLnBrk="1" latinLnBrk="0" hangingPunct="1">
              <a:spcBef>
                <a:spcPct val="20000"/>
              </a:spcBef>
              <a:buFont typeface="Arial" panose="020B0604020202020204" pitchFamily="34" charset="0"/>
              <a:buNone/>
              <a:defRPr sz="1800" kern="1200">
                <a:solidFill>
                  <a:schemeClr val="tx1">
                    <a:tint val="75000"/>
                  </a:schemeClr>
                </a:solidFill>
                <a:latin typeface="Arial" panose="020B0604020202020204" pitchFamily="34" charset="0"/>
                <a:ea typeface="+mn-ea"/>
                <a:cs typeface="Arial" panose="020B0604020202020204" pitchFamily="34" charset="0"/>
              </a:defRPr>
            </a:lvl3pPr>
            <a:lvl4pPr marL="1371600" indent="0" algn="ctr" defTabSz="914400" rtl="0" eaLnBrk="1" latinLnBrk="0" hangingPunct="1">
              <a:spcBef>
                <a:spcPct val="20000"/>
              </a:spcBef>
              <a:buFont typeface="Arial" panose="020B0604020202020204" pitchFamily="34" charset="0"/>
              <a:buNone/>
              <a:defRPr sz="1600" kern="1200">
                <a:solidFill>
                  <a:schemeClr val="tx1">
                    <a:tint val="75000"/>
                  </a:schemeClr>
                </a:solidFill>
                <a:latin typeface="Arial" panose="020B0604020202020204" pitchFamily="34" charset="0"/>
                <a:ea typeface="+mn-ea"/>
                <a:cs typeface="Arial" panose="020B0604020202020204" pitchFamily="34" charset="0"/>
              </a:defRPr>
            </a:lvl4pPr>
            <a:lvl5pPr marL="1828800" indent="0" algn="ctr" defTabSz="914400" rtl="0" eaLnBrk="1" latinLnBrk="0" hangingPunct="1">
              <a:spcBef>
                <a:spcPct val="20000"/>
              </a:spcBef>
              <a:buFont typeface="Arial" panose="020B0604020202020204" pitchFamily="34" charset="0"/>
              <a:buNone/>
              <a:defRPr sz="1600" kern="1200">
                <a:solidFill>
                  <a:schemeClr val="tx1">
                    <a:tint val="75000"/>
                  </a:schemeClr>
                </a:solidFill>
                <a:latin typeface="Arial" panose="020B0604020202020204" pitchFamily="34" charset="0"/>
                <a:ea typeface="+mn-ea"/>
                <a:cs typeface="Arial" panose="020B0604020202020204" pitchFamily="34" charset="0"/>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ctr"/>
            <a:r>
              <a:rPr lang="es-CO" b="1"/>
              <a:t>Grupo 5</a:t>
            </a:r>
          </a:p>
          <a:p>
            <a:pPr algn="ctr"/>
            <a:r>
              <a:rPr lang="es-CO"/>
              <a:t>Camilo Alejandro </a:t>
            </a:r>
            <a:r>
              <a:rPr lang="es-CO" err="1"/>
              <a:t>Nossa</a:t>
            </a:r>
            <a:r>
              <a:rPr lang="es-CO"/>
              <a:t> Calderón</a:t>
            </a:r>
          </a:p>
          <a:p>
            <a:pPr algn="ctr"/>
            <a:r>
              <a:rPr lang="es-CO"/>
              <a:t>Brayan Felipe Rojas Bernal</a:t>
            </a:r>
          </a:p>
          <a:p>
            <a:pPr algn="ctr"/>
            <a:r>
              <a:rPr lang="es-CO" err="1"/>
              <a:t>Elmar</a:t>
            </a:r>
            <a:r>
              <a:rPr lang="es-CO"/>
              <a:t> Santofimio Suarez</a:t>
            </a:r>
          </a:p>
          <a:p>
            <a:pPr algn="ctr"/>
            <a:r>
              <a:rPr lang="es-CO"/>
              <a:t>Juan David Forero Rodríguez</a:t>
            </a:r>
          </a:p>
          <a:p>
            <a:pPr algn="ctr"/>
            <a:r>
              <a:rPr lang="es-CO"/>
              <a:t>Carlos Fidel Rodríguez Alarcón</a:t>
            </a:r>
          </a:p>
          <a:p>
            <a:pPr algn="ctr"/>
            <a:endParaRPr lang="es-CO" b="1"/>
          </a:p>
          <a:p>
            <a:pPr algn="ctr"/>
            <a:endParaRPr lang="es-CO" b="1"/>
          </a:p>
          <a:p>
            <a:pPr algn="ctr"/>
            <a:endParaRPr lang="es-CO" b="1"/>
          </a:p>
          <a:p>
            <a:pPr algn="ctr"/>
            <a:endParaRPr lang="es-CO"/>
          </a:p>
          <a:p>
            <a:pPr algn="ctr"/>
            <a:endParaRPr lang="es-CO"/>
          </a:p>
        </p:txBody>
      </p:sp>
    </p:spTree>
    <p:extLst>
      <p:ext uri="{BB962C8B-B14F-4D97-AF65-F5344CB8AC3E}">
        <p14:creationId xmlns:p14="http://schemas.microsoft.com/office/powerpoint/2010/main" val="40696422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fld id="{0AEE6DC9-5AC4-4174-887C-07A615CCC701}" type="slidenum">
              <a:rPr lang="es-CO" smtClean="0"/>
              <a:pPr/>
              <a:t>10</a:t>
            </a:fld>
            <a:endParaRPr lang="es-CO"/>
          </a:p>
        </p:txBody>
      </p:sp>
      <p:sp>
        <p:nvSpPr>
          <p:cNvPr id="7" name="TextBox 6">
            <a:extLst>
              <a:ext uri="{FF2B5EF4-FFF2-40B4-BE49-F238E27FC236}">
                <a16:creationId xmlns:a16="http://schemas.microsoft.com/office/drawing/2014/main" id="{1C462AAE-AD58-564A-B4FE-835D503699CA}"/>
              </a:ext>
            </a:extLst>
          </p:cNvPr>
          <p:cNvSpPr txBox="1"/>
          <p:nvPr/>
        </p:nvSpPr>
        <p:spPr>
          <a:xfrm>
            <a:off x="179512" y="1052736"/>
            <a:ext cx="8784976" cy="461665"/>
          </a:xfrm>
          <a:prstGeom prst="rect">
            <a:avLst/>
          </a:prstGeom>
          <a:solidFill>
            <a:schemeClr val="bg1">
              <a:lumMod val="85000"/>
            </a:schemeClr>
          </a:solidFill>
        </p:spPr>
        <p:txBody>
          <a:bodyPr wrap="square" rtlCol="0">
            <a:spAutoFit/>
          </a:bodyPr>
          <a:lstStyle/>
          <a:p>
            <a:r>
              <a:rPr lang="es-ES_tradnl" sz="1200" b="1"/>
              <a:t>Paso 3- Escoger uno o mas elementos del sistema para refinar:  </a:t>
            </a:r>
            <a:r>
              <a:rPr lang="es-ES_tradnl" sz="1200"/>
              <a:t>Defina la granularidad de los elementos de arquitectura. Se siguen principios de descomposición Top-Down / Bottom-Up. Los elementos seleccionados deben buscar satisfacer un requerimiento específico</a:t>
            </a:r>
          </a:p>
        </p:txBody>
      </p:sp>
      <p:graphicFrame>
        <p:nvGraphicFramePr>
          <p:cNvPr id="9" name="Table 8">
            <a:extLst>
              <a:ext uri="{FF2B5EF4-FFF2-40B4-BE49-F238E27FC236}">
                <a16:creationId xmlns:a16="http://schemas.microsoft.com/office/drawing/2014/main" id="{E87D49B9-FEFB-D845-87E4-39A147340360}"/>
              </a:ext>
            </a:extLst>
          </p:cNvPr>
          <p:cNvGraphicFramePr>
            <a:graphicFrameLocks noGrp="1"/>
          </p:cNvGraphicFramePr>
          <p:nvPr>
            <p:extLst>
              <p:ext uri="{D42A27DB-BD31-4B8C-83A1-F6EECF244321}">
                <p14:modId xmlns:p14="http://schemas.microsoft.com/office/powerpoint/2010/main" val="3272635976"/>
              </p:ext>
            </p:extLst>
          </p:nvPr>
        </p:nvGraphicFramePr>
        <p:xfrm>
          <a:off x="323528" y="2204864"/>
          <a:ext cx="8280920" cy="2667000"/>
        </p:xfrm>
        <a:graphic>
          <a:graphicData uri="http://schemas.openxmlformats.org/drawingml/2006/table">
            <a:tbl>
              <a:tblPr firstRow="1" bandRow="1">
                <a:tableStyleId>{5C22544A-7EE6-4342-B048-85BDC9FD1C3A}</a:tableStyleId>
              </a:tblPr>
              <a:tblGrid>
                <a:gridCol w="2880320">
                  <a:extLst>
                    <a:ext uri="{9D8B030D-6E8A-4147-A177-3AD203B41FA5}">
                      <a16:colId xmlns:a16="http://schemas.microsoft.com/office/drawing/2014/main" val="578614097"/>
                    </a:ext>
                  </a:extLst>
                </a:gridCol>
                <a:gridCol w="5400600">
                  <a:extLst>
                    <a:ext uri="{9D8B030D-6E8A-4147-A177-3AD203B41FA5}">
                      <a16:colId xmlns:a16="http://schemas.microsoft.com/office/drawing/2014/main" val="3337781360"/>
                    </a:ext>
                  </a:extLst>
                </a:gridCol>
              </a:tblGrid>
              <a:tr h="370840">
                <a:tc>
                  <a:txBody>
                    <a:bodyPr/>
                    <a:lstStyle/>
                    <a:p>
                      <a:r>
                        <a:rPr lang="es-ES_tradnl" sz="1200" noProof="0"/>
                        <a:t>Elemento a Refinar</a:t>
                      </a:r>
                    </a:p>
                  </a:txBody>
                  <a:tcPr/>
                </a:tc>
                <a:tc>
                  <a:txBody>
                    <a:bodyPr/>
                    <a:lstStyle/>
                    <a:p>
                      <a:endParaRPr lang="es-ES_tradnl" sz="1200" noProof="0"/>
                    </a:p>
                  </a:txBody>
                  <a:tcPr/>
                </a:tc>
                <a:extLst>
                  <a:ext uri="{0D108BD9-81ED-4DB2-BD59-A6C34878D82A}">
                    <a16:rowId xmlns:a16="http://schemas.microsoft.com/office/drawing/2014/main" val="421962987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_tradnl" sz="1200" noProof="0"/>
                        <a:t>Componentes Identificados</a:t>
                      </a:r>
                    </a:p>
                  </a:txBody>
                  <a:tcPr/>
                </a:tc>
                <a:tc>
                  <a:txBody>
                    <a:bodyPr/>
                    <a:lstStyle/>
                    <a:p>
                      <a:r>
                        <a:rPr lang="es-ES_tradnl" sz="1200" noProof="0"/>
                        <a:t>Descripción</a:t>
                      </a:r>
                    </a:p>
                  </a:txBody>
                  <a:tcPr/>
                </a:tc>
                <a:extLst>
                  <a:ext uri="{0D108BD9-81ED-4DB2-BD59-A6C34878D82A}">
                    <a16:rowId xmlns:a16="http://schemas.microsoft.com/office/drawing/2014/main" val="1158400812"/>
                  </a:ext>
                </a:extLst>
              </a:tr>
              <a:tr h="370840">
                <a:tc>
                  <a:txBody>
                    <a:bodyPr/>
                    <a:lstStyle/>
                    <a:p>
                      <a:r>
                        <a:rPr lang="es-ES_tradnl" sz="1200" noProof="0"/>
                        <a:t>API Gateway</a:t>
                      </a:r>
                    </a:p>
                  </a:txBody>
                  <a:tcPr/>
                </a:tc>
                <a:tc>
                  <a:txBody>
                    <a:bodyPr/>
                    <a:lstStyle/>
                    <a:p>
                      <a:r>
                        <a:rPr lang="es-MX" sz="1200" noProof="0"/>
                        <a:t>Controla el acceso a los servicios. Valida autenticación y autorización, y aplica controles de seguridad como detección de manipulación de peticiones.</a:t>
                      </a:r>
                      <a:endParaRPr lang="es-ES_tradnl" sz="1200" noProof="0"/>
                    </a:p>
                  </a:txBody>
                  <a:tcPr/>
                </a:tc>
                <a:extLst>
                  <a:ext uri="{0D108BD9-81ED-4DB2-BD59-A6C34878D82A}">
                    <a16:rowId xmlns:a16="http://schemas.microsoft.com/office/drawing/2014/main" val="1304802258"/>
                  </a:ext>
                </a:extLst>
              </a:tr>
              <a:tr h="370840">
                <a:tc>
                  <a:txBody>
                    <a:bodyPr/>
                    <a:lstStyle/>
                    <a:p>
                      <a:r>
                        <a:rPr lang="es-ES_tradnl" sz="1200" noProof="0"/>
                        <a:t>Servicio de Inventario</a:t>
                      </a:r>
                    </a:p>
                  </a:txBody>
                  <a:tcPr/>
                </a:tc>
                <a:tc>
                  <a:txBody>
                    <a:bodyPr/>
                    <a:lstStyle/>
                    <a:p>
                      <a:r>
                        <a:rPr lang="es-MX" sz="1200" noProof="0" err="1"/>
                        <a:t>Backend</a:t>
                      </a:r>
                      <a:r>
                        <a:rPr lang="es-MX" sz="1200" noProof="0"/>
                        <a:t>, API </a:t>
                      </a:r>
                      <a:r>
                        <a:rPr lang="es-MX" sz="1200" noProof="0" err="1"/>
                        <a:t>Rest</a:t>
                      </a:r>
                      <a:r>
                        <a:rPr lang="es-MX" sz="1200" noProof="0"/>
                        <a:t>, que gestiona las existencias de productos. Debe garantizar respuestas rápidas.</a:t>
                      </a:r>
                      <a:endParaRPr lang="es-ES_tradnl" sz="1200" noProof="0"/>
                    </a:p>
                  </a:txBody>
                  <a:tcPr/>
                </a:tc>
                <a:extLst>
                  <a:ext uri="{0D108BD9-81ED-4DB2-BD59-A6C34878D82A}">
                    <a16:rowId xmlns:a16="http://schemas.microsoft.com/office/drawing/2014/main" val="1028424541"/>
                  </a:ext>
                </a:extLst>
              </a:tr>
              <a:tr h="370840">
                <a:tc>
                  <a:txBody>
                    <a:bodyPr/>
                    <a:lstStyle/>
                    <a:p>
                      <a:r>
                        <a:rPr lang="es-ES_tradnl" sz="1200" noProof="0"/>
                        <a:t>Servicio de Pedidos</a:t>
                      </a:r>
                    </a:p>
                  </a:txBody>
                  <a:tcPr/>
                </a:tc>
                <a:tc>
                  <a:txBody>
                    <a:bodyPr/>
                    <a:lstStyle/>
                    <a:p>
                      <a:r>
                        <a:rPr lang="es-MX" sz="1200" noProof="0" err="1"/>
                        <a:t>Backend</a:t>
                      </a:r>
                      <a:r>
                        <a:rPr lang="es-MX" sz="1200" noProof="0"/>
                        <a:t>, API </a:t>
                      </a:r>
                      <a:r>
                        <a:rPr lang="es-MX" sz="1200" noProof="0" err="1"/>
                        <a:t>Rest</a:t>
                      </a:r>
                      <a:r>
                        <a:rPr lang="es-MX" sz="1200" noProof="0"/>
                        <a:t>, responsable de registrar los pedidos y validar la integridad de la información recibida antes de su persistencia.</a:t>
                      </a:r>
                    </a:p>
                    <a:p>
                      <a:endParaRPr lang="es-ES_tradnl" sz="1200" noProof="0"/>
                    </a:p>
                  </a:txBody>
                  <a:tcPr/>
                </a:tc>
                <a:extLst>
                  <a:ext uri="{0D108BD9-81ED-4DB2-BD59-A6C34878D82A}">
                    <a16:rowId xmlns:a16="http://schemas.microsoft.com/office/drawing/2014/main" val="2299970791"/>
                  </a:ext>
                </a:extLst>
              </a:tr>
              <a:tr h="370840">
                <a:tc>
                  <a:txBody>
                    <a:bodyPr/>
                    <a:lstStyle/>
                    <a:p>
                      <a:endParaRPr lang="es-ES_tradnl" sz="1200" noProof="0"/>
                    </a:p>
                  </a:txBody>
                  <a:tcPr/>
                </a:tc>
                <a:tc>
                  <a:txBody>
                    <a:bodyPr/>
                    <a:lstStyle/>
                    <a:p>
                      <a:endParaRPr lang="es-ES_tradnl" sz="1200" noProof="0"/>
                    </a:p>
                  </a:txBody>
                  <a:tcPr/>
                </a:tc>
                <a:extLst>
                  <a:ext uri="{0D108BD9-81ED-4DB2-BD59-A6C34878D82A}">
                    <a16:rowId xmlns:a16="http://schemas.microsoft.com/office/drawing/2014/main" val="977984858"/>
                  </a:ext>
                </a:extLst>
              </a:tr>
            </a:tbl>
          </a:graphicData>
        </a:graphic>
      </p:graphicFrame>
      <p:sp>
        <p:nvSpPr>
          <p:cNvPr id="2" name="Footer Placeholder 3">
            <a:extLst>
              <a:ext uri="{FF2B5EF4-FFF2-40B4-BE49-F238E27FC236}">
                <a16:creationId xmlns:a16="http://schemas.microsoft.com/office/drawing/2014/main" id="{11BC07C4-EF6C-B9D1-AF4F-E0AB402975A5}"/>
              </a:ext>
            </a:extLst>
          </p:cNvPr>
          <p:cNvSpPr txBox="1">
            <a:spLocks/>
          </p:cNvSpPr>
          <p:nvPr/>
        </p:nvSpPr>
        <p:spPr>
          <a:xfrm>
            <a:off x="1374141" y="6461033"/>
            <a:ext cx="6251676" cy="365125"/>
          </a:xfrm>
          <a:prstGeom prst="rect">
            <a:avLst/>
          </a:prstGeom>
        </p:spPr>
        <p:txBody>
          <a:bodyPr vert="horz" lIns="91440" tIns="45720" rIns="91440" bIns="45720" rtlCol="0" anchor="ctr"/>
          <a:lstStyle>
            <a:defPPr>
              <a:defRPr lang="es-CO"/>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s-CO"/>
              <a:t>© Universidad de Los Andes – Departamento de Sistemas y Computación</a:t>
            </a:r>
          </a:p>
        </p:txBody>
      </p:sp>
    </p:spTree>
    <p:extLst>
      <p:ext uri="{BB962C8B-B14F-4D97-AF65-F5344CB8AC3E}">
        <p14:creationId xmlns:p14="http://schemas.microsoft.com/office/powerpoint/2010/main" val="13733233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fld id="{0AEE6DC9-5AC4-4174-887C-07A615CCC701}" type="slidenum">
              <a:rPr lang="es-CO" smtClean="0"/>
              <a:pPr/>
              <a:t>11</a:t>
            </a:fld>
            <a:endParaRPr lang="es-CO"/>
          </a:p>
        </p:txBody>
      </p:sp>
      <p:sp>
        <p:nvSpPr>
          <p:cNvPr id="8" name="TextBox 7">
            <a:extLst>
              <a:ext uri="{FF2B5EF4-FFF2-40B4-BE49-F238E27FC236}">
                <a16:creationId xmlns:a16="http://schemas.microsoft.com/office/drawing/2014/main" id="{CADBD53D-A10F-E145-93D3-622DCD3576F1}"/>
              </a:ext>
            </a:extLst>
          </p:cNvPr>
          <p:cNvSpPr txBox="1"/>
          <p:nvPr/>
        </p:nvSpPr>
        <p:spPr>
          <a:xfrm>
            <a:off x="395536" y="1052736"/>
            <a:ext cx="8208912" cy="461665"/>
          </a:xfrm>
          <a:prstGeom prst="rect">
            <a:avLst/>
          </a:prstGeom>
          <a:solidFill>
            <a:schemeClr val="bg1">
              <a:lumMod val="85000"/>
            </a:schemeClr>
          </a:solidFill>
        </p:spPr>
        <p:txBody>
          <a:bodyPr wrap="square" rtlCol="0">
            <a:spAutoFit/>
          </a:bodyPr>
          <a:lstStyle/>
          <a:p>
            <a:r>
              <a:rPr lang="es-ES_tradnl" sz="1200" b="1"/>
              <a:t>Paso 4- Seleccione conceptos que satisfagan los motivadores:  </a:t>
            </a:r>
            <a:r>
              <a:rPr lang="es-ES_tradnl" sz="1200"/>
              <a:t>Establecer alternativas de diseño. Seleccionar estilos, patrones y tácticas a ser utilizados</a:t>
            </a:r>
          </a:p>
        </p:txBody>
      </p:sp>
      <p:graphicFrame>
        <p:nvGraphicFramePr>
          <p:cNvPr id="9" name="Table 8">
            <a:extLst>
              <a:ext uri="{FF2B5EF4-FFF2-40B4-BE49-F238E27FC236}">
                <a16:creationId xmlns:a16="http://schemas.microsoft.com/office/drawing/2014/main" id="{D84B17D5-B0EF-B74B-B55E-CE7F2B338D40}"/>
              </a:ext>
            </a:extLst>
          </p:cNvPr>
          <p:cNvGraphicFramePr>
            <a:graphicFrameLocks noGrp="1"/>
          </p:cNvGraphicFramePr>
          <p:nvPr>
            <p:extLst>
              <p:ext uri="{D42A27DB-BD31-4B8C-83A1-F6EECF244321}">
                <p14:modId xmlns:p14="http://schemas.microsoft.com/office/powerpoint/2010/main" val="708139720"/>
              </p:ext>
            </p:extLst>
          </p:nvPr>
        </p:nvGraphicFramePr>
        <p:xfrm>
          <a:off x="359519" y="1822797"/>
          <a:ext cx="8280920" cy="2600960"/>
        </p:xfrm>
        <a:graphic>
          <a:graphicData uri="http://schemas.openxmlformats.org/drawingml/2006/table">
            <a:tbl>
              <a:tblPr firstRow="1" bandRow="1">
                <a:tableStyleId>{5C22544A-7EE6-4342-B048-85BDC9FD1C3A}</a:tableStyleId>
              </a:tblPr>
              <a:tblGrid>
                <a:gridCol w="4140460">
                  <a:extLst>
                    <a:ext uri="{9D8B030D-6E8A-4147-A177-3AD203B41FA5}">
                      <a16:colId xmlns:a16="http://schemas.microsoft.com/office/drawing/2014/main" val="578614097"/>
                    </a:ext>
                  </a:extLst>
                </a:gridCol>
                <a:gridCol w="4140460">
                  <a:extLst>
                    <a:ext uri="{9D8B030D-6E8A-4147-A177-3AD203B41FA5}">
                      <a16:colId xmlns:a16="http://schemas.microsoft.com/office/drawing/2014/main" val="3337781360"/>
                    </a:ext>
                  </a:extLst>
                </a:gridCol>
              </a:tblGrid>
              <a:tr h="370840">
                <a:tc>
                  <a:txBody>
                    <a:bodyPr/>
                    <a:lstStyle/>
                    <a:p>
                      <a:r>
                        <a:rPr lang="es-ES_tradnl" sz="1200" noProof="0"/>
                        <a:t>Estilo Arquitectura </a:t>
                      </a:r>
                    </a:p>
                  </a:txBody>
                  <a:tcPr/>
                </a:tc>
                <a:tc>
                  <a:txBody>
                    <a:bodyPr/>
                    <a:lstStyle/>
                    <a:p>
                      <a:r>
                        <a:rPr lang="es-ES_tradnl" sz="1200" noProof="0"/>
                        <a:t>Justificación</a:t>
                      </a:r>
                    </a:p>
                  </a:txBody>
                  <a:tcPr/>
                </a:tc>
                <a:extLst>
                  <a:ext uri="{0D108BD9-81ED-4DB2-BD59-A6C34878D82A}">
                    <a16:rowId xmlns:a16="http://schemas.microsoft.com/office/drawing/2014/main" val="4219629872"/>
                  </a:ext>
                </a:extLst>
              </a:tr>
              <a:tr h="370840">
                <a:tc>
                  <a:txBody>
                    <a:bodyPr/>
                    <a:lstStyle/>
                    <a:p>
                      <a:r>
                        <a:rPr lang="es-ES_tradnl" sz="1100" noProof="0"/>
                        <a:t>Cliente - Servidor</a:t>
                      </a:r>
                    </a:p>
                  </a:txBody>
                  <a:tcPr/>
                </a:tc>
                <a:tc>
                  <a:txBody>
                    <a:bodyPr/>
                    <a:lstStyle/>
                    <a:p>
                      <a:pPr lvl="0">
                        <a:buNone/>
                      </a:pPr>
                      <a:r>
                        <a:rPr lang="es-ES" sz="1100" b="0" i="0" u="none" strike="noStrike" noProof="0">
                          <a:solidFill>
                            <a:schemeClr val="dk1"/>
                          </a:solidFill>
                          <a:latin typeface="Calibri"/>
                        </a:rPr>
                        <a:t>Separación de la lógica de negocio del diseño de la interfaz, esto asegura que el cliente maneje la interacción con el usuario y el servidor se ocupe de las operaciones críticas, l</a:t>
                      </a:r>
                      <a:r>
                        <a:rPr lang="es-ES_tradnl" sz="1100" b="0" i="0" u="none" strike="noStrike" noProof="0">
                          <a:latin typeface="Calibri"/>
                        </a:rPr>
                        <a:t>os dispositivos móviles actúan como clientes que consumen servicios centralizados además </a:t>
                      </a:r>
                      <a:r>
                        <a:rPr lang="es-ES_tradnl" sz="1100" b="0" i="0" u="none" strike="noStrike" noProof="0"/>
                        <a:t>Cliente-servidor permite distribución geográfica con control central también se pueden </a:t>
                      </a:r>
                      <a:r>
                        <a:rPr lang="es-ES_tradnl" sz="1100" b="0" i="0" u="none" strike="noStrike" noProof="0">
                          <a:latin typeface="Calibri"/>
                        </a:rPr>
                        <a:t>implementar RBAC, políticas de seguridad, autenticación y autorización centralizada.</a:t>
                      </a:r>
                      <a:endParaRPr lang="en-US" sz="1100"/>
                    </a:p>
                  </a:txBody>
                  <a:tcPr/>
                </a:tc>
                <a:extLst>
                  <a:ext uri="{0D108BD9-81ED-4DB2-BD59-A6C34878D82A}">
                    <a16:rowId xmlns:a16="http://schemas.microsoft.com/office/drawing/2014/main" val="1158400812"/>
                  </a:ext>
                </a:extLst>
              </a:tr>
              <a:tr h="370840">
                <a:tc>
                  <a:txBody>
                    <a:bodyPr/>
                    <a:lstStyle/>
                    <a:p>
                      <a:r>
                        <a:rPr lang="es-419" sz="1100" noProof="0"/>
                        <a:t>Microservicios</a:t>
                      </a:r>
                      <a:endParaRPr lang="es-ES_tradnl" sz="1100" noProof="0"/>
                    </a:p>
                  </a:txBody>
                  <a:tcPr/>
                </a:tc>
                <a:tc>
                  <a:txBody>
                    <a:bodyPr/>
                    <a:lstStyle/>
                    <a:p>
                      <a:pPr lvl="0">
                        <a:buNone/>
                      </a:pPr>
                      <a:r>
                        <a:rPr lang="es-MX" sz="1100"/>
                        <a:t>Separar autenticación, usuarios,  inventario, pedidos, </a:t>
                      </a:r>
                      <a:r>
                        <a:rPr lang="es-MX" sz="1100" err="1"/>
                        <a:t>etc</a:t>
                      </a:r>
                      <a:r>
                        <a:rPr lang="es-MX" sz="1100"/>
                        <a:t>… permitiendo escalar cada servicio según la demanda.</a:t>
                      </a:r>
                    </a:p>
                    <a:p>
                      <a:pPr lvl="0">
                        <a:buNone/>
                      </a:pPr>
                      <a:endParaRPr lang="en-US" sz="1100"/>
                    </a:p>
                  </a:txBody>
                  <a:tcPr/>
                </a:tc>
                <a:extLst>
                  <a:ext uri="{0D108BD9-81ED-4DB2-BD59-A6C34878D82A}">
                    <a16:rowId xmlns:a16="http://schemas.microsoft.com/office/drawing/2014/main" val="704935062"/>
                  </a:ext>
                </a:extLst>
              </a:tr>
              <a:tr h="370840">
                <a:tc>
                  <a:txBody>
                    <a:bodyPr/>
                    <a:lstStyle/>
                    <a:p>
                      <a:endParaRPr lang="es-ES_tradnl" sz="1200" noProof="0">
                        <a:highlight>
                          <a:srgbClr val="FFFF00"/>
                        </a:highlight>
                      </a:endParaRPr>
                    </a:p>
                  </a:txBody>
                  <a:tcPr/>
                </a:tc>
                <a:tc>
                  <a:txBody>
                    <a:bodyPr/>
                    <a:lstStyle/>
                    <a:p>
                      <a:pPr lvl="0">
                        <a:buNone/>
                      </a:pPr>
                      <a:endParaRPr lang="en-US">
                        <a:highlight>
                          <a:srgbClr val="FFFF00"/>
                        </a:highlight>
                      </a:endParaRPr>
                    </a:p>
                  </a:txBody>
                  <a:tcPr/>
                </a:tc>
                <a:extLst>
                  <a:ext uri="{0D108BD9-81ED-4DB2-BD59-A6C34878D82A}">
                    <a16:rowId xmlns:a16="http://schemas.microsoft.com/office/drawing/2014/main" val="542912535"/>
                  </a:ext>
                </a:extLst>
              </a:tr>
            </a:tbl>
          </a:graphicData>
        </a:graphic>
      </p:graphicFrame>
      <p:sp>
        <p:nvSpPr>
          <p:cNvPr id="2" name="Footer Placeholder 3">
            <a:extLst>
              <a:ext uri="{FF2B5EF4-FFF2-40B4-BE49-F238E27FC236}">
                <a16:creationId xmlns:a16="http://schemas.microsoft.com/office/drawing/2014/main" id="{51708154-9CFC-334E-C3BA-39F0F990E354}"/>
              </a:ext>
            </a:extLst>
          </p:cNvPr>
          <p:cNvSpPr txBox="1">
            <a:spLocks/>
          </p:cNvSpPr>
          <p:nvPr/>
        </p:nvSpPr>
        <p:spPr>
          <a:xfrm>
            <a:off x="1374141" y="6461033"/>
            <a:ext cx="6251676" cy="365125"/>
          </a:xfrm>
          <a:prstGeom prst="rect">
            <a:avLst/>
          </a:prstGeom>
        </p:spPr>
        <p:txBody>
          <a:bodyPr vert="horz" lIns="91440" tIns="45720" rIns="91440" bIns="45720" rtlCol="0" anchor="ctr"/>
          <a:lstStyle>
            <a:defPPr>
              <a:defRPr lang="es-CO"/>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s-CO"/>
              <a:t>© Universidad de Los Andes – Departamento de Sistemas y Computación</a:t>
            </a:r>
          </a:p>
        </p:txBody>
      </p:sp>
    </p:spTree>
    <p:extLst>
      <p:ext uri="{BB962C8B-B14F-4D97-AF65-F5344CB8AC3E}">
        <p14:creationId xmlns:p14="http://schemas.microsoft.com/office/powerpoint/2010/main" val="19582450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3EA8B9-6D67-1099-2B1A-413CAA6F5BFA}"/>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76F7423A-1037-7223-D0C6-E80871C6CDFD}"/>
              </a:ext>
            </a:extLst>
          </p:cNvPr>
          <p:cNvSpPr>
            <a:spLocks noGrp="1"/>
          </p:cNvSpPr>
          <p:nvPr>
            <p:ph type="sldNum" sz="quarter" idx="4"/>
          </p:nvPr>
        </p:nvSpPr>
        <p:spPr/>
        <p:txBody>
          <a:bodyPr/>
          <a:lstStyle/>
          <a:p>
            <a:fld id="{0AEE6DC9-5AC4-4174-887C-07A615CCC701}" type="slidenum">
              <a:rPr lang="es-CO" smtClean="0"/>
              <a:pPr/>
              <a:t>12</a:t>
            </a:fld>
            <a:endParaRPr lang="es-CO"/>
          </a:p>
        </p:txBody>
      </p:sp>
      <p:sp>
        <p:nvSpPr>
          <p:cNvPr id="8" name="TextBox 7">
            <a:extLst>
              <a:ext uri="{FF2B5EF4-FFF2-40B4-BE49-F238E27FC236}">
                <a16:creationId xmlns:a16="http://schemas.microsoft.com/office/drawing/2014/main" id="{1E78AEA5-29B9-1A52-998E-1CACA83AF561}"/>
              </a:ext>
            </a:extLst>
          </p:cNvPr>
          <p:cNvSpPr txBox="1"/>
          <p:nvPr/>
        </p:nvSpPr>
        <p:spPr>
          <a:xfrm>
            <a:off x="395536" y="1052736"/>
            <a:ext cx="8208912" cy="461665"/>
          </a:xfrm>
          <a:prstGeom prst="rect">
            <a:avLst/>
          </a:prstGeom>
          <a:solidFill>
            <a:schemeClr val="bg1">
              <a:lumMod val="85000"/>
            </a:schemeClr>
          </a:solidFill>
        </p:spPr>
        <p:txBody>
          <a:bodyPr wrap="square" rtlCol="0">
            <a:spAutoFit/>
          </a:bodyPr>
          <a:lstStyle/>
          <a:p>
            <a:r>
              <a:rPr lang="es-ES_tradnl" sz="1200" b="1"/>
              <a:t>Paso 4- Seleccione conceptos que satisfagan los motivadores:  </a:t>
            </a:r>
            <a:r>
              <a:rPr lang="es-ES_tradnl" sz="1200"/>
              <a:t>Establecer alternativas de diseño. Seleccionar estilos, patrones y tácticas a ser utilizados</a:t>
            </a:r>
          </a:p>
        </p:txBody>
      </p:sp>
      <p:graphicFrame>
        <p:nvGraphicFramePr>
          <p:cNvPr id="10" name="Table 9">
            <a:extLst>
              <a:ext uri="{FF2B5EF4-FFF2-40B4-BE49-F238E27FC236}">
                <a16:creationId xmlns:a16="http://schemas.microsoft.com/office/drawing/2014/main" id="{5688BD17-0C9C-9884-F726-7F1CB771CA21}"/>
              </a:ext>
            </a:extLst>
          </p:cNvPr>
          <p:cNvGraphicFramePr>
            <a:graphicFrameLocks noGrp="1"/>
          </p:cNvGraphicFramePr>
          <p:nvPr>
            <p:extLst>
              <p:ext uri="{D42A27DB-BD31-4B8C-83A1-F6EECF244321}">
                <p14:modId xmlns:p14="http://schemas.microsoft.com/office/powerpoint/2010/main" val="3939436178"/>
              </p:ext>
            </p:extLst>
          </p:nvPr>
        </p:nvGraphicFramePr>
        <p:xfrm>
          <a:off x="396319" y="2135976"/>
          <a:ext cx="8280920" cy="2382520"/>
        </p:xfrm>
        <a:graphic>
          <a:graphicData uri="http://schemas.openxmlformats.org/drawingml/2006/table">
            <a:tbl>
              <a:tblPr firstRow="1" bandRow="1">
                <a:tableStyleId>{5C22544A-7EE6-4342-B048-85BDC9FD1C3A}</a:tableStyleId>
              </a:tblPr>
              <a:tblGrid>
                <a:gridCol w="4140460">
                  <a:extLst>
                    <a:ext uri="{9D8B030D-6E8A-4147-A177-3AD203B41FA5}">
                      <a16:colId xmlns:a16="http://schemas.microsoft.com/office/drawing/2014/main" val="578614097"/>
                    </a:ext>
                  </a:extLst>
                </a:gridCol>
                <a:gridCol w="4140460">
                  <a:extLst>
                    <a:ext uri="{9D8B030D-6E8A-4147-A177-3AD203B41FA5}">
                      <a16:colId xmlns:a16="http://schemas.microsoft.com/office/drawing/2014/main" val="3337781360"/>
                    </a:ext>
                  </a:extLst>
                </a:gridCol>
              </a:tblGrid>
              <a:tr h="370840">
                <a:tc>
                  <a:txBody>
                    <a:bodyPr/>
                    <a:lstStyle/>
                    <a:p>
                      <a:r>
                        <a:rPr lang="es-ES_tradnl" sz="1200" noProof="0"/>
                        <a:t>Tácticas de Arquitectura </a:t>
                      </a:r>
                    </a:p>
                  </a:txBody>
                  <a:tcPr/>
                </a:tc>
                <a:tc>
                  <a:txBody>
                    <a:bodyPr/>
                    <a:lstStyle/>
                    <a:p>
                      <a:r>
                        <a:rPr lang="es-ES_tradnl" sz="1200" noProof="0"/>
                        <a:t>Justificación</a:t>
                      </a:r>
                    </a:p>
                  </a:txBody>
                  <a:tcPr/>
                </a:tc>
                <a:extLst>
                  <a:ext uri="{0D108BD9-81ED-4DB2-BD59-A6C34878D82A}">
                    <a16:rowId xmlns:a16="http://schemas.microsoft.com/office/drawing/2014/main" val="4219629872"/>
                  </a:ext>
                </a:extLst>
              </a:tr>
              <a:tr h="370840">
                <a:tc>
                  <a:txBody>
                    <a:bodyPr/>
                    <a:lstStyle/>
                    <a:p>
                      <a:r>
                        <a:rPr lang="es-ES_tradnl" sz="1200" noProof="0" err="1">
                          <a:latin typeface="+mj-lt"/>
                        </a:rPr>
                        <a:t>Voting</a:t>
                      </a:r>
                      <a:endParaRPr lang="es-ES_tradnl" sz="1200" noProof="0">
                        <a:latin typeface="+mj-lt"/>
                      </a:endParaRPr>
                    </a:p>
                  </a:txBody>
                  <a:tcPr/>
                </a:tc>
                <a:tc>
                  <a:txBody>
                    <a:bodyPr/>
                    <a:lstStyle/>
                    <a:p>
                      <a:pPr lvl="0">
                        <a:buNone/>
                      </a:pPr>
                      <a:r>
                        <a:rPr lang="es-ES_tradnl" sz="1200" b="0" i="0" u="none" strike="noStrike" noProof="0">
                          <a:latin typeface="+mj-lt"/>
                        </a:rPr>
                        <a:t>El </a:t>
                      </a:r>
                      <a:r>
                        <a:rPr lang="es-ES_tradnl" sz="1200" b="0" i="0" u="none" strike="noStrike" noProof="0" err="1">
                          <a:latin typeface="+mj-lt"/>
                        </a:rPr>
                        <a:t>voting</a:t>
                      </a:r>
                      <a:r>
                        <a:rPr lang="es-ES_tradnl" sz="1200" b="0" i="0" u="none" strike="noStrike" noProof="0">
                          <a:latin typeface="+mj-lt"/>
                        </a:rPr>
                        <a:t> previene inconsistencias causadas por fallos parciales, corrupción de datos o problemas de red entre las 30 bodegas distribuidas en 5 países. </a:t>
                      </a:r>
                      <a:endParaRPr lang="en-US" sz="1200">
                        <a:latin typeface="+mj-lt"/>
                      </a:endParaRPr>
                    </a:p>
                  </a:txBody>
                  <a:tcPr/>
                </a:tc>
                <a:extLst>
                  <a:ext uri="{0D108BD9-81ED-4DB2-BD59-A6C34878D82A}">
                    <a16:rowId xmlns:a16="http://schemas.microsoft.com/office/drawing/2014/main" val="1304802258"/>
                  </a:ext>
                </a:extLst>
              </a:tr>
              <a:tr h="6858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_tradnl" sz="1200" noProof="0">
                          <a:latin typeface="+mj-lt"/>
                        </a:rPr>
                        <a:t>Verificación de integridad de mensajes</a:t>
                      </a:r>
                    </a:p>
                    <a:p>
                      <a:endParaRPr lang="es-ES_tradnl" sz="1200" noProof="0">
                        <a:latin typeface="+mj-lt"/>
                      </a:endParaRPr>
                    </a:p>
                  </a:txBody>
                  <a:tcPr/>
                </a:tc>
                <a:tc>
                  <a:txBody>
                    <a:bodyPr/>
                    <a:lstStyle/>
                    <a:p>
                      <a:pPr lvl="0">
                        <a:buNone/>
                      </a:pPr>
                      <a:r>
                        <a:rPr lang="es-ES_tradnl" sz="1200" b="0" i="0" u="none" strike="noStrike" noProof="0">
                          <a:latin typeface="+mj-lt"/>
                        </a:rPr>
                        <a:t>Es esencial para proteger las operaciones críticas del sistema contra manipulación maliciosa o accidental de datos en tránsito. Dado que los vendedores operan desde dispositivos móviles en redes potencialmente inseguras y crean pedidos que impactan directamente el inventario y las finanzas de la empresa, cada mensaje debe incluir un hash criptográfico que el servidor valida antes de procesar cualquier transacción</a:t>
                      </a:r>
                      <a:endParaRPr lang="en-US" sz="1200">
                        <a:latin typeface="+mj-lt"/>
                      </a:endParaRPr>
                    </a:p>
                  </a:txBody>
                  <a:tcPr/>
                </a:tc>
                <a:extLst>
                  <a:ext uri="{0D108BD9-81ED-4DB2-BD59-A6C34878D82A}">
                    <a16:rowId xmlns:a16="http://schemas.microsoft.com/office/drawing/2014/main" val="2059456444"/>
                  </a:ext>
                </a:extLst>
              </a:tr>
            </a:tbl>
          </a:graphicData>
        </a:graphic>
      </p:graphicFrame>
      <p:sp>
        <p:nvSpPr>
          <p:cNvPr id="2" name="Footer Placeholder 3">
            <a:extLst>
              <a:ext uri="{FF2B5EF4-FFF2-40B4-BE49-F238E27FC236}">
                <a16:creationId xmlns:a16="http://schemas.microsoft.com/office/drawing/2014/main" id="{E2C73DEE-7A17-4B1E-4A0B-C525A94BB90B}"/>
              </a:ext>
            </a:extLst>
          </p:cNvPr>
          <p:cNvSpPr txBox="1">
            <a:spLocks/>
          </p:cNvSpPr>
          <p:nvPr/>
        </p:nvSpPr>
        <p:spPr>
          <a:xfrm>
            <a:off x="1374141" y="6461033"/>
            <a:ext cx="6251676" cy="365125"/>
          </a:xfrm>
          <a:prstGeom prst="rect">
            <a:avLst/>
          </a:prstGeom>
        </p:spPr>
        <p:txBody>
          <a:bodyPr vert="horz" lIns="91440" tIns="45720" rIns="91440" bIns="45720" rtlCol="0" anchor="ctr"/>
          <a:lstStyle>
            <a:defPPr>
              <a:defRPr lang="es-CO"/>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s-CO"/>
              <a:t>© Universidad de Los Andes – Departamento de Sistemas y Computación</a:t>
            </a:r>
          </a:p>
        </p:txBody>
      </p:sp>
    </p:spTree>
    <p:extLst>
      <p:ext uri="{BB962C8B-B14F-4D97-AF65-F5344CB8AC3E}">
        <p14:creationId xmlns:p14="http://schemas.microsoft.com/office/powerpoint/2010/main" val="25098434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fld id="{0AEE6DC9-5AC4-4174-887C-07A615CCC701}" type="slidenum">
              <a:rPr lang="es-CO" smtClean="0"/>
              <a:pPr/>
              <a:t>13</a:t>
            </a:fld>
            <a:endParaRPr lang="es-CO"/>
          </a:p>
        </p:txBody>
      </p:sp>
      <p:sp>
        <p:nvSpPr>
          <p:cNvPr id="7" name="TextBox 6">
            <a:extLst>
              <a:ext uri="{FF2B5EF4-FFF2-40B4-BE49-F238E27FC236}">
                <a16:creationId xmlns:a16="http://schemas.microsoft.com/office/drawing/2014/main" id="{87D32488-77A6-0549-A84C-A889395C0726}"/>
              </a:ext>
            </a:extLst>
          </p:cNvPr>
          <p:cNvSpPr txBox="1"/>
          <p:nvPr/>
        </p:nvSpPr>
        <p:spPr>
          <a:xfrm>
            <a:off x="244844" y="2044005"/>
            <a:ext cx="8638314" cy="2492990"/>
          </a:xfrm>
          <a:prstGeom prst="rect">
            <a:avLst/>
          </a:prstGeom>
          <a:solidFill>
            <a:schemeClr val="bg1">
              <a:lumMod val="85000"/>
            </a:schemeClr>
          </a:solidFill>
        </p:spPr>
        <p:txBody>
          <a:bodyPr wrap="square" rtlCol="0">
            <a:spAutoFit/>
          </a:bodyPr>
          <a:lstStyle/>
          <a:p>
            <a:r>
              <a:rPr lang="es-ES_tradnl" sz="1200" b="1"/>
              <a:t>Paso 5- Instanciar elementos de arquitectura, asigne responsabilidades y defina interfaces: </a:t>
            </a:r>
            <a:r>
              <a:rPr lang="es-ES_tradnl" sz="1200"/>
              <a:t>Materializar los conceptos de diseño del paso 4 en elementos concretos de la arquitectura. Dejar claras las responsabilidades de dichos elementos. Definir las relaciones entre los componentes identificados.</a:t>
            </a:r>
          </a:p>
          <a:p>
            <a:endParaRPr lang="es-ES_tradnl" sz="1200"/>
          </a:p>
          <a:p>
            <a:r>
              <a:rPr lang="es-ES_tradnl" sz="1200" b="1"/>
              <a:t>Paso 6- Diseñe bosquejos iniciales de vistas y de conocimiento: </a:t>
            </a:r>
            <a:r>
              <a:rPr lang="es-ES_tradnl" sz="1200"/>
              <a:t>Revisar la coherencia y completitud de las vistas de arquitectura. Este proceso ocurre varias veces de forma iterativa, la coherencia se va logrando con las iteraciones.</a:t>
            </a:r>
          </a:p>
          <a:p>
            <a:endParaRPr lang="es-ES_tradnl" sz="1200"/>
          </a:p>
          <a:p>
            <a:endParaRPr lang="es-ES_tradnl" sz="1200"/>
          </a:p>
          <a:p>
            <a:endParaRPr lang="es-ES_tradnl" sz="1200"/>
          </a:p>
          <a:p>
            <a:endParaRPr lang="es-ES_tradnl" sz="1200"/>
          </a:p>
          <a:p>
            <a:endParaRPr lang="es-ES_tradnl" sz="1200"/>
          </a:p>
          <a:p>
            <a:r>
              <a:rPr lang="es-ES_tradnl" sz="1200"/>
              <a:t>Utilizar la herramienta </a:t>
            </a:r>
            <a:r>
              <a:rPr lang="es-ES_tradnl" sz="1200" err="1"/>
              <a:t>Lucidchart</a:t>
            </a:r>
            <a:r>
              <a:rPr lang="es-ES_tradnl" sz="1200"/>
              <a:t> (usuario </a:t>
            </a:r>
            <a:r>
              <a:rPr lang="es-ES_tradnl" sz="1200" err="1"/>
              <a:t>uniandes</a:t>
            </a:r>
            <a:r>
              <a:rPr lang="es-ES_tradnl" sz="1200"/>
              <a:t>) para diseñar la arquitectura del sistema.  Organice sus modelos en las vistas estudiadas en clase.</a:t>
            </a:r>
          </a:p>
        </p:txBody>
      </p:sp>
      <p:sp>
        <p:nvSpPr>
          <p:cNvPr id="9" name="TextBox 8">
            <a:extLst>
              <a:ext uri="{FF2B5EF4-FFF2-40B4-BE49-F238E27FC236}">
                <a16:creationId xmlns:a16="http://schemas.microsoft.com/office/drawing/2014/main" id="{F30E763C-7C9F-E94E-B202-10F8D1BCD37F}"/>
              </a:ext>
            </a:extLst>
          </p:cNvPr>
          <p:cNvSpPr txBox="1"/>
          <p:nvPr/>
        </p:nvSpPr>
        <p:spPr>
          <a:xfrm>
            <a:off x="462699" y="1052736"/>
            <a:ext cx="8460760" cy="276999"/>
          </a:xfrm>
          <a:prstGeom prst="rect">
            <a:avLst/>
          </a:prstGeom>
          <a:solidFill>
            <a:schemeClr val="bg1">
              <a:lumMod val="85000"/>
            </a:schemeClr>
          </a:solidFill>
        </p:spPr>
        <p:txBody>
          <a:bodyPr wrap="square" rtlCol="0">
            <a:spAutoFit/>
          </a:bodyPr>
          <a:lstStyle/>
          <a:p>
            <a:endParaRPr lang="es-ES_tradnl" sz="1200"/>
          </a:p>
        </p:txBody>
      </p:sp>
      <p:sp>
        <p:nvSpPr>
          <p:cNvPr id="2" name="Footer Placeholder 3">
            <a:extLst>
              <a:ext uri="{FF2B5EF4-FFF2-40B4-BE49-F238E27FC236}">
                <a16:creationId xmlns:a16="http://schemas.microsoft.com/office/drawing/2014/main" id="{42F0C847-E52A-762E-EA75-D74894C66F8D}"/>
              </a:ext>
            </a:extLst>
          </p:cNvPr>
          <p:cNvSpPr txBox="1">
            <a:spLocks/>
          </p:cNvSpPr>
          <p:nvPr/>
        </p:nvSpPr>
        <p:spPr>
          <a:xfrm>
            <a:off x="1374141" y="6461033"/>
            <a:ext cx="6251676" cy="365125"/>
          </a:xfrm>
          <a:prstGeom prst="rect">
            <a:avLst/>
          </a:prstGeom>
        </p:spPr>
        <p:txBody>
          <a:bodyPr vert="horz" lIns="91440" tIns="45720" rIns="91440" bIns="45720" rtlCol="0" anchor="ctr"/>
          <a:lstStyle>
            <a:defPPr>
              <a:defRPr lang="es-CO"/>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s-CO"/>
              <a:t>© Universidad de Los Andes – Departamento de Sistemas y Computación</a:t>
            </a:r>
          </a:p>
        </p:txBody>
      </p:sp>
    </p:spTree>
    <p:extLst>
      <p:ext uri="{BB962C8B-B14F-4D97-AF65-F5344CB8AC3E}">
        <p14:creationId xmlns:p14="http://schemas.microsoft.com/office/powerpoint/2010/main" val="26811108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fld id="{0AEE6DC9-5AC4-4174-887C-07A615CCC701}" type="slidenum">
              <a:rPr lang="es-CO" smtClean="0"/>
              <a:pPr/>
              <a:t>14</a:t>
            </a:fld>
            <a:endParaRPr lang="es-CO"/>
          </a:p>
        </p:txBody>
      </p:sp>
      <p:sp>
        <p:nvSpPr>
          <p:cNvPr id="9" name="TextBox 8">
            <a:extLst>
              <a:ext uri="{FF2B5EF4-FFF2-40B4-BE49-F238E27FC236}">
                <a16:creationId xmlns:a16="http://schemas.microsoft.com/office/drawing/2014/main" id="{3590861E-F4EA-5544-9792-8692A7F1CAD2}"/>
              </a:ext>
            </a:extLst>
          </p:cNvPr>
          <p:cNvSpPr txBox="1"/>
          <p:nvPr/>
        </p:nvSpPr>
        <p:spPr>
          <a:xfrm>
            <a:off x="457201" y="2347541"/>
            <a:ext cx="8229597" cy="1954381"/>
          </a:xfrm>
          <a:prstGeom prst="rect">
            <a:avLst/>
          </a:prstGeom>
          <a:noFill/>
        </p:spPr>
        <p:txBody>
          <a:bodyPr wrap="square" rtlCol="0">
            <a:spAutoFit/>
          </a:bodyPr>
          <a:lstStyle/>
          <a:p>
            <a:pPr algn="just"/>
            <a:r>
              <a:rPr lang="es-ES_tradnl" sz="1100"/>
              <a:t>Es posible que al aplicar tácticas de diseño, nuevos componentes o conectores sean adicionados a la lista de elementos de arquitectura de nuestro modelos.  Por ejemplo, se ha decidido utilizar múltiples copias de procesamiento mediadas por un balanceador de carga.   El nuevo balanceador es adicionado a la lista de elementos de arquitectura, indicando que balancea las peticiones realizadas al componente encargado de la planificación del transporte.</a:t>
            </a:r>
          </a:p>
          <a:p>
            <a:pPr algn="just"/>
            <a:endParaRPr lang="es-ES_tradnl" sz="1100"/>
          </a:p>
          <a:p>
            <a:pPr algn="just"/>
            <a:r>
              <a:rPr lang="es-ES_tradnl" sz="1100"/>
              <a:t>Identifique componentes encargados de iniciar la operación del sistema, de dar de baja el sistema y de orquestar la comunicación entre los componentes.   Adicione estos componentes a la lista e identifique cómo se van comunicar con otros componentes.</a:t>
            </a:r>
          </a:p>
          <a:p>
            <a:pPr algn="just"/>
            <a:endParaRPr lang="es-ES_tradnl" sz="1100"/>
          </a:p>
          <a:p>
            <a:pPr algn="just"/>
            <a:r>
              <a:rPr lang="es-ES_tradnl" sz="1100"/>
              <a:t>Por último, utilice la notación de diagrama de componentes de UML para crear su modelo de arquitectura.  Verifique que todos los componentes y conectores de la lista, han sido utilizados en el modelo y que los conectores propuestos han sido correctamente utilizados para comunicar componentes.</a:t>
            </a:r>
          </a:p>
        </p:txBody>
      </p:sp>
      <p:sp>
        <p:nvSpPr>
          <p:cNvPr id="2" name="Footer Placeholder 3">
            <a:extLst>
              <a:ext uri="{FF2B5EF4-FFF2-40B4-BE49-F238E27FC236}">
                <a16:creationId xmlns:a16="http://schemas.microsoft.com/office/drawing/2014/main" id="{E3AA2ED8-F21E-96EC-D3C5-A3EAE7D3238B}"/>
              </a:ext>
            </a:extLst>
          </p:cNvPr>
          <p:cNvSpPr txBox="1">
            <a:spLocks/>
          </p:cNvSpPr>
          <p:nvPr/>
        </p:nvSpPr>
        <p:spPr>
          <a:xfrm>
            <a:off x="1374141" y="6461033"/>
            <a:ext cx="6251676" cy="365125"/>
          </a:xfrm>
          <a:prstGeom prst="rect">
            <a:avLst/>
          </a:prstGeom>
        </p:spPr>
        <p:txBody>
          <a:bodyPr vert="horz" lIns="91440" tIns="45720" rIns="91440" bIns="45720" rtlCol="0" anchor="ctr"/>
          <a:lstStyle>
            <a:defPPr>
              <a:defRPr lang="es-CO"/>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s-CO"/>
              <a:t>© Universidad de Los Andes – Departamento de Sistemas y Computación</a:t>
            </a:r>
          </a:p>
        </p:txBody>
      </p:sp>
    </p:spTree>
    <p:extLst>
      <p:ext uri="{BB962C8B-B14F-4D97-AF65-F5344CB8AC3E}">
        <p14:creationId xmlns:p14="http://schemas.microsoft.com/office/powerpoint/2010/main" val="14953660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Slide Number Placeholder 21"/>
          <p:cNvSpPr>
            <a:spLocks noGrp="1"/>
          </p:cNvSpPr>
          <p:nvPr>
            <p:ph type="sldNum" sz="quarter" idx="12"/>
          </p:nvPr>
        </p:nvSpPr>
        <p:spPr bwMode="auto">
          <a:xfrm>
            <a:off x="6934200" y="6553200"/>
            <a:ext cx="2133600" cy="244475"/>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algn="r" rtl="0" fontAlgn="base">
              <a:spcBef>
                <a:spcPct val="0"/>
              </a:spcBef>
              <a:spcAft>
                <a:spcPct val="0"/>
              </a:spcAft>
              <a:defRPr sz="1400" kern="1200">
                <a:solidFill>
                  <a:schemeClr val="tx1"/>
                </a:solidFill>
                <a:latin typeface="+mn-lt"/>
                <a:ea typeface="ＭＳ Ｐゴシック" charset="0"/>
                <a:cs typeface="+mn-cs"/>
              </a:defRPr>
            </a:lvl1pPr>
            <a:lvl2pPr marL="457200" algn="l"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a:lstStyle>
          <a:p>
            <a:pPr>
              <a:defRPr/>
            </a:pPr>
            <a:fld id="{33D6FAE7-6D28-634A-9EBA-689189ACDE33}" type="slidenum">
              <a:rPr lang="en-US" smtClean="0"/>
              <a:pPr>
                <a:defRPr/>
              </a:pPr>
              <a:t>15</a:t>
            </a:fld>
            <a:endParaRPr lang="es-ES_tradnl"/>
          </a:p>
        </p:txBody>
      </p:sp>
      <p:cxnSp>
        <p:nvCxnSpPr>
          <p:cNvPr id="23" name="Straight Connector 22"/>
          <p:cNvCxnSpPr/>
          <p:nvPr/>
        </p:nvCxnSpPr>
        <p:spPr>
          <a:xfrm>
            <a:off x="-12212" y="6435194"/>
            <a:ext cx="9144000" cy="11210"/>
          </a:xfrm>
          <a:prstGeom prst="line">
            <a:avLst/>
          </a:prstGeom>
          <a:ln>
            <a:solidFill>
              <a:schemeClr val="bg1">
                <a:lumMod val="50000"/>
              </a:schemeClr>
            </a:solidFill>
          </a:ln>
        </p:spPr>
        <p:style>
          <a:lnRef idx="2">
            <a:schemeClr val="accent1"/>
          </a:lnRef>
          <a:fillRef idx="0">
            <a:schemeClr val="accent1"/>
          </a:fillRef>
          <a:effectRef idx="1">
            <a:schemeClr val="accent1"/>
          </a:effectRef>
          <a:fontRef idx="minor">
            <a:schemeClr val="tx1"/>
          </a:fontRef>
        </p:style>
      </p:cxnSp>
      <p:sp>
        <p:nvSpPr>
          <p:cNvPr id="2" name="TextBox 1"/>
          <p:cNvSpPr txBox="1"/>
          <p:nvPr/>
        </p:nvSpPr>
        <p:spPr>
          <a:xfrm>
            <a:off x="2317926" y="226930"/>
            <a:ext cx="4467890" cy="369332"/>
          </a:xfrm>
          <a:prstGeom prst="rect">
            <a:avLst/>
          </a:prstGeom>
          <a:noFill/>
        </p:spPr>
        <p:txBody>
          <a:bodyPr wrap="none" rtlCol="0">
            <a:spAutoFit/>
          </a:bodyPr>
          <a:lstStyle/>
          <a:p>
            <a:r>
              <a:rPr lang="es-ES_tradnl" b="1"/>
              <a:t>Listado de Componentes y Conectores</a:t>
            </a:r>
          </a:p>
        </p:txBody>
      </p:sp>
      <p:graphicFrame>
        <p:nvGraphicFramePr>
          <p:cNvPr id="6" name="Table 5">
            <a:extLst>
              <a:ext uri="{FF2B5EF4-FFF2-40B4-BE49-F238E27FC236}">
                <a16:creationId xmlns:a16="http://schemas.microsoft.com/office/drawing/2014/main" id="{65608B48-30C0-434F-B577-4BC8C6F14882}"/>
              </a:ext>
            </a:extLst>
          </p:cNvPr>
          <p:cNvGraphicFramePr>
            <a:graphicFrameLocks noGrp="1"/>
          </p:cNvGraphicFramePr>
          <p:nvPr>
            <p:extLst>
              <p:ext uri="{D42A27DB-BD31-4B8C-83A1-F6EECF244321}">
                <p14:modId xmlns:p14="http://schemas.microsoft.com/office/powerpoint/2010/main" val="2548194106"/>
              </p:ext>
            </p:extLst>
          </p:nvPr>
        </p:nvGraphicFramePr>
        <p:xfrm>
          <a:off x="683568" y="1897450"/>
          <a:ext cx="8335915" cy="4202751"/>
        </p:xfrm>
        <a:graphic>
          <a:graphicData uri="http://schemas.openxmlformats.org/drawingml/2006/table">
            <a:tbl>
              <a:tblPr firstRow="1" bandRow="1">
                <a:tableStyleId>{5C22544A-7EE6-4342-B048-85BDC9FD1C3A}</a:tableStyleId>
              </a:tblPr>
              <a:tblGrid>
                <a:gridCol w="1080369">
                  <a:extLst>
                    <a:ext uri="{9D8B030D-6E8A-4147-A177-3AD203B41FA5}">
                      <a16:colId xmlns:a16="http://schemas.microsoft.com/office/drawing/2014/main" val="232715763"/>
                    </a:ext>
                  </a:extLst>
                </a:gridCol>
                <a:gridCol w="688931">
                  <a:extLst>
                    <a:ext uri="{9D8B030D-6E8A-4147-A177-3AD203B41FA5}">
                      <a16:colId xmlns:a16="http://schemas.microsoft.com/office/drawing/2014/main" val="3593296234"/>
                    </a:ext>
                  </a:extLst>
                </a:gridCol>
                <a:gridCol w="657616">
                  <a:extLst>
                    <a:ext uri="{9D8B030D-6E8A-4147-A177-3AD203B41FA5}">
                      <a16:colId xmlns:a16="http://schemas.microsoft.com/office/drawing/2014/main" val="4030097725"/>
                    </a:ext>
                  </a:extLst>
                </a:gridCol>
                <a:gridCol w="602815">
                  <a:extLst>
                    <a:ext uri="{9D8B030D-6E8A-4147-A177-3AD203B41FA5}">
                      <a16:colId xmlns:a16="http://schemas.microsoft.com/office/drawing/2014/main" val="141814177"/>
                    </a:ext>
                  </a:extLst>
                </a:gridCol>
                <a:gridCol w="843249">
                  <a:extLst>
                    <a:ext uri="{9D8B030D-6E8A-4147-A177-3AD203B41FA5}">
                      <a16:colId xmlns:a16="http://schemas.microsoft.com/office/drawing/2014/main" val="192642269"/>
                    </a:ext>
                  </a:extLst>
                </a:gridCol>
                <a:gridCol w="814191">
                  <a:extLst>
                    <a:ext uri="{9D8B030D-6E8A-4147-A177-3AD203B41FA5}">
                      <a16:colId xmlns:a16="http://schemas.microsoft.com/office/drawing/2014/main" val="3471534428"/>
                    </a:ext>
                  </a:extLst>
                </a:gridCol>
                <a:gridCol w="688931">
                  <a:extLst>
                    <a:ext uri="{9D8B030D-6E8A-4147-A177-3AD203B41FA5}">
                      <a16:colId xmlns:a16="http://schemas.microsoft.com/office/drawing/2014/main" val="1542783429"/>
                    </a:ext>
                  </a:extLst>
                </a:gridCol>
                <a:gridCol w="641957">
                  <a:extLst>
                    <a:ext uri="{9D8B030D-6E8A-4147-A177-3AD203B41FA5}">
                      <a16:colId xmlns:a16="http://schemas.microsoft.com/office/drawing/2014/main" val="2180602748"/>
                    </a:ext>
                  </a:extLst>
                </a:gridCol>
                <a:gridCol w="775047">
                  <a:extLst>
                    <a:ext uri="{9D8B030D-6E8A-4147-A177-3AD203B41FA5}">
                      <a16:colId xmlns:a16="http://schemas.microsoft.com/office/drawing/2014/main" val="2236898420"/>
                    </a:ext>
                  </a:extLst>
                </a:gridCol>
                <a:gridCol w="688930">
                  <a:extLst>
                    <a:ext uri="{9D8B030D-6E8A-4147-A177-3AD203B41FA5}">
                      <a16:colId xmlns:a16="http://schemas.microsoft.com/office/drawing/2014/main" val="626581035"/>
                    </a:ext>
                  </a:extLst>
                </a:gridCol>
                <a:gridCol w="853879">
                  <a:extLst>
                    <a:ext uri="{9D8B030D-6E8A-4147-A177-3AD203B41FA5}">
                      <a16:colId xmlns:a16="http://schemas.microsoft.com/office/drawing/2014/main" val="836906413"/>
                    </a:ext>
                  </a:extLst>
                </a:gridCol>
              </a:tblGrid>
              <a:tr h="623364">
                <a:tc>
                  <a:txBody>
                    <a:bodyPr/>
                    <a:lstStyle/>
                    <a:p>
                      <a:endParaRPr lang="es-ES_tradnl" sz="1200" noProof="0">
                        <a:solidFill>
                          <a:schemeClr val="tx1"/>
                        </a:solidFill>
                      </a:endParaRPr>
                    </a:p>
                  </a:txBody>
                  <a:tcPr/>
                </a:tc>
                <a:tc>
                  <a:txBody>
                    <a:bodyPr/>
                    <a:lstStyle/>
                    <a:p>
                      <a:pPr lvl="0">
                        <a:buNone/>
                      </a:pPr>
                      <a:r>
                        <a:rPr lang="es-ES_tradnl" sz="1100" b="0" noProof="0">
                          <a:solidFill>
                            <a:schemeClr val="bg1"/>
                          </a:solidFill>
                        </a:rPr>
                        <a:t>API Gateway</a:t>
                      </a:r>
                      <a:endParaRPr lang="en-US"/>
                    </a:p>
                  </a:txBody>
                  <a:tcPr/>
                </a:tc>
                <a:tc>
                  <a:txBody>
                    <a:bodyPr/>
                    <a:lstStyle/>
                    <a:p>
                      <a:pPr lvl="0">
                        <a:buNone/>
                      </a:pPr>
                      <a:r>
                        <a:rPr lang="es-ES_tradnl" sz="1100" b="0" noProof="0">
                          <a:solidFill>
                            <a:schemeClr val="bg1"/>
                          </a:solidFill>
                        </a:rPr>
                        <a:t>Clientes</a:t>
                      </a:r>
                      <a:endParaRPr lang="en-US"/>
                    </a:p>
                  </a:txBody>
                  <a:tcPr/>
                </a:tc>
                <a:tc>
                  <a:txBody>
                    <a:bodyPr/>
                    <a:lstStyle/>
                    <a:p>
                      <a:pPr lvl="0">
                        <a:buNone/>
                      </a:pPr>
                      <a:r>
                        <a:rPr lang="es-ES_tradnl" sz="1100" b="0" noProof="0">
                          <a:solidFill>
                            <a:schemeClr val="bg1"/>
                          </a:solidFill>
                        </a:rPr>
                        <a:t>Ventas</a:t>
                      </a:r>
                      <a:endParaRPr lang="en-US"/>
                    </a:p>
                  </a:txBody>
                  <a:tcPr/>
                </a:tc>
                <a:tc>
                  <a:txBody>
                    <a:bodyPr/>
                    <a:lstStyle/>
                    <a:p>
                      <a:pPr lvl="0">
                        <a:buNone/>
                      </a:pPr>
                      <a:r>
                        <a:rPr lang="es-ES_tradnl" sz="1100" b="0" noProof="0">
                          <a:solidFill>
                            <a:schemeClr val="bg1"/>
                          </a:solidFill>
                        </a:rPr>
                        <a:t>Facturación</a:t>
                      </a:r>
                      <a:endParaRPr lang="en-US"/>
                    </a:p>
                  </a:txBody>
                  <a:tcPr/>
                </a:tc>
                <a:tc>
                  <a:txBody>
                    <a:bodyPr/>
                    <a:lstStyle/>
                    <a:p>
                      <a:pPr lvl="0">
                        <a:buNone/>
                      </a:pPr>
                      <a:r>
                        <a:rPr lang="es-ES_tradnl" sz="1100" b="0" noProof="0">
                          <a:solidFill>
                            <a:schemeClr val="bg1"/>
                          </a:solidFill>
                        </a:rPr>
                        <a:t>Almacen</a:t>
                      </a:r>
                      <a:endParaRPr lang="en-US"/>
                    </a:p>
                  </a:txBody>
                  <a:tcPr/>
                </a:tc>
                <a:tc>
                  <a:txBody>
                    <a:bodyPr/>
                    <a:lstStyle/>
                    <a:p>
                      <a:pPr lvl="0">
                        <a:buNone/>
                      </a:pPr>
                      <a:r>
                        <a:rPr lang="es-ES_tradnl" sz="1100" b="0" noProof="0" err="1">
                          <a:solidFill>
                            <a:schemeClr val="bg1"/>
                          </a:solidFill>
                        </a:rPr>
                        <a:t>Logistica</a:t>
                      </a:r>
                    </a:p>
                  </a:txBody>
                  <a:tcPr/>
                </a:tc>
                <a:tc>
                  <a:txBody>
                    <a:bodyPr/>
                    <a:lstStyle/>
                    <a:p>
                      <a:pPr lvl="0">
                        <a:buNone/>
                      </a:pPr>
                      <a:r>
                        <a:rPr lang="es-ES_tradnl" sz="1100" b="0" noProof="0">
                          <a:solidFill>
                            <a:schemeClr val="bg1"/>
                          </a:solidFill>
                        </a:rPr>
                        <a:t>Pedidos</a:t>
                      </a:r>
                      <a:endParaRPr lang="en-US"/>
                    </a:p>
                  </a:txBody>
                  <a:tcPr/>
                </a:tc>
                <a:tc>
                  <a:txBody>
                    <a:bodyPr/>
                    <a:lstStyle/>
                    <a:p>
                      <a:pPr lvl="0">
                        <a:buNone/>
                      </a:pPr>
                      <a:r>
                        <a:rPr lang="es-ES_tradnl" sz="1100" b="0" noProof="0">
                          <a:solidFill>
                            <a:schemeClr val="bg1"/>
                          </a:solidFill>
                        </a:rPr>
                        <a:t>Seguridad</a:t>
                      </a:r>
                    </a:p>
                  </a:txBody>
                  <a:tcPr/>
                </a:tc>
                <a:tc>
                  <a:txBody>
                    <a:bodyPr/>
                    <a:lstStyle/>
                    <a:p>
                      <a:pPr lvl="0">
                        <a:buNone/>
                      </a:pPr>
                      <a:r>
                        <a:rPr lang="es-ES_tradnl" sz="1100" b="0" noProof="0" err="1">
                          <a:solidFill>
                            <a:schemeClr val="bg1"/>
                          </a:solidFill>
                        </a:rPr>
                        <a:t>Admin</a:t>
                      </a:r>
                      <a:r>
                        <a:rPr lang="es-ES_tradnl" sz="1100" b="0" noProof="0">
                          <a:solidFill>
                            <a:schemeClr val="bg1"/>
                          </a:solidFill>
                        </a:rPr>
                        <a:t> Usuarios</a:t>
                      </a:r>
                    </a:p>
                  </a:txBody>
                  <a:tcPr/>
                </a:tc>
                <a:tc>
                  <a:txBody>
                    <a:bodyPr/>
                    <a:lstStyle/>
                    <a:p>
                      <a:pPr lvl="0">
                        <a:buNone/>
                      </a:pPr>
                      <a:r>
                        <a:rPr lang="es-ES_tradnl" sz="1100" b="0" noProof="0">
                          <a:solidFill>
                            <a:schemeClr val="bg1"/>
                          </a:solidFill>
                        </a:rPr>
                        <a:t>Persistencia</a:t>
                      </a:r>
                    </a:p>
                  </a:txBody>
                  <a:tcPr/>
                </a:tc>
                <a:extLst>
                  <a:ext uri="{0D108BD9-81ED-4DB2-BD59-A6C34878D82A}">
                    <a16:rowId xmlns:a16="http://schemas.microsoft.com/office/drawing/2014/main" val="655286262"/>
                  </a:ext>
                </a:extLst>
              </a:tr>
              <a:tr h="623363">
                <a:tc>
                  <a:txBody>
                    <a:bodyPr/>
                    <a:lstStyle/>
                    <a:p>
                      <a:pPr lvl="0">
                        <a:buNone/>
                      </a:pPr>
                      <a:r>
                        <a:rPr lang="es-ES_tradnl" sz="1200" noProof="0">
                          <a:solidFill>
                            <a:schemeClr val="tx1"/>
                          </a:solidFill>
                        </a:rPr>
                        <a:t>API Gateway</a:t>
                      </a:r>
                    </a:p>
                  </a:txBody>
                  <a:tcPr/>
                </a:tc>
                <a:tc>
                  <a:txBody>
                    <a:bodyPr/>
                    <a:lstStyle/>
                    <a:p>
                      <a:pPr lvl="0">
                        <a:buNone/>
                      </a:pPr>
                      <a:endParaRPr lang="es-ES_tradnl" sz="1100" b="0" noProof="0">
                        <a:solidFill>
                          <a:schemeClr val="bg1"/>
                        </a:solidFill>
                      </a:endParaRPr>
                    </a:p>
                  </a:txBody>
                  <a:tcPr/>
                </a:tc>
                <a:tc>
                  <a:txBody>
                    <a:bodyPr/>
                    <a:lstStyle/>
                    <a:p>
                      <a:pPr lvl="0">
                        <a:buNone/>
                      </a:pPr>
                      <a:endParaRPr lang="es-ES_tradnl" sz="1100" b="0" noProof="0">
                        <a:solidFill>
                          <a:schemeClr val="tx1"/>
                        </a:solidFill>
                      </a:endParaRPr>
                    </a:p>
                  </a:txBody>
                  <a:tcPr/>
                </a:tc>
                <a:tc>
                  <a:txBody>
                    <a:bodyPr/>
                    <a:lstStyle/>
                    <a:p>
                      <a:pPr lvl="0">
                        <a:buNone/>
                      </a:pPr>
                      <a:r>
                        <a:rPr lang="es-ES_tradnl" sz="1100" b="0" noProof="0">
                          <a:solidFill>
                            <a:schemeClr val="tx1"/>
                          </a:solidFill>
                        </a:rPr>
                        <a:t>HTTPS</a:t>
                      </a:r>
                    </a:p>
                  </a:txBody>
                  <a:tcPr/>
                </a:tc>
                <a:tc>
                  <a:txBody>
                    <a:bodyPr/>
                    <a:lstStyle/>
                    <a:p>
                      <a:pPr lvl="0">
                        <a:buNone/>
                      </a:pPr>
                      <a:endParaRPr lang="es-ES_tradnl" sz="1100" b="0" noProof="0">
                        <a:solidFill>
                          <a:schemeClr val="bg1"/>
                        </a:solidFill>
                      </a:endParaRPr>
                    </a:p>
                  </a:txBody>
                  <a:tcPr/>
                </a:tc>
                <a:tc>
                  <a:txBody>
                    <a:bodyPr/>
                    <a:lstStyle/>
                    <a:p>
                      <a:pPr lvl="0">
                        <a:buNone/>
                      </a:pPr>
                      <a:r>
                        <a:rPr lang="es-ES_tradnl" sz="1100" b="0" noProof="0">
                          <a:solidFill>
                            <a:schemeClr val="tx1"/>
                          </a:solidFill>
                        </a:rPr>
                        <a:t>HTTPS</a:t>
                      </a:r>
                    </a:p>
                  </a:txBody>
                  <a:tcPr/>
                </a:tc>
                <a:tc>
                  <a:txBody>
                    <a:bodyPr/>
                    <a:lstStyle/>
                    <a:p>
                      <a:pPr lvl="0">
                        <a:buNone/>
                      </a:pPr>
                      <a:r>
                        <a:rPr lang="es-ES_tradnl" sz="1100" b="0" noProof="0">
                          <a:solidFill>
                            <a:schemeClr val="tx1"/>
                          </a:solidFill>
                        </a:rPr>
                        <a:t>HTTPS</a:t>
                      </a:r>
                    </a:p>
                  </a:txBody>
                  <a:tcPr/>
                </a:tc>
                <a:tc>
                  <a:txBody>
                    <a:bodyPr/>
                    <a:lstStyle/>
                    <a:p>
                      <a:pPr lvl="0">
                        <a:buNone/>
                      </a:pPr>
                      <a:r>
                        <a:rPr lang="es-ES_tradnl" sz="1100" b="0" noProof="0">
                          <a:solidFill>
                            <a:schemeClr val="tx1"/>
                          </a:solidFill>
                        </a:rPr>
                        <a:t>HTTPS</a:t>
                      </a:r>
                    </a:p>
                  </a:txBody>
                  <a:tcPr/>
                </a:tc>
                <a:tc>
                  <a:txBody>
                    <a:bodyPr/>
                    <a:lstStyle/>
                    <a:p>
                      <a:pPr lvl="0">
                        <a:buNone/>
                      </a:pPr>
                      <a:r>
                        <a:rPr lang="es-ES_tradnl" sz="1100" b="0" noProof="0">
                          <a:solidFill>
                            <a:schemeClr val="tx1"/>
                          </a:solidFill>
                        </a:rPr>
                        <a:t>HTTPS</a:t>
                      </a:r>
                    </a:p>
                  </a:txBody>
                  <a:tcPr/>
                </a:tc>
                <a:tc>
                  <a:txBody>
                    <a:bodyPr/>
                    <a:lstStyle/>
                    <a:p>
                      <a:pPr lvl="0">
                        <a:buNone/>
                      </a:pPr>
                      <a:r>
                        <a:rPr lang="es-ES_tradnl" sz="1100" b="0" noProof="0">
                          <a:solidFill>
                            <a:schemeClr val="tx1"/>
                          </a:solidFill>
                        </a:rPr>
                        <a:t>HTTPS</a:t>
                      </a:r>
                    </a:p>
                  </a:txBody>
                  <a:tcPr/>
                </a:tc>
                <a:tc>
                  <a:txBody>
                    <a:bodyPr/>
                    <a:lstStyle/>
                    <a:p>
                      <a:pPr lvl="0">
                        <a:buNone/>
                      </a:pPr>
                      <a:endParaRPr lang="es-ES_tradnl" sz="1100" b="0" noProof="0">
                        <a:solidFill>
                          <a:schemeClr val="tx1"/>
                        </a:solidFill>
                      </a:endParaRPr>
                    </a:p>
                  </a:txBody>
                  <a:tcPr/>
                </a:tc>
                <a:extLst>
                  <a:ext uri="{0D108BD9-81ED-4DB2-BD59-A6C34878D82A}">
                    <a16:rowId xmlns:a16="http://schemas.microsoft.com/office/drawing/2014/main" val="283449150"/>
                  </a:ext>
                </a:extLst>
              </a:tr>
              <a:tr h="289024">
                <a:tc>
                  <a:txBody>
                    <a:bodyPr/>
                    <a:lstStyle/>
                    <a:p>
                      <a:pPr lvl="0">
                        <a:buNone/>
                      </a:pPr>
                      <a:r>
                        <a:rPr lang="es-ES_tradnl" sz="1100" noProof="0">
                          <a:solidFill>
                            <a:schemeClr val="tx1"/>
                          </a:solidFill>
                        </a:rPr>
                        <a:t>Clientes</a:t>
                      </a:r>
                      <a:endParaRPr lang="en-US"/>
                    </a:p>
                  </a:txBody>
                  <a:tcPr/>
                </a:tc>
                <a:tc>
                  <a:txBody>
                    <a:bodyPr/>
                    <a:lstStyle/>
                    <a:p>
                      <a:r>
                        <a:rPr lang="es-ES_tradnl" sz="1100" noProof="0">
                          <a:solidFill>
                            <a:schemeClr val="tx1"/>
                          </a:solidFill>
                        </a:rPr>
                        <a:t>HTTPS</a:t>
                      </a:r>
                    </a:p>
                  </a:txBody>
                  <a:tcPr/>
                </a:tc>
                <a:tc>
                  <a:txBody>
                    <a:bodyPr/>
                    <a:lstStyle/>
                    <a:p>
                      <a:endParaRPr lang="es-ES_tradnl" sz="1100" noProof="0">
                        <a:solidFill>
                          <a:schemeClr val="tx1"/>
                        </a:solidFill>
                      </a:endParaRPr>
                    </a:p>
                  </a:txBody>
                  <a:tcPr/>
                </a:tc>
                <a:tc>
                  <a:txBody>
                    <a:bodyPr/>
                    <a:lstStyle/>
                    <a:p>
                      <a:endParaRPr lang="es-ES_tradnl" sz="1100" noProof="0">
                        <a:solidFill>
                          <a:schemeClr val="tx1"/>
                        </a:solidFill>
                      </a:endParaRPr>
                    </a:p>
                  </a:txBody>
                  <a:tcPr/>
                </a:tc>
                <a:tc>
                  <a:txBody>
                    <a:bodyPr/>
                    <a:lstStyle/>
                    <a:p>
                      <a:endParaRPr lang="es-ES_tradnl" sz="1100" noProof="0">
                        <a:solidFill>
                          <a:schemeClr val="tx1"/>
                        </a:solidFill>
                      </a:endParaRPr>
                    </a:p>
                  </a:txBody>
                  <a:tcPr/>
                </a:tc>
                <a:tc>
                  <a:txBody>
                    <a:bodyPr/>
                    <a:lstStyle/>
                    <a:p>
                      <a:endParaRPr lang="es-ES_tradnl" sz="1100" noProof="0">
                        <a:solidFill>
                          <a:schemeClr val="tx1"/>
                        </a:solidFill>
                      </a:endParaRPr>
                    </a:p>
                  </a:txBody>
                  <a:tcPr/>
                </a:tc>
                <a:tc>
                  <a:txBody>
                    <a:bodyPr/>
                    <a:lstStyle/>
                    <a:p>
                      <a:endParaRPr lang="es-ES_tradnl" sz="1100" noProof="0">
                        <a:solidFill>
                          <a:schemeClr val="tx1"/>
                        </a:solidFill>
                      </a:endParaRPr>
                    </a:p>
                  </a:txBody>
                  <a:tcPr/>
                </a:tc>
                <a:tc>
                  <a:txBody>
                    <a:bodyPr/>
                    <a:lstStyle/>
                    <a:p>
                      <a:pPr lvl="0">
                        <a:buNone/>
                      </a:pPr>
                      <a:endParaRPr lang="es-ES_tradnl" sz="1100" noProof="0">
                        <a:solidFill>
                          <a:schemeClr val="tx1"/>
                        </a:solidFill>
                      </a:endParaRPr>
                    </a:p>
                  </a:txBody>
                  <a:tcPr/>
                </a:tc>
                <a:tc>
                  <a:txBody>
                    <a:bodyPr/>
                    <a:lstStyle/>
                    <a:p>
                      <a:pPr lvl="0">
                        <a:buNone/>
                      </a:pPr>
                      <a:endParaRPr lang="es-ES_tradnl" sz="1100" noProof="0">
                        <a:solidFill>
                          <a:schemeClr val="tx1"/>
                        </a:solidFill>
                      </a:endParaRPr>
                    </a:p>
                  </a:txBody>
                  <a:tcPr/>
                </a:tc>
                <a:tc>
                  <a:txBody>
                    <a:bodyPr/>
                    <a:lstStyle/>
                    <a:p>
                      <a:pPr lvl="0">
                        <a:buNone/>
                      </a:pPr>
                      <a:endParaRPr lang="es-ES_tradnl" sz="1100" noProof="0">
                        <a:solidFill>
                          <a:schemeClr val="tx1"/>
                        </a:solidFill>
                      </a:endParaRPr>
                    </a:p>
                  </a:txBody>
                  <a:tcPr/>
                </a:tc>
                <a:tc>
                  <a:txBody>
                    <a:bodyPr/>
                    <a:lstStyle/>
                    <a:p>
                      <a:pPr lvl="0">
                        <a:buNone/>
                      </a:pPr>
                      <a:endParaRPr lang="es-ES_tradnl" sz="1100" noProof="0">
                        <a:solidFill>
                          <a:schemeClr val="tx1"/>
                        </a:solidFill>
                      </a:endParaRPr>
                    </a:p>
                  </a:txBody>
                  <a:tcPr/>
                </a:tc>
                <a:extLst>
                  <a:ext uri="{0D108BD9-81ED-4DB2-BD59-A6C34878D82A}">
                    <a16:rowId xmlns:a16="http://schemas.microsoft.com/office/drawing/2014/main" val="3410058810"/>
                  </a:ext>
                </a:extLst>
              </a:tr>
              <a:tr h="304800">
                <a:tc>
                  <a:txBody>
                    <a:bodyPr/>
                    <a:lstStyle/>
                    <a:p>
                      <a:pPr lvl="0">
                        <a:buNone/>
                      </a:pPr>
                      <a:r>
                        <a:rPr lang="es-ES_tradnl" sz="1100" noProof="0">
                          <a:solidFill>
                            <a:schemeClr val="tx1"/>
                          </a:solidFill>
                        </a:rPr>
                        <a:t>Ventas</a:t>
                      </a:r>
                    </a:p>
                  </a:txBody>
                  <a:tcPr/>
                </a:tc>
                <a:tc>
                  <a:txBody>
                    <a:bodyPr/>
                    <a:lstStyle/>
                    <a:p>
                      <a:r>
                        <a:rPr lang="es-ES_tradnl" sz="1100" noProof="0">
                          <a:solidFill>
                            <a:schemeClr val="tx1"/>
                          </a:solidFill>
                        </a:rPr>
                        <a:t>HTTPS</a:t>
                      </a:r>
                    </a:p>
                  </a:txBody>
                  <a:tcPr/>
                </a:tc>
                <a:tc>
                  <a:txBody>
                    <a:bodyPr/>
                    <a:lstStyle/>
                    <a:p>
                      <a:endParaRPr lang="es-ES_tradnl" sz="1100" noProof="0">
                        <a:solidFill>
                          <a:schemeClr val="tx1"/>
                        </a:solidFill>
                      </a:endParaRPr>
                    </a:p>
                  </a:txBody>
                  <a:tcPr/>
                </a:tc>
                <a:tc>
                  <a:txBody>
                    <a:bodyPr/>
                    <a:lstStyle/>
                    <a:p>
                      <a:endParaRPr lang="es-ES_tradnl" sz="1100" noProof="0">
                        <a:solidFill>
                          <a:schemeClr val="tx1"/>
                        </a:solidFill>
                      </a:endParaRPr>
                    </a:p>
                  </a:txBody>
                  <a:tcPr/>
                </a:tc>
                <a:tc>
                  <a:txBody>
                    <a:bodyPr/>
                    <a:lstStyle/>
                    <a:p>
                      <a:r>
                        <a:rPr lang="es-ES_tradnl" sz="1100" noProof="0">
                          <a:solidFill>
                            <a:schemeClr val="tx1"/>
                          </a:solidFill>
                        </a:rPr>
                        <a:t>HTTPS</a:t>
                      </a:r>
                    </a:p>
                  </a:txBody>
                  <a:tcPr/>
                </a:tc>
                <a:tc>
                  <a:txBody>
                    <a:bodyPr/>
                    <a:lstStyle/>
                    <a:p>
                      <a:endParaRPr lang="es-ES_tradnl" sz="1100" noProof="0">
                        <a:solidFill>
                          <a:schemeClr val="tx1"/>
                        </a:solidFill>
                      </a:endParaRPr>
                    </a:p>
                  </a:txBody>
                  <a:tcPr/>
                </a:tc>
                <a:tc>
                  <a:txBody>
                    <a:bodyPr/>
                    <a:lstStyle/>
                    <a:p>
                      <a:r>
                        <a:rPr lang="es-ES_tradnl" sz="1100" noProof="0">
                          <a:solidFill>
                            <a:schemeClr val="tx1"/>
                          </a:solidFill>
                        </a:rPr>
                        <a:t>HTTPS</a:t>
                      </a:r>
                    </a:p>
                  </a:txBody>
                  <a:tcPr/>
                </a:tc>
                <a:tc>
                  <a:txBody>
                    <a:bodyPr/>
                    <a:lstStyle/>
                    <a:p>
                      <a:pPr lvl="0">
                        <a:buNone/>
                      </a:pPr>
                      <a:endParaRPr lang="es-ES_tradnl" sz="1100" noProof="0">
                        <a:solidFill>
                          <a:schemeClr val="tx1"/>
                        </a:solidFill>
                      </a:endParaRPr>
                    </a:p>
                  </a:txBody>
                  <a:tcPr/>
                </a:tc>
                <a:tc>
                  <a:txBody>
                    <a:bodyPr/>
                    <a:lstStyle/>
                    <a:p>
                      <a:pPr lvl="0">
                        <a:buNone/>
                      </a:pPr>
                      <a:endParaRPr lang="es-ES_tradnl" sz="1100" noProof="0">
                        <a:solidFill>
                          <a:schemeClr val="tx1"/>
                        </a:solidFill>
                      </a:endParaRPr>
                    </a:p>
                  </a:txBody>
                  <a:tcPr/>
                </a:tc>
                <a:tc>
                  <a:txBody>
                    <a:bodyPr/>
                    <a:lstStyle/>
                    <a:p>
                      <a:pPr lvl="0">
                        <a:buNone/>
                      </a:pPr>
                      <a:endParaRPr lang="es-ES_tradnl" sz="1100" noProof="0">
                        <a:solidFill>
                          <a:schemeClr val="tx1"/>
                        </a:solidFill>
                      </a:endParaRPr>
                    </a:p>
                  </a:txBody>
                  <a:tcPr/>
                </a:tc>
                <a:tc>
                  <a:txBody>
                    <a:bodyPr/>
                    <a:lstStyle/>
                    <a:p>
                      <a:pPr lvl="0">
                        <a:buNone/>
                      </a:pPr>
                      <a:r>
                        <a:rPr lang="es-ES_tradnl" sz="1100" noProof="0">
                          <a:solidFill>
                            <a:schemeClr val="tx1"/>
                          </a:solidFill>
                        </a:rPr>
                        <a:t>ODBC</a:t>
                      </a:r>
                    </a:p>
                  </a:txBody>
                  <a:tcPr/>
                </a:tc>
                <a:extLst>
                  <a:ext uri="{0D108BD9-81ED-4DB2-BD59-A6C34878D82A}">
                    <a16:rowId xmlns:a16="http://schemas.microsoft.com/office/drawing/2014/main" val="1241165428"/>
                  </a:ext>
                </a:extLst>
              </a:tr>
              <a:tr h="306812">
                <a:tc>
                  <a:txBody>
                    <a:bodyPr/>
                    <a:lstStyle/>
                    <a:p>
                      <a:pPr lvl="0">
                        <a:buNone/>
                      </a:pPr>
                      <a:r>
                        <a:rPr lang="es-ES_tradnl" sz="1100" noProof="0">
                          <a:solidFill>
                            <a:schemeClr val="tx1"/>
                          </a:solidFill>
                        </a:rPr>
                        <a:t>Facturación</a:t>
                      </a:r>
                    </a:p>
                  </a:txBody>
                  <a:tcPr/>
                </a:tc>
                <a:tc>
                  <a:txBody>
                    <a:bodyPr/>
                    <a:lstStyle/>
                    <a:p>
                      <a:endParaRPr lang="es-ES_tradnl" sz="1100" noProof="0">
                        <a:solidFill>
                          <a:schemeClr val="tx1"/>
                        </a:solidFill>
                      </a:endParaRPr>
                    </a:p>
                  </a:txBody>
                  <a:tcPr/>
                </a:tc>
                <a:tc>
                  <a:txBody>
                    <a:bodyPr/>
                    <a:lstStyle/>
                    <a:p>
                      <a:endParaRPr lang="es-ES_tradnl" sz="1100" noProof="0">
                        <a:solidFill>
                          <a:schemeClr val="tx1"/>
                        </a:solidFill>
                      </a:endParaRPr>
                    </a:p>
                  </a:txBody>
                  <a:tcPr/>
                </a:tc>
                <a:tc>
                  <a:txBody>
                    <a:bodyPr/>
                    <a:lstStyle/>
                    <a:p>
                      <a:r>
                        <a:rPr lang="es-ES_tradnl" sz="1100" noProof="0">
                          <a:solidFill>
                            <a:schemeClr val="tx1"/>
                          </a:solidFill>
                        </a:rPr>
                        <a:t>HTTPS</a:t>
                      </a:r>
                    </a:p>
                  </a:txBody>
                  <a:tcPr/>
                </a:tc>
                <a:tc>
                  <a:txBody>
                    <a:bodyPr/>
                    <a:lstStyle/>
                    <a:p>
                      <a:endParaRPr lang="es-ES_tradnl" sz="1100" noProof="0">
                        <a:solidFill>
                          <a:schemeClr val="tx1"/>
                        </a:solidFill>
                      </a:endParaRPr>
                    </a:p>
                  </a:txBody>
                  <a:tcPr/>
                </a:tc>
                <a:tc>
                  <a:txBody>
                    <a:bodyPr/>
                    <a:lstStyle/>
                    <a:p>
                      <a:r>
                        <a:rPr lang="es-ES_tradnl" sz="1100" noProof="0">
                          <a:solidFill>
                            <a:schemeClr val="tx1"/>
                          </a:solidFill>
                        </a:rPr>
                        <a:t>Basada en eventos</a:t>
                      </a:r>
                    </a:p>
                  </a:txBody>
                  <a:tcPr/>
                </a:tc>
                <a:tc>
                  <a:txBody>
                    <a:bodyPr/>
                    <a:lstStyle/>
                    <a:p>
                      <a:endParaRPr lang="es-ES_tradnl" sz="1100" noProof="0">
                        <a:solidFill>
                          <a:schemeClr val="tx1"/>
                        </a:solidFill>
                      </a:endParaRPr>
                    </a:p>
                  </a:txBody>
                  <a:tcPr/>
                </a:tc>
                <a:tc>
                  <a:txBody>
                    <a:bodyPr/>
                    <a:lstStyle/>
                    <a:p>
                      <a:pPr lvl="0">
                        <a:buNone/>
                      </a:pPr>
                      <a:endParaRPr lang="es-ES_tradnl" sz="1100" noProof="0">
                        <a:solidFill>
                          <a:schemeClr val="tx1"/>
                        </a:solidFill>
                      </a:endParaRPr>
                    </a:p>
                  </a:txBody>
                  <a:tcPr/>
                </a:tc>
                <a:tc>
                  <a:txBody>
                    <a:bodyPr/>
                    <a:lstStyle/>
                    <a:p>
                      <a:pPr lvl="0">
                        <a:buNone/>
                      </a:pPr>
                      <a:endParaRPr lang="es-ES_tradnl" sz="1100" noProof="0">
                        <a:solidFill>
                          <a:schemeClr val="tx1"/>
                        </a:solidFill>
                      </a:endParaRPr>
                    </a:p>
                  </a:txBody>
                  <a:tcPr/>
                </a:tc>
                <a:tc>
                  <a:txBody>
                    <a:bodyPr/>
                    <a:lstStyle/>
                    <a:p>
                      <a:pPr lvl="0">
                        <a:buNone/>
                      </a:pPr>
                      <a:endParaRPr lang="es-ES_tradnl" sz="1100" noProof="0">
                        <a:solidFill>
                          <a:schemeClr val="tx1"/>
                        </a:solidFill>
                      </a:endParaRPr>
                    </a:p>
                  </a:txBody>
                  <a:tcPr/>
                </a:tc>
                <a:tc>
                  <a:txBody>
                    <a:bodyPr/>
                    <a:lstStyle/>
                    <a:p>
                      <a:pPr lvl="0">
                        <a:buNone/>
                      </a:pPr>
                      <a:r>
                        <a:rPr lang="es-ES_tradnl" sz="1100" noProof="0">
                          <a:solidFill>
                            <a:schemeClr val="tx1"/>
                          </a:solidFill>
                        </a:rPr>
                        <a:t>ODBC</a:t>
                      </a:r>
                    </a:p>
                  </a:txBody>
                  <a:tcPr/>
                </a:tc>
                <a:extLst>
                  <a:ext uri="{0D108BD9-81ED-4DB2-BD59-A6C34878D82A}">
                    <a16:rowId xmlns:a16="http://schemas.microsoft.com/office/drawing/2014/main" val="382565729"/>
                  </a:ext>
                </a:extLst>
              </a:tr>
              <a:tr h="304800">
                <a:tc>
                  <a:txBody>
                    <a:bodyPr/>
                    <a:lstStyle/>
                    <a:p>
                      <a:pPr lvl="0">
                        <a:buNone/>
                      </a:pPr>
                      <a:r>
                        <a:rPr lang="es-ES_tradnl" sz="1100" noProof="0">
                          <a:solidFill>
                            <a:schemeClr val="tx1"/>
                          </a:solidFill>
                        </a:rPr>
                        <a:t>Almacen</a:t>
                      </a:r>
                      <a:endParaRPr lang="en-US"/>
                    </a:p>
                  </a:txBody>
                  <a:tcPr/>
                </a:tc>
                <a:tc>
                  <a:txBody>
                    <a:bodyPr/>
                    <a:lstStyle/>
                    <a:p>
                      <a:r>
                        <a:rPr lang="es-ES_tradnl" sz="1100" noProof="0">
                          <a:solidFill>
                            <a:schemeClr val="tx1"/>
                          </a:solidFill>
                        </a:rPr>
                        <a:t>HTTPS</a:t>
                      </a:r>
                    </a:p>
                  </a:txBody>
                  <a:tcPr/>
                </a:tc>
                <a:tc>
                  <a:txBody>
                    <a:bodyPr/>
                    <a:lstStyle/>
                    <a:p>
                      <a:endParaRPr lang="es-ES_tradnl" sz="1100" noProof="0">
                        <a:solidFill>
                          <a:schemeClr val="tx1"/>
                        </a:solidFill>
                      </a:endParaRPr>
                    </a:p>
                  </a:txBody>
                  <a:tcPr/>
                </a:tc>
                <a:tc>
                  <a:txBody>
                    <a:bodyPr/>
                    <a:lstStyle/>
                    <a:p>
                      <a:endParaRPr lang="es-ES_tradnl" sz="1100" noProof="0">
                        <a:solidFill>
                          <a:schemeClr val="tx1"/>
                        </a:solidFill>
                      </a:endParaRPr>
                    </a:p>
                  </a:txBody>
                  <a:tcPr/>
                </a:tc>
                <a:tc>
                  <a:txBody>
                    <a:bodyPr/>
                    <a:lstStyle/>
                    <a:p>
                      <a:endParaRPr lang="es-ES_tradnl" sz="1100" noProof="0">
                        <a:solidFill>
                          <a:schemeClr val="tx1"/>
                        </a:solidFill>
                      </a:endParaRPr>
                    </a:p>
                  </a:txBody>
                  <a:tcPr/>
                </a:tc>
                <a:tc>
                  <a:txBody>
                    <a:bodyPr/>
                    <a:lstStyle/>
                    <a:p>
                      <a:endParaRPr lang="es-ES_tradnl" sz="1100" noProof="0">
                        <a:solidFill>
                          <a:schemeClr val="tx1"/>
                        </a:solidFill>
                      </a:endParaRPr>
                    </a:p>
                  </a:txBody>
                  <a:tcPr/>
                </a:tc>
                <a:tc>
                  <a:txBody>
                    <a:bodyPr/>
                    <a:lstStyle/>
                    <a:p>
                      <a:endParaRPr lang="es-ES_tradnl" sz="1100" noProof="0">
                        <a:solidFill>
                          <a:schemeClr val="tx1"/>
                        </a:solidFill>
                      </a:endParaRPr>
                    </a:p>
                  </a:txBody>
                  <a:tcPr/>
                </a:tc>
                <a:tc>
                  <a:txBody>
                    <a:bodyPr/>
                    <a:lstStyle/>
                    <a:p>
                      <a:pPr lvl="0">
                        <a:buNone/>
                      </a:pPr>
                      <a:r>
                        <a:rPr lang="es-ES_tradnl" sz="1100" noProof="0">
                          <a:solidFill>
                            <a:schemeClr val="tx1"/>
                          </a:solidFill>
                        </a:rPr>
                        <a:t>HTTPS</a:t>
                      </a:r>
                    </a:p>
                  </a:txBody>
                  <a:tcPr/>
                </a:tc>
                <a:tc>
                  <a:txBody>
                    <a:bodyPr/>
                    <a:lstStyle/>
                    <a:p>
                      <a:pPr lvl="0">
                        <a:buNone/>
                      </a:pPr>
                      <a:endParaRPr lang="es-ES_tradnl" sz="1100" noProof="0">
                        <a:solidFill>
                          <a:schemeClr val="tx1"/>
                        </a:solidFill>
                      </a:endParaRPr>
                    </a:p>
                  </a:txBody>
                  <a:tcPr/>
                </a:tc>
                <a:tc>
                  <a:txBody>
                    <a:bodyPr/>
                    <a:lstStyle/>
                    <a:p>
                      <a:pPr lvl="0">
                        <a:buNone/>
                      </a:pPr>
                      <a:endParaRPr lang="es-ES_tradnl" sz="1100" noProof="0">
                        <a:solidFill>
                          <a:schemeClr val="tx1"/>
                        </a:solidFill>
                      </a:endParaRPr>
                    </a:p>
                  </a:txBody>
                  <a:tcPr/>
                </a:tc>
                <a:tc>
                  <a:txBody>
                    <a:bodyPr/>
                    <a:lstStyle/>
                    <a:p>
                      <a:pPr lvl="0">
                        <a:buNone/>
                      </a:pPr>
                      <a:r>
                        <a:rPr lang="es-ES_tradnl" sz="1100" noProof="0">
                          <a:solidFill>
                            <a:schemeClr val="tx1"/>
                          </a:solidFill>
                        </a:rPr>
                        <a:t>ODBC</a:t>
                      </a:r>
                    </a:p>
                  </a:txBody>
                  <a:tcPr/>
                </a:tc>
                <a:extLst>
                  <a:ext uri="{0D108BD9-81ED-4DB2-BD59-A6C34878D82A}">
                    <a16:rowId xmlns:a16="http://schemas.microsoft.com/office/drawing/2014/main" val="632256218"/>
                  </a:ext>
                </a:extLst>
              </a:tr>
              <a:tr h="304800">
                <a:tc>
                  <a:txBody>
                    <a:bodyPr/>
                    <a:lstStyle/>
                    <a:p>
                      <a:pPr lvl="0">
                        <a:buNone/>
                      </a:pPr>
                      <a:r>
                        <a:rPr lang="es-ES_tradnl" sz="1100" noProof="0">
                          <a:solidFill>
                            <a:schemeClr val="tx1"/>
                          </a:solidFill>
                        </a:rPr>
                        <a:t>Logística</a:t>
                      </a:r>
                      <a:endParaRPr lang="en-US" err="1"/>
                    </a:p>
                  </a:txBody>
                  <a:tcPr/>
                </a:tc>
                <a:tc>
                  <a:txBody>
                    <a:bodyPr/>
                    <a:lstStyle/>
                    <a:p>
                      <a:r>
                        <a:rPr lang="es-ES_tradnl" sz="1100" noProof="0">
                          <a:solidFill>
                            <a:schemeClr val="tx1"/>
                          </a:solidFill>
                        </a:rPr>
                        <a:t>HTTPS</a:t>
                      </a:r>
                    </a:p>
                  </a:txBody>
                  <a:tcPr/>
                </a:tc>
                <a:tc>
                  <a:txBody>
                    <a:bodyPr/>
                    <a:lstStyle/>
                    <a:p>
                      <a:endParaRPr lang="es-ES_tradnl" sz="1100" noProof="0">
                        <a:solidFill>
                          <a:schemeClr val="tx1"/>
                        </a:solidFill>
                      </a:endParaRPr>
                    </a:p>
                  </a:txBody>
                  <a:tcPr/>
                </a:tc>
                <a:tc>
                  <a:txBody>
                    <a:bodyPr/>
                    <a:lstStyle/>
                    <a:p>
                      <a:endParaRPr lang="es-ES_tradnl" sz="1100" noProof="0">
                        <a:solidFill>
                          <a:schemeClr val="tx1"/>
                        </a:solidFill>
                      </a:endParaRPr>
                    </a:p>
                  </a:txBody>
                  <a:tcPr/>
                </a:tc>
                <a:tc>
                  <a:txBody>
                    <a:bodyPr/>
                    <a:lstStyle/>
                    <a:p>
                      <a:endParaRPr lang="es-ES_tradnl" sz="1100" noProof="0">
                        <a:solidFill>
                          <a:schemeClr val="tx1"/>
                        </a:solidFill>
                      </a:endParaRPr>
                    </a:p>
                  </a:txBody>
                  <a:tcPr/>
                </a:tc>
                <a:tc>
                  <a:txBody>
                    <a:bodyPr/>
                    <a:lstStyle/>
                    <a:p>
                      <a:endParaRPr lang="es-ES_tradnl" sz="1100" noProof="0">
                        <a:solidFill>
                          <a:schemeClr val="tx1"/>
                        </a:solidFill>
                      </a:endParaRPr>
                    </a:p>
                  </a:txBody>
                  <a:tcPr/>
                </a:tc>
                <a:tc>
                  <a:txBody>
                    <a:bodyPr/>
                    <a:lstStyle/>
                    <a:p>
                      <a:endParaRPr lang="es-ES_tradnl" sz="1100" noProof="0">
                        <a:solidFill>
                          <a:schemeClr val="tx1"/>
                        </a:solidFill>
                      </a:endParaRPr>
                    </a:p>
                  </a:txBody>
                  <a:tcPr/>
                </a:tc>
                <a:tc>
                  <a:txBody>
                    <a:bodyPr/>
                    <a:lstStyle/>
                    <a:p>
                      <a:pPr lvl="0">
                        <a:buNone/>
                      </a:pPr>
                      <a:endParaRPr lang="es-ES_tradnl" sz="1100" noProof="0">
                        <a:solidFill>
                          <a:schemeClr val="tx1"/>
                        </a:solidFill>
                      </a:endParaRPr>
                    </a:p>
                  </a:txBody>
                  <a:tcPr/>
                </a:tc>
                <a:tc>
                  <a:txBody>
                    <a:bodyPr/>
                    <a:lstStyle/>
                    <a:p>
                      <a:pPr lvl="0">
                        <a:buNone/>
                      </a:pPr>
                      <a:endParaRPr lang="es-ES_tradnl" sz="1100" noProof="0">
                        <a:solidFill>
                          <a:schemeClr val="tx1"/>
                        </a:solidFill>
                      </a:endParaRPr>
                    </a:p>
                  </a:txBody>
                  <a:tcPr/>
                </a:tc>
                <a:tc>
                  <a:txBody>
                    <a:bodyPr/>
                    <a:lstStyle/>
                    <a:p>
                      <a:pPr lvl="0">
                        <a:buNone/>
                      </a:pPr>
                      <a:endParaRPr lang="es-ES_tradnl" sz="1100" noProof="0">
                        <a:solidFill>
                          <a:schemeClr val="tx1"/>
                        </a:solidFill>
                      </a:endParaRPr>
                    </a:p>
                  </a:txBody>
                  <a:tcPr/>
                </a:tc>
                <a:tc>
                  <a:txBody>
                    <a:bodyPr/>
                    <a:lstStyle/>
                    <a:p>
                      <a:pPr lvl="0">
                        <a:buNone/>
                      </a:pPr>
                      <a:r>
                        <a:rPr lang="es-ES_tradnl" sz="1100" noProof="0">
                          <a:solidFill>
                            <a:schemeClr val="tx1"/>
                          </a:solidFill>
                        </a:rPr>
                        <a:t>ODBC</a:t>
                      </a:r>
                    </a:p>
                  </a:txBody>
                  <a:tcPr/>
                </a:tc>
                <a:extLst>
                  <a:ext uri="{0D108BD9-81ED-4DB2-BD59-A6C34878D82A}">
                    <a16:rowId xmlns:a16="http://schemas.microsoft.com/office/drawing/2014/main" val="1932602291"/>
                  </a:ext>
                </a:extLst>
              </a:tr>
              <a:tr h="304800">
                <a:tc>
                  <a:txBody>
                    <a:bodyPr/>
                    <a:lstStyle/>
                    <a:p>
                      <a:pPr lvl="0">
                        <a:buNone/>
                      </a:pPr>
                      <a:r>
                        <a:rPr lang="es-ES_tradnl" sz="1100" noProof="0">
                          <a:solidFill>
                            <a:schemeClr val="tx1"/>
                          </a:solidFill>
                        </a:rPr>
                        <a:t>Pedidos</a:t>
                      </a:r>
                      <a:endParaRPr lang="en-US"/>
                    </a:p>
                  </a:txBody>
                  <a:tcPr/>
                </a:tc>
                <a:tc>
                  <a:txBody>
                    <a:bodyPr/>
                    <a:lstStyle/>
                    <a:p>
                      <a:r>
                        <a:rPr lang="es-ES_tradnl" sz="1100" noProof="0">
                          <a:solidFill>
                            <a:schemeClr val="tx1"/>
                          </a:solidFill>
                        </a:rPr>
                        <a:t>HTTPS</a:t>
                      </a:r>
                    </a:p>
                  </a:txBody>
                  <a:tcPr/>
                </a:tc>
                <a:tc>
                  <a:txBody>
                    <a:bodyPr/>
                    <a:lstStyle/>
                    <a:p>
                      <a:r>
                        <a:rPr lang="es-ES_tradnl" sz="1100" noProof="0">
                          <a:solidFill>
                            <a:schemeClr val="tx1"/>
                          </a:solidFill>
                        </a:rPr>
                        <a:t>RCP</a:t>
                      </a:r>
                    </a:p>
                  </a:txBody>
                  <a:tcPr/>
                </a:tc>
                <a:tc>
                  <a:txBody>
                    <a:bodyPr/>
                    <a:lstStyle/>
                    <a:p>
                      <a:r>
                        <a:rPr lang="es-ES_tradnl" sz="1100" noProof="0">
                          <a:solidFill>
                            <a:schemeClr val="tx1"/>
                          </a:solidFill>
                        </a:rPr>
                        <a:t>HTTPS</a:t>
                      </a:r>
                    </a:p>
                  </a:txBody>
                  <a:tcPr/>
                </a:tc>
                <a:tc>
                  <a:txBody>
                    <a:bodyPr/>
                    <a:lstStyle/>
                    <a:p>
                      <a:endParaRPr lang="es-ES_tradnl" sz="1100" noProof="0">
                        <a:solidFill>
                          <a:schemeClr val="tx1"/>
                        </a:solidFill>
                      </a:endParaRPr>
                    </a:p>
                  </a:txBody>
                  <a:tcPr/>
                </a:tc>
                <a:tc>
                  <a:txBody>
                    <a:bodyPr/>
                    <a:lstStyle/>
                    <a:p>
                      <a:endParaRPr lang="es-ES_tradnl" sz="1100" noProof="0">
                        <a:solidFill>
                          <a:schemeClr val="tx1"/>
                        </a:solidFill>
                      </a:endParaRPr>
                    </a:p>
                  </a:txBody>
                  <a:tcPr/>
                </a:tc>
                <a:tc>
                  <a:txBody>
                    <a:bodyPr/>
                    <a:lstStyle/>
                    <a:p>
                      <a:endParaRPr lang="es-ES_tradnl" sz="1100" noProof="0">
                        <a:solidFill>
                          <a:schemeClr val="tx1"/>
                        </a:solidFill>
                      </a:endParaRPr>
                    </a:p>
                  </a:txBody>
                  <a:tcPr/>
                </a:tc>
                <a:tc>
                  <a:txBody>
                    <a:bodyPr/>
                    <a:lstStyle/>
                    <a:p>
                      <a:pPr lvl="0">
                        <a:buNone/>
                      </a:pPr>
                      <a:endParaRPr lang="es-ES_tradnl" sz="1100" noProof="0">
                        <a:solidFill>
                          <a:schemeClr val="tx1"/>
                        </a:solidFill>
                      </a:endParaRPr>
                    </a:p>
                  </a:txBody>
                  <a:tcPr/>
                </a:tc>
                <a:tc>
                  <a:txBody>
                    <a:bodyPr/>
                    <a:lstStyle/>
                    <a:p>
                      <a:pPr lvl="0">
                        <a:buNone/>
                      </a:pPr>
                      <a:endParaRPr lang="es-ES_tradnl" sz="1100" noProof="0">
                        <a:solidFill>
                          <a:schemeClr val="tx1"/>
                        </a:solidFill>
                      </a:endParaRPr>
                    </a:p>
                  </a:txBody>
                  <a:tcPr/>
                </a:tc>
                <a:tc>
                  <a:txBody>
                    <a:bodyPr/>
                    <a:lstStyle/>
                    <a:p>
                      <a:pPr lvl="0">
                        <a:buNone/>
                      </a:pPr>
                      <a:endParaRPr lang="es-ES_tradnl" sz="1100" noProof="0">
                        <a:solidFill>
                          <a:schemeClr val="tx1"/>
                        </a:solidFill>
                      </a:endParaRPr>
                    </a:p>
                  </a:txBody>
                  <a:tcPr/>
                </a:tc>
                <a:tc>
                  <a:txBody>
                    <a:bodyPr/>
                    <a:lstStyle/>
                    <a:p>
                      <a:pPr lvl="0">
                        <a:buNone/>
                      </a:pPr>
                      <a:r>
                        <a:rPr lang="es-ES_tradnl" sz="1100" noProof="0">
                          <a:solidFill>
                            <a:schemeClr val="tx1"/>
                          </a:solidFill>
                        </a:rPr>
                        <a:t>ODBC</a:t>
                      </a:r>
                    </a:p>
                  </a:txBody>
                  <a:tcPr/>
                </a:tc>
                <a:extLst>
                  <a:ext uri="{0D108BD9-81ED-4DB2-BD59-A6C34878D82A}">
                    <a16:rowId xmlns:a16="http://schemas.microsoft.com/office/drawing/2014/main" val="3508134780"/>
                  </a:ext>
                </a:extLst>
              </a:tr>
              <a:tr h="304800">
                <a:tc>
                  <a:txBody>
                    <a:bodyPr/>
                    <a:lstStyle/>
                    <a:p>
                      <a:r>
                        <a:rPr lang="es-ES_tradnl" sz="1100" noProof="0">
                          <a:solidFill>
                            <a:schemeClr val="tx1"/>
                          </a:solidFill>
                        </a:rPr>
                        <a:t>Balanceador de carga </a:t>
                      </a:r>
                    </a:p>
                  </a:txBody>
                  <a:tcPr/>
                </a:tc>
                <a:tc>
                  <a:txBody>
                    <a:bodyPr/>
                    <a:lstStyle/>
                    <a:p>
                      <a:endParaRPr lang="es-ES_tradnl" sz="1100" noProof="0">
                        <a:solidFill>
                          <a:schemeClr val="tx1"/>
                        </a:solidFill>
                      </a:endParaRPr>
                    </a:p>
                  </a:txBody>
                  <a:tcPr/>
                </a:tc>
                <a:tc>
                  <a:txBody>
                    <a:bodyPr/>
                    <a:lstStyle/>
                    <a:p>
                      <a:endParaRPr lang="es-ES_tradnl" sz="1100" noProof="0">
                        <a:solidFill>
                          <a:schemeClr val="tx1"/>
                        </a:solidFill>
                      </a:endParaRPr>
                    </a:p>
                  </a:txBody>
                  <a:tcPr/>
                </a:tc>
                <a:tc>
                  <a:txBody>
                    <a:bodyPr/>
                    <a:lstStyle/>
                    <a:p>
                      <a:endParaRPr lang="es-ES_tradnl" sz="1100" noProof="0">
                        <a:solidFill>
                          <a:schemeClr val="tx1"/>
                        </a:solidFill>
                      </a:endParaRPr>
                    </a:p>
                  </a:txBody>
                  <a:tcPr/>
                </a:tc>
                <a:tc>
                  <a:txBody>
                    <a:bodyPr/>
                    <a:lstStyle/>
                    <a:p>
                      <a:endParaRPr lang="es-ES_tradnl" sz="1100" noProof="0">
                        <a:solidFill>
                          <a:schemeClr val="tx1"/>
                        </a:solidFill>
                      </a:endParaRPr>
                    </a:p>
                  </a:txBody>
                  <a:tcPr/>
                </a:tc>
                <a:tc>
                  <a:txBody>
                    <a:bodyPr/>
                    <a:lstStyle/>
                    <a:p>
                      <a:endParaRPr lang="es-ES_tradnl" sz="1100" noProof="0">
                        <a:solidFill>
                          <a:schemeClr val="tx1"/>
                        </a:solidFill>
                      </a:endParaRPr>
                    </a:p>
                  </a:txBody>
                  <a:tcPr/>
                </a:tc>
                <a:tc>
                  <a:txBody>
                    <a:bodyPr/>
                    <a:lstStyle/>
                    <a:p>
                      <a:r>
                        <a:rPr lang="es-ES_tradnl" sz="1100" noProof="0">
                          <a:solidFill>
                            <a:schemeClr val="tx1"/>
                          </a:solidFill>
                        </a:rPr>
                        <a:t>Basada en eventos</a:t>
                      </a:r>
                      <a:endParaRPr lang="en-US"/>
                    </a:p>
                  </a:txBody>
                  <a:tcPr/>
                </a:tc>
                <a:tc>
                  <a:txBody>
                    <a:bodyPr/>
                    <a:lstStyle/>
                    <a:p>
                      <a:pPr lvl="0">
                        <a:buNone/>
                      </a:pPr>
                      <a:endParaRPr lang="es-ES_tradnl" sz="1100" noProof="0">
                        <a:solidFill>
                          <a:schemeClr val="tx1"/>
                        </a:solidFill>
                      </a:endParaRPr>
                    </a:p>
                  </a:txBody>
                  <a:tcPr/>
                </a:tc>
                <a:tc>
                  <a:txBody>
                    <a:bodyPr/>
                    <a:lstStyle/>
                    <a:p>
                      <a:pPr lvl="0">
                        <a:buNone/>
                      </a:pPr>
                      <a:endParaRPr lang="es-ES_tradnl" sz="1100" noProof="0">
                        <a:solidFill>
                          <a:schemeClr val="tx1"/>
                        </a:solidFill>
                      </a:endParaRPr>
                    </a:p>
                  </a:txBody>
                  <a:tcPr/>
                </a:tc>
                <a:tc>
                  <a:txBody>
                    <a:bodyPr/>
                    <a:lstStyle/>
                    <a:p>
                      <a:pPr lvl="0">
                        <a:buNone/>
                      </a:pPr>
                      <a:endParaRPr lang="es-ES_tradnl" sz="1100" noProof="0">
                        <a:solidFill>
                          <a:schemeClr val="tx1"/>
                        </a:solidFill>
                      </a:endParaRPr>
                    </a:p>
                  </a:txBody>
                  <a:tcPr/>
                </a:tc>
                <a:tc>
                  <a:txBody>
                    <a:bodyPr/>
                    <a:lstStyle/>
                    <a:p>
                      <a:pPr lvl="0">
                        <a:buNone/>
                      </a:pPr>
                      <a:endParaRPr lang="es-ES_tradnl" sz="1100" noProof="0">
                        <a:solidFill>
                          <a:schemeClr val="tx1"/>
                        </a:solidFill>
                      </a:endParaRPr>
                    </a:p>
                  </a:txBody>
                  <a:tcPr/>
                </a:tc>
                <a:extLst>
                  <a:ext uri="{0D108BD9-81ED-4DB2-BD59-A6C34878D82A}">
                    <a16:rowId xmlns:a16="http://schemas.microsoft.com/office/drawing/2014/main" val="570330545"/>
                  </a:ext>
                </a:extLst>
              </a:tr>
              <a:tr h="304800">
                <a:tc>
                  <a:txBody>
                    <a:bodyPr/>
                    <a:lstStyle/>
                    <a:p>
                      <a:pPr lvl="0">
                        <a:buNone/>
                      </a:pPr>
                      <a:r>
                        <a:rPr lang="es-ES_tradnl" sz="1100" noProof="0">
                          <a:solidFill>
                            <a:schemeClr val="tx1"/>
                          </a:solidFill>
                        </a:rPr>
                        <a:t>Administrador de Usuarios</a:t>
                      </a:r>
                    </a:p>
                  </a:txBody>
                  <a:tcPr/>
                </a:tc>
                <a:tc>
                  <a:txBody>
                    <a:bodyPr/>
                    <a:lstStyle/>
                    <a:p>
                      <a:pPr lvl="0">
                        <a:buNone/>
                      </a:pPr>
                      <a:r>
                        <a:rPr lang="es-ES_tradnl" sz="1100" noProof="0">
                          <a:solidFill>
                            <a:schemeClr val="tx1"/>
                          </a:solidFill>
                        </a:rPr>
                        <a:t>HTPPS</a:t>
                      </a:r>
                    </a:p>
                  </a:txBody>
                  <a:tcPr/>
                </a:tc>
                <a:tc>
                  <a:txBody>
                    <a:bodyPr/>
                    <a:lstStyle/>
                    <a:p>
                      <a:pPr lvl="0">
                        <a:buNone/>
                      </a:pPr>
                      <a:endParaRPr lang="es-ES_tradnl" sz="1100" noProof="0">
                        <a:solidFill>
                          <a:schemeClr val="tx1"/>
                        </a:solidFill>
                      </a:endParaRPr>
                    </a:p>
                  </a:txBody>
                  <a:tcPr/>
                </a:tc>
                <a:tc>
                  <a:txBody>
                    <a:bodyPr/>
                    <a:lstStyle/>
                    <a:p>
                      <a:pPr lvl="0">
                        <a:buNone/>
                      </a:pPr>
                      <a:endParaRPr lang="es-ES_tradnl" sz="1100" noProof="0">
                        <a:solidFill>
                          <a:schemeClr val="tx1"/>
                        </a:solidFill>
                      </a:endParaRPr>
                    </a:p>
                  </a:txBody>
                  <a:tcPr/>
                </a:tc>
                <a:tc>
                  <a:txBody>
                    <a:bodyPr/>
                    <a:lstStyle/>
                    <a:p>
                      <a:pPr lvl="0">
                        <a:buNone/>
                      </a:pPr>
                      <a:endParaRPr lang="es-ES_tradnl" sz="1100" noProof="0">
                        <a:solidFill>
                          <a:schemeClr val="tx1"/>
                        </a:solidFill>
                      </a:endParaRPr>
                    </a:p>
                  </a:txBody>
                  <a:tcPr/>
                </a:tc>
                <a:tc>
                  <a:txBody>
                    <a:bodyPr/>
                    <a:lstStyle/>
                    <a:p>
                      <a:pPr lvl="0">
                        <a:buNone/>
                      </a:pPr>
                      <a:endParaRPr lang="es-ES_tradnl" sz="1100" noProof="0">
                        <a:solidFill>
                          <a:schemeClr val="tx1"/>
                        </a:solidFill>
                      </a:endParaRPr>
                    </a:p>
                  </a:txBody>
                  <a:tcPr/>
                </a:tc>
                <a:tc>
                  <a:txBody>
                    <a:bodyPr/>
                    <a:lstStyle/>
                    <a:p>
                      <a:pPr lvl="0">
                        <a:buNone/>
                      </a:pPr>
                      <a:endParaRPr lang="es-ES_tradnl" sz="1100" noProof="0">
                        <a:solidFill>
                          <a:schemeClr val="tx1"/>
                        </a:solidFill>
                      </a:endParaRPr>
                    </a:p>
                  </a:txBody>
                  <a:tcPr/>
                </a:tc>
                <a:tc>
                  <a:txBody>
                    <a:bodyPr/>
                    <a:lstStyle/>
                    <a:p>
                      <a:pPr lvl="0">
                        <a:buNone/>
                      </a:pPr>
                      <a:endParaRPr lang="es-ES_tradnl" sz="1100" noProof="0">
                        <a:solidFill>
                          <a:schemeClr val="tx1"/>
                        </a:solidFill>
                      </a:endParaRPr>
                    </a:p>
                  </a:txBody>
                  <a:tcPr/>
                </a:tc>
                <a:tc>
                  <a:txBody>
                    <a:bodyPr/>
                    <a:lstStyle/>
                    <a:p>
                      <a:pPr lvl="0">
                        <a:buNone/>
                      </a:pPr>
                      <a:endParaRPr lang="es-ES_tradnl" sz="1100" noProof="0">
                        <a:solidFill>
                          <a:schemeClr val="tx1"/>
                        </a:solidFill>
                      </a:endParaRPr>
                    </a:p>
                  </a:txBody>
                  <a:tcPr/>
                </a:tc>
                <a:tc>
                  <a:txBody>
                    <a:bodyPr/>
                    <a:lstStyle/>
                    <a:p>
                      <a:pPr lvl="0">
                        <a:buNone/>
                      </a:pPr>
                      <a:endParaRPr lang="es-ES_tradnl" sz="1100" noProof="0">
                        <a:solidFill>
                          <a:schemeClr val="tx1"/>
                        </a:solidFill>
                      </a:endParaRPr>
                    </a:p>
                  </a:txBody>
                  <a:tcPr/>
                </a:tc>
                <a:tc>
                  <a:txBody>
                    <a:bodyPr/>
                    <a:lstStyle/>
                    <a:p>
                      <a:pPr lvl="0">
                        <a:buNone/>
                      </a:pPr>
                      <a:r>
                        <a:rPr lang="es-ES_tradnl" sz="1100" noProof="0">
                          <a:solidFill>
                            <a:schemeClr val="tx1"/>
                          </a:solidFill>
                        </a:rPr>
                        <a:t>ODBC</a:t>
                      </a:r>
                    </a:p>
                  </a:txBody>
                  <a:tcPr/>
                </a:tc>
                <a:extLst>
                  <a:ext uri="{0D108BD9-81ED-4DB2-BD59-A6C34878D82A}">
                    <a16:rowId xmlns:a16="http://schemas.microsoft.com/office/drawing/2014/main" val="2563348519"/>
                  </a:ext>
                </a:extLst>
              </a:tr>
            </a:tbl>
          </a:graphicData>
        </a:graphic>
      </p:graphicFrame>
      <p:sp>
        <p:nvSpPr>
          <p:cNvPr id="7" name="TextBox 6">
            <a:extLst>
              <a:ext uri="{FF2B5EF4-FFF2-40B4-BE49-F238E27FC236}">
                <a16:creationId xmlns:a16="http://schemas.microsoft.com/office/drawing/2014/main" id="{6FD0F838-99D1-754E-9E4A-A7E262BEC567}"/>
              </a:ext>
            </a:extLst>
          </p:cNvPr>
          <p:cNvSpPr txBox="1"/>
          <p:nvPr/>
        </p:nvSpPr>
        <p:spPr>
          <a:xfrm>
            <a:off x="2526321" y="1333872"/>
            <a:ext cx="4467890" cy="369332"/>
          </a:xfrm>
          <a:prstGeom prst="rect">
            <a:avLst/>
          </a:prstGeom>
          <a:noFill/>
        </p:spPr>
        <p:txBody>
          <a:bodyPr wrap="none" rtlCol="0">
            <a:spAutoFit/>
          </a:bodyPr>
          <a:lstStyle/>
          <a:p>
            <a:r>
              <a:rPr lang="es-ES_tradnl" b="1"/>
              <a:t>Listado de Componentes y Conectores</a:t>
            </a:r>
          </a:p>
        </p:txBody>
      </p:sp>
      <p:sp>
        <p:nvSpPr>
          <p:cNvPr id="3" name="Footer Placeholder 3">
            <a:extLst>
              <a:ext uri="{FF2B5EF4-FFF2-40B4-BE49-F238E27FC236}">
                <a16:creationId xmlns:a16="http://schemas.microsoft.com/office/drawing/2014/main" id="{6C020A1A-8EEF-414F-375B-FDEA53F48D2B}"/>
              </a:ext>
            </a:extLst>
          </p:cNvPr>
          <p:cNvSpPr txBox="1">
            <a:spLocks/>
          </p:cNvSpPr>
          <p:nvPr/>
        </p:nvSpPr>
        <p:spPr>
          <a:xfrm>
            <a:off x="1374141" y="6461033"/>
            <a:ext cx="6251676" cy="365125"/>
          </a:xfrm>
          <a:prstGeom prst="rect">
            <a:avLst/>
          </a:prstGeom>
        </p:spPr>
        <p:txBody>
          <a:bodyPr vert="horz" lIns="91440" tIns="45720" rIns="91440" bIns="45720" rtlCol="0" anchor="ctr"/>
          <a:lstStyle>
            <a:defPPr>
              <a:defRPr lang="es-CO"/>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s-CO"/>
              <a:t>© Universidad de Los Andes – Departamento de Sistemas y Computación</a:t>
            </a:r>
          </a:p>
        </p:txBody>
      </p:sp>
    </p:spTree>
    <p:extLst>
      <p:ext uri="{BB962C8B-B14F-4D97-AF65-F5344CB8AC3E}">
        <p14:creationId xmlns:p14="http://schemas.microsoft.com/office/powerpoint/2010/main" val="14547064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1FA58D3-3F36-8D45-9A69-17DA9B78D111}"/>
              </a:ext>
            </a:extLst>
          </p:cNvPr>
          <p:cNvSpPr>
            <a:spLocks noGrp="1"/>
          </p:cNvSpPr>
          <p:nvPr>
            <p:ph type="sldNum" sz="quarter" idx="4"/>
          </p:nvPr>
        </p:nvSpPr>
        <p:spPr/>
        <p:txBody>
          <a:bodyPr/>
          <a:lstStyle/>
          <a:p>
            <a:fld id="{0AEE6DC9-5AC4-4174-887C-07A615CCC701}" type="slidenum">
              <a:rPr lang="es-CO" smtClean="0"/>
              <a:pPr/>
              <a:t>16</a:t>
            </a:fld>
            <a:endParaRPr lang="es-CO"/>
          </a:p>
        </p:txBody>
      </p:sp>
      <p:sp>
        <p:nvSpPr>
          <p:cNvPr id="4" name="Rectangle 3">
            <a:extLst>
              <a:ext uri="{FF2B5EF4-FFF2-40B4-BE49-F238E27FC236}">
                <a16:creationId xmlns:a16="http://schemas.microsoft.com/office/drawing/2014/main" id="{B34AA742-9BB1-1142-A0B5-40B8F0720AD2}"/>
              </a:ext>
            </a:extLst>
          </p:cNvPr>
          <p:cNvSpPr/>
          <p:nvPr/>
        </p:nvSpPr>
        <p:spPr>
          <a:xfrm>
            <a:off x="1" y="0"/>
            <a:ext cx="9143999" cy="13407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45C277A0-6858-CC41-B00F-D58501D71122}"/>
              </a:ext>
            </a:extLst>
          </p:cNvPr>
          <p:cNvSpPr/>
          <p:nvPr/>
        </p:nvSpPr>
        <p:spPr>
          <a:xfrm>
            <a:off x="7719344" y="551621"/>
            <a:ext cx="1411289" cy="5776777"/>
          </a:xfrm>
          <a:prstGeom prst="rect">
            <a:avLst/>
          </a:prstGeom>
          <a:solidFill>
            <a:srgbClr val="BFBFBF"/>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sz="800"/>
          </a:p>
        </p:txBody>
      </p:sp>
      <p:sp>
        <p:nvSpPr>
          <p:cNvPr id="6" name="Rectangle 5">
            <a:extLst>
              <a:ext uri="{FF2B5EF4-FFF2-40B4-BE49-F238E27FC236}">
                <a16:creationId xmlns:a16="http://schemas.microsoft.com/office/drawing/2014/main" id="{C6940A0C-B5B8-A246-96E3-9EA110115A91}"/>
              </a:ext>
            </a:extLst>
          </p:cNvPr>
          <p:cNvSpPr/>
          <p:nvPr/>
        </p:nvSpPr>
        <p:spPr>
          <a:xfrm>
            <a:off x="0" y="-27383"/>
            <a:ext cx="9144000" cy="576064"/>
          </a:xfrm>
          <a:prstGeom prst="rect">
            <a:avLst/>
          </a:prstGeom>
          <a:solidFill>
            <a:srgbClr val="BFBFBF"/>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sz="800"/>
          </a:p>
        </p:txBody>
      </p:sp>
      <p:cxnSp>
        <p:nvCxnSpPr>
          <p:cNvPr id="7" name="Straight Connector 6">
            <a:extLst>
              <a:ext uri="{FF2B5EF4-FFF2-40B4-BE49-F238E27FC236}">
                <a16:creationId xmlns:a16="http://schemas.microsoft.com/office/drawing/2014/main" id="{FB5B5A60-30EF-924A-9D5E-365567E59BD4}"/>
              </a:ext>
            </a:extLst>
          </p:cNvPr>
          <p:cNvCxnSpPr/>
          <p:nvPr/>
        </p:nvCxnSpPr>
        <p:spPr>
          <a:xfrm>
            <a:off x="0" y="260648"/>
            <a:ext cx="9144000" cy="0"/>
          </a:xfrm>
          <a:prstGeom prst="line">
            <a:avLst/>
          </a:prstGeom>
          <a:ln w="6350" cap="flat" cmpd="sng" algn="ctr">
            <a:solidFill>
              <a:srgbClr val="000000"/>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8" name="Straight Connector 7">
            <a:extLst>
              <a:ext uri="{FF2B5EF4-FFF2-40B4-BE49-F238E27FC236}">
                <a16:creationId xmlns:a16="http://schemas.microsoft.com/office/drawing/2014/main" id="{BB6A20A8-596A-1941-BD77-86F0A1AE6D9A}"/>
              </a:ext>
            </a:extLst>
          </p:cNvPr>
          <p:cNvCxnSpPr/>
          <p:nvPr/>
        </p:nvCxnSpPr>
        <p:spPr>
          <a:xfrm>
            <a:off x="5455949" y="-4362"/>
            <a:ext cx="2539" cy="566100"/>
          </a:xfrm>
          <a:prstGeom prst="line">
            <a:avLst/>
          </a:prstGeom>
          <a:ln w="6350" cap="flat" cmpd="sng" algn="ctr">
            <a:solidFill>
              <a:srgbClr val="00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9" name="Straight Connector 8">
            <a:extLst>
              <a:ext uri="{FF2B5EF4-FFF2-40B4-BE49-F238E27FC236}">
                <a16:creationId xmlns:a16="http://schemas.microsoft.com/office/drawing/2014/main" id="{76DD0066-3DE3-7C4C-9B70-F5F5CD7AA615}"/>
              </a:ext>
            </a:extLst>
          </p:cNvPr>
          <p:cNvCxnSpPr/>
          <p:nvPr/>
        </p:nvCxnSpPr>
        <p:spPr>
          <a:xfrm>
            <a:off x="3048000" y="-27384"/>
            <a:ext cx="0" cy="576064"/>
          </a:xfrm>
          <a:prstGeom prst="line">
            <a:avLst/>
          </a:prstGeom>
          <a:ln w="6350" cap="flat" cmpd="sng" algn="ctr">
            <a:solidFill>
              <a:srgbClr val="00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10" name="TextBox 9">
            <a:extLst>
              <a:ext uri="{FF2B5EF4-FFF2-40B4-BE49-F238E27FC236}">
                <a16:creationId xmlns:a16="http://schemas.microsoft.com/office/drawing/2014/main" id="{291F3B3B-DC24-5342-88F5-8AF87D4F7807}"/>
              </a:ext>
            </a:extLst>
          </p:cNvPr>
          <p:cNvSpPr txBox="1"/>
          <p:nvPr/>
        </p:nvSpPr>
        <p:spPr>
          <a:xfrm>
            <a:off x="9014" y="0"/>
            <a:ext cx="720069" cy="215444"/>
          </a:xfrm>
          <a:prstGeom prst="rect">
            <a:avLst/>
          </a:prstGeom>
          <a:noFill/>
        </p:spPr>
        <p:txBody>
          <a:bodyPr wrap="none" lIns="91440" tIns="45720" rIns="91440" bIns="45720" rtlCol="0" anchor="t">
            <a:spAutoFit/>
          </a:bodyPr>
          <a:lstStyle/>
          <a:p>
            <a:r>
              <a:rPr lang="es-ES_tradnl" sz="800" b="1"/>
              <a:t>Cliente: CCP </a:t>
            </a:r>
          </a:p>
        </p:txBody>
      </p:sp>
      <p:sp>
        <p:nvSpPr>
          <p:cNvPr id="11" name="TextBox 10">
            <a:extLst>
              <a:ext uri="{FF2B5EF4-FFF2-40B4-BE49-F238E27FC236}">
                <a16:creationId xmlns:a16="http://schemas.microsoft.com/office/drawing/2014/main" id="{184D64DF-BFA8-604C-89FD-77116B7A2EA2}"/>
              </a:ext>
            </a:extLst>
          </p:cNvPr>
          <p:cNvSpPr txBox="1"/>
          <p:nvPr/>
        </p:nvSpPr>
        <p:spPr>
          <a:xfrm>
            <a:off x="5534456" y="305853"/>
            <a:ext cx="321422" cy="215444"/>
          </a:xfrm>
          <a:prstGeom prst="rect">
            <a:avLst/>
          </a:prstGeom>
          <a:noFill/>
        </p:spPr>
        <p:txBody>
          <a:bodyPr wrap="none" rtlCol="0">
            <a:spAutoFit/>
          </a:bodyPr>
          <a:lstStyle/>
          <a:p>
            <a:r>
              <a:rPr lang="es-ES_tradnl" sz="800" b="1"/>
              <a:t>ID:</a:t>
            </a:r>
          </a:p>
        </p:txBody>
      </p:sp>
      <p:sp>
        <p:nvSpPr>
          <p:cNvPr id="12" name="TextBox 11">
            <a:extLst>
              <a:ext uri="{FF2B5EF4-FFF2-40B4-BE49-F238E27FC236}">
                <a16:creationId xmlns:a16="http://schemas.microsoft.com/office/drawing/2014/main" id="{219E0493-8C10-1B4E-B83C-B2FE6D53FA09}"/>
              </a:ext>
            </a:extLst>
          </p:cNvPr>
          <p:cNvSpPr txBox="1"/>
          <p:nvPr/>
        </p:nvSpPr>
        <p:spPr>
          <a:xfrm>
            <a:off x="7671066" y="626500"/>
            <a:ext cx="1204176" cy="338554"/>
          </a:xfrm>
          <a:prstGeom prst="rect">
            <a:avLst/>
          </a:prstGeom>
          <a:noFill/>
        </p:spPr>
        <p:txBody>
          <a:bodyPr wrap="none" lIns="91440" tIns="45720" rIns="91440" bIns="45720" rtlCol="0" anchor="t">
            <a:spAutoFit/>
          </a:bodyPr>
          <a:lstStyle/>
          <a:p>
            <a:r>
              <a:rPr lang="es-ES_tradnl" sz="800" b="1"/>
              <a:t>Estilo: Cliente- Servidor,</a:t>
            </a:r>
          </a:p>
          <a:p>
            <a:r>
              <a:rPr lang="es-ES_tradnl" sz="800" b="1">
                <a:ea typeface="Calibri"/>
                <a:cs typeface="Calibri"/>
              </a:rPr>
              <a:t>Microservicios </a:t>
            </a:r>
          </a:p>
        </p:txBody>
      </p:sp>
      <p:sp>
        <p:nvSpPr>
          <p:cNvPr id="13" name="TextBox 12">
            <a:extLst>
              <a:ext uri="{FF2B5EF4-FFF2-40B4-BE49-F238E27FC236}">
                <a16:creationId xmlns:a16="http://schemas.microsoft.com/office/drawing/2014/main" id="{D2155544-D30D-874D-A117-3ED5B238D636}"/>
              </a:ext>
            </a:extLst>
          </p:cNvPr>
          <p:cNvSpPr txBox="1"/>
          <p:nvPr/>
        </p:nvSpPr>
        <p:spPr>
          <a:xfrm>
            <a:off x="5523112" y="0"/>
            <a:ext cx="1029449" cy="215444"/>
          </a:xfrm>
          <a:prstGeom prst="rect">
            <a:avLst/>
          </a:prstGeom>
          <a:noFill/>
        </p:spPr>
        <p:txBody>
          <a:bodyPr wrap="none" lIns="91440" tIns="45720" rIns="91440" bIns="45720" rtlCol="0" anchor="t">
            <a:spAutoFit/>
          </a:bodyPr>
          <a:lstStyle/>
          <a:p>
            <a:r>
              <a:rPr lang="es-ES_tradnl" sz="800" b="1"/>
              <a:t>Arquitecto: Grupo 5</a:t>
            </a:r>
          </a:p>
        </p:txBody>
      </p:sp>
      <p:sp>
        <p:nvSpPr>
          <p:cNvPr id="14" name="TextBox 13">
            <a:extLst>
              <a:ext uri="{FF2B5EF4-FFF2-40B4-BE49-F238E27FC236}">
                <a16:creationId xmlns:a16="http://schemas.microsoft.com/office/drawing/2014/main" id="{291ECFAB-10F6-0941-8313-FFE4CB14E61B}"/>
              </a:ext>
            </a:extLst>
          </p:cNvPr>
          <p:cNvSpPr txBox="1"/>
          <p:nvPr/>
        </p:nvSpPr>
        <p:spPr>
          <a:xfrm>
            <a:off x="7788033" y="13156"/>
            <a:ext cx="515335" cy="215444"/>
          </a:xfrm>
          <a:prstGeom prst="rect">
            <a:avLst/>
          </a:prstGeom>
          <a:noFill/>
        </p:spPr>
        <p:txBody>
          <a:bodyPr wrap="none" rtlCol="0">
            <a:spAutoFit/>
          </a:bodyPr>
          <a:lstStyle/>
          <a:p>
            <a:r>
              <a:rPr lang="es-ES_tradnl" sz="800" b="1"/>
              <a:t>Fecha:</a:t>
            </a:r>
          </a:p>
        </p:txBody>
      </p:sp>
      <p:sp>
        <p:nvSpPr>
          <p:cNvPr id="15" name="TextBox 14">
            <a:extLst>
              <a:ext uri="{FF2B5EF4-FFF2-40B4-BE49-F238E27FC236}">
                <a16:creationId xmlns:a16="http://schemas.microsoft.com/office/drawing/2014/main" id="{0E0DA210-1A2B-5447-AF67-7E6F6948D51B}"/>
              </a:ext>
            </a:extLst>
          </p:cNvPr>
          <p:cNvSpPr txBox="1"/>
          <p:nvPr/>
        </p:nvSpPr>
        <p:spPr>
          <a:xfrm>
            <a:off x="7788033" y="302459"/>
            <a:ext cx="691215" cy="215444"/>
          </a:xfrm>
          <a:prstGeom prst="rect">
            <a:avLst/>
          </a:prstGeom>
          <a:noFill/>
        </p:spPr>
        <p:txBody>
          <a:bodyPr wrap="none" lIns="91440" tIns="45720" rIns="91440" bIns="45720" rtlCol="0" anchor="t">
            <a:spAutoFit/>
          </a:bodyPr>
          <a:lstStyle/>
          <a:p>
            <a:r>
              <a:rPr lang="es-ES_tradnl" sz="800" b="1"/>
              <a:t>Versión: 1.0</a:t>
            </a:r>
          </a:p>
        </p:txBody>
      </p:sp>
      <p:sp>
        <p:nvSpPr>
          <p:cNvPr id="16" name="TextBox 15">
            <a:extLst>
              <a:ext uri="{FF2B5EF4-FFF2-40B4-BE49-F238E27FC236}">
                <a16:creationId xmlns:a16="http://schemas.microsoft.com/office/drawing/2014/main" id="{EB5044F5-20F0-B849-A0E0-AAC2904874CC}"/>
              </a:ext>
            </a:extLst>
          </p:cNvPr>
          <p:cNvSpPr txBox="1"/>
          <p:nvPr/>
        </p:nvSpPr>
        <p:spPr>
          <a:xfrm>
            <a:off x="7669977" y="2310901"/>
            <a:ext cx="745680" cy="215444"/>
          </a:xfrm>
          <a:prstGeom prst="rect">
            <a:avLst/>
          </a:prstGeom>
          <a:noFill/>
        </p:spPr>
        <p:txBody>
          <a:bodyPr wrap="square" rtlCol="0">
            <a:spAutoFit/>
          </a:bodyPr>
          <a:lstStyle/>
          <a:p>
            <a:r>
              <a:rPr lang="es-ES_tradnl" sz="800" b="1"/>
              <a:t>Notación:</a:t>
            </a:r>
          </a:p>
        </p:txBody>
      </p:sp>
      <p:sp>
        <p:nvSpPr>
          <p:cNvPr id="17" name="Rectangle 16">
            <a:extLst>
              <a:ext uri="{FF2B5EF4-FFF2-40B4-BE49-F238E27FC236}">
                <a16:creationId xmlns:a16="http://schemas.microsoft.com/office/drawing/2014/main" id="{438B76B3-6AD1-7E41-BFC8-AD9877FBAADC}"/>
              </a:ext>
            </a:extLst>
          </p:cNvPr>
          <p:cNvSpPr/>
          <p:nvPr/>
        </p:nvSpPr>
        <p:spPr>
          <a:xfrm>
            <a:off x="1547664" y="11043"/>
            <a:ext cx="886781" cy="215444"/>
          </a:xfrm>
          <a:prstGeom prst="rect">
            <a:avLst/>
          </a:prstGeom>
        </p:spPr>
        <p:txBody>
          <a:bodyPr wrap="none" lIns="91440" tIns="45720" rIns="91440" bIns="45720" anchor="t">
            <a:spAutoFit/>
          </a:bodyPr>
          <a:lstStyle/>
          <a:p>
            <a:r>
              <a:rPr lang="es-ES_tradnl" sz="800" b="1"/>
              <a:t>Proyecto: Reto 2</a:t>
            </a:r>
          </a:p>
        </p:txBody>
      </p:sp>
      <p:cxnSp>
        <p:nvCxnSpPr>
          <p:cNvPr id="18" name="Straight Connector 17">
            <a:extLst>
              <a:ext uri="{FF2B5EF4-FFF2-40B4-BE49-F238E27FC236}">
                <a16:creationId xmlns:a16="http://schemas.microsoft.com/office/drawing/2014/main" id="{B4790330-AA47-6A48-AA29-A4CD093A59DB}"/>
              </a:ext>
            </a:extLst>
          </p:cNvPr>
          <p:cNvCxnSpPr/>
          <p:nvPr/>
        </p:nvCxnSpPr>
        <p:spPr>
          <a:xfrm rot="5400000">
            <a:off x="1247960" y="128305"/>
            <a:ext cx="312965" cy="1588"/>
          </a:xfrm>
          <a:prstGeom prst="line">
            <a:avLst/>
          </a:prstGeom>
          <a:ln w="6350" cap="flat" cmpd="sng" algn="ctr">
            <a:solidFill>
              <a:srgbClr val="00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68430C11-1C9A-C94B-80D5-7CE7AF249D8D}"/>
              </a:ext>
            </a:extLst>
          </p:cNvPr>
          <p:cNvCxnSpPr/>
          <p:nvPr/>
        </p:nvCxnSpPr>
        <p:spPr>
          <a:xfrm rot="5400000">
            <a:off x="7563656" y="128305"/>
            <a:ext cx="312965" cy="1588"/>
          </a:xfrm>
          <a:prstGeom prst="line">
            <a:avLst/>
          </a:prstGeom>
          <a:ln w="6350" cap="flat" cmpd="sng" algn="ctr">
            <a:solidFill>
              <a:srgbClr val="00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20" name="Rectangle 19">
            <a:extLst>
              <a:ext uri="{FF2B5EF4-FFF2-40B4-BE49-F238E27FC236}">
                <a16:creationId xmlns:a16="http://schemas.microsoft.com/office/drawing/2014/main" id="{29E9C26E-E064-9648-AC05-2410EBA4D24E}"/>
              </a:ext>
            </a:extLst>
          </p:cNvPr>
          <p:cNvSpPr/>
          <p:nvPr/>
        </p:nvSpPr>
        <p:spPr>
          <a:xfrm>
            <a:off x="3046412" y="323273"/>
            <a:ext cx="1420582" cy="215444"/>
          </a:xfrm>
          <a:prstGeom prst="rect">
            <a:avLst/>
          </a:prstGeom>
        </p:spPr>
        <p:txBody>
          <a:bodyPr wrap="none" lIns="91440" tIns="45720" rIns="91440" bIns="45720" anchor="t">
            <a:spAutoFit/>
          </a:bodyPr>
          <a:lstStyle/>
          <a:p>
            <a:r>
              <a:rPr lang="es-ES_tradnl" sz="800" b="1"/>
              <a:t>Título: Diagrama de contexto</a:t>
            </a:r>
            <a:endParaRPr lang="es-ES_tradnl" sz="800"/>
          </a:p>
        </p:txBody>
      </p:sp>
      <p:cxnSp>
        <p:nvCxnSpPr>
          <p:cNvPr id="21" name="Straight Connector 20">
            <a:extLst>
              <a:ext uri="{FF2B5EF4-FFF2-40B4-BE49-F238E27FC236}">
                <a16:creationId xmlns:a16="http://schemas.microsoft.com/office/drawing/2014/main" id="{B7DB97AC-DFD0-6D4F-9AA0-9B75BF8F93AE}"/>
              </a:ext>
            </a:extLst>
          </p:cNvPr>
          <p:cNvCxnSpPr/>
          <p:nvPr/>
        </p:nvCxnSpPr>
        <p:spPr>
          <a:xfrm flipH="1">
            <a:off x="7719344" y="1338671"/>
            <a:ext cx="1411289" cy="0"/>
          </a:xfrm>
          <a:prstGeom prst="line">
            <a:avLst/>
          </a:prstGeom>
          <a:ln w="6350" cap="flat" cmpd="sng" algn="ctr">
            <a:solidFill>
              <a:srgbClr val="00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34EFA90A-A269-324A-A5BC-81F46457BCDC}"/>
              </a:ext>
            </a:extLst>
          </p:cNvPr>
          <p:cNvCxnSpPr/>
          <p:nvPr/>
        </p:nvCxnSpPr>
        <p:spPr>
          <a:xfrm>
            <a:off x="7719344" y="260648"/>
            <a:ext cx="0" cy="288032"/>
          </a:xfrm>
          <a:prstGeom prst="line">
            <a:avLst/>
          </a:prstGeom>
          <a:ln w="6350" cap="flat" cmpd="sng" algn="ctr">
            <a:solidFill>
              <a:srgbClr val="00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23" name="TextBox 22">
            <a:extLst>
              <a:ext uri="{FF2B5EF4-FFF2-40B4-BE49-F238E27FC236}">
                <a16:creationId xmlns:a16="http://schemas.microsoft.com/office/drawing/2014/main" id="{EA6590F3-AE50-ED41-889E-BB2FD6BD2960}"/>
              </a:ext>
            </a:extLst>
          </p:cNvPr>
          <p:cNvSpPr txBox="1"/>
          <p:nvPr/>
        </p:nvSpPr>
        <p:spPr>
          <a:xfrm>
            <a:off x="3047999" y="16237"/>
            <a:ext cx="575799" cy="215444"/>
          </a:xfrm>
          <a:prstGeom prst="rect">
            <a:avLst/>
          </a:prstGeom>
          <a:noFill/>
        </p:spPr>
        <p:txBody>
          <a:bodyPr wrap="none" lIns="91440" tIns="45720" rIns="91440" bIns="45720" rtlCol="0" anchor="t">
            <a:spAutoFit/>
          </a:bodyPr>
          <a:lstStyle/>
          <a:p>
            <a:r>
              <a:rPr lang="es-ES_tradnl" sz="800" b="1"/>
              <a:t>Grupo: 5 </a:t>
            </a:r>
          </a:p>
        </p:txBody>
      </p:sp>
      <p:sp>
        <p:nvSpPr>
          <p:cNvPr id="24" name="TextBox 23">
            <a:extLst>
              <a:ext uri="{FF2B5EF4-FFF2-40B4-BE49-F238E27FC236}">
                <a16:creationId xmlns:a16="http://schemas.microsoft.com/office/drawing/2014/main" id="{7084C30B-9E5D-AA40-8D3E-A1398F85F892}"/>
              </a:ext>
            </a:extLst>
          </p:cNvPr>
          <p:cNvSpPr txBox="1"/>
          <p:nvPr/>
        </p:nvSpPr>
        <p:spPr>
          <a:xfrm>
            <a:off x="8377507" y="11043"/>
            <a:ext cx="468529" cy="215444"/>
          </a:xfrm>
          <a:prstGeom prst="rect">
            <a:avLst/>
          </a:prstGeom>
          <a:noFill/>
        </p:spPr>
        <p:txBody>
          <a:bodyPr wrap="square" rtlCol="0">
            <a:spAutoFit/>
          </a:bodyPr>
          <a:lstStyle/>
          <a:p>
            <a:endParaRPr lang="es-ES_tradnl" sz="800"/>
          </a:p>
        </p:txBody>
      </p:sp>
      <p:sp>
        <p:nvSpPr>
          <p:cNvPr id="25" name="TextBox 24">
            <a:extLst>
              <a:ext uri="{FF2B5EF4-FFF2-40B4-BE49-F238E27FC236}">
                <a16:creationId xmlns:a16="http://schemas.microsoft.com/office/drawing/2014/main" id="{BDEEBC9D-DFC0-844F-B827-520239D6A8F7}"/>
              </a:ext>
            </a:extLst>
          </p:cNvPr>
          <p:cNvSpPr txBox="1"/>
          <p:nvPr/>
        </p:nvSpPr>
        <p:spPr>
          <a:xfrm>
            <a:off x="9014" y="317124"/>
            <a:ext cx="861133" cy="215444"/>
          </a:xfrm>
          <a:prstGeom prst="rect">
            <a:avLst/>
          </a:prstGeom>
          <a:noFill/>
        </p:spPr>
        <p:txBody>
          <a:bodyPr wrap="none" lIns="91440" tIns="45720" rIns="91440" bIns="45720" rtlCol="0" anchor="t">
            <a:spAutoFit/>
          </a:bodyPr>
          <a:lstStyle/>
          <a:p>
            <a:r>
              <a:rPr lang="es-ES_tradnl" sz="800" b="1"/>
              <a:t>Vista: Funcional</a:t>
            </a:r>
          </a:p>
        </p:txBody>
      </p:sp>
      <p:sp>
        <p:nvSpPr>
          <p:cNvPr id="26" name="TextBox 25">
            <a:extLst>
              <a:ext uri="{FF2B5EF4-FFF2-40B4-BE49-F238E27FC236}">
                <a16:creationId xmlns:a16="http://schemas.microsoft.com/office/drawing/2014/main" id="{8DC1A507-06D3-C341-B426-3EA99BD7186C}"/>
              </a:ext>
            </a:extLst>
          </p:cNvPr>
          <p:cNvSpPr txBox="1"/>
          <p:nvPr/>
        </p:nvSpPr>
        <p:spPr>
          <a:xfrm>
            <a:off x="7671464" y="1339342"/>
            <a:ext cx="631904" cy="215444"/>
          </a:xfrm>
          <a:prstGeom prst="rect">
            <a:avLst/>
          </a:prstGeom>
          <a:noFill/>
        </p:spPr>
        <p:txBody>
          <a:bodyPr wrap="none" rtlCol="0">
            <a:spAutoFit/>
          </a:bodyPr>
          <a:lstStyle/>
          <a:p>
            <a:r>
              <a:rPr lang="es-ES_tradnl" sz="800" b="1"/>
              <a:t>Tácticas:</a:t>
            </a:r>
          </a:p>
        </p:txBody>
      </p:sp>
      <p:cxnSp>
        <p:nvCxnSpPr>
          <p:cNvPr id="27" name="Straight Connector 26">
            <a:extLst>
              <a:ext uri="{FF2B5EF4-FFF2-40B4-BE49-F238E27FC236}">
                <a16:creationId xmlns:a16="http://schemas.microsoft.com/office/drawing/2014/main" id="{2FAFE719-9EE7-1C40-BB35-5BCD153F9561}"/>
              </a:ext>
            </a:extLst>
          </p:cNvPr>
          <p:cNvCxnSpPr/>
          <p:nvPr/>
        </p:nvCxnSpPr>
        <p:spPr>
          <a:xfrm flipH="1">
            <a:off x="7732711" y="2209800"/>
            <a:ext cx="1411289" cy="0"/>
          </a:xfrm>
          <a:prstGeom prst="line">
            <a:avLst/>
          </a:prstGeom>
          <a:ln w="6350" cap="flat" cmpd="sng" algn="ctr">
            <a:solidFill>
              <a:srgbClr val="00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28" name="Footer Placeholder 3">
            <a:extLst>
              <a:ext uri="{FF2B5EF4-FFF2-40B4-BE49-F238E27FC236}">
                <a16:creationId xmlns:a16="http://schemas.microsoft.com/office/drawing/2014/main" id="{05341478-22F8-EA58-7078-937BFB4FA20C}"/>
              </a:ext>
            </a:extLst>
          </p:cNvPr>
          <p:cNvSpPr>
            <a:spLocks noGrp="1"/>
          </p:cNvSpPr>
          <p:nvPr>
            <p:ph type="ftr" sz="quarter" idx="11"/>
          </p:nvPr>
        </p:nvSpPr>
        <p:spPr>
          <a:xfrm>
            <a:off x="1374141" y="6461033"/>
            <a:ext cx="6251676" cy="365125"/>
          </a:xfrm>
          <a:prstGeom prst="rect">
            <a:avLst/>
          </a:prstGeom>
        </p:spPr>
        <p:txBody>
          <a:bodyPr vert="horz" lIns="91440" tIns="45720" rIns="91440" bIns="45720" rtlCol="0" anchor="ctr"/>
          <a:lstStyle>
            <a:defPPr>
              <a:defRPr lang="es-CO"/>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s-CO"/>
              <a:t>© Universidad de Los Andes – Departamento de Sistemas y Computación</a:t>
            </a:r>
          </a:p>
        </p:txBody>
      </p:sp>
      <p:pic>
        <p:nvPicPr>
          <p:cNvPr id="30" name="Imagen 29">
            <a:extLst>
              <a:ext uri="{FF2B5EF4-FFF2-40B4-BE49-F238E27FC236}">
                <a16:creationId xmlns:a16="http://schemas.microsoft.com/office/drawing/2014/main" id="{EF0CEE33-5DCD-F3DB-5ED3-5D61FC1CE169}"/>
              </a:ext>
            </a:extLst>
          </p:cNvPr>
          <p:cNvPicPr>
            <a:picLocks noChangeAspect="1"/>
          </p:cNvPicPr>
          <p:nvPr/>
        </p:nvPicPr>
        <p:blipFill>
          <a:blip r:embed="rId2"/>
          <a:stretch>
            <a:fillRect/>
          </a:stretch>
        </p:blipFill>
        <p:spPr>
          <a:xfrm>
            <a:off x="140323" y="670384"/>
            <a:ext cx="7438699" cy="5706141"/>
          </a:xfrm>
          <a:prstGeom prst="rect">
            <a:avLst/>
          </a:prstGeom>
        </p:spPr>
      </p:pic>
    </p:spTree>
    <p:extLst>
      <p:ext uri="{BB962C8B-B14F-4D97-AF65-F5344CB8AC3E}">
        <p14:creationId xmlns:p14="http://schemas.microsoft.com/office/powerpoint/2010/main" val="26232590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7C3149-9567-0CF6-8144-F5D18F36291D}"/>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C1139A9-0A1C-C43E-1CB1-47528E8FB589}"/>
              </a:ext>
            </a:extLst>
          </p:cNvPr>
          <p:cNvSpPr>
            <a:spLocks noGrp="1"/>
          </p:cNvSpPr>
          <p:nvPr>
            <p:ph type="sldNum" sz="quarter" idx="4"/>
          </p:nvPr>
        </p:nvSpPr>
        <p:spPr/>
        <p:txBody>
          <a:bodyPr/>
          <a:lstStyle/>
          <a:p>
            <a:fld id="{0AEE6DC9-5AC4-4174-887C-07A615CCC701}" type="slidenum">
              <a:rPr lang="es-CO" smtClean="0"/>
              <a:pPr/>
              <a:t>17</a:t>
            </a:fld>
            <a:endParaRPr lang="es-CO"/>
          </a:p>
        </p:txBody>
      </p:sp>
      <p:sp>
        <p:nvSpPr>
          <p:cNvPr id="4" name="Rectangle 3">
            <a:extLst>
              <a:ext uri="{FF2B5EF4-FFF2-40B4-BE49-F238E27FC236}">
                <a16:creationId xmlns:a16="http://schemas.microsoft.com/office/drawing/2014/main" id="{8D2BA2B7-C141-3AA5-AD59-B999450C122B}"/>
              </a:ext>
            </a:extLst>
          </p:cNvPr>
          <p:cNvSpPr/>
          <p:nvPr/>
        </p:nvSpPr>
        <p:spPr>
          <a:xfrm>
            <a:off x="1" y="0"/>
            <a:ext cx="9143999" cy="13407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216A58B8-2F0C-560C-0D5A-43F757202603}"/>
              </a:ext>
            </a:extLst>
          </p:cNvPr>
          <p:cNvSpPr/>
          <p:nvPr/>
        </p:nvSpPr>
        <p:spPr>
          <a:xfrm>
            <a:off x="7719344" y="551621"/>
            <a:ext cx="1411289" cy="5776777"/>
          </a:xfrm>
          <a:prstGeom prst="rect">
            <a:avLst/>
          </a:prstGeom>
          <a:solidFill>
            <a:srgbClr val="BFBFBF"/>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sz="800"/>
          </a:p>
        </p:txBody>
      </p:sp>
      <p:sp>
        <p:nvSpPr>
          <p:cNvPr id="6" name="Rectangle 5">
            <a:extLst>
              <a:ext uri="{FF2B5EF4-FFF2-40B4-BE49-F238E27FC236}">
                <a16:creationId xmlns:a16="http://schemas.microsoft.com/office/drawing/2014/main" id="{8DDCD7B0-327C-A499-0CDA-4EB605B76E93}"/>
              </a:ext>
            </a:extLst>
          </p:cNvPr>
          <p:cNvSpPr/>
          <p:nvPr/>
        </p:nvSpPr>
        <p:spPr>
          <a:xfrm>
            <a:off x="0" y="-27383"/>
            <a:ext cx="9144000" cy="576064"/>
          </a:xfrm>
          <a:prstGeom prst="rect">
            <a:avLst/>
          </a:prstGeom>
          <a:solidFill>
            <a:srgbClr val="BFBFBF"/>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sz="800"/>
          </a:p>
        </p:txBody>
      </p:sp>
      <p:cxnSp>
        <p:nvCxnSpPr>
          <p:cNvPr id="7" name="Straight Connector 6">
            <a:extLst>
              <a:ext uri="{FF2B5EF4-FFF2-40B4-BE49-F238E27FC236}">
                <a16:creationId xmlns:a16="http://schemas.microsoft.com/office/drawing/2014/main" id="{5F9F7735-9BD7-AE58-4AF9-BF689FDAFE63}"/>
              </a:ext>
            </a:extLst>
          </p:cNvPr>
          <p:cNvCxnSpPr/>
          <p:nvPr/>
        </p:nvCxnSpPr>
        <p:spPr>
          <a:xfrm>
            <a:off x="0" y="260648"/>
            <a:ext cx="9144000" cy="0"/>
          </a:xfrm>
          <a:prstGeom prst="line">
            <a:avLst/>
          </a:prstGeom>
          <a:ln w="6350" cap="flat" cmpd="sng" algn="ctr">
            <a:solidFill>
              <a:srgbClr val="000000"/>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8" name="Straight Connector 7">
            <a:extLst>
              <a:ext uri="{FF2B5EF4-FFF2-40B4-BE49-F238E27FC236}">
                <a16:creationId xmlns:a16="http://schemas.microsoft.com/office/drawing/2014/main" id="{2A15D225-414C-ED97-92EA-0158923E2B8C}"/>
              </a:ext>
            </a:extLst>
          </p:cNvPr>
          <p:cNvCxnSpPr/>
          <p:nvPr/>
        </p:nvCxnSpPr>
        <p:spPr>
          <a:xfrm>
            <a:off x="5455949" y="-4362"/>
            <a:ext cx="2539" cy="566100"/>
          </a:xfrm>
          <a:prstGeom prst="line">
            <a:avLst/>
          </a:prstGeom>
          <a:ln w="6350" cap="flat" cmpd="sng" algn="ctr">
            <a:solidFill>
              <a:srgbClr val="00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9" name="Straight Connector 8">
            <a:extLst>
              <a:ext uri="{FF2B5EF4-FFF2-40B4-BE49-F238E27FC236}">
                <a16:creationId xmlns:a16="http://schemas.microsoft.com/office/drawing/2014/main" id="{34742CF4-92E5-E68E-435E-C8D196E3FABD}"/>
              </a:ext>
            </a:extLst>
          </p:cNvPr>
          <p:cNvCxnSpPr/>
          <p:nvPr/>
        </p:nvCxnSpPr>
        <p:spPr>
          <a:xfrm>
            <a:off x="3048000" y="-27384"/>
            <a:ext cx="0" cy="576064"/>
          </a:xfrm>
          <a:prstGeom prst="line">
            <a:avLst/>
          </a:prstGeom>
          <a:ln w="6350" cap="flat" cmpd="sng" algn="ctr">
            <a:solidFill>
              <a:srgbClr val="00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10" name="TextBox 9">
            <a:extLst>
              <a:ext uri="{FF2B5EF4-FFF2-40B4-BE49-F238E27FC236}">
                <a16:creationId xmlns:a16="http://schemas.microsoft.com/office/drawing/2014/main" id="{96BCE0E6-0B11-E163-347A-CD458CBE6156}"/>
              </a:ext>
            </a:extLst>
          </p:cNvPr>
          <p:cNvSpPr txBox="1"/>
          <p:nvPr/>
        </p:nvSpPr>
        <p:spPr>
          <a:xfrm>
            <a:off x="9014" y="0"/>
            <a:ext cx="720069" cy="215444"/>
          </a:xfrm>
          <a:prstGeom prst="rect">
            <a:avLst/>
          </a:prstGeom>
          <a:noFill/>
        </p:spPr>
        <p:txBody>
          <a:bodyPr wrap="none" lIns="91440" tIns="45720" rIns="91440" bIns="45720" rtlCol="0" anchor="t">
            <a:spAutoFit/>
          </a:bodyPr>
          <a:lstStyle/>
          <a:p>
            <a:r>
              <a:rPr lang="es-ES_tradnl" sz="800" b="1"/>
              <a:t>Cliente: CCP </a:t>
            </a:r>
          </a:p>
        </p:txBody>
      </p:sp>
      <p:sp>
        <p:nvSpPr>
          <p:cNvPr id="11" name="TextBox 10">
            <a:extLst>
              <a:ext uri="{FF2B5EF4-FFF2-40B4-BE49-F238E27FC236}">
                <a16:creationId xmlns:a16="http://schemas.microsoft.com/office/drawing/2014/main" id="{B55A7A12-A89B-95C5-8A49-D87B643CEA01}"/>
              </a:ext>
            </a:extLst>
          </p:cNvPr>
          <p:cNvSpPr txBox="1"/>
          <p:nvPr/>
        </p:nvSpPr>
        <p:spPr>
          <a:xfrm>
            <a:off x="5534456" y="305853"/>
            <a:ext cx="321422" cy="215444"/>
          </a:xfrm>
          <a:prstGeom prst="rect">
            <a:avLst/>
          </a:prstGeom>
          <a:noFill/>
        </p:spPr>
        <p:txBody>
          <a:bodyPr wrap="none" rtlCol="0">
            <a:spAutoFit/>
          </a:bodyPr>
          <a:lstStyle/>
          <a:p>
            <a:r>
              <a:rPr lang="es-ES_tradnl" sz="800" b="1"/>
              <a:t>ID:</a:t>
            </a:r>
          </a:p>
        </p:txBody>
      </p:sp>
      <p:sp>
        <p:nvSpPr>
          <p:cNvPr id="12" name="TextBox 11">
            <a:extLst>
              <a:ext uri="{FF2B5EF4-FFF2-40B4-BE49-F238E27FC236}">
                <a16:creationId xmlns:a16="http://schemas.microsoft.com/office/drawing/2014/main" id="{3AC46D31-0FD9-C78F-3703-BA371820EDF2}"/>
              </a:ext>
            </a:extLst>
          </p:cNvPr>
          <p:cNvSpPr txBox="1"/>
          <p:nvPr/>
        </p:nvSpPr>
        <p:spPr>
          <a:xfrm>
            <a:off x="7671066" y="626500"/>
            <a:ext cx="1204176" cy="338554"/>
          </a:xfrm>
          <a:prstGeom prst="rect">
            <a:avLst/>
          </a:prstGeom>
          <a:noFill/>
        </p:spPr>
        <p:txBody>
          <a:bodyPr wrap="none" lIns="91440" tIns="45720" rIns="91440" bIns="45720" rtlCol="0" anchor="t">
            <a:spAutoFit/>
          </a:bodyPr>
          <a:lstStyle/>
          <a:p>
            <a:r>
              <a:rPr lang="es-ES_tradnl" sz="800" b="1"/>
              <a:t>Estilo: Cliente- Servidor,</a:t>
            </a:r>
          </a:p>
          <a:p>
            <a:r>
              <a:rPr lang="es-ES_tradnl" sz="800" b="1">
                <a:ea typeface="Calibri"/>
                <a:cs typeface="Calibri"/>
              </a:rPr>
              <a:t>Microservicios </a:t>
            </a:r>
          </a:p>
        </p:txBody>
      </p:sp>
      <p:sp>
        <p:nvSpPr>
          <p:cNvPr id="13" name="TextBox 12">
            <a:extLst>
              <a:ext uri="{FF2B5EF4-FFF2-40B4-BE49-F238E27FC236}">
                <a16:creationId xmlns:a16="http://schemas.microsoft.com/office/drawing/2014/main" id="{AD1A7408-F6CB-34C9-CAA9-39EE20AC9ADD}"/>
              </a:ext>
            </a:extLst>
          </p:cNvPr>
          <p:cNvSpPr txBox="1"/>
          <p:nvPr/>
        </p:nvSpPr>
        <p:spPr>
          <a:xfrm>
            <a:off x="5523112" y="0"/>
            <a:ext cx="1029449" cy="215444"/>
          </a:xfrm>
          <a:prstGeom prst="rect">
            <a:avLst/>
          </a:prstGeom>
          <a:noFill/>
        </p:spPr>
        <p:txBody>
          <a:bodyPr wrap="none" lIns="91440" tIns="45720" rIns="91440" bIns="45720" rtlCol="0" anchor="t">
            <a:spAutoFit/>
          </a:bodyPr>
          <a:lstStyle/>
          <a:p>
            <a:r>
              <a:rPr lang="es-ES_tradnl" sz="800" b="1"/>
              <a:t>Arquitecto: Grupo 5</a:t>
            </a:r>
          </a:p>
        </p:txBody>
      </p:sp>
      <p:sp>
        <p:nvSpPr>
          <p:cNvPr id="14" name="TextBox 13">
            <a:extLst>
              <a:ext uri="{FF2B5EF4-FFF2-40B4-BE49-F238E27FC236}">
                <a16:creationId xmlns:a16="http://schemas.microsoft.com/office/drawing/2014/main" id="{AB1238E1-96AB-60C2-887D-2825E5A1D6A8}"/>
              </a:ext>
            </a:extLst>
          </p:cNvPr>
          <p:cNvSpPr txBox="1"/>
          <p:nvPr/>
        </p:nvSpPr>
        <p:spPr>
          <a:xfrm>
            <a:off x="7788033" y="13156"/>
            <a:ext cx="515335" cy="215444"/>
          </a:xfrm>
          <a:prstGeom prst="rect">
            <a:avLst/>
          </a:prstGeom>
          <a:noFill/>
        </p:spPr>
        <p:txBody>
          <a:bodyPr wrap="none" rtlCol="0">
            <a:spAutoFit/>
          </a:bodyPr>
          <a:lstStyle/>
          <a:p>
            <a:r>
              <a:rPr lang="es-ES_tradnl" sz="800" b="1"/>
              <a:t>Fecha:</a:t>
            </a:r>
          </a:p>
        </p:txBody>
      </p:sp>
      <p:sp>
        <p:nvSpPr>
          <p:cNvPr id="15" name="TextBox 14">
            <a:extLst>
              <a:ext uri="{FF2B5EF4-FFF2-40B4-BE49-F238E27FC236}">
                <a16:creationId xmlns:a16="http://schemas.microsoft.com/office/drawing/2014/main" id="{531B3E5D-05DD-F9ED-DC6B-BC440B2EF984}"/>
              </a:ext>
            </a:extLst>
          </p:cNvPr>
          <p:cNvSpPr txBox="1"/>
          <p:nvPr/>
        </p:nvSpPr>
        <p:spPr>
          <a:xfrm>
            <a:off x="7788033" y="302459"/>
            <a:ext cx="691215" cy="215444"/>
          </a:xfrm>
          <a:prstGeom prst="rect">
            <a:avLst/>
          </a:prstGeom>
          <a:noFill/>
        </p:spPr>
        <p:txBody>
          <a:bodyPr wrap="none" lIns="91440" tIns="45720" rIns="91440" bIns="45720" rtlCol="0" anchor="t">
            <a:spAutoFit/>
          </a:bodyPr>
          <a:lstStyle/>
          <a:p>
            <a:r>
              <a:rPr lang="es-ES_tradnl" sz="800" b="1"/>
              <a:t>Versión: 1.0</a:t>
            </a:r>
          </a:p>
        </p:txBody>
      </p:sp>
      <p:sp>
        <p:nvSpPr>
          <p:cNvPr id="16" name="TextBox 15">
            <a:extLst>
              <a:ext uri="{FF2B5EF4-FFF2-40B4-BE49-F238E27FC236}">
                <a16:creationId xmlns:a16="http://schemas.microsoft.com/office/drawing/2014/main" id="{3EE91C0D-981E-93E0-1841-42B15849637E}"/>
              </a:ext>
            </a:extLst>
          </p:cNvPr>
          <p:cNvSpPr txBox="1"/>
          <p:nvPr/>
        </p:nvSpPr>
        <p:spPr>
          <a:xfrm>
            <a:off x="7678636" y="2735196"/>
            <a:ext cx="745680" cy="338554"/>
          </a:xfrm>
          <a:prstGeom prst="rect">
            <a:avLst/>
          </a:prstGeom>
          <a:noFill/>
        </p:spPr>
        <p:txBody>
          <a:bodyPr wrap="square" lIns="91440" tIns="45720" rIns="91440" bIns="45720" rtlCol="0" anchor="t">
            <a:spAutoFit/>
          </a:bodyPr>
          <a:lstStyle/>
          <a:p>
            <a:r>
              <a:rPr lang="es-ES_tradnl" sz="800" b="1"/>
              <a:t>Notación:</a:t>
            </a:r>
          </a:p>
          <a:p>
            <a:r>
              <a:rPr lang="es-ES_tradnl" sz="800" b="1">
                <a:ea typeface="Calibri"/>
                <a:cs typeface="Calibri"/>
              </a:rPr>
              <a:t> - UML</a:t>
            </a:r>
          </a:p>
        </p:txBody>
      </p:sp>
      <p:sp>
        <p:nvSpPr>
          <p:cNvPr id="17" name="Rectangle 16">
            <a:extLst>
              <a:ext uri="{FF2B5EF4-FFF2-40B4-BE49-F238E27FC236}">
                <a16:creationId xmlns:a16="http://schemas.microsoft.com/office/drawing/2014/main" id="{E5283093-C0F5-6EB2-400F-259964D1789E}"/>
              </a:ext>
            </a:extLst>
          </p:cNvPr>
          <p:cNvSpPr/>
          <p:nvPr/>
        </p:nvSpPr>
        <p:spPr>
          <a:xfrm>
            <a:off x="1547664" y="11043"/>
            <a:ext cx="886781" cy="215444"/>
          </a:xfrm>
          <a:prstGeom prst="rect">
            <a:avLst/>
          </a:prstGeom>
        </p:spPr>
        <p:txBody>
          <a:bodyPr wrap="none" lIns="91440" tIns="45720" rIns="91440" bIns="45720" anchor="t">
            <a:spAutoFit/>
          </a:bodyPr>
          <a:lstStyle/>
          <a:p>
            <a:r>
              <a:rPr lang="es-ES_tradnl" sz="800" b="1"/>
              <a:t>Proyecto: Reto 2</a:t>
            </a:r>
          </a:p>
        </p:txBody>
      </p:sp>
      <p:cxnSp>
        <p:nvCxnSpPr>
          <p:cNvPr id="18" name="Straight Connector 17">
            <a:extLst>
              <a:ext uri="{FF2B5EF4-FFF2-40B4-BE49-F238E27FC236}">
                <a16:creationId xmlns:a16="http://schemas.microsoft.com/office/drawing/2014/main" id="{73E6B759-616E-7234-B2CB-11FEDBF29BAC}"/>
              </a:ext>
            </a:extLst>
          </p:cNvPr>
          <p:cNvCxnSpPr/>
          <p:nvPr/>
        </p:nvCxnSpPr>
        <p:spPr>
          <a:xfrm rot="5400000">
            <a:off x="1247960" y="128305"/>
            <a:ext cx="312965" cy="1588"/>
          </a:xfrm>
          <a:prstGeom prst="line">
            <a:avLst/>
          </a:prstGeom>
          <a:ln w="6350" cap="flat" cmpd="sng" algn="ctr">
            <a:solidFill>
              <a:srgbClr val="00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712985EE-BF45-E184-6935-CE71D1F1E7B0}"/>
              </a:ext>
            </a:extLst>
          </p:cNvPr>
          <p:cNvCxnSpPr/>
          <p:nvPr/>
        </p:nvCxnSpPr>
        <p:spPr>
          <a:xfrm rot="5400000">
            <a:off x="7563656" y="128305"/>
            <a:ext cx="312965" cy="1588"/>
          </a:xfrm>
          <a:prstGeom prst="line">
            <a:avLst/>
          </a:prstGeom>
          <a:ln w="6350" cap="flat" cmpd="sng" algn="ctr">
            <a:solidFill>
              <a:srgbClr val="00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20" name="Rectangle 19">
            <a:extLst>
              <a:ext uri="{FF2B5EF4-FFF2-40B4-BE49-F238E27FC236}">
                <a16:creationId xmlns:a16="http://schemas.microsoft.com/office/drawing/2014/main" id="{9DD89F53-D726-CBA8-1532-1FEDDFCFF2C5}"/>
              </a:ext>
            </a:extLst>
          </p:cNvPr>
          <p:cNvSpPr/>
          <p:nvPr/>
        </p:nvSpPr>
        <p:spPr>
          <a:xfrm>
            <a:off x="3046412" y="323273"/>
            <a:ext cx="1657826" cy="215444"/>
          </a:xfrm>
          <a:prstGeom prst="rect">
            <a:avLst/>
          </a:prstGeom>
        </p:spPr>
        <p:txBody>
          <a:bodyPr wrap="none" lIns="91440" tIns="45720" rIns="91440" bIns="45720" anchor="t">
            <a:spAutoFit/>
          </a:bodyPr>
          <a:lstStyle/>
          <a:p>
            <a:r>
              <a:rPr lang="es-ES_tradnl" sz="800" b="1"/>
              <a:t>Título: Diagrama de Componentes</a:t>
            </a:r>
            <a:endParaRPr lang="es-ES_tradnl" sz="800"/>
          </a:p>
        </p:txBody>
      </p:sp>
      <p:cxnSp>
        <p:nvCxnSpPr>
          <p:cNvPr id="21" name="Straight Connector 20">
            <a:extLst>
              <a:ext uri="{FF2B5EF4-FFF2-40B4-BE49-F238E27FC236}">
                <a16:creationId xmlns:a16="http://schemas.microsoft.com/office/drawing/2014/main" id="{670D30C8-81B8-DA91-D99B-6ED54C02671C}"/>
              </a:ext>
            </a:extLst>
          </p:cNvPr>
          <p:cNvCxnSpPr/>
          <p:nvPr/>
        </p:nvCxnSpPr>
        <p:spPr>
          <a:xfrm flipH="1">
            <a:off x="7719344" y="1338671"/>
            <a:ext cx="1411289" cy="0"/>
          </a:xfrm>
          <a:prstGeom prst="line">
            <a:avLst/>
          </a:prstGeom>
          <a:ln w="6350" cap="flat" cmpd="sng" algn="ctr">
            <a:solidFill>
              <a:srgbClr val="00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B921CDEE-9615-93F3-1403-1DE1A7E920D3}"/>
              </a:ext>
            </a:extLst>
          </p:cNvPr>
          <p:cNvCxnSpPr/>
          <p:nvPr/>
        </p:nvCxnSpPr>
        <p:spPr>
          <a:xfrm>
            <a:off x="7719344" y="260648"/>
            <a:ext cx="0" cy="288032"/>
          </a:xfrm>
          <a:prstGeom prst="line">
            <a:avLst/>
          </a:prstGeom>
          <a:ln w="6350" cap="flat" cmpd="sng" algn="ctr">
            <a:solidFill>
              <a:srgbClr val="00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23" name="TextBox 22">
            <a:extLst>
              <a:ext uri="{FF2B5EF4-FFF2-40B4-BE49-F238E27FC236}">
                <a16:creationId xmlns:a16="http://schemas.microsoft.com/office/drawing/2014/main" id="{3F13A5EE-173B-8492-0B88-6BD061473FDC}"/>
              </a:ext>
            </a:extLst>
          </p:cNvPr>
          <p:cNvSpPr txBox="1"/>
          <p:nvPr/>
        </p:nvSpPr>
        <p:spPr>
          <a:xfrm>
            <a:off x="3047999" y="16237"/>
            <a:ext cx="575799" cy="215444"/>
          </a:xfrm>
          <a:prstGeom prst="rect">
            <a:avLst/>
          </a:prstGeom>
          <a:noFill/>
        </p:spPr>
        <p:txBody>
          <a:bodyPr wrap="none" lIns="91440" tIns="45720" rIns="91440" bIns="45720" rtlCol="0" anchor="t">
            <a:spAutoFit/>
          </a:bodyPr>
          <a:lstStyle/>
          <a:p>
            <a:r>
              <a:rPr lang="es-ES_tradnl" sz="800" b="1"/>
              <a:t>Grupo: 5 </a:t>
            </a:r>
          </a:p>
        </p:txBody>
      </p:sp>
      <p:sp>
        <p:nvSpPr>
          <p:cNvPr id="24" name="TextBox 23">
            <a:extLst>
              <a:ext uri="{FF2B5EF4-FFF2-40B4-BE49-F238E27FC236}">
                <a16:creationId xmlns:a16="http://schemas.microsoft.com/office/drawing/2014/main" id="{D07F4937-1FC6-5C72-87E7-62329EF54E37}"/>
              </a:ext>
            </a:extLst>
          </p:cNvPr>
          <p:cNvSpPr txBox="1"/>
          <p:nvPr/>
        </p:nvSpPr>
        <p:spPr>
          <a:xfrm>
            <a:off x="8377507" y="11043"/>
            <a:ext cx="468529" cy="215444"/>
          </a:xfrm>
          <a:prstGeom prst="rect">
            <a:avLst/>
          </a:prstGeom>
          <a:noFill/>
        </p:spPr>
        <p:txBody>
          <a:bodyPr wrap="square" rtlCol="0">
            <a:spAutoFit/>
          </a:bodyPr>
          <a:lstStyle/>
          <a:p>
            <a:endParaRPr lang="es-ES_tradnl" sz="800"/>
          </a:p>
        </p:txBody>
      </p:sp>
      <p:sp>
        <p:nvSpPr>
          <p:cNvPr id="25" name="TextBox 24">
            <a:extLst>
              <a:ext uri="{FF2B5EF4-FFF2-40B4-BE49-F238E27FC236}">
                <a16:creationId xmlns:a16="http://schemas.microsoft.com/office/drawing/2014/main" id="{260303D2-0AA2-B44C-0BCD-C50697EF1260}"/>
              </a:ext>
            </a:extLst>
          </p:cNvPr>
          <p:cNvSpPr txBox="1"/>
          <p:nvPr/>
        </p:nvSpPr>
        <p:spPr>
          <a:xfrm>
            <a:off x="9014" y="317124"/>
            <a:ext cx="861133" cy="215444"/>
          </a:xfrm>
          <a:prstGeom prst="rect">
            <a:avLst/>
          </a:prstGeom>
          <a:noFill/>
        </p:spPr>
        <p:txBody>
          <a:bodyPr wrap="none" lIns="91440" tIns="45720" rIns="91440" bIns="45720" rtlCol="0" anchor="t">
            <a:spAutoFit/>
          </a:bodyPr>
          <a:lstStyle/>
          <a:p>
            <a:r>
              <a:rPr lang="es-ES_tradnl" sz="800" b="1"/>
              <a:t>Vista: Funcional</a:t>
            </a:r>
            <a:endParaRPr lang="es-ES_tradnl" sz="800" b="1">
              <a:ea typeface="Calibri"/>
              <a:cs typeface="Calibri"/>
            </a:endParaRPr>
          </a:p>
        </p:txBody>
      </p:sp>
      <p:sp>
        <p:nvSpPr>
          <p:cNvPr id="26" name="TextBox 25">
            <a:extLst>
              <a:ext uri="{FF2B5EF4-FFF2-40B4-BE49-F238E27FC236}">
                <a16:creationId xmlns:a16="http://schemas.microsoft.com/office/drawing/2014/main" id="{542000AE-3F77-C0F5-D3C9-0BECDAB7EB6E}"/>
              </a:ext>
            </a:extLst>
          </p:cNvPr>
          <p:cNvSpPr txBox="1"/>
          <p:nvPr/>
        </p:nvSpPr>
        <p:spPr>
          <a:xfrm>
            <a:off x="7671464" y="1339342"/>
            <a:ext cx="1317990" cy="1077218"/>
          </a:xfrm>
          <a:prstGeom prst="rect">
            <a:avLst/>
          </a:prstGeom>
          <a:noFill/>
        </p:spPr>
        <p:txBody>
          <a:bodyPr wrap="none" lIns="91440" tIns="45720" rIns="91440" bIns="45720" rtlCol="0" anchor="t">
            <a:spAutoFit/>
          </a:bodyPr>
          <a:lstStyle/>
          <a:p>
            <a:r>
              <a:rPr lang="es-ES_tradnl" sz="800" b="1"/>
              <a:t>Tácticas:</a:t>
            </a:r>
          </a:p>
          <a:p>
            <a:r>
              <a:rPr lang="es-ES_tradnl" sz="800" b="1">
                <a:ea typeface="Calibri"/>
                <a:cs typeface="Calibri"/>
              </a:rPr>
              <a:t> - </a:t>
            </a:r>
            <a:r>
              <a:rPr lang="es-ES_tradnl" sz="800" b="1" err="1">
                <a:ea typeface="Calibri"/>
                <a:cs typeface="Calibri"/>
              </a:rPr>
              <a:t>Voting</a:t>
            </a:r>
            <a:endParaRPr lang="es-ES_tradnl" sz="800" b="1">
              <a:ea typeface="Calibri"/>
              <a:cs typeface="Calibri"/>
            </a:endParaRPr>
          </a:p>
          <a:p>
            <a:r>
              <a:rPr lang="es-ES_tradnl" sz="800" b="1">
                <a:ea typeface="Calibri"/>
                <a:cs typeface="Calibri"/>
              </a:rPr>
              <a:t> - Verificar Integridad de </a:t>
            </a:r>
          </a:p>
          <a:p>
            <a:r>
              <a:rPr lang="es-ES_tradnl" sz="800" b="1">
                <a:ea typeface="Calibri"/>
                <a:cs typeface="Calibri"/>
              </a:rPr>
              <a:t>    Mensajes</a:t>
            </a:r>
          </a:p>
          <a:p>
            <a:r>
              <a:rPr lang="es-ES_tradnl" sz="800" b="1">
                <a:ea typeface="Calibri"/>
                <a:cs typeface="Calibri"/>
              </a:rPr>
              <a:t> - </a:t>
            </a:r>
            <a:r>
              <a:rPr lang="es-ES_tradnl" sz="800" b="1" err="1">
                <a:ea typeface="Calibri"/>
                <a:cs typeface="Calibri"/>
              </a:rPr>
              <a:t>Heartbeat</a:t>
            </a:r>
          </a:p>
          <a:p>
            <a:r>
              <a:rPr lang="es-ES_tradnl" sz="800" b="1">
                <a:ea typeface="Calibri"/>
                <a:cs typeface="Calibri"/>
              </a:rPr>
              <a:t> - </a:t>
            </a:r>
            <a:r>
              <a:rPr lang="es-ES_tradnl" sz="800" b="1" err="1">
                <a:ea typeface="Calibri"/>
                <a:cs typeface="Calibri"/>
              </a:rPr>
              <a:t>Identify</a:t>
            </a:r>
          </a:p>
          <a:p>
            <a:r>
              <a:rPr lang="es-ES_tradnl" sz="800" b="1">
                <a:ea typeface="Calibri"/>
                <a:cs typeface="Calibri"/>
              </a:rPr>
              <a:t> - </a:t>
            </a:r>
            <a:r>
              <a:rPr lang="es-ES_tradnl" sz="800" b="1" err="1">
                <a:ea typeface="Calibri"/>
                <a:cs typeface="Calibri"/>
              </a:rPr>
              <a:t>Authenticate</a:t>
            </a:r>
            <a:endParaRPr lang="es-ES_tradnl" sz="800" b="1">
              <a:ea typeface="Calibri"/>
              <a:cs typeface="Calibri"/>
            </a:endParaRPr>
          </a:p>
          <a:p>
            <a:r>
              <a:rPr lang="es-ES_tradnl" sz="800" b="1">
                <a:ea typeface="Calibri"/>
                <a:cs typeface="Calibri"/>
              </a:rPr>
              <a:t> - </a:t>
            </a:r>
            <a:r>
              <a:rPr lang="es-ES_tradnl" sz="800" b="1" err="1">
                <a:ea typeface="Calibri"/>
                <a:cs typeface="Calibri"/>
              </a:rPr>
              <a:t>Authorize</a:t>
            </a:r>
            <a:r>
              <a:rPr lang="es-ES_tradnl" sz="800" b="1">
                <a:ea typeface="Calibri"/>
                <a:cs typeface="Calibri"/>
              </a:rPr>
              <a:t> </a:t>
            </a:r>
            <a:r>
              <a:rPr lang="es-ES_tradnl" sz="800" b="1" err="1">
                <a:ea typeface="Calibri"/>
                <a:cs typeface="Calibri"/>
              </a:rPr>
              <a:t>Actors</a:t>
            </a:r>
            <a:endParaRPr lang="es-ES_tradnl" sz="800" b="1">
              <a:ea typeface="Calibri"/>
              <a:cs typeface="Calibri"/>
            </a:endParaRPr>
          </a:p>
        </p:txBody>
      </p:sp>
      <p:cxnSp>
        <p:nvCxnSpPr>
          <p:cNvPr id="27" name="Straight Connector 26">
            <a:extLst>
              <a:ext uri="{FF2B5EF4-FFF2-40B4-BE49-F238E27FC236}">
                <a16:creationId xmlns:a16="http://schemas.microsoft.com/office/drawing/2014/main" id="{03A496B2-E877-A55F-7018-DDF1D07971F8}"/>
              </a:ext>
            </a:extLst>
          </p:cNvPr>
          <p:cNvCxnSpPr/>
          <p:nvPr/>
        </p:nvCxnSpPr>
        <p:spPr>
          <a:xfrm flipH="1">
            <a:off x="7724052" y="2651414"/>
            <a:ext cx="1411289" cy="0"/>
          </a:xfrm>
          <a:prstGeom prst="line">
            <a:avLst/>
          </a:prstGeom>
          <a:ln w="6350" cap="flat" cmpd="sng" algn="ctr">
            <a:solidFill>
              <a:srgbClr val="00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28" name="Footer Placeholder 3">
            <a:extLst>
              <a:ext uri="{FF2B5EF4-FFF2-40B4-BE49-F238E27FC236}">
                <a16:creationId xmlns:a16="http://schemas.microsoft.com/office/drawing/2014/main" id="{D966B7CE-2D0E-7FA9-3099-6BF4390B9443}"/>
              </a:ext>
            </a:extLst>
          </p:cNvPr>
          <p:cNvSpPr>
            <a:spLocks noGrp="1"/>
          </p:cNvSpPr>
          <p:nvPr>
            <p:ph type="ftr" sz="quarter" idx="11"/>
          </p:nvPr>
        </p:nvSpPr>
        <p:spPr>
          <a:xfrm>
            <a:off x="1374141" y="6461033"/>
            <a:ext cx="6251676" cy="365125"/>
          </a:xfrm>
          <a:prstGeom prst="rect">
            <a:avLst/>
          </a:prstGeom>
        </p:spPr>
        <p:txBody>
          <a:bodyPr vert="horz" lIns="91440" tIns="45720" rIns="91440" bIns="45720" rtlCol="0" anchor="ctr"/>
          <a:lstStyle>
            <a:defPPr>
              <a:defRPr lang="es-CO"/>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s-CO"/>
              <a:t>© Universidad de Los Andes – Departamento de Sistemas y Computación</a:t>
            </a:r>
          </a:p>
        </p:txBody>
      </p:sp>
      <p:pic>
        <p:nvPicPr>
          <p:cNvPr id="3" name="Imagen 2">
            <a:extLst>
              <a:ext uri="{FF2B5EF4-FFF2-40B4-BE49-F238E27FC236}">
                <a16:creationId xmlns:a16="http://schemas.microsoft.com/office/drawing/2014/main" id="{F8289934-8D2B-145F-2EED-11357EDFFA29}"/>
              </a:ext>
            </a:extLst>
          </p:cNvPr>
          <p:cNvPicPr>
            <a:picLocks noChangeAspect="1"/>
          </p:cNvPicPr>
          <p:nvPr/>
        </p:nvPicPr>
        <p:blipFill>
          <a:blip r:embed="rId2"/>
          <a:stretch>
            <a:fillRect/>
          </a:stretch>
        </p:blipFill>
        <p:spPr>
          <a:xfrm>
            <a:off x="132238" y="1824919"/>
            <a:ext cx="7525859" cy="2758971"/>
          </a:xfrm>
          <a:prstGeom prst="rect">
            <a:avLst/>
          </a:prstGeom>
        </p:spPr>
      </p:pic>
    </p:spTree>
    <p:extLst>
      <p:ext uri="{BB962C8B-B14F-4D97-AF65-F5344CB8AC3E}">
        <p14:creationId xmlns:p14="http://schemas.microsoft.com/office/powerpoint/2010/main" val="25818006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391FD7-291B-3454-6614-6C0ECA7FC455}"/>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F958874-66AC-9C4B-2AB3-8C7EC08C8F01}"/>
              </a:ext>
            </a:extLst>
          </p:cNvPr>
          <p:cNvSpPr>
            <a:spLocks noGrp="1"/>
          </p:cNvSpPr>
          <p:nvPr>
            <p:ph type="sldNum" sz="quarter" idx="4"/>
          </p:nvPr>
        </p:nvSpPr>
        <p:spPr/>
        <p:txBody>
          <a:bodyPr/>
          <a:lstStyle/>
          <a:p>
            <a:fld id="{0AEE6DC9-5AC4-4174-887C-07A615CCC701}" type="slidenum">
              <a:rPr lang="es-CO" smtClean="0"/>
              <a:pPr/>
              <a:t>18</a:t>
            </a:fld>
            <a:endParaRPr lang="es-CO"/>
          </a:p>
        </p:txBody>
      </p:sp>
      <p:sp>
        <p:nvSpPr>
          <p:cNvPr id="4" name="Rectangle 3">
            <a:extLst>
              <a:ext uri="{FF2B5EF4-FFF2-40B4-BE49-F238E27FC236}">
                <a16:creationId xmlns:a16="http://schemas.microsoft.com/office/drawing/2014/main" id="{872C9200-458C-AE26-5327-09CDE57CD1EB}"/>
              </a:ext>
            </a:extLst>
          </p:cNvPr>
          <p:cNvSpPr/>
          <p:nvPr/>
        </p:nvSpPr>
        <p:spPr>
          <a:xfrm>
            <a:off x="1" y="0"/>
            <a:ext cx="9143999" cy="13407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D82D1195-2A6A-6E60-A134-E37673D95125}"/>
              </a:ext>
            </a:extLst>
          </p:cNvPr>
          <p:cNvSpPr/>
          <p:nvPr/>
        </p:nvSpPr>
        <p:spPr>
          <a:xfrm>
            <a:off x="7719344" y="551621"/>
            <a:ext cx="1411289" cy="5776777"/>
          </a:xfrm>
          <a:prstGeom prst="rect">
            <a:avLst/>
          </a:prstGeom>
          <a:solidFill>
            <a:srgbClr val="BFBFBF"/>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sz="800"/>
          </a:p>
        </p:txBody>
      </p:sp>
      <p:sp>
        <p:nvSpPr>
          <p:cNvPr id="6" name="Rectangle 5">
            <a:extLst>
              <a:ext uri="{FF2B5EF4-FFF2-40B4-BE49-F238E27FC236}">
                <a16:creationId xmlns:a16="http://schemas.microsoft.com/office/drawing/2014/main" id="{CCBEEB3C-E351-1EAF-0EE3-6C42906FB954}"/>
              </a:ext>
            </a:extLst>
          </p:cNvPr>
          <p:cNvSpPr/>
          <p:nvPr/>
        </p:nvSpPr>
        <p:spPr>
          <a:xfrm>
            <a:off x="0" y="-27383"/>
            <a:ext cx="9144000" cy="576064"/>
          </a:xfrm>
          <a:prstGeom prst="rect">
            <a:avLst/>
          </a:prstGeom>
          <a:solidFill>
            <a:srgbClr val="BFBFBF"/>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sz="800"/>
          </a:p>
        </p:txBody>
      </p:sp>
      <p:cxnSp>
        <p:nvCxnSpPr>
          <p:cNvPr id="7" name="Straight Connector 6">
            <a:extLst>
              <a:ext uri="{FF2B5EF4-FFF2-40B4-BE49-F238E27FC236}">
                <a16:creationId xmlns:a16="http://schemas.microsoft.com/office/drawing/2014/main" id="{C76B58D9-863A-0EC4-9211-4FC6516B8B8B}"/>
              </a:ext>
            </a:extLst>
          </p:cNvPr>
          <p:cNvCxnSpPr/>
          <p:nvPr/>
        </p:nvCxnSpPr>
        <p:spPr>
          <a:xfrm>
            <a:off x="0" y="260648"/>
            <a:ext cx="9144000" cy="0"/>
          </a:xfrm>
          <a:prstGeom prst="line">
            <a:avLst/>
          </a:prstGeom>
          <a:ln w="6350" cap="flat" cmpd="sng" algn="ctr">
            <a:solidFill>
              <a:srgbClr val="000000"/>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8" name="Straight Connector 7">
            <a:extLst>
              <a:ext uri="{FF2B5EF4-FFF2-40B4-BE49-F238E27FC236}">
                <a16:creationId xmlns:a16="http://schemas.microsoft.com/office/drawing/2014/main" id="{853CAB52-F4A7-2F71-EFD6-B82F4DC7163D}"/>
              </a:ext>
            </a:extLst>
          </p:cNvPr>
          <p:cNvCxnSpPr/>
          <p:nvPr/>
        </p:nvCxnSpPr>
        <p:spPr>
          <a:xfrm>
            <a:off x="5455949" y="-4362"/>
            <a:ext cx="2539" cy="566100"/>
          </a:xfrm>
          <a:prstGeom prst="line">
            <a:avLst/>
          </a:prstGeom>
          <a:ln w="6350" cap="flat" cmpd="sng" algn="ctr">
            <a:solidFill>
              <a:srgbClr val="00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9" name="Straight Connector 8">
            <a:extLst>
              <a:ext uri="{FF2B5EF4-FFF2-40B4-BE49-F238E27FC236}">
                <a16:creationId xmlns:a16="http://schemas.microsoft.com/office/drawing/2014/main" id="{E7BD0A70-F16D-AA28-A5E9-4318001C2D81}"/>
              </a:ext>
            </a:extLst>
          </p:cNvPr>
          <p:cNvCxnSpPr/>
          <p:nvPr/>
        </p:nvCxnSpPr>
        <p:spPr>
          <a:xfrm>
            <a:off x="3048000" y="-27384"/>
            <a:ext cx="0" cy="576064"/>
          </a:xfrm>
          <a:prstGeom prst="line">
            <a:avLst/>
          </a:prstGeom>
          <a:ln w="6350" cap="flat" cmpd="sng" algn="ctr">
            <a:solidFill>
              <a:srgbClr val="00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10" name="TextBox 9">
            <a:extLst>
              <a:ext uri="{FF2B5EF4-FFF2-40B4-BE49-F238E27FC236}">
                <a16:creationId xmlns:a16="http://schemas.microsoft.com/office/drawing/2014/main" id="{E14385D0-8A28-B6DB-45E4-2ABE95D76889}"/>
              </a:ext>
            </a:extLst>
          </p:cNvPr>
          <p:cNvSpPr txBox="1"/>
          <p:nvPr/>
        </p:nvSpPr>
        <p:spPr>
          <a:xfrm>
            <a:off x="9014" y="0"/>
            <a:ext cx="720069" cy="215444"/>
          </a:xfrm>
          <a:prstGeom prst="rect">
            <a:avLst/>
          </a:prstGeom>
          <a:noFill/>
        </p:spPr>
        <p:txBody>
          <a:bodyPr wrap="none" lIns="91440" tIns="45720" rIns="91440" bIns="45720" rtlCol="0" anchor="t">
            <a:spAutoFit/>
          </a:bodyPr>
          <a:lstStyle/>
          <a:p>
            <a:r>
              <a:rPr lang="es-ES_tradnl" sz="800" b="1"/>
              <a:t>Cliente: CCP </a:t>
            </a:r>
          </a:p>
        </p:txBody>
      </p:sp>
      <p:sp>
        <p:nvSpPr>
          <p:cNvPr id="11" name="TextBox 10">
            <a:extLst>
              <a:ext uri="{FF2B5EF4-FFF2-40B4-BE49-F238E27FC236}">
                <a16:creationId xmlns:a16="http://schemas.microsoft.com/office/drawing/2014/main" id="{3CB1B5F8-E52E-3ACA-2E0A-4D40F2A036C7}"/>
              </a:ext>
            </a:extLst>
          </p:cNvPr>
          <p:cNvSpPr txBox="1"/>
          <p:nvPr/>
        </p:nvSpPr>
        <p:spPr>
          <a:xfrm>
            <a:off x="5534456" y="305853"/>
            <a:ext cx="321422" cy="215444"/>
          </a:xfrm>
          <a:prstGeom prst="rect">
            <a:avLst/>
          </a:prstGeom>
          <a:noFill/>
        </p:spPr>
        <p:txBody>
          <a:bodyPr wrap="none" rtlCol="0">
            <a:spAutoFit/>
          </a:bodyPr>
          <a:lstStyle/>
          <a:p>
            <a:r>
              <a:rPr lang="es-ES_tradnl" sz="800" b="1"/>
              <a:t>ID:</a:t>
            </a:r>
          </a:p>
        </p:txBody>
      </p:sp>
      <p:sp>
        <p:nvSpPr>
          <p:cNvPr id="12" name="TextBox 11">
            <a:extLst>
              <a:ext uri="{FF2B5EF4-FFF2-40B4-BE49-F238E27FC236}">
                <a16:creationId xmlns:a16="http://schemas.microsoft.com/office/drawing/2014/main" id="{1C438A14-E741-A456-0EB8-B7DA3411D7D5}"/>
              </a:ext>
            </a:extLst>
          </p:cNvPr>
          <p:cNvSpPr txBox="1"/>
          <p:nvPr/>
        </p:nvSpPr>
        <p:spPr>
          <a:xfrm>
            <a:off x="7671066" y="626500"/>
            <a:ext cx="1204176" cy="338554"/>
          </a:xfrm>
          <a:prstGeom prst="rect">
            <a:avLst/>
          </a:prstGeom>
          <a:noFill/>
        </p:spPr>
        <p:txBody>
          <a:bodyPr wrap="none" lIns="91440" tIns="45720" rIns="91440" bIns="45720" rtlCol="0" anchor="t">
            <a:spAutoFit/>
          </a:bodyPr>
          <a:lstStyle/>
          <a:p>
            <a:r>
              <a:rPr lang="es-ES_tradnl" sz="800" b="1"/>
              <a:t>Estilo: Cliente- Servidor,</a:t>
            </a:r>
          </a:p>
          <a:p>
            <a:r>
              <a:rPr lang="es-ES_tradnl" sz="800" b="1">
                <a:ea typeface="Calibri"/>
                <a:cs typeface="Calibri"/>
              </a:rPr>
              <a:t>Microservicios </a:t>
            </a:r>
          </a:p>
        </p:txBody>
      </p:sp>
      <p:sp>
        <p:nvSpPr>
          <p:cNvPr id="13" name="TextBox 12">
            <a:extLst>
              <a:ext uri="{FF2B5EF4-FFF2-40B4-BE49-F238E27FC236}">
                <a16:creationId xmlns:a16="http://schemas.microsoft.com/office/drawing/2014/main" id="{27644C26-7787-99F2-717D-58416A683993}"/>
              </a:ext>
            </a:extLst>
          </p:cNvPr>
          <p:cNvSpPr txBox="1"/>
          <p:nvPr/>
        </p:nvSpPr>
        <p:spPr>
          <a:xfrm>
            <a:off x="5523112" y="0"/>
            <a:ext cx="1029449" cy="215444"/>
          </a:xfrm>
          <a:prstGeom prst="rect">
            <a:avLst/>
          </a:prstGeom>
          <a:noFill/>
        </p:spPr>
        <p:txBody>
          <a:bodyPr wrap="none" lIns="91440" tIns="45720" rIns="91440" bIns="45720" rtlCol="0" anchor="t">
            <a:spAutoFit/>
          </a:bodyPr>
          <a:lstStyle/>
          <a:p>
            <a:r>
              <a:rPr lang="es-ES_tradnl" sz="800" b="1"/>
              <a:t>Arquitecto: Grupo 5</a:t>
            </a:r>
          </a:p>
        </p:txBody>
      </p:sp>
      <p:sp>
        <p:nvSpPr>
          <p:cNvPr id="14" name="TextBox 13">
            <a:extLst>
              <a:ext uri="{FF2B5EF4-FFF2-40B4-BE49-F238E27FC236}">
                <a16:creationId xmlns:a16="http://schemas.microsoft.com/office/drawing/2014/main" id="{0E247E76-884D-F1E2-10C0-4EA1DE70E2EA}"/>
              </a:ext>
            </a:extLst>
          </p:cNvPr>
          <p:cNvSpPr txBox="1"/>
          <p:nvPr/>
        </p:nvSpPr>
        <p:spPr>
          <a:xfrm>
            <a:off x="7788033" y="13156"/>
            <a:ext cx="515335" cy="215444"/>
          </a:xfrm>
          <a:prstGeom prst="rect">
            <a:avLst/>
          </a:prstGeom>
          <a:noFill/>
        </p:spPr>
        <p:txBody>
          <a:bodyPr wrap="none" rtlCol="0">
            <a:spAutoFit/>
          </a:bodyPr>
          <a:lstStyle/>
          <a:p>
            <a:r>
              <a:rPr lang="es-ES_tradnl" sz="800" b="1"/>
              <a:t>Fecha:</a:t>
            </a:r>
          </a:p>
        </p:txBody>
      </p:sp>
      <p:sp>
        <p:nvSpPr>
          <p:cNvPr id="15" name="TextBox 14">
            <a:extLst>
              <a:ext uri="{FF2B5EF4-FFF2-40B4-BE49-F238E27FC236}">
                <a16:creationId xmlns:a16="http://schemas.microsoft.com/office/drawing/2014/main" id="{AA699332-3D2E-CDE3-1190-A46C1173AA56}"/>
              </a:ext>
            </a:extLst>
          </p:cNvPr>
          <p:cNvSpPr txBox="1"/>
          <p:nvPr/>
        </p:nvSpPr>
        <p:spPr>
          <a:xfrm>
            <a:off x="7788033" y="302459"/>
            <a:ext cx="691215" cy="215444"/>
          </a:xfrm>
          <a:prstGeom prst="rect">
            <a:avLst/>
          </a:prstGeom>
          <a:noFill/>
        </p:spPr>
        <p:txBody>
          <a:bodyPr wrap="none" lIns="91440" tIns="45720" rIns="91440" bIns="45720" rtlCol="0" anchor="t">
            <a:spAutoFit/>
          </a:bodyPr>
          <a:lstStyle/>
          <a:p>
            <a:r>
              <a:rPr lang="es-ES_tradnl" sz="800" b="1"/>
              <a:t>Versión: 1.0</a:t>
            </a:r>
          </a:p>
        </p:txBody>
      </p:sp>
      <p:sp>
        <p:nvSpPr>
          <p:cNvPr id="16" name="TextBox 15">
            <a:extLst>
              <a:ext uri="{FF2B5EF4-FFF2-40B4-BE49-F238E27FC236}">
                <a16:creationId xmlns:a16="http://schemas.microsoft.com/office/drawing/2014/main" id="{B803C787-B459-8BFC-7290-050B5C2F1276}"/>
              </a:ext>
            </a:extLst>
          </p:cNvPr>
          <p:cNvSpPr txBox="1"/>
          <p:nvPr/>
        </p:nvSpPr>
        <p:spPr>
          <a:xfrm>
            <a:off x="7669977" y="2310901"/>
            <a:ext cx="745680" cy="215444"/>
          </a:xfrm>
          <a:prstGeom prst="rect">
            <a:avLst/>
          </a:prstGeom>
          <a:noFill/>
        </p:spPr>
        <p:txBody>
          <a:bodyPr wrap="square" rtlCol="0">
            <a:spAutoFit/>
          </a:bodyPr>
          <a:lstStyle/>
          <a:p>
            <a:r>
              <a:rPr lang="es-ES_tradnl" sz="800" b="1"/>
              <a:t>Notación:</a:t>
            </a:r>
          </a:p>
        </p:txBody>
      </p:sp>
      <p:sp>
        <p:nvSpPr>
          <p:cNvPr id="17" name="Rectangle 16">
            <a:extLst>
              <a:ext uri="{FF2B5EF4-FFF2-40B4-BE49-F238E27FC236}">
                <a16:creationId xmlns:a16="http://schemas.microsoft.com/office/drawing/2014/main" id="{BB153298-C7C1-A869-5043-6E651E972823}"/>
              </a:ext>
            </a:extLst>
          </p:cNvPr>
          <p:cNvSpPr/>
          <p:nvPr/>
        </p:nvSpPr>
        <p:spPr>
          <a:xfrm>
            <a:off x="1547664" y="11043"/>
            <a:ext cx="886781" cy="215444"/>
          </a:xfrm>
          <a:prstGeom prst="rect">
            <a:avLst/>
          </a:prstGeom>
        </p:spPr>
        <p:txBody>
          <a:bodyPr wrap="none" lIns="91440" tIns="45720" rIns="91440" bIns="45720" anchor="t">
            <a:spAutoFit/>
          </a:bodyPr>
          <a:lstStyle/>
          <a:p>
            <a:r>
              <a:rPr lang="es-ES_tradnl" sz="800" b="1"/>
              <a:t>Proyecto: Reto 2</a:t>
            </a:r>
          </a:p>
        </p:txBody>
      </p:sp>
      <p:cxnSp>
        <p:nvCxnSpPr>
          <p:cNvPr id="18" name="Straight Connector 17">
            <a:extLst>
              <a:ext uri="{FF2B5EF4-FFF2-40B4-BE49-F238E27FC236}">
                <a16:creationId xmlns:a16="http://schemas.microsoft.com/office/drawing/2014/main" id="{84898EAF-FDFD-EC7D-5121-07D91D97351D}"/>
              </a:ext>
            </a:extLst>
          </p:cNvPr>
          <p:cNvCxnSpPr/>
          <p:nvPr/>
        </p:nvCxnSpPr>
        <p:spPr>
          <a:xfrm rot="5400000">
            <a:off x="1247960" y="128305"/>
            <a:ext cx="312965" cy="1588"/>
          </a:xfrm>
          <a:prstGeom prst="line">
            <a:avLst/>
          </a:prstGeom>
          <a:ln w="6350" cap="flat" cmpd="sng" algn="ctr">
            <a:solidFill>
              <a:srgbClr val="00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DAED1CFF-3465-4B87-A645-9A208B2DB8D4}"/>
              </a:ext>
            </a:extLst>
          </p:cNvPr>
          <p:cNvCxnSpPr/>
          <p:nvPr/>
        </p:nvCxnSpPr>
        <p:spPr>
          <a:xfrm rot="5400000">
            <a:off x="7563656" y="128305"/>
            <a:ext cx="312965" cy="1588"/>
          </a:xfrm>
          <a:prstGeom prst="line">
            <a:avLst/>
          </a:prstGeom>
          <a:ln w="6350" cap="flat" cmpd="sng" algn="ctr">
            <a:solidFill>
              <a:srgbClr val="00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20" name="Rectangle 19">
            <a:extLst>
              <a:ext uri="{FF2B5EF4-FFF2-40B4-BE49-F238E27FC236}">
                <a16:creationId xmlns:a16="http://schemas.microsoft.com/office/drawing/2014/main" id="{BE781C2A-BCE4-82B7-58CA-7B43D9CF7195}"/>
              </a:ext>
            </a:extLst>
          </p:cNvPr>
          <p:cNvSpPr/>
          <p:nvPr/>
        </p:nvSpPr>
        <p:spPr>
          <a:xfrm>
            <a:off x="3046412" y="323273"/>
            <a:ext cx="2371162" cy="215444"/>
          </a:xfrm>
          <a:prstGeom prst="rect">
            <a:avLst/>
          </a:prstGeom>
        </p:spPr>
        <p:txBody>
          <a:bodyPr wrap="none" lIns="91440" tIns="45720" rIns="91440" bIns="45720" anchor="t">
            <a:spAutoFit/>
          </a:bodyPr>
          <a:lstStyle/>
          <a:p>
            <a:r>
              <a:rPr lang="es-ES_tradnl" sz="800" b="1"/>
              <a:t>Título: Zoom  Diagrama de Componentes - </a:t>
            </a:r>
            <a:r>
              <a:rPr lang="es-ES_tradnl" sz="800" b="1" err="1"/>
              <a:t>Almacen</a:t>
            </a:r>
            <a:endParaRPr lang="es-ES_tradnl" sz="800" err="1"/>
          </a:p>
        </p:txBody>
      </p:sp>
      <p:cxnSp>
        <p:nvCxnSpPr>
          <p:cNvPr id="21" name="Straight Connector 20">
            <a:extLst>
              <a:ext uri="{FF2B5EF4-FFF2-40B4-BE49-F238E27FC236}">
                <a16:creationId xmlns:a16="http://schemas.microsoft.com/office/drawing/2014/main" id="{1D506B20-A0B2-BA06-4AA6-56FF44FE4CF1}"/>
              </a:ext>
            </a:extLst>
          </p:cNvPr>
          <p:cNvCxnSpPr/>
          <p:nvPr/>
        </p:nvCxnSpPr>
        <p:spPr>
          <a:xfrm flipH="1">
            <a:off x="7719344" y="1338671"/>
            <a:ext cx="1411289" cy="0"/>
          </a:xfrm>
          <a:prstGeom prst="line">
            <a:avLst/>
          </a:prstGeom>
          <a:ln w="6350" cap="flat" cmpd="sng" algn="ctr">
            <a:solidFill>
              <a:srgbClr val="00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4CE1048A-9FFE-5921-4608-78DB438D4AF7}"/>
              </a:ext>
            </a:extLst>
          </p:cNvPr>
          <p:cNvCxnSpPr/>
          <p:nvPr/>
        </p:nvCxnSpPr>
        <p:spPr>
          <a:xfrm>
            <a:off x="7719344" y="260648"/>
            <a:ext cx="0" cy="288032"/>
          </a:xfrm>
          <a:prstGeom prst="line">
            <a:avLst/>
          </a:prstGeom>
          <a:ln w="6350" cap="flat" cmpd="sng" algn="ctr">
            <a:solidFill>
              <a:srgbClr val="00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23" name="TextBox 22">
            <a:extLst>
              <a:ext uri="{FF2B5EF4-FFF2-40B4-BE49-F238E27FC236}">
                <a16:creationId xmlns:a16="http://schemas.microsoft.com/office/drawing/2014/main" id="{82903472-9931-019A-B9E4-09CF5E739F0A}"/>
              </a:ext>
            </a:extLst>
          </p:cNvPr>
          <p:cNvSpPr txBox="1"/>
          <p:nvPr/>
        </p:nvSpPr>
        <p:spPr>
          <a:xfrm>
            <a:off x="3047999" y="16237"/>
            <a:ext cx="575799" cy="215444"/>
          </a:xfrm>
          <a:prstGeom prst="rect">
            <a:avLst/>
          </a:prstGeom>
          <a:noFill/>
        </p:spPr>
        <p:txBody>
          <a:bodyPr wrap="none" lIns="91440" tIns="45720" rIns="91440" bIns="45720" rtlCol="0" anchor="t">
            <a:spAutoFit/>
          </a:bodyPr>
          <a:lstStyle/>
          <a:p>
            <a:r>
              <a:rPr lang="es-ES_tradnl" sz="800" b="1"/>
              <a:t>Grupo: 5 </a:t>
            </a:r>
          </a:p>
        </p:txBody>
      </p:sp>
      <p:sp>
        <p:nvSpPr>
          <p:cNvPr id="24" name="TextBox 23">
            <a:extLst>
              <a:ext uri="{FF2B5EF4-FFF2-40B4-BE49-F238E27FC236}">
                <a16:creationId xmlns:a16="http://schemas.microsoft.com/office/drawing/2014/main" id="{E46936C1-D0C9-F899-E0D4-AD8B43B19129}"/>
              </a:ext>
            </a:extLst>
          </p:cNvPr>
          <p:cNvSpPr txBox="1"/>
          <p:nvPr/>
        </p:nvSpPr>
        <p:spPr>
          <a:xfrm>
            <a:off x="8377507" y="11043"/>
            <a:ext cx="468529" cy="215444"/>
          </a:xfrm>
          <a:prstGeom prst="rect">
            <a:avLst/>
          </a:prstGeom>
          <a:noFill/>
        </p:spPr>
        <p:txBody>
          <a:bodyPr wrap="square" rtlCol="0">
            <a:spAutoFit/>
          </a:bodyPr>
          <a:lstStyle/>
          <a:p>
            <a:endParaRPr lang="es-ES_tradnl" sz="800"/>
          </a:p>
        </p:txBody>
      </p:sp>
      <p:sp>
        <p:nvSpPr>
          <p:cNvPr id="25" name="TextBox 24">
            <a:extLst>
              <a:ext uri="{FF2B5EF4-FFF2-40B4-BE49-F238E27FC236}">
                <a16:creationId xmlns:a16="http://schemas.microsoft.com/office/drawing/2014/main" id="{9891408A-2004-FF80-565D-B97675F0A528}"/>
              </a:ext>
            </a:extLst>
          </p:cNvPr>
          <p:cNvSpPr txBox="1"/>
          <p:nvPr/>
        </p:nvSpPr>
        <p:spPr>
          <a:xfrm>
            <a:off x="9014" y="317124"/>
            <a:ext cx="861133" cy="215444"/>
          </a:xfrm>
          <a:prstGeom prst="rect">
            <a:avLst/>
          </a:prstGeom>
          <a:noFill/>
        </p:spPr>
        <p:txBody>
          <a:bodyPr wrap="none" lIns="91440" tIns="45720" rIns="91440" bIns="45720" rtlCol="0" anchor="t">
            <a:spAutoFit/>
          </a:bodyPr>
          <a:lstStyle/>
          <a:p>
            <a:r>
              <a:rPr lang="es-ES_tradnl" sz="800" b="1"/>
              <a:t>Vista: Funcional</a:t>
            </a:r>
            <a:endParaRPr lang="es-ES_tradnl" sz="800" b="1">
              <a:ea typeface="Calibri"/>
              <a:cs typeface="Calibri"/>
            </a:endParaRPr>
          </a:p>
        </p:txBody>
      </p:sp>
      <p:sp>
        <p:nvSpPr>
          <p:cNvPr id="26" name="TextBox 25">
            <a:extLst>
              <a:ext uri="{FF2B5EF4-FFF2-40B4-BE49-F238E27FC236}">
                <a16:creationId xmlns:a16="http://schemas.microsoft.com/office/drawing/2014/main" id="{43B60E1D-1D72-E0B4-573C-98BF0EB3501E}"/>
              </a:ext>
            </a:extLst>
          </p:cNvPr>
          <p:cNvSpPr txBox="1"/>
          <p:nvPr/>
        </p:nvSpPr>
        <p:spPr>
          <a:xfrm>
            <a:off x="7671464" y="1339342"/>
            <a:ext cx="1317990" cy="707886"/>
          </a:xfrm>
          <a:prstGeom prst="rect">
            <a:avLst/>
          </a:prstGeom>
          <a:noFill/>
        </p:spPr>
        <p:txBody>
          <a:bodyPr wrap="none" lIns="91440" tIns="45720" rIns="91440" bIns="45720" rtlCol="0" anchor="t">
            <a:spAutoFit/>
          </a:bodyPr>
          <a:lstStyle/>
          <a:p>
            <a:r>
              <a:rPr lang="es-ES_tradnl" sz="800" b="1"/>
              <a:t>Tácticas:</a:t>
            </a:r>
          </a:p>
          <a:p>
            <a:r>
              <a:rPr lang="es-ES_tradnl" sz="800" b="1">
                <a:ea typeface="Calibri"/>
                <a:cs typeface="Calibri"/>
              </a:rPr>
              <a:t> - </a:t>
            </a:r>
            <a:r>
              <a:rPr lang="es-ES_tradnl" sz="800" b="1" err="1">
                <a:ea typeface="Calibri"/>
                <a:cs typeface="Calibri"/>
              </a:rPr>
              <a:t>Voting</a:t>
            </a:r>
          </a:p>
          <a:p>
            <a:r>
              <a:rPr lang="es-ES_tradnl" sz="800" b="1">
                <a:ea typeface="Calibri"/>
                <a:cs typeface="Calibri"/>
              </a:rPr>
              <a:t> - Verificar Integridad de </a:t>
            </a:r>
          </a:p>
          <a:p>
            <a:r>
              <a:rPr lang="es-ES_tradnl" sz="800" b="1">
                <a:ea typeface="Calibri"/>
                <a:cs typeface="Calibri"/>
              </a:rPr>
              <a:t>    Mensajes</a:t>
            </a:r>
          </a:p>
          <a:p>
            <a:r>
              <a:rPr lang="es-ES_tradnl" sz="800" b="1">
                <a:ea typeface="Calibri"/>
                <a:cs typeface="Calibri"/>
              </a:rPr>
              <a:t> - </a:t>
            </a:r>
            <a:r>
              <a:rPr lang="es-ES_tradnl" sz="800" b="1" err="1">
                <a:ea typeface="Calibri"/>
                <a:cs typeface="Calibri"/>
              </a:rPr>
              <a:t>Heartbeat</a:t>
            </a:r>
          </a:p>
        </p:txBody>
      </p:sp>
      <p:cxnSp>
        <p:nvCxnSpPr>
          <p:cNvPr id="27" name="Straight Connector 26">
            <a:extLst>
              <a:ext uri="{FF2B5EF4-FFF2-40B4-BE49-F238E27FC236}">
                <a16:creationId xmlns:a16="http://schemas.microsoft.com/office/drawing/2014/main" id="{0FA608F0-0776-23B1-5CEB-2346CC37A7C0}"/>
              </a:ext>
            </a:extLst>
          </p:cNvPr>
          <p:cNvCxnSpPr/>
          <p:nvPr/>
        </p:nvCxnSpPr>
        <p:spPr>
          <a:xfrm flipH="1">
            <a:off x="7732711" y="2209800"/>
            <a:ext cx="1411289" cy="0"/>
          </a:xfrm>
          <a:prstGeom prst="line">
            <a:avLst/>
          </a:prstGeom>
          <a:ln w="6350" cap="flat" cmpd="sng" algn="ctr">
            <a:solidFill>
              <a:srgbClr val="00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28" name="Footer Placeholder 3">
            <a:extLst>
              <a:ext uri="{FF2B5EF4-FFF2-40B4-BE49-F238E27FC236}">
                <a16:creationId xmlns:a16="http://schemas.microsoft.com/office/drawing/2014/main" id="{5ECE84F3-BF8E-0A44-7027-3EAD8CE8DEF3}"/>
              </a:ext>
            </a:extLst>
          </p:cNvPr>
          <p:cNvSpPr>
            <a:spLocks noGrp="1"/>
          </p:cNvSpPr>
          <p:nvPr>
            <p:ph type="ftr" sz="quarter" idx="11"/>
          </p:nvPr>
        </p:nvSpPr>
        <p:spPr>
          <a:xfrm>
            <a:off x="1374141" y="6461033"/>
            <a:ext cx="6251676" cy="365125"/>
          </a:xfrm>
          <a:prstGeom prst="rect">
            <a:avLst/>
          </a:prstGeom>
        </p:spPr>
        <p:txBody>
          <a:bodyPr vert="horz" lIns="91440" tIns="45720" rIns="91440" bIns="45720" rtlCol="0" anchor="ctr"/>
          <a:lstStyle>
            <a:defPPr>
              <a:defRPr lang="es-CO"/>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s-CO"/>
              <a:t>© Universidad de Los Andes – Departamento de Sistemas y Computación</a:t>
            </a:r>
          </a:p>
        </p:txBody>
      </p:sp>
      <p:pic>
        <p:nvPicPr>
          <p:cNvPr id="3" name="Picture 2" descr="A screenshot of a computer&#10;&#10;AI-generated content may be incorrect.">
            <a:extLst>
              <a:ext uri="{FF2B5EF4-FFF2-40B4-BE49-F238E27FC236}">
                <a16:creationId xmlns:a16="http://schemas.microsoft.com/office/drawing/2014/main" id="{28DB8435-043B-B775-39D0-4EAC71D7FA99}"/>
              </a:ext>
            </a:extLst>
          </p:cNvPr>
          <p:cNvPicPr>
            <a:picLocks noChangeAspect="1"/>
          </p:cNvPicPr>
          <p:nvPr/>
        </p:nvPicPr>
        <p:blipFill>
          <a:blip r:embed="rId2"/>
          <a:stretch>
            <a:fillRect/>
          </a:stretch>
        </p:blipFill>
        <p:spPr>
          <a:xfrm>
            <a:off x="1090971" y="790575"/>
            <a:ext cx="5695234" cy="6029325"/>
          </a:xfrm>
          <a:prstGeom prst="rect">
            <a:avLst/>
          </a:prstGeom>
        </p:spPr>
      </p:pic>
    </p:spTree>
    <p:extLst>
      <p:ext uri="{BB962C8B-B14F-4D97-AF65-F5344CB8AC3E}">
        <p14:creationId xmlns:p14="http://schemas.microsoft.com/office/powerpoint/2010/main" val="34566749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EC8EC5-B01D-4789-E962-EA6DB360712E}"/>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95EC4BC-3260-3F2C-4AA7-6C5AFFC848D3}"/>
              </a:ext>
            </a:extLst>
          </p:cNvPr>
          <p:cNvSpPr>
            <a:spLocks noGrp="1"/>
          </p:cNvSpPr>
          <p:nvPr>
            <p:ph type="sldNum" sz="quarter" idx="4"/>
          </p:nvPr>
        </p:nvSpPr>
        <p:spPr/>
        <p:txBody>
          <a:bodyPr/>
          <a:lstStyle/>
          <a:p>
            <a:fld id="{0AEE6DC9-5AC4-4174-887C-07A615CCC701}" type="slidenum">
              <a:rPr lang="es-CO" smtClean="0"/>
              <a:pPr/>
              <a:t>19</a:t>
            </a:fld>
            <a:endParaRPr lang="es-CO"/>
          </a:p>
        </p:txBody>
      </p:sp>
      <p:sp>
        <p:nvSpPr>
          <p:cNvPr id="4" name="Rectangle 3">
            <a:extLst>
              <a:ext uri="{FF2B5EF4-FFF2-40B4-BE49-F238E27FC236}">
                <a16:creationId xmlns:a16="http://schemas.microsoft.com/office/drawing/2014/main" id="{0079BAC6-8283-8DF3-1468-3E4C6AA7A6B6}"/>
              </a:ext>
            </a:extLst>
          </p:cNvPr>
          <p:cNvSpPr/>
          <p:nvPr/>
        </p:nvSpPr>
        <p:spPr>
          <a:xfrm>
            <a:off x="1" y="0"/>
            <a:ext cx="9143999" cy="13407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2C9A1B71-795B-B35E-6A38-92AE24C7BB20}"/>
              </a:ext>
            </a:extLst>
          </p:cNvPr>
          <p:cNvSpPr/>
          <p:nvPr/>
        </p:nvSpPr>
        <p:spPr>
          <a:xfrm>
            <a:off x="7719344" y="551621"/>
            <a:ext cx="1411289" cy="5776777"/>
          </a:xfrm>
          <a:prstGeom prst="rect">
            <a:avLst/>
          </a:prstGeom>
          <a:solidFill>
            <a:srgbClr val="BFBFBF"/>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sz="800"/>
          </a:p>
        </p:txBody>
      </p:sp>
      <p:sp>
        <p:nvSpPr>
          <p:cNvPr id="6" name="Rectangle 5">
            <a:extLst>
              <a:ext uri="{FF2B5EF4-FFF2-40B4-BE49-F238E27FC236}">
                <a16:creationId xmlns:a16="http://schemas.microsoft.com/office/drawing/2014/main" id="{B372AABC-A373-F4E7-A0F1-963C20E62E3F}"/>
              </a:ext>
            </a:extLst>
          </p:cNvPr>
          <p:cNvSpPr/>
          <p:nvPr/>
        </p:nvSpPr>
        <p:spPr>
          <a:xfrm>
            <a:off x="0" y="-27383"/>
            <a:ext cx="9144000" cy="576064"/>
          </a:xfrm>
          <a:prstGeom prst="rect">
            <a:avLst/>
          </a:prstGeom>
          <a:solidFill>
            <a:srgbClr val="BFBFBF"/>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sz="800"/>
          </a:p>
        </p:txBody>
      </p:sp>
      <p:cxnSp>
        <p:nvCxnSpPr>
          <p:cNvPr id="7" name="Straight Connector 6">
            <a:extLst>
              <a:ext uri="{FF2B5EF4-FFF2-40B4-BE49-F238E27FC236}">
                <a16:creationId xmlns:a16="http://schemas.microsoft.com/office/drawing/2014/main" id="{A4646ADE-A8D1-B928-AB91-AEE2EB1E4B11}"/>
              </a:ext>
            </a:extLst>
          </p:cNvPr>
          <p:cNvCxnSpPr/>
          <p:nvPr/>
        </p:nvCxnSpPr>
        <p:spPr>
          <a:xfrm>
            <a:off x="0" y="260648"/>
            <a:ext cx="9144000" cy="0"/>
          </a:xfrm>
          <a:prstGeom prst="line">
            <a:avLst/>
          </a:prstGeom>
          <a:ln w="6350" cap="flat" cmpd="sng" algn="ctr">
            <a:solidFill>
              <a:srgbClr val="000000"/>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8" name="Straight Connector 7">
            <a:extLst>
              <a:ext uri="{FF2B5EF4-FFF2-40B4-BE49-F238E27FC236}">
                <a16:creationId xmlns:a16="http://schemas.microsoft.com/office/drawing/2014/main" id="{3E02B7C3-4ECA-A5CB-ACD2-EACA6E92CFF6}"/>
              </a:ext>
            </a:extLst>
          </p:cNvPr>
          <p:cNvCxnSpPr/>
          <p:nvPr/>
        </p:nvCxnSpPr>
        <p:spPr>
          <a:xfrm>
            <a:off x="5455949" y="-4362"/>
            <a:ext cx="2539" cy="566100"/>
          </a:xfrm>
          <a:prstGeom prst="line">
            <a:avLst/>
          </a:prstGeom>
          <a:ln w="6350" cap="flat" cmpd="sng" algn="ctr">
            <a:solidFill>
              <a:srgbClr val="00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9" name="Straight Connector 8">
            <a:extLst>
              <a:ext uri="{FF2B5EF4-FFF2-40B4-BE49-F238E27FC236}">
                <a16:creationId xmlns:a16="http://schemas.microsoft.com/office/drawing/2014/main" id="{37F89832-BD30-23D4-B049-AF2D6E43CBFF}"/>
              </a:ext>
            </a:extLst>
          </p:cNvPr>
          <p:cNvCxnSpPr/>
          <p:nvPr/>
        </p:nvCxnSpPr>
        <p:spPr>
          <a:xfrm>
            <a:off x="3048000" y="-27384"/>
            <a:ext cx="0" cy="576064"/>
          </a:xfrm>
          <a:prstGeom prst="line">
            <a:avLst/>
          </a:prstGeom>
          <a:ln w="6350" cap="flat" cmpd="sng" algn="ctr">
            <a:solidFill>
              <a:srgbClr val="00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10" name="TextBox 9">
            <a:extLst>
              <a:ext uri="{FF2B5EF4-FFF2-40B4-BE49-F238E27FC236}">
                <a16:creationId xmlns:a16="http://schemas.microsoft.com/office/drawing/2014/main" id="{9D2FABEB-4626-666B-1DAF-C59634FEF243}"/>
              </a:ext>
            </a:extLst>
          </p:cNvPr>
          <p:cNvSpPr txBox="1"/>
          <p:nvPr/>
        </p:nvSpPr>
        <p:spPr>
          <a:xfrm>
            <a:off x="9014" y="0"/>
            <a:ext cx="720069" cy="215444"/>
          </a:xfrm>
          <a:prstGeom prst="rect">
            <a:avLst/>
          </a:prstGeom>
          <a:noFill/>
        </p:spPr>
        <p:txBody>
          <a:bodyPr wrap="none" lIns="91440" tIns="45720" rIns="91440" bIns="45720" rtlCol="0" anchor="t">
            <a:spAutoFit/>
          </a:bodyPr>
          <a:lstStyle/>
          <a:p>
            <a:r>
              <a:rPr lang="es-ES_tradnl" sz="800" b="1"/>
              <a:t>Cliente: CCP </a:t>
            </a:r>
          </a:p>
        </p:txBody>
      </p:sp>
      <p:sp>
        <p:nvSpPr>
          <p:cNvPr id="11" name="TextBox 10">
            <a:extLst>
              <a:ext uri="{FF2B5EF4-FFF2-40B4-BE49-F238E27FC236}">
                <a16:creationId xmlns:a16="http://schemas.microsoft.com/office/drawing/2014/main" id="{A6F514A4-8372-92C3-7D3B-193FFD3814B8}"/>
              </a:ext>
            </a:extLst>
          </p:cNvPr>
          <p:cNvSpPr txBox="1"/>
          <p:nvPr/>
        </p:nvSpPr>
        <p:spPr>
          <a:xfrm>
            <a:off x="5534456" y="305853"/>
            <a:ext cx="321422" cy="215444"/>
          </a:xfrm>
          <a:prstGeom prst="rect">
            <a:avLst/>
          </a:prstGeom>
          <a:noFill/>
        </p:spPr>
        <p:txBody>
          <a:bodyPr wrap="none" rtlCol="0">
            <a:spAutoFit/>
          </a:bodyPr>
          <a:lstStyle/>
          <a:p>
            <a:r>
              <a:rPr lang="es-ES_tradnl" sz="800" b="1"/>
              <a:t>ID:</a:t>
            </a:r>
          </a:p>
        </p:txBody>
      </p:sp>
      <p:sp>
        <p:nvSpPr>
          <p:cNvPr id="12" name="TextBox 11">
            <a:extLst>
              <a:ext uri="{FF2B5EF4-FFF2-40B4-BE49-F238E27FC236}">
                <a16:creationId xmlns:a16="http://schemas.microsoft.com/office/drawing/2014/main" id="{12A66085-D483-7A04-C481-963AD28A6ED5}"/>
              </a:ext>
            </a:extLst>
          </p:cNvPr>
          <p:cNvSpPr txBox="1"/>
          <p:nvPr/>
        </p:nvSpPr>
        <p:spPr>
          <a:xfrm>
            <a:off x="7671066" y="626500"/>
            <a:ext cx="1204176" cy="338554"/>
          </a:xfrm>
          <a:prstGeom prst="rect">
            <a:avLst/>
          </a:prstGeom>
          <a:noFill/>
        </p:spPr>
        <p:txBody>
          <a:bodyPr wrap="none" lIns="91440" tIns="45720" rIns="91440" bIns="45720" rtlCol="0" anchor="t">
            <a:spAutoFit/>
          </a:bodyPr>
          <a:lstStyle/>
          <a:p>
            <a:r>
              <a:rPr lang="es-ES_tradnl" sz="800" b="1"/>
              <a:t>Estilo: Cliente- Servidor,</a:t>
            </a:r>
          </a:p>
          <a:p>
            <a:r>
              <a:rPr lang="es-ES_tradnl" sz="800" b="1">
                <a:ea typeface="Calibri"/>
                <a:cs typeface="Calibri"/>
              </a:rPr>
              <a:t>Microservicios </a:t>
            </a:r>
          </a:p>
        </p:txBody>
      </p:sp>
      <p:sp>
        <p:nvSpPr>
          <p:cNvPr id="13" name="TextBox 12">
            <a:extLst>
              <a:ext uri="{FF2B5EF4-FFF2-40B4-BE49-F238E27FC236}">
                <a16:creationId xmlns:a16="http://schemas.microsoft.com/office/drawing/2014/main" id="{7BBE65B9-FA19-94CC-1D1F-042471848D0B}"/>
              </a:ext>
            </a:extLst>
          </p:cNvPr>
          <p:cNvSpPr txBox="1"/>
          <p:nvPr/>
        </p:nvSpPr>
        <p:spPr>
          <a:xfrm>
            <a:off x="5523112" y="0"/>
            <a:ext cx="1029449" cy="215444"/>
          </a:xfrm>
          <a:prstGeom prst="rect">
            <a:avLst/>
          </a:prstGeom>
          <a:noFill/>
        </p:spPr>
        <p:txBody>
          <a:bodyPr wrap="none" lIns="91440" tIns="45720" rIns="91440" bIns="45720" rtlCol="0" anchor="t">
            <a:spAutoFit/>
          </a:bodyPr>
          <a:lstStyle/>
          <a:p>
            <a:r>
              <a:rPr lang="es-ES_tradnl" sz="800" b="1"/>
              <a:t>Arquitecto: Grupo 5</a:t>
            </a:r>
          </a:p>
        </p:txBody>
      </p:sp>
      <p:sp>
        <p:nvSpPr>
          <p:cNvPr id="14" name="TextBox 13">
            <a:extLst>
              <a:ext uri="{FF2B5EF4-FFF2-40B4-BE49-F238E27FC236}">
                <a16:creationId xmlns:a16="http://schemas.microsoft.com/office/drawing/2014/main" id="{17C5D9A2-39EE-D1A5-B699-55C99F1C855D}"/>
              </a:ext>
            </a:extLst>
          </p:cNvPr>
          <p:cNvSpPr txBox="1"/>
          <p:nvPr/>
        </p:nvSpPr>
        <p:spPr>
          <a:xfrm>
            <a:off x="7788033" y="13156"/>
            <a:ext cx="515335" cy="215444"/>
          </a:xfrm>
          <a:prstGeom prst="rect">
            <a:avLst/>
          </a:prstGeom>
          <a:noFill/>
        </p:spPr>
        <p:txBody>
          <a:bodyPr wrap="none" rtlCol="0">
            <a:spAutoFit/>
          </a:bodyPr>
          <a:lstStyle/>
          <a:p>
            <a:r>
              <a:rPr lang="es-ES_tradnl" sz="800" b="1"/>
              <a:t>Fecha:</a:t>
            </a:r>
          </a:p>
        </p:txBody>
      </p:sp>
      <p:sp>
        <p:nvSpPr>
          <p:cNvPr id="15" name="TextBox 14">
            <a:extLst>
              <a:ext uri="{FF2B5EF4-FFF2-40B4-BE49-F238E27FC236}">
                <a16:creationId xmlns:a16="http://schemas.microsoft.com/office/drawing/2014/main" id="{BC8F1D51-60D5-B495-03B0-9E3026391E2F}"/>
              </a:ext>
            </a:extLst>
          </p:cNvPr>
          <p:cNvSpPr txBox="1"/>
          <p:nvPr/>
        </p:nvSpPr>
        <p:spPr>
          <a:xfrm>
            <a:off x="7788033" y="302459"/>
            <a:ext cx="691215" cy="215444"/>
          </a:xfrm>
          <a:prstGeom prst="rect">
            <a:avLst/>
          </a:prstGeom>
          <a:noFill/>
        </p:spPr>
        <p:txBody>
          <a:bodyPr wrap="none" lIns="91440" tIns="45720" rIns="91440" bIns="45720" rtlCol="0" anchor="t">
            <a:spAutoFit/>
          </a:bodyPr>
          <a:lstStyle/>
          <a:p>
            <a:r>
              <a:rPr lang="es-ES_tradnl" sz="800" b="1"/>
              <a:t>Versión: 1.0</a:t>
            </a:r>
          </a:p>
        </p:txBody>
      </p:sp>
      <p:sp>
        <p:nvSpPr>
          <p:cNvPr id="16" name="TextBox 15">
            <a:extLst>
              <a:ext uri="{FF2B5EF4-FFF2-40B4-BE49-F238E27FC236}">
                <a16:creationId xmlns:a16="http://schemas.microsoft.com/office/drawing/2014/main" id="{5C1B4108-FE57-3FFD-F9F7-6D8915DA4C14}"/>
              </a:ext>
            </a:extLst>
          </p:cNvPr>
          <p:cNvSpPr txBox="1"/>
          <p:nvPr/>
        </p:nvSpPr>
        <p:spPr>
          <a:xfrm>
            <a:off x="7669977" y="2310901"/>
            <a:ext cx="745680" cy="338554"/>
          </a:xfrm>
          <a:prstGeom prst="rect">
            <a:avLst/>
          </a:prstGeom>
          <a:noFill/>
        </p:spPr>
        <p:txBody>
          <a:bodyPr wrap="square" lIns="91440" tIns="45720" rIns="91440" bIns="45720" rtlCol="0" anchor="t">
            <a:spAutoFit/>
          </a:bodyPr>
          <a:lstStyle/>
          <a:p>
            <a:r>
              <a:rPr lang="es-ES_tradnl" sz="800" b="1"/>
              <a:t>Notación:</a:t>
            </a:r>
          </a:p>
          <a:p>
            <a:r>
              <a:rPr lang="es-ES_tradnl" sz="800" b="1">
                <a:ea typeface="Calibri"/>
                <a:cs typeface="Calibri"/>
              </a:rPr>
              <a:t> - UML</a:t>
            </a:r>
          </a:p>
        </p:txBody>
      </p:sp>
      <p:sp>
        <p:nvSpPr>
          <p:cNvPr id="17" name="Rectangle 16">
            <a:extLst>
              <a:ext uri="{FF2B5EF4-FFF2-40B4-BE49-F238E27FC236}">
                <a16:creationId xmlns:a16="http://schemas.microsoft.com/office/drawing/2014/main" id="{1F435CA1-38AD-FCFF-FDC8-C8F2F743CFAB}"/>
              </a:ext>
            </a:extLst>
          </p:cNvPr>
          <p:cNvSpPr/>
          <p:nvPr/>
        </p:nvSpPr>
        <p:spPr>
          <a:xfrm>
            <a:off x="1547664" y="11043"/>
            <a:ext cx="886781" cy="215444"/>
          </a:xfrm>
          <a:prstGeom prst="rect">
            <a:avLst/>
          </a:prstGeom>
        </p:spPr>
        <p:txBody>
          <a:bodyPr wrap="none" lIns="91440" tIns="45720" rIns="91440" bIns="45720" anchor="t">
            <a:spAutoFit/>
          </a:bodyPr>
          <a:lstStyle/>
          <a:p>
            <a:r>
              <a:rPr lang="es-ES_tradnl" sz="800" b="1"/>
              <a:t>Proyecto: Reto 2</a:t>
            </a:r>
          </a:p>
        </p:txBody>
      </p:sp>
      <p:cxnSp>
        <p:nvCxnSpPr>
          <p:cNvPr id="18" name="Straight Connector 17">
            <a:extLst>
              <a:ext uri="{FF2B5EF4-FFF2-40B4-BE49-F238E27FC236}">
                <a16:creationId xmlns:a16="http://schemas.microsoft.com/office/drawing/2014/main" id="{8B315B18-B236-27AB-F3AF-086244935F14}"/>
              </a:ext>
            </a:extLst>
          </p:cNvPr>
          <p:cNvCxnSpPr/>
          <p:nvPr/>
        </p:nvCxnSpPr>
        <p:spPr>
          <a:xfrm rot="5400000">
            <a:off x="1247960" y="128305"/>
            <a:ext cx="312965" cy="1588"/>
          </a:xfrm>
          <a:prstGeom prst="line">
            <a:avLst/>
          </a:prstGeom>
          <a:ln w="6350" cap="flat" cmpd="sng" algn="ctr">
            <a:solidFill>
              <a:srgbClr val="00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A91FA056-0B59-C1C3-E86A-EB9DF15AEE3E}"/>
              </a:ext>
            </a:extLst>
          </p:cNvPr>
          <p:cNvCxnSpPr/>
          <p:nvPr/>
        </p:nvCxnSpPr>
        <p:spPr>
          <a:xfrm rot="5400000">
            <a:off x="7563656" y="128305"/>
            <a:ext cx="312965" cy="1588"/>
          </a:xfrm>
          <a:prstGeom prst="line">
            <a:avLst/>
          </a:prstGeom>
          <a:ln w="6350" cap="flat" cmpd="sng" algn="ctr">
            <a:solidFill>
              <a:srgbClr val="00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20" name="Rectangle 19">
            <a:extLst>
              <a:ext uri="{FF2B5EF4-FFF2-40B4-BE49-F238E27FC236}">
                <a16:creationId xmlns:a16="http://schemas.microsoft.com/office/drawing/2014/main" id="{739879F9-DC3A-4E13-AF9F-CB614314C0D7}"/>
              </a:ext>
            </a:extLst>
          </p:cNvPr>
          <p:cNvSpPr/>
          <p:nvPr/>
        </p:nvSpPr>
        <p:spPr>
          <a:xfrm>
            <a:off x="3046412" y="323273"/>
            <a:ext cx="2294218" cy="215444"/>
          </a:xfrm>
          <a:prstGeom prst="rect">
            <a:avLst/>
          </a:prstGeom>
        </p:spPr>
        <p:txBody>
          <a:bodyPr wrap="none" lIns="91440" tIns="45720" rIns="91440" bIns="45720" anchor="t">
            <a:spAutoFit/>
          </a:bodyPr>
          <a:lstStyle/>
          <a:p>
            <a:r>
              <a:rPr lang="es-ES_tradnl" sz="800" b="1"/>
              <a:t>Título: Zoom  Diagrama de Componentes - Pedido</a:t>
            </a:r>
            <a:endParaRPr lang="es-ES_tradnl" sz="800"/>
          </a:p>
        </p:txBody>
      </p:sp>
      <p:cxnSp>
        <p:nvCxnSpPr>
          <p:cNvPr id="21" name="Straight Connector 20">
            <a:extLst>
              <a:ext uri="{FF2B5EF4-FFF2-40B4-BE49-F238E27FC236}">
                <a16:creationId xmlns:a16="http://schemas.microsoft.com/office/drawing/2014/main" id="{199D4E87-9BA4-4A83-909B-7DC793BE6EE5}"/>
              </a:ext>
            </a:extLst>
          </p:cNvPr>
          <p:cNvCxnSpPr/>
          <p:nvPr/>
        </p:nvCxnSpPr>
        <p:spPr>
          <a:xfrm flipH="1">
            <a:off x="7719344" y="1338671"/>
            <a:ext cx="1411289" cy="0"/>
          </a:xfrm>
          <a:prstGeom prst="line">
            <a:avLst/>
          </a:prstGeom>
          <a:ln w="6350" cap="flat" cmpd="sng" algn="ctr">
            <a:solidFill>
              <a:srgbClr val="00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9EE1AE83-F186-D2F7-C9B9-EFB0D221B982}"/>
              </a:ext>
            </a:extLst>
          </p:cNvPr>
          <p:cNvCxnSpPr/>
          <p:nvPr/>
        </p:nvCxnSpPr>
        <p:spPr>
          <a:xfrm>
            <a:off x="7719344" y="260648"/>
            <a:ext cx="0" cy="288032"/>
          </a:xfrm>
          <a:prstGeom prst="line">
            <a:avLst/>
          </a:prstGeom>
          <a:ln w="6350" cap="flat" cmpd="sng" algn="ctr">
            <a:solidFill>
              <a:srgbClr val="00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23" name="TextBox 22">
            <a:extLst>
              <a:ext uri="{FF2B5EF4-FFF2-40B4-BE49-F238E27FC236}">
                <a16:creationId xmlns:a16="http://schemas.microsoft.com/office/drawing/2014/main" id="{F939B781-3228-92A5-420D-ED25D8637830}"/>
              </a:ext>
            </a:extLst>
          </p:cNvPr>
          <p:cNvSpPr txBox="1"/>
          <p:nvPr/>
        </p:nvSpPr>
        <p:spPr>
          <a:xfrm>
            <a:off x="3047999" y="16237"/>
            <a:ext cx="575799" cy="215444"/>
          </a:xfrm>
          <a:prstGeom prst="rect">
            <a:avLst/>
          </a:prstGeom>
          <a:noFill/>
        </p:spPr>
        <p:txBody>
          <a:bodyPr wrap="none" lIns="91440" tIns="45720" rIns="91440" bIns="45720" rtlCol="0" anchor="t">
            <a:spAutoFit/>
          </a:bodyPr>
          <a:lstStyle/>
          <a:p>
            <a:r>
              <a:rPr lang="es-ES_tradnl" sz="800" b="1"/>
              <a:t>Grupo: 5 </a:t>
            </a:r>
          </a:p>
        </p:txBody>
      </p:sp>
      <p:sp>
        <p:nvSpPr>
          <p:cNvPr id="24" name="TextBox 23">
            <a:extLst>
              <a:ext uri="{FF2B5EF4-FFF2-40B4-BE49-F238E27FC236}">
                <a16:creationId xmlns:a16="http://schemas.microsoft.com/office/drawing/2014/main" id="{A962E5B2-5B1A-E030-49DB-6C1454208BE2}"/>
              </a:ext>
            </a:extLst>
          </p:cNvPr>
          <p:cNvSpPr txBox="1"/>
          <p:nvPr/>
        </p:nvSpPr>
        <p:spPr>
          <a:xfrm>
            <a:off x="8377507" y="11043"/>
            <a:ext cx="468529" cy="215444"/>
          </a:xfrm>
          <a:prstGeom prst="rect">
            <a:avLst/>
          </a:prstGeom>
          <a:noFill/>
        </p:spPr>
        <p:txBody>
          <a:bodyPr wrap="square" rtlCol="0">
            <a:spAutoFit/>
          </a:bodyPr>
          <a:lstStyle/>
          <a:p>
            <a:endParaRPr lang="es-ES_tradnl" sz="800"/>
          </a:p>
        </p:txBody>
      </p:sp>
      <p:sp>
        <p:nvSpPr>
          <p:cNvPr id="25" name="TextBox 24">
            <a:extLst>
              <a:ext uri="{FF2B5EF4-FFF2-40B4-BE49-F238E27FC236}">
                <a16:creationId xmlns:a16="http://schemas.microsoft.com/office/drawing/2014/main" id="{55B39BF5-A388-C484-620C-319D87286F95}"/>
              </a:ext>
            </a:extLst>
          </p:cNvPr>
          <p:cNvSpPr txBox="1"/>
          <p:nvPr/>
        </p:nvSpPr>
        <p:spPr>
          <a:xfrm>
            <a:off x="9014" y="317124"/>
            <a:ext cx="861133" cy="215444"/>
          </a:xfrm>
          <a:prstGeom prst="rect">
            <a:avLst/>
          </a:prstGeom>
          <a:noFill/>
        </p:spPr>
        <p:txBody>
          <a:bodyPr wrap="none" lIns="91440" tIns="45720" rIns="91440" bIns="45720" rtlCol="0" anchor="t">
            <a:spAutoFit/>
          </a:bodyPr>
          <a:lstStyle/>
          <a:p>
            <a:r>
              <a:rPr lang="es-ES_tradnl" sz="800" b="1"/>
              <a:t>Vista: Funcional</a:t>
            </a:r>
            <a:endParaRPr lang="es-ES_tradnl" sz="800" b="1">
              <a:ea typeface="Calibri"/>
              <a:cs typeface="Calibri"/>
            </a:endParaRPr>
          </a:p>
        </p:txBody>
      </p:sp>
      <p:sp>
        <p:nvSpPr>
          <p:cNvPr id="26" name="TextBox 25">
            <a:extLst>
              <a:ext uri="{FF2B5EF4-FFF2-40B4-BE49-F238E27FC236}">
                <a16:creationId xmlns:a16="http://schemas.microsoft.com/office/drawing/2014/main" id="{C4BCAF16-98D9-FF87-EDBE-CC9F17095C10}"/>
              </a:ext>
            </a:extLst>
          </p:cNvPr>
          <p:cNvSpPr txBox="1"/>
          <p:nvPr/>
        </p:nvSpPr>
        <p:spPr>
          <a:xfrm>
            <a:off x="7671464" y="1339342"/>
            <a:ext cx="1317990" cy="584775"/>
          </a:xfrm>
          <a:prstGeom prst="rect">
            <a:avLst/>
          </a:prstGeom>
          <a:noFill/>
        </p:spPr>
        <p:txBody>
          <a:bodyPr wrap="none" lIns="91440" tIns="45720" rIns="91440" bIns="45720" rtlCol="0" anchor="t">
            <a:spAutoFit/>
          </a:bodyPr>
          <a:lstStyle/>
          <a:p>
            <a:r>
              <a:rPr lang="es-ES_tradnl" sz="800" b="1"/>
              <a:t>Tácticas:</a:t>
            </a:r>
          </a:p>
          <a:p>
            <a:r>
              <a:rPr lang="es-ES_tradnl" sz="800" b="1">
                <a:ea typeface="Calibri"/>
                <a:cs typeface="Calibri"/>
              </a:rPr>
              <a:t> - Verificar Integridad de </a:t>
            </a:r>
          </a:p>
          <a:p>
            <a:r>
              <a:rPr lang="es-ES_tradnl" sz="800" b="1">
                <a:ea typeface="Calibri"/>
                <a:cs typeface="Calibri"/>
              </a:rPr>
              <a:t>    Mensajes</a:t>
            </a:r>
          </a:p>
          <a:p>
            <a:r>
              <a:rPr lang="es-ES_tradnl" sz="800" b="1">
                <a:ea typeface="Calibri"/>
                <a:cs typeface="Calibri"/>
              </a:rPr>
              <a:t> </a:t>
            </a:r>
          </a:p>
        </p:txBody>
      </p:sp>
      <p:cxnSp>
        <p:nvCxnSpPr>
          <p:cNvPr id="27" name="Straight Connector 26">
            <a:extLst>
              <a:ext uri="{FF2B5EF4-FFF2-40B4-BE49-F238E27FC236}">
                <a16:creationId xmlns:a16="http://schemas.microsoft.com/office/drawing/2014/main" id="{CAE3D893-1348-B52E-0C18-6B7FB99BB118}"/>
              </a:ext>
            </a:extLst>
          </p:cNvPr>
          <p:cNvCxnSpPr/>
          <p:nvPr/>
        </p:nvCxnSpPr>
        <p:spPr>
          <a:xfrm flipH="1">
            <a:off x="7732711" y="2209800"/>
            <a:ext cx="1411289" cy="0"/>
          </a:xfrm>
          <a:prstGeom prst="line">
            <a:avLst/>
          </a:prstGeom>
          <a:ln w="6350" cap="flat" cmpd="sng" algn="ctr">
            <a:solidFill>
              <a:srgbClr val="00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28" name="Footer Placeholder 3">
            <a:extLst>
              <a:ext uri="{FF2B5EF4-FFF2-40B4-BE49-F238E27FC236}">
                <a16:creationId xmlns:a16="http://schemas.microsoft.com/office/drawing/2014/main" id="{2FBC30FB-77B6-82E8-F3FD-26D99E221C4A}"/>
              </a:ext>
            </a:extLst>
          </p:cNvPr>
          <p:cNvSpPr>
            <a:spLocks noGrp="1"/>
          </p:cNvSpPr>
          <p:nvPr>
            <p:ph type="ftr" sz="quarter" idx="11"/>
          </p:nvPr>
        </p:nvSpPr>
        <p:spPr>
          <a:xfrm>
            <a:off x="1374141" y="6461033"/>
            <a:ext cx="6251676" cy="365125"/>
          </a:xfrm>
          <a:prstGeom prst="rect">
            <a:avLst/>
          </a:prstGeom>
        </p:spPr>
        <p:txBody>
          <a:bodyPr vert="horz" lIns="91440" tIns="45720" rIns="91440" bIns="45720" rtlCol="0" anchor="ctr"/>
          <a:lstStyle>
            <a:defPPr>
              <a:defRPr lang="es-CO"/>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s-CO"/>
              <a:t>© Universidad de Los Andes – Departamento de Sistemas y Computación</a:t>
            </a:r>
          </a:p>
        </p:txBody>
      </p:sp>
      <p:pic>
        <p:nvPicPr>
          <p:cNvPr id="29" name="Picture 28" descr="A screenshot of a computer&#10;&#10;AI-generated content may be incorrect.">
            <a:extLst>
              <a:ext uri="{FF2B5EF4-FFF2-40B4-BE49-F238E27FC236}">
                <a16:creationId xmlns:a16="http://schemas.microsoft.com/office/drawing/2014/main" id="{D7651C41-1570-0AF9-1F8F-86050F0A4212}"/>
              </a:ext>
            </a:extLst>
          </p:cNvPr>
          <p:cNvPicPr>
            <a:picLocks noChangeAspect="1"/>
          </p:cNvPicPr>
          <p:nvPr/>
        </p:nvPicPr>
        <p:blipFill>
          <a:blip r:embed="rId2"/>
          <a:stretch>
            <a:fillRect/>
          </a:stretch>
        </p:blipFill>
        <p:spPr>
          <a:xfrm>
            <a:off x="1108222" y="623454"/>
            <a:ext cx="5368920" cy="5576455"/>
          </a:xfrm>
          <a:prstGeom prst="rect">
            <a:avLst/>
          </a:prstGeom>
        </p:spPr>
      </p:pic>
    </p:spTree>
    <p:extLst>
      <p:ext uri="{BB962C8B-B14F-4D97-AF65-F5344CB8AC3E}">
        <p14:creationId xmlns:p14="http://schemas.microsoft.com/office/powerpoint/2010/main" val="27948340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a:xfrm>
            <a:off x="570384" y="1484784"/>
            <a:ext cx="8003232" cy="720000"/>
          </a:xfrm>
        </p:spPr>
        <p:txBody>
          <a:bodyPr/>
          <a:lstStyle/>
          <a:p>
            <a:pPr algn="ctr"/>
            <a:r>
              <a:rPr lang="es-CO" sz="2800"/>
              <a:t>Trabajo en Grupo</a:t>
            </a:r>
          </a:p>
        </p:txBody>
      </p:sp>
      <p:sp>
        <p:nvSpPr>
          <p:cNvPr id="3" name="Slide Number Placeholder 2"/>
          <p:cNvSpPr>
            <a:spLocks noGrp="1"/>
          </p:cNvSpPr>
          <p:nvPr>
            <p:ph type="sldNum" sz="quarter" idx="4"/>
          </p:nvPr>
        </p:nvSpPr>
        <p:spPr/>
        <p:txBody>
          <a:bodyPr/>
          <a:lstStyle/>
          <a:p>
            <a:fld id="{0AEE6DC9-5AC4-4174-887C-07A615CCC701}" type="slidenum">
              <a:rPr lang="es-CO" smtClean="0"/>
              <a:pPr/>
              <a:t>2</a:t>
            </a:fld>
            <a:endParaRPr lang="es-CO"/>
          </a:p>
        </p:txBody>
      </p:sp>
      <p:sp>
        <p:nvSpPr>
          <p:cNvPr id="7" name="TextBox 6">
            <a:extLst>
              <a:ext uri="{FF2B5EF4-FFF2-40B4-BE49-F238E27FC236}">
                <a16:creationId xmlns:a16="http://schemas.microsoft.com/office/drawing/2014/main" id="{5E7C9193-4386-3145-B2C4-38ABC0C27A3A}"/>
              </a:ext>
            </a:extLst>
          </p:cNvPr>
          <p:cNvSpPr txBox="1"/>
          <p:nvPr/>
        </p:nvSpPr>
        <p:spPr>
          <a:xfrm>
            <a:off x="251520" y="2780928"/>
            <a:ext cx="8640960" cy="646331"/>
          </a:xfrm>
          <a:prstGeom prst="rect">
            <a:avLst/>
          </a:prstGeom>
          <a:solidFill>
            <a:schemeClr val="bg1">
              <a:lumMod val="85000"/>
            </a:schemeClr>
          </a:solidFill>
        </p:spPr>
        <p:txBody>
          <a:bodyPr wrap="square" rtlCol="0">
            <a:spAutoFit/>
          </a:bodyPr>
          <a:lstStyle/>
          <a:p>
            <a:r>
              <a:rPr lang="es-ES_tradnl" sz="1200"/>
              <a:t>El propósito de este trabajo es identificar los requerimientos arquitecturalmente significativos del reto 2, producir un diseño para satisfacer dichos requerimientos, utilizando estilos y tácticas de arquitectura asociadas a la disponibilidad y la seguridad.</a:t>
            </a:r>
          </a:p>
          <a:p>
            <a:endParaRPr lang="es-ES_tradnl" sz="1200"/>
          </a:p>
        </p:txBody>
      </p:sp>
      <p:sp>
        <p:nvSpPr>
          <p:cNvPr id="2" name="Footer Placeholder 3">
            <a:extLst>
              <a:ext uri="{FF2B5EF4-FFF2-40B4-BE49-F238E27FC236}">
                <a16:creationId xmlns:a16="http://schemas.microsoft.com/office/drawing/2014/main" id="{A7C9B5A0-4A3E-74F9-33C0-37041B65E34F}"/>
              </a:ext>
            </a:extLst>
          </p:cNvPr>
          <p:cNvSpPr txBox="1">
            <a:spLocks/>
          </p:cNvSpPr>
          <p:nvPr/>
        </p:nvSpPr>
        <p:spPr>
          <a:xfrm>
            <a:off x="1374141" y="6461033"/>
            <a:ext cx="6251676" cy="365125"/>
          </a:xfrm>
          <a:prstGeom prst="rect">
            <a:avLst/>
          </a:prstGeom>
        </p:spPr>
        <p:txBody>
          <a:bodyPr vert="horz" lIns="91440" tIns="45720" rIns="91440" bIns="45720" rtlCol="0" anchor="ctr"/>
          <a:lstStyle>
            <a:defPPr>
              <a:defRPr lang="es-CO"/>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s-CO"/>
              <a:t>© Universidad de Los Andes – Departamento de Sistemas y Computación</a:t>
            </a:r>
          </a:p>
        </p:txBody>
      </p:sp>
    </p:spTree>
    <p:extLst>
      <p:ext uri="{BB962C8B-B14F-4D97-AF65-F5344CB8AC3E}">
        <p14:creationId xmlns:p14="http://schemas.microsoft.com/office/powerpoint/2010/main" val="24830346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61A6C5-446E-A254-819E-3025E82E00F7}"/>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919AAA6-8862-C42B-8335-B57FF64D6116}"/>
              </a:ext>
            </a:extLst>
          </p:cNvPr>
          <p:cNvSpPr>
            <a:spLocks noGrp="1"/>
          </p:cNvSpPr>
          <p:nvPr>
            <p:ph type="sldNum" sz="quarter" idx="4"/>
          </p:nvPr>
        </p:nvSpPr>
        <p:spPr/>
        <p:txBody>
          <a:bodyPr/>
          <a:lstStyle/>
          <a:p>
            <a:fld id="{0AEE6DC9-5AC4-4174-887C-07A615CCC701}" type="slidenum">
              <a:rPr lang="es-CO" smtClean="0"/>
              <a:pPr/>
              <a:t>20</a:t>
            </a:fld>
            <a:endParaRPr lang="es-CO"/>
          </a:p>
        </p:txBody>
      </p:sp>
      <p:sp>
        <p:nvSpPr>
          <p:cNvPr id="4" name="Rectangle 3">
            <a:extLst>
              <a:ext uri="{FF2B5EF4-FFF2-40B4-BE49-F238E27FC236}">
                <a16:creationId xmlns:a16="http://schemas.microsoft.com/office/drawing/2014/main" id="{BA65193B-4334-8CC0-9D47-5F1B00633368}"/>
              </a:ext>
            </a:extLst>
          </p:cNvPr>
          <p:cNvSpPr/>
          <p:nvPr/>
        </p:nvSpPr>
        <p:spPr>
          <a:xfrm>
            <a:off x="1" y="0"/>
            <a:ext cx="9143999" cy="13407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26C6CC87-034B-669C-D578-1F8EF16D18D2}"/>
              </a:ext>
            </a:extLst>
          </p:cNvPr>
          <p:cNvSpPr/>
          <p:nvPr/>
        </p:nvSpPr>
        <p:spPr>
          <a:xfrm>
            <a:off x="7719344" y="551621"/>
            <a:ext cx="1411289" cy="5776777"/>
          </a:xfrm>
          <a:prstGeom prst="rect">
            <a:avLst/>
          </a:prstGeom>
          <a:solidFill>
            <a:srgbClr val="BFBFBF"/>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sz="800"/>
          </a:p>
        </p:txBody>
      </p:sp>
      <p:sp>
        <p:nvSpPr>
          <p:cNvPr id="6" name="Rectangle 5">
            <a:extLst>
              <a:ext uri="{FF2B5EF4-FFF2-40B4-BE49-F238E27FC236}">
                <a16:creationId xmlns:a16="http://schemas.microsoft.com/office/drawing/2014/main" id="{F47F1C85-EA75-A9E0-ECB6-6E15672EFA3D}"/>
              </a:ext>
            </a:extLst>
          </p:cNvPr>
          <p:cNvSpPr/>
          <p:nvPr/>
        </p:nvSpPr>
        <p:spPr>
          <a:xfrm>
            <a:off x="0" y="-27383"/>
            <a:ext cx="9144000" cy="576064"/>
          </a:xfrm>
          <a:prstGeom prst="rect">
            <a:avLst/>
          </a:prstGeom>
          <a:solidFill>
            <a:srgbClr val="BFBFBF"/>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sz="800"/>
          </a:p>
        </p:txBody>
      </p:sp>
      <p:cxnSp>
        <p:nvCxnSpPr>
          <p:cNvPr id="7" name="Straight Connector 6">
            <a:extLst>
              <a:ext uri="{FF2B5EF4-FFF2-40B4-BE49-F238E27FC236}">
                <a16:creationId xmlns:a16="http://schemas.microsoft.com/office/drawing/2014/main" id="{7C654700-A101-2B97-C9EF-1B7C4D8D744C}"/>
              </a:ext>
            </a:extLst>
          </p:cNvPr>
          <p:cNvCxnSpPr/>
          <p:nvPr/>
        </p:nvCxnSpPr>
        <p:spPr>
          <a:xfrm>
            <a:off x="0" y="260648"/>
            <a:ext cx="9144000" cy="0"/>
          </a:xfrm>
          <a:prstGeom prst="line">
            <a:avLst/>
          </a:prstGeom>
          <a:ln w="6350" cap="flat" cmpd="sng" algn="ctr">
            <a:solidFill>
              <a:srgbClr val="000000"/>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8" name="Straight Connector 7">
            <a:extLst>
              <a:ext uri="{FF2B5EF4-FFF2-40B4-BE49-F238E27FC236}">
                <a16:creationId xmlns:a16="http://schemas.microsoft.com/office/drawing/2014/main" id="{27D3D43E-A0FB-0122-DD78-DCC02832FF0F}"/>
              </a:ext>
            </a:extLst>
          </p:cNvPr>
          <p:cNvCxnSpPr/>
          <p:nvPr/>
        </p:nvCxnSpPr>
        <p:spPr>
          <a:xfrm>
            <a:off x="5455949" y="-4362"/>
            <a:ext cx="2539" cy="566100"/>
          </a:xfrm>
          <a:prstGeom prst="line">
            <a:avLst/>
          </a:prstGeom>
          <a:ln w="6350" cap="flat" cmpd="sng" algn="ctr">
            <a:solidFill>
              <a:srgbClr val="00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9" name="Straight Connector 8">
            <a:extLst>
              <a:ext uri="{FF2B5EF4-FFF2-40B4-BE49-F238E27FC236}">
                <a16:creationId xmlns:a16="http://schemas.microsoft.com/office/drawing/2014/main" id="{33D700A4-9570-1F88-33AD-9C6C96FF5C1F}"/>
              </a:ext>
            </a:extLst>
          </p:cNvPr>
          <p:cNvCxnSpPr/>
          <p:nvPr/>
        </p:nvCxnSpPr>
        <p:spPr>
          <a:xfrm>
            <a:off x="3048000" y="-27384"/>
            <a:ext cx="0" cy="576064"/>
          </a:xfrm>
          <a:prstGeom prst="line">
            <a:avLst/>
          </a:prstGeom>
          <a:ln w="6350" cap="flat" cmpd="sng" algn="ctr">
            <a:solidFill>
              <a:srgbClr val="00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10" name="TextBox 9">
            <a:extLst>
              <a:ext uri="{FF2B5EF4-FFF2-40B4-BE49-F238E27FC236}">
                <a16:creationId xmlns:a16="http://schemas.microsoft.com/office/drawing/2014/main" id="{90964B51-50DD-8577-C9E7-14DEF8FF8E13}"/>
              </a:ext>
            </a:extLst>
          </p:cNvPr>
          <p:cNvSpPr txBox="1"/>
          <p:nvPr/>
        </p:nvSpPr>
        <p:spPr>
          <a:xfrm>
            <a:off x="9014" y="0"/>
            <a:ext cx="720069" cy="215444"/>
          </a:xfrm>
          <a:prstGeom prst="rect">
            <a:avLst/>
          </a:prstGeom>
          <a:noFill/>
        </p:spPr>
        <p:txBody>
          <a:bodyPr wrap="none" lIns="91440" tIns="45720" rIns="91440" bIns="45720" rtlCol="0" anchor="t">
            <a:spAutoFit/>
          </a:bodyPr>
          <a:lstStyle/>
          <a:p>
            <a:r>
              <a:rPr lang="es-ES_tradnl" sz="800" b="1"/>
              <a:t>Cliente: CCP </a:t>
            </a:r>
          </a:p>
        </p:txBody>
      </p:sp>
      <p:sp>
        <p:nvSpPr>
          <p:cNvPr id="11" name="TextBox 10">
            <a:extLst>
              <a:ext uri="{FF2B5EF4-FFF2-40B4-BE49-F238E27FC236}">
                <a16:creationId xmlns:a16="http://schemas.microsoft.com/office/drawing/2014/main" id="{F20FBB47-D793-689A-6FEE-9EF18214EE7D}"/>
              </a:ext>
            </a:extLst>
          </p:cNvPr>
          <p:cNvSpPr txBox="1"/>
          <p:nvPr/>
        </p:nvSpPr>
        <p:spPr>
          <a:xfrm>
            <a:off x="5534456" y="305853"/>
            <a:ext cx="321422" cy="215444"/>
          </a:xfrm>
          <a:prstGeom prst="rect">
            <a:avLst/>
          </a:prstGeom>
          <a:noFill/>
        </p:spPr>
        <p:txBody>
          <a:bodyPr wrap="none" rtlCol="0">
            <a:spAutoFit/>
          </a:bodyPr>
          <a:lstStyle/>
          <a:p>
            <a:r>
              <a:rPr lang="es-ES_tradnl" sz="800" b="1"/>
              <a:t>ID:</a:t>
            </a:r>
          </a:p>
        </p:txBody>
      </p:sp>
      <p:sp>
        <p:nvSpPr>
          <p:cNvPr id="12" name="TextBox 11">
            <a:extLst>
              <a:ext uri="{FF2B5EF4-FFF2-40B4-BE49-F238E27FC236}">
                <a16:creationId xmlns:a16="http://schemas.microsoft.com/office/drawing/2014/main" id="{78ABC2EC-A51C-39BF-2682-B4099EF09501}"/>
              </a:ext>
            </a:extLst>
          </p:cNvPr>
          <p:cNvSpPr txBox="1"/>
          <p:nvPr/>
        </p:nvSpPr>
        <p:spPr>
          <a:xfrm>
            <a:off x="7671066" y="626500"/>
            <a:ext cx="1204176" cy="338554"/>
          </a:xfrm>
          <a:prstGeom prst="rect">
            <a:avLst/>
          </a:prstGeom>
          <a:noFill/>
        </p:spPr>
        <p:txBody>
          <a:bodyPr wrap="none" lIns="91440" tIns="45720" rIns="91440" bIns="45720" rtlCol="0" anchor="t">
            <a:spAutoFit/>
          </a:bodyPr>
          <a:lstStyle/>
          <a:p>
            <a:r>
              <a:rPr lang="es-ES_tradnl" sz="800" b="1"/>
              <a:t>Estilo: Cliente- Servidor,</a:t>
            </a:r>
          </a:p>
          <a:p>
            <a:r>
              <a:rPr lang="es-ES_tradnl" sz="800" b="1">
                <a:ea typeface="Calibri"/>
                <a:cs typeface="Calibri"/>
              </a:rPr>
              <a:t>Microservicios </a:t>
            </a:r>
          </a:p>
        </p:txBody>
      </p:sp>
      <p:sp>
        <p:nvSpPr>
          <p:cNvPr id="13" name="TextBox 12">
            <a:extLst>
              <a:ext uri="{FF2B5EF4-FFF2-40B4-BE49-F238E27FC236}">
                <a16:creationId xmlns:a16="http://schemas.microsoft.com/office/drawing/2014/main" id="{D6C70442-A86A-474D-AD12-5C75EC9BE532}"/>
              </a:ext>
            </a:extLst>
          </p:cNvPr>
          <p:cNvSpPr txBox="1"/>
          <p:nvPr/>
        </p:nvSpPr>
        <p:spPr>
          <a:xfrm>
            <a:off x="5523112" y="0"/>
            <a:ext cx="1029449" cy="215444"/>
          </a:xfrm>
          <a:prstGeom prst="rect">
            <a:avLst/>
          </a:prstGeom>
          <a:noFill/>
        </p:spPr>
        <p:txBody>
          <a:bodyPr wrap="none" lIns="91440" tIns="45720" rIns="91440" bIns="45720" rtlCol="0" anchor="t">
            <a:spAutoFit/>
          </a:bodyPr>
          <a:lstStyle/>
          <a:p>
            <a:r>
              <a:rPr lang="es-ES_tradnl" sz="800" b="1"/>
              <a:t>Arquitecto: Grupo 5</a:t>
            </a:r>
          </a:p>
        </p:txBody>
      </p:sp>
      <p:sp>
        <p:nvSpPr>
          <p:cNvPr id="14" name="TextBox 13">
            <a:extLst>
              <a:ext uri="{FF2B5EF4-FFF2-40B4-BE49-F238E27FC236}">
                <a16:creationId xmlns:a16="http://schemas.microsoft.com/office/drawing/2014/main" id="{C5843AC9-2C0E-2800-EA7B-DB540180FDA8}"/>
              </a:ext>
            </a:extLst>
          </p:cNvPr>
          <p:cNvSpPr txBox="1"/>
          <p:nvPr/>
        </p:nvSpPr>
        <p:spPr>
          <a:xfrm>
            <a:off x="7788033" y="13156"/>
            <a:ext cx="515335" cy="215444"/>
          </a:xfrm>
          <a:prstGeom prst="rect">
            <a:avLst/>
          </a:prstGeom>
          <a:noFill/>
        </p:spPr>
        <p:txBody>
          <a:bodyPr wrap="none" rtlCol="0">
            <a:spAutoFit/>
          </a:bodyPr>
          <a:lstStyle/>
          <a:p>
            <a:r>
              <a:rPr lang="es-ES_tradnl" sz="800" b="1"/>
              <a:t>Fecha:</a:t>
            </a:r>
          </a:p>
        </p:txBody>
      </p:sp>
      <p:sp>
        <p:nvSpPr>
          <p:cNvPr id="15" name="TextBox 14">
            <a:extLst>
              <a:ext uri="{FF2B5EF4-FFF2-40B4-BE49-F238E27FC236}">
                <a16:creationId xmlns:a16="http://schemas.microsoft.com/office/drawing/2014/main" id="{3F7509FF-9345-DDAD-20D0-9EAB31D671BD}"/>
              </a:ext>
            </a:extLst>
          </p:cNvPr>
          <p:cNvSpPr txBox="1"/>
          <p:nvPr/>
        </p:nvSpPr>
        <p:spPr>
          <a:xfrm>
            <a:off x="7788033" y="302459"/>
            <a:ext cx="691215" cy="215444"/>
          </a:xfrm>
          <a:prstGeom prst="rect">
            <a:avLst/>
          </a:prstGeom>
          <a:noFill/>
        </p:spPr>
        <p:txBody>
          <a:bodyPr wrap="none" lIns="91440" tIns="45720" rIns="91440" bIns="45720" rtlCol="0" anchor="t">
            <a:spAutoFit/>
          </a:bodyPr>
          <a:lstStyle/>
          <a:p>
            <a:r>
              <a:rPr lang="es-ES_tradnl" sz="800" b="1"/>
              <a:t>Versión: 1.0</a:t>
            </a:r>
          </a:p>
        </p:txBody>
      </p:sp>
      <p:sp>
        <p:nvSpPr>
          <p:cNvPr id="16" name="TextBox 15">
            <a:extLst>
              <a:ext uri="{FF2B5EF4-FFF2-40B4-BE49-F238E27FC236}">
                <a16:creationId xmlns:a16="http://schemas.microsoft.com/office/drawing/2014/main" id="{C1117FA9-E1F0-8F01-3076-9CAD9CF69EBC}"/>
              </a:ext>
            </a:extLst>
          </p:cNvPr>
          <p:cNvSpPr txBox="1"/>
          <p:nvPr/>
        </p:nvSpPr>
        <p:spPr>
          <a:xfrm>
            <a:off x="7669977" y="2310901"/>
            <a:ext cx="745680" cy="338554"/>
          </a:xfrm>
          <a:prstGeom prst="rect">
            <a:avLst/>
          </a:prstGeom>
          <a:noFill/>
        </p:spPr>
        <p:txBody>
          <a:bodyPr wrap="square" lIns="91440" tIns="45720" rIns="91440" bIns="45720" rtlCol="0" anchor="t">
            <a:spAutoFit/>
          </a:bodyPr>
          <a:lstStyle/>
          <a:p>
            <a:r>
              <a:rPr lang="es-ES_tradnl" sz="800" b="1"/>
              <a:t>Notación:</a:t>
            </a:r>
          </a:p>
          <a:p>
            <a:r>
              <a:rPr lang="es-ES_tradnl" sz="800" b="1">
                <a:ea typeface="Calibri"/>
                <a:cs typeface="Calibri"/>
              </a:rPr>
              <a:t> - UML</a:t>
            </a:r>
          </a:p>
        </p:txBody>
      </p:sp>
      <p:sp>
        <p:nvSpPr>
          <p:cNvPr id="17" name="Rectangle 16">
            <a:extLst>
              <a:ext uri="{FF2B5EF4-FFF2-40B4-BE49-F238E27FC236}">
                <a16:creationId xmlns:a16="http://schemas.microsoft.com/office/drawing/2014/main" id="{E48973E5-7838-AFB9-A4E2-BFE0251B8C96}"/>
              </a:ext>
            </a:extLst>
          </p:cNvPr>
          <p:cNvSpPr/>
          <p:nvPr/>
        </p:nvSpPr>
        <p:spPr>
          <a:xfrm>
            <a:off x="1547664" y="11043"/>
            <a:ext cx="886781" cy="215444"/>
          </a:xfrm>
          <a:prstGeom prst="rect">
            <a:avLst/>
          </a:prstGeom>
        </p:spPr>
        <p:txBody>
          <a:bodyPr wrap="none" lIns="91440" tIns="45720" rIns="91440" bIns="45720" anchor="t">
            <a:spAutoFit/>
          </a:bodyPr>
          <a:lstStyle/>
          <a:p>
            <a:r>
              <a:rPr lang="es-ES_tradnl" sz="800" b="1"/>
              <a:t>Proyecto: Reto 2</a:t>
            </a:r>
          </a:p>
        </p:txBody>
      </p:sp>
      <p:cxnSp>
        <p:nvCxnSpPr>
          <p:cNvPr id="18" name="Straight Connector 17">
            <a:extLst>
              <a:ext uri="{FF2B5EF4-FFF2-40B4-BE49-F238E27FC236}">
                <a16:creationId xmlns:a16="http://schemas.microsoft.com/office/drawing/2014/main" id="{F620E21B-4131-5D4D-C080-E3B3B748171E}"/>
              </a:ext>
            </a:extLst>
          </p:cNvPr>
          <p:cNvCxnSpPr/>
          <p:nvPr/>
        </p:nvCxnSpPr>
        <p:spPr>
          <a:xfrm rot="5400000">
            <a:off x="1247960" y="128305"/>
            <a:ext cx="312965" cy="1588"/>
          </a:xfrm>
          <a:prstGeom prst="line">
            <a:avLst/>
          </a:prstGeom>
          <a:ln w="6350" cap="flat" cmpd="sng" algn="ctr">
            <a:solidFill>
              <a:srgbClr val="00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03C1115E-8D90-9364-CA73-7D530BF3AB7E}"/>
              </a:ext>
            </a:extLst>
          </p:cNvPr>
          <p:cNvCxnSpPr/>
          <p:nvPr/>
        </p:nvCxnSpPr>
        <p:spPr>
          <a:xfrm rot="5400000">
            <a:off x="7563656" y="128305"/>
            <a:ext cx="312965" cy="1588"/>
          </a:xfrm>
          <a:prstGeom prst="line">
            <a:avLst/>
          </a:prstGeom>
          <a:ln w="6350" cap="flat" cmpd="sng" algn="ctr">
            <a:solidFill>
              <a:srgbClr val="00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20" name="Rectangle 19">
            <a:extLst>
              <a:ext uri="{FF2B5EF4-FFF2-40B4-BE49-F238E27FC236}">
                <a16:creationId xmlns:a16="http://schemas.microsoft.com/office/drawing/2014/main" id="{34D0EFB6-74AF-4B42-D36C-0685D32F3EE4}"/>
              </a:ext>
            </a:extLst>
          </p:cNvPr>
          <p:cNvSpPr/>
          <p:nvPr/>
        </p:nvSpPr>
        <p:spPr>
          <a:xfrm>
            <a:off x="3046412" y="323273"/>
            <a:ext cx="2265364" cy="215444"/>
          </a:xfrm>
          <a:prstGeom prst="rect">
            <a:avLst/>
          </a:prstGeom>
        </p:spPr>
        <p:txBody>
          <a:bodyPr wrap="none" lIns="91440" tIns="45720" rIns="91440" bIns="45720" anchor="t">
            <a:spAutoFit/>
          </a:bodyPr>
          <a:lstStyle/>
          <a:p>
            <a:r>
              <a:rPr lang="es-ES_tradnl" sz="800" b="1"/>
              <a:t>Título: Zoom  Diagrama de Concurrencia - Pedido</a:t>
            </a:r>
            <a:endParaRPr lang="es-ES_tradnl" sz="800"/>
          </a:p>
        </p:txBody>
      </p:sp>
      <p:cxnSp>
        <p:nvCxnSpPr>
          <p:cNvPr id="21" name="Straight Connector 20">
            <a:extLst>
              <a:ext uri="{FF2B5EF4-FFF2-40B4-BE49-F238E27FC236}">
                <a16:creationId xmlns:a16="http://schemas.microsoft.com/office/drawing/2014/main" id="{FF5A2244-0D4D-34F0-0F66-AC0BC805006D}"/>
              </a:ext>
            </a:extLst>
          </p:cNvPr>
          <p:cNvCxnSpPr/>
          <p:nvPr/>
        </p:nvCxnSpPr>
        <p:spPr>
          <a:xfrm flipH="1">
            <a:off x="7719344" y="1338671"/>
            <a:ext cx="1411289" cy="0"/>
          </a:xfrm>
          <a:prstGeom prst="line">
            <a:avLst/>
          </a:prstGeom>
          <a:ln w="6350" cap="flat" cmpd="sng" algn="ctr">
            <a:solidFill>
              <a:srgbClr val="00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21C7F727-EF7B-8B0B-4221-BAFFE4F3BAD6}"/>
              </a:ext>
            </a:extLst>
          </p:cNvPr>
          <p:cNvCxnSpPr/>
          <p:nvPr/>
        </p:nvCxnSpPr>
        <p:spPr>
          <a:xfrm>
            <a:off x="7719344" y="260648"/>
            <a:ext cx="0" cy="288032"/>
          </a:xfrm>
          <a:prstGeom prst="line">
            <a:avLst/>
          </a:prstGeom>
          <a:ln w="6350" cap="flat" cmpd="sng" algn="ctr">
            <a:solidFill>
              <a:srgbClr val="00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23" name="TextBox 22">
            <a:extLst>
              <a:ext uri="{FF2B5EF4-FFF2-40B4-BE49-F238E27FC236}">
                <a16:creationId xmlns:a16="http://schemas.microsoft.com/office/drawing/2014/main" id="{D4D3861F-957D-E77B-1495-06940552D30C}"/>
              </a:ext>
            </a:extLst>
          </p:cNvPr>
          <p:cNvSpPr txBox="1"/>
          <p:nvPr/>
        </p:nvSpPr>
        <p:spPr>
          <a:xfrm>
            <a:off x="3047999" y="16237"/>
            <a:ext cx="575799" cy="215444"/>
          </a:xfrm>
          <a:prstGeom prst="rect">
            <a:avLst/>
          </a:prstGeom>
          <a:noFill/>
        </p:spPr>
        <p:txBody>
          <a:bodyPr wrap="none" lIns="91440" tIns="45720" rIns="91440" bIns="45720" rtlCol="0" anchor="t">
            <a:spAutoFit/>
          </a:bodyPr>
          <a:lstStyle/>
          <a:p>
            <a:r>
              <a:rPr lang="es-ES_tradnl" sz="800" b="1"/>
              <a:t>Grupo: 5 </a:t>
            </a:r>
          </a:p>
        </p:txBody>
      </p:sp>
      <p:sp>
        <p:nvSpPr>
          <p:cNvPr id="24" name="TextBox 23">
            <a:extLst>
              <a:ext uri="{FF2B5EF4-FFF2-40B4-BE49-F238E27FC236}">
                <a16:creationId xmlns:a16="http://schemas.microsoft.com/office/drawing/2014/main" id="{51C01C55-F851-D327-1DDD-A3E1CF818801}"/>
              </a:ext>
            </a:extLst>
          </p:cNvPr>
          <p:cNvSpPr txBox="1"/>
          <p:nvPr/>
        </p:nvSpPr>
        <p:spPr>
          <a:xfrm>
            <a:off x="8377507" y="11043"/>
            <a:ext cx="468529" cy="215444"/>
          </a:xfrm>
          <a:prstGeom prst="rect">
            <a:avLst/>
          </a:prstGeom>
          <a:noFill/>
        </p:spPr>
        <p:txBody>
          <a:bodyPr wrap="square" rtlCol="0">
            <a:spAutoFit/>
          </a:bodyPr>
          <a:lstStyle/>
          <a:p>
            <a:endParaRPr lang="es-ES_tradnl" sz="800"/>
          </a:p>
        </p:txBody>
      </p:sp>
      <p:sp>
        <p:nvSpPr>
          <p:cNvPr id="25" name="TextBox 24">
            <a:extLst>
              <a:ext uri="{FF2B5EF4-FFF2-40B4-BE49-F238E27FC236}">
                <a16:creationId xmlns:a16="http://schemas.microsoft.com/office/drawing/2014/main" id="{3F8F1D46-EE01-DA5C-C393-9134C1E231E2}"/>
              </a:ext>
            </a:extLst>
          </p:cNvPr>
          <p:cNvSpPr txBox="1"/>
          <p:nvPr/>
        </p:nvSpPr>
        <p:spPr>
          <a:xfrm>
            <a:off x="9014" y="317124"/>
            <a:ext cx="861133" cy="215444"/>
          </a:xfrm>
          <a:prstGeom prst="rect">
            <a:avLst/>
          </a:prstGeom>
          <a:noFill/>
        </p:spPr>
        <p:txBody>
          <a:bodyPr wrap="none" lIns="91440" tIns="45720" rIns="91440" bIns="45720" rtlCol="0" anchor="t">
            <a:spAutoFit/>
          </a:bodyPr>
          <a:lstStyle/>
          <a:p>
            <a:r>
              <a:rPr lang="es-ES_tradnl" sz="800" b="1"/>
              <a:t>Vista: Funcional</a:t>
            </a:r>
            <a:endParaRPr lang="es-ES_tradnl" sz="800" b="1">
              <a:ea typeface="Calibri"/>
              <a:cs typeface="Calibri"/>
            </a:endParaRPr>
          </a:p>
        </p:txBody>
      </p:sp>
      <p:sp>
        <p:nvSpPr>
          <p:cNvPr id="26" name="TextBox 25">
            <a:extLst>
              <a:ext uri="{FF2B5EF4-FFF2-40B4-BE49-F238E27FC236}">
                <a16:creationId xmlns:a16="http://schemas.microsoft.com/office/drawing/2014/main" id="{59DECA41-C4B4-CACB-EAD0-9BB8299D33DC}"/>
              </a:ext>
            </a:extLst>
          </p:cNvPr>
          <p:cNvSpPr txBox="1"/>
          <p:nvPr/>
        </p:nvSpPr>
        <p:spPr>
          <a:xfrm>
            <a:off x="7671464" y="1339342"/>
            <a:ext cx="1317990" cy="584775"/>
          </a:xfrm>
          <a:prstGeom prst="rect">
            <a:avLst/>
          </a:prstGeom>
          <a:noFill/>
        </p:spPr>
        <p:txBody>
          <a:bodyPr wrap="none" lIns="91440" tIns="45720" rIns="91440" bIns="45720" rtlCol="0" anchor="t">
            <a:spAutoFit/>
          </a:bodyPr>
          <a:lstStyle/>
          <a:p>
            <a:r>
              <a:rPr lang="es-ES_tradnl" sz="800" b="1"/>
              <a:t>Tácticas:</a:t>
            </a:r>
          </a:p>
          <a:p>
            <a:r>
              <a:rPr lang="es-ES_tradnl" sz="800" b="1">
                <a:ea typeface="Calibri"/>
                <a:cs typeface="Calibri"/>
              </a:rPr>
              <a:t> - Verificar Integridad de </a:t>
            </a:r>
          </a:p>
          <a:p>
            <a:r>
              <a:rPr lang="es-ES_tradnl" sz="800" b="1">
                <a:ea typeface="Calibri"/>
                <a:cs typeface="Calibri"/>
              </a:rPr>
              <a:t>    Mensajes</a:t>
            </a:r>
          </a:p>
          <a:p>
            <a:r>
              <a:rPr lang="es-ES_tradnl" sz="800" b="1">
                <a:ea typeface="Calibri"/>
                <a:cs typeface="Calibri"/>
              </a:rPr>
              <a:t> </a:t>
            </a:r>
          </a:p>
        </p:txBody>
      </p:sp>
      <p:cxnSp>
        <p:nvCxnSpPr>
          <p:cNvPr id="27" name="Straight Connector 26">
            <a:extLst>
              <a:ext uri="{FF2B5EF4-FFF2-40B4-BE49-F238E27FC236}">
                <a16:creationId xmlns:a16="http://schemas.microsoft.com/office/drawing/2014/main" id="{FD890BD3-8C4B-BED8-6EA6-7668E7E8B5B3}"/>
              </a:ext>
            </a:extLst>
          </p:cNvPr>
          <p:cNvCxnSpPr/>
          <p:nvPr/>
        </p:nvCxnSpPr>
        <p:spPr>
          <a:xfrm flipH="1">
            <a:off x="7732711" y="2209800"/>
            <a:ext cx="1411289" cy="0"/>
          </a:xfrm>
          <a:prstGeom prst="line">
            <a:avLst/>
          </a:prstGeom>
          <a:ln w="6350" cap="flat" cmpd="sng" algn="ctr">
            <a:solidFill>
              <a:srgbClr val="00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28" name="Footer Placeholder 3">
            <a:extLst>
              <a:ext uri="{FF2B5EF4-FFF2-40B4-BE49-F238E27FC236}">
                <a16:creationId xmlns:a16="http://schemas.microsoft.com/office/drawing/2014/main" id="{BEFC59D8-386E-6D1D-A3A6-82A3DE6A3E22}"/>
              </a:ext>
            </a:extLst>
          </p:cNvPr>
          <p:cNvSpPr>
            <a:spLocks noGrp="1"/>
          </p:cNvSpPr>
          <p:nvPr>
            <p:ph type="ftr" sz="quarter" idx="11"/>
          </p:nvPr>
        </p:nvSpPr>
        <p:spPr>
          <a:xfrm>
            <a:off x="1374141" y="6461033"/>
            <a:ext cx="6251676" cy="365125"/>
          </a:xfrm>
          <a:prstGeom prst="rect">
            <a:avLst/>
          </a:prstGeom>
        </p:spPr>
        <p:txBody>
          <a:bodyPr vert="horz" lIns="91440" tIns="45720" rIns="91440" bIns="45720" rtlCol="0" anchor="ctr"/>
          <a:lstStyle>
            <a:defPPr>
              <a:defRPr lang="es-CO"/>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s-CO"/>
              <a:t>© Universidad de Los Andes – Departamento de Sistemas y Computación</a:t>
            </a:r>
          </a:p>
        </p:txBody>
      </p:sp>
      <p:pic>
        <p:nvPicPr>
          <p:cNvPr id="3" name="Picture 2" descr="A screenshot of a computer&#10;&#10;AI-generated content may be incorrect.">
            <a:extLst>
              <a:ext uri="{FF2B5EF4-FFF2-40B4-BE49-F238E27FC236}">
                <a16:creationId xmlns:a16="http://schemas.microsoft.com/office/drawing/2014/main" id="{53800B3D-1CB7-7A88-F0BE-05DF6E026ACD}"/>
              </a:ext>
            </a:extLst>
          </p:cNvPr>
          <p:cNvPicPr>
            <a:picLocks noChangeAspect="1"/>
          </p:cNvPicPr>
          <p:nvPr/>
        </p:nvPicPr>
        <p:blipFill>
          <a:blip r:embed="rId2"/>
          <a:stretch>
            <a:fillRect/>
          </a:stretch>
        </p:blipFill>
        <p:spPr>
          <a:xfrm>
            <a:off x="1064926" y="822613"/>
            <a:ext cx="5394898" cy="5637069"/>
          </a:xfrm>
          <a:prstGeom prst="rect">
            <a:avLst/>
          </a:prstGeom>
        </p:spPr>
      </p:pic>
    </p:spTree>
    <p:extLst>
      <p:ext uri="{BB962C8B-B14F-4D97-AF65-F5344CB8AC3E}">
        <p14:creationId xmlns:p14="http://schemas.microsoft.com/office/powerpoint/2010/main" val="15336481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E47C49-354B-FCA8-319A-0D967971A817}"/>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DFCF64F-F4F8-5BD9-406D-7C43AC144141}"/>
              </a:ext>
            </a:extLst>
          </p:cNvPr>
          <p:cNvSpPr>
            <a:spLocks noGrp="1"/>
          </p:cNvSpPr>
          <p:nvPr>
            <p:ph type="sldNum" sz="quarter" idx="4"/>
          </p:nvPr>
        </p:nvSpPr>
        <p:spPr/>
        <p:txBody>
          <a:bodyPr/>
          <a:lstStyle/>
          <a:p>
            <a:fld id="{0AEE6DC9-5AC4-4174-887C-07A615CCC701}" type="slidenum">
              <a:rPr lang="es-CO" smtClean="0"/>
              <a:pPr/>
              <a:t>21</a:t>
            </a:fld>
            <a:endParaRPr lang="es-CO"/>
          </a:p>
        </p:txBody>
      </p:sp>
      <p:sp>
        <p:nvSpPr>
          <p:cNvPr id="4" name="Rectangle 3">
            <a:extLst>
              <a:ext uri="{FF2B5EF4-FFF2-40B4-BE49-F238E27FC236}">
                <a16:creationId xmlns:a16="http://schemas.microsoft.com/office/drawing/2014/main" id="{B1376408-BFA4-C71B-D96E-A75EEE544FE3}"/>
              </a:ext>
            </a:extLst>
          </p:cNvPr>
          <p:cNvSpPr/>
          <p:nvPr/>
        </p:nvSpPr>
        <p:spPr>
          <a:xfrm>
            <a:off x="1" y="0"/>
            <a:ext cx="9143999" cy="13407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02907A66-7F66-3C03-28FF-9C84D78FCC85}"/>
              </a:ext>
            </a:extLst>
          </p:cNvPr>
          <p:cNvSpPr/>
          <p:nvPr/>
        </p:nvSpPr>
        <p:spPr>
          <a:xfrm>
            <a:off x="7719344" y="551621"/>
            <a:ext cx="1411289" cy="5776777"/>
          </a:xfrm>
          <a:prstGeom prst="rect">
            <a:avLst/>
          </a:prstGeom>
          <a:solidFill>
            <a:srgbClr val="BFBFBF"/>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sz="800"/>
          </a:p>
        </p:txBody>
      </p:sp>
      <p:sp>
        <p:nvSpPr>
          <p:cNvPr id="6" name="Rectangle 5">
            <a:extLst>
              <a:ext uri="{FF2B5EF4-FFF2-40B4-BE49-F238E27FC236}">
                <a16:creationId xmlns:a16="http://schemas.microsoft.com/office/drawing/2014/main" id="{C369323F-613A-45B7-C480-160FD4EBB800}"/>
              </a:ext>
            </a:extLst>
          </p:cNvPr>
          <p:cNvSpPr/>
          <p:nvPr/>
        </p:nvSpPr>
        <p:spPr>
          <a:xfrm>
            <a:off x="0" y="-27383"/>
            <a:ext cx="9144000" cy="576064"/>
          </a:xfrm>
          <a:prstGeom prst="rect">
            <a:avLst/>
          </a:prstGeom>
          <a:solidFill>
            <a:srgbClr val="BFBFBF"/>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sz="800"/>
          </a:p>
        </p:txBody>
      </p:sp>
      <p:cxnSp>
        <p:nvCxnSpPr>
          <p:cNvPr id="7" name="Straight Connector 6">
            <a:extLst>
              <a:ext uri="{FF2B5EF4-FFF2-40B4-BE49-F238E27FC236}">
                <a16:creationId xmlns:a16="http://schemas.microsoft.com/office/drawing/2014/main" id="{94118682-AF1B-49C3-C3A1-3D524674178B}"/>
              </a:ext>
            </a:extLst>
          </p:cNvPr>
          <p:cNvCxnSpPr/>
          <p:nvPr/>
        </p:nvCxnSpPr>
        <p:spPr>
          <a:xfrm>
            <a:off x="0" y="260648"/>
            <a:ext cx="9144000" cy="0"/>
          </a:xfrm>
          <a:prstGeom prst="line">
            <a:avLst/>
          </a:prstGeom>
          <a:ln w="6350" cap="flat" cmpd="sng" algn="ctr">
            <a:solidFill>
              <a:srgbClr val="000000"/>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8" name="Straight Connector 7">
            <a:extLst>
              <a:ext uri="{FF2B5EF4-FFF2-40B4-BE49-F238E27FC236}">
                <a16:creationId xmlns:a16="http://schemas.microsoft.com/office/drawing/2014/main" id="{F6863205-E7E9-3A36-95AE-C2A22745C5F9}"/>
              </a:ext>
            </a:extLst>
          </p:cNvPr>
          <p:cNvCxnSpPr/>
          <p:nvPr/>
        </p:nvCxnSpPr>
        <p:spPr>
          <a:xfrm>
            <a:off x="5455949" y="-4362"/>
            <a:ext cx="2539" cy="566100"/>
          </a:xfrm>
          <a:prstGeom prst="line">
            <a:avLst/>
          </a:prstGeom>
          <a:ln w="6350" cap="flat" cmpd="sng" algn="ctr">
            <a:solidFill>
              <a:srgbClr val="00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9" name="Straight Connector 8">
            <a:extLst>
              <a:ext uri="{FF2B5EF4-FFF2-40B4-BE49-F238E27FC236}">
                <a16:creationId xmlns:a16="http://schemas.microsoft.com/office/drawing/2014/main" id="{1368D67D-9BDC-DD63-D6D3-5B4DB4E6FCAF}"/>
              </a:ext>
            </a:extLst>
          </p:cNvPr>
          <p:cNvCxnSpPr/>
          <p:nvPr/>
        </p:nvCxnSpPr>
        <p:spPr>
          <a:xfrm>
            <a:off x="3048000" y="-27384"/>
            <a:ext cx="0" cy="576064"/>
          </a:xfrm>
          <a:prstGeom prst="line">
            <a:avLst/>
          </a:prstGeom>
          <a:ln w="6350" cap="flat" cmpd="sng" algn="ctr">
            <a:solidFill>
              <a:srgbClr val="00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10" name="TextBox 9">
            <a:extLst>
              <a:ext uri="{FF2B5EF4-FFF2-40B4-BE49-F238E27FC236}">
                <a16:creationId xmlns:a16="http://schemas.microsoft.com/office/drawing/2014/main" id="{0CF0F1AA-BB3A-6E68-D51B-19EAB5350ECE}"/>
              </a:ext>
            </a:extLst>
          </p:cNvPr>
          <p:cNvSpPr txBox="1"/>
          <p:nvPr/>
        </p:nvSpPr>
        <p:spPr>
          <a:xfrm>
            <a:off x="9014" y="0"/>
            <a:ext cx="720069" cy="215444"/>
          </a:xfrm>
          <a:prstGeom prst="rect">
            <a:avLst/>
          </a:prstGeom>
          <a:noFill/>
        </p:spPr>
        <p:txBody>
          <a:bodyPr wrap="none" lIns="91440" tIns="45720" rIns="91440" bIns="45720" rtlCol="0" anchor="t">
            <a:spAutoFit/>
          </a:bodyPr>
          <a:lstStyle/>
          <a:p>
            <a:r>
              <a:rPr lang="es-ES_tradnl" sz="800" b="1"/>
              <a:t>Cliente: CCP </a:t>
            </a:r>
          </a:p>
        </p:txBody>
      </p:sp>
      <p:sp>
        <p:nvSpPr>
          <p:cNvPr id="11" name="TextBox 10">
            <a:extLst>
              <a:ext uri="{FF2B5EF4-FFF2-40B4-BE49-F238E27FC236}">
                <a16:creationId xmlns:a16="http://schemas.microsoft.com/office/drawing/2014/main" id="{0D8DEE85-3A6D-E583-3B07-EB794836481B}"/>
              </a:ext>
            </a:extLst>
          </p:cNvPr>
          <p:cNvSpPr txBox="1"/>
          <p:nvPr/>
        </p:nvSpPr>
        <p:spPr>
          <a:xfrm>
            <a:off x="5534456" y="305853"/>
            <a:ext cx="321422" cy="215444"/>
          </a:xfrm>
          <a:prstGeom prst="rect">
            <a:avLst/>
          </a:prstGeom>
          <a:noFill/>
        </p:spPr>
        <p:txBody>
          <a:bodyPr wrap="none" rtlCol="0">
            <a:spAutoFit/>
          </a:bodyPr>
          <a:lstStyle/>
          <a:p>
            <a:r>
              <a:rPr lang="es-ES_tradnl" sz="800" b="1"/>
              <a:t>ID:</a:t>
            </a:r>
          </a:p>
        </p:txBody>
      </p:sp>
      <p:sp>
        <p:nvSpPr>
          <p:cNvPr id="12" name="TextBox 11">
            <a:extLst>
              <a:ext uri="{FF2B5EF4-FFF2-40B4-BE49-F238E27FC236}">
                <a16:creationId xmlns:a16="http://schemas.microsoft.com/office/drawing/2014/main" id="{0B0BF24B-66EE-C85F-81EB-9AEA6B543A06}"/>
              </a:ext>
            </a:extLst>
          </p:cNvPr>
          <p:cNvSpPr txBox="1"/>
          <p:nvPr/>
        </p:nvSpPr>
        <p:spPr>
          <a:xfrm>
            <a:off x="7671066" y="626500"/>
            <a:ext cx="1204176" cy="338554"/>
          </a:xfrm>
          <a:prstGeom prst="rect">
            <a:avLst/>
          </a:prstGeom>
          <a:noFill/>
        </p:spPr>
        <p:txBody>
          <a:bodyPr wrap="none" lIns="91440" tIns="45720" rIns="91440" bIns="45720" rtlCol="0" anchor="t">
            <a:spAutoFit/>
          </a:bodyPr>
          <a:lstStyle/>
          <a:p>
            <a:r>
              <a:rPr lang="es-ES_tradnl" sz="800" b="1"/>
              <a:t>Estilo: Cliente- Servidor,</a:t>
            </a:r>
          </a:p>
          <a:p>
            <a:r>
              <a:rPr lang="es-ES_tradnl" sz="800" b="1">
                <a:ea typeface="Calibri"/>
                <a:cs typeface="Calibri"/>
              </a:rPr>
              <a:t>Microservicios </a:t>
            </a:r>
          </a:p>
        </p:txBody>
      </p:sp>
      <p:sp>
        <p:nvSpPr>
          <p:cNvPr id="13" name="TextBox 12">
            <a:extLst>
              <a:ext uri="{FF2B5EF4-FFF2-40B4-BE49-F238E27FC236}">
                <a16:creationId xmlns:a16="http://schemas.microsoft.com/office/drawing/2014/main" id="{F64F2841-BF1E-79A5-1F9D-6B0FE5039BBD}"/>
              </a:ext>
            </a:extLst>
          </p:cNvPr>
          <p:cNvSpPr txBox="1"/>
          <p:nvPr/>
        </p:nvSpPr>
        <p:spPr>
          <a:xfrm>
            <a:off x="5523112" y="0"/>
            <a:ext cx="1029449" cy="215444"/>
          </a:xfrm>
          <a:prstGeom prst="rect">
            <a:avLst/>
          </a:prstGeom>
          <a:noFill/>
        </p:spPr>
        <p:txBody>
          <a:bodyPr wrap="none" lIns="91440" tIns="45720" rIns="91440" bIns="45720" rtlCol="0" anchor="t">
            <a:spAutoFit/>
          </a:bodyPr>
          <a:lstStyle/>
          <a:p>
            <a:r>
              <a:rPr lang="es-ES_tradnl" sz="800" b="1"/>
              <a:t>Arquitecto: Grupo 5</a:t>
            </a:r>
          </a:p>
        </p:txBody>
      </p:sp>
      <p:sp>
        <p:nvSpPr>
          <p:cNvPr id="14" name="TextBox 13">
            <a:extLst>
              <a:ext uri="{FF2B5EF4-FFF2-40B4-BE49-F238E27FC236}">
                <a16:creationId xmlns:a16="http://schemas.microsoft.com/office/drawing/2014/main" id="{8325318A-D2F6-FDD0-F7A7-038F3070D9A4}"/>
              </a:ext>
            </a:extLst>
          </p:cNvPr>
          <p:cNvSpPr txBox="1"/>
          <p:nvPr/>
        </p:nvSpPr>
        <p:spPr>
          <a:xfrm>
            <a:off x="7788033" y="13156"/>
            <a:ext cx="515335" cy="215444"/>
          </a:xfrm>
          <a:prstGeom prst="rect">
            <a:avLst/>
          </a:prstGeom>
          <a:noFill/>
        </p:spPr>
        <p:txBody>
          <a:bodyPr wrap="none" rtlCol="0">
            <a:spAutoFit/>
          </a:bodyPr>
          <a:lstStyle/>
          <a:p>
            <a:r>
              <a:rPr lang="es-ES_tradnl" sz="800" b="1"/>
              <a:t>Fecha:</a:t>
            </a:r>
          </a:p>
        </p:txBody>
      </p:sp>
      <p:sp>
        <p:nvSpPr>
          <p:cNvPr id="15" name="TextBox 14">
            <a:extLst>
              <a:ext uri="{FF2B5EF4-FFF2-40B4-BE49-F238E27FC236}">
                <a16:creationId xmlns:a16="http://schemas.microsoft.com/office/drawing/2014/main" id="{C30FE12D-BFE4-00E2-FF0A-FDE3200B4414}"/>
              </a:ext>
            </a:extLst>
          </p:cNvPr>
          <p:cNvSpPr txBox="1"/>
          <p:nvPr/>
        </p:nvSpPr>
        <p:spPr>
          <a:xfrm>
            <a:off x="7788033" y="302459"/>
            <a:ext cx="691215" cy="215444"/>
          </a:xfrm>
          <a:prstGeom prst="rect">
            <a:avLst/>
          </a:prstGeom>
          <a:noFill/>
        </p:spPr>
        <p:txBody>
          <a:bodyPr wrap="none" lIns="91440" tIns="45720" rIns="91440" bIns="45720" rtlCol="0" anchor="t">
            <a:spAutoFit/>
          </a:bodyPr>
          <a:lstStyle/>
          <a:p>
            <a:r>
              <a:rPr lang="es-ES_tradnl" sz="800" b="1"/>
              <a:t>Versión: 1.0</a:t>
            </a:r>
          </a:p>
        </p:txBody>
      </p:sp>
      <p:sp>
        <p:nvSpPr>
          <p:cNvPr id="16" name="TextBox 15">
            <a:extLst>
              <a:ext uri="{FF2B5EF4-FFF2-40B4-BE49-F238E27FC236}">
                <a16:creationId xmlns:a16="http://schemas.microsoft.com/office/drawing/2014/main" id="{29FDFC6F-66C9-8E93-C92F-BB1B8657865D}"/>
              </a:ext>
            </a:extLst>
          </p:cNvPr>
          <p:cNvSpPr txBox="1"/>
          <p:nvPr/>
        </p:nvSpPr>
        <p:spPr>
          <a:xfrm>
            <a:off x="7669977" y="2310901"/>
            <a:ext cx="745680" cy="338554"/>
          </a:xfrm>
          <a:prstGeom prst="rect">
            <a:avLst/>
          </a:prstGeom>
          <a:noFill/>
        </p:spPr>
        <p:txBody>
          <a:bodyPr wrap="square" lIns="91440" tIns="45720" rIns="91440" bIns="45720" rtlCol="0" anchor="t">
            <a:spAutoFit/>
          </a:bodyPr>
          <a:lstStyle/>
          <a:p>
            <a:r>
              <a:rPr lang="es-ES_tradnl" sz="800" b="1"/>
              <a:t>Notación:</a:t>
            </a:r>
          </a:p>
          <a:p>
            <a:r>
              <a:rPr lang="es-ES_tradnl" sz="800" b="1">
                <a:ea typeface="Calibri"/>
                <a:cs typeface="Calibri"/>
              </a:rPr>
              <a:t> - UML</a:t>
            </a:r>
          </a:p>
        </p:txBody>
      </p:sp>
      <p:sp>
        <p:nvSpPr>
          <p:cNvPr id="17" name="Rectangle 16">
            <a:extLst>
              <a:ext uri="{FF2B5EF4-FFF2-40B4-BE49-F238E27FC236}">
                <a16:creationId xmlns:a16="http://schemas.microsoft.com/office/drawing/2014/main" id="{E9A0143A-B50C-3A29-2682-80B4AB5279B9}"/>
              </a:ext>
            </a:extLst>
          </p:cNvPr>
          <p:cNvSpPr/>
          <p:nvPr/>
        </p:nvSpPr>
        <p:spPr>
          <a:xfrm>
            <a:off x="1547664" y="11043"/>
            <a:ext cx="886781" cy="215444"/>
          </a:xfrm>
          <a:prstGeom prst="rect">
            <a:avLst/>
          </a:prstGeom>
        </p:spPr>
        <p:txBody>
          <a:bodyPr wrap="none" lIns="91440" tIns="45720" rIns="91440" bIns="45720" anchor="t">
            <a:spAutoFit/>
          </a:bodyPr>
          <a:lstStyle/>
          <a:p>
            <a:r>
              <a:rPr lang="es-ES_tradnl" sz="800" b="1"/>
              <a:t>Proyecto: Reto 2</a:t>
            </a:r>
          </a:p>
        </p:txBody>
      </p:sp>
      <p:cxnSp>
        <p:nvCxnSpPr>
          <p:cNvPr id="18" name="Straight Connector 17">
            <a:extLst>
              <a:ext uri="{FF2B5EF4-FFF2-40B4-BE49-F238E27FC236}">
                <a16:creationId xmlns:a16="http://schemas.microsoft.com/office/drawing/2014/main" id="{A1F4DF4C-68A3-F957-4EFA-A4B8E5BE94FD}"/>
              </a:ext>
            </a:extLst>
          </p:cNvPr>
          <p:cNvCxnSpPr/>
          <p:nvPr/>
        </p:nvCxnSpPr>
        <p:spPr>
          <a:xfrm rot="5400000">
            <a:off x="1247960" y="128305"/>
            <a:ext cx="312965" cy="1588"/>
          </a:xfrm>
          <a:prstGeom prst="line">
            <a:avLst/>
          </a:prstGeom>
          <a:ln w="6350" cap="flat" cmpd="sng" algn="ctr">
            <a:solidFill>
              <a:srgbClr val="00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89645B98-E554-EB15-56EB-AD7F3AE6D99C}"/>
              </a:ext>
            </a:extLst>
          </p:cNvPr>
          <p:cNvCxnSpPr/>
          <p:nvPr/>
        </p:nvCxnSpPr>
        <p:spPr>
          <a:xfrm rot="5400000">
            <a:off x="7563656" y="128305"/>
            <a:ext cx="312965" cy="1588"/>
          </a:xfrm>
          <a:prstGeom prst="line">
            <a:avLst/>
          </a:prstGeom>
          <a:ln w="6350" cap="flat" cmpd="sng" algn="ctr">
            <a:solidFill>
              <a:srgbClr val="00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20" name="Rectangle 19">
            <a:extLst>
              <a:ext uri="{FF2B5EF4-FFF2-40B4-BE49-F238E27FC236}">
                <a16:creationId xmlns:a16="http://schemas.microsoft.com/office/drawing/2014/main" id="{2575416E-DA15-A7C3-BEF9-05EE528A2CD0}"/>
              </a:ext>
            </a:extLst>
          </p:cNvPr>
          <p:cNvSpPr/>
          <p:nvPr/>
        </p:nvSpPr>
        <p:spPr>
          <a:xfrm>
            <a:off x="3046412" y="323273"/>
            <a:ext cx="1513556" cy="215444"/>
          </a:xfrm>
          <a:prstGeom prst="rect">
            <a:avLst/>
          </a:prstGeom>
        </p:spPr>
        <p:txBody>
          <a:bodyPr wrap="none" lIns="91440" tIns="45720" rIns="91440" bIns="45720" anchor="t">
            <a:spAutoFit/>
          </a:bodyPr>
          <a:lstStyle/>
          <a:p>
            <a:r>
              <a:rPr lang="es-ES_tradnl" sz="800" b="1"/>
              <a:t>Título: Diagrama de Despliegue</a:t>
            </a:r>
            <a:endParaRPr lang="es-ES_tradnl" sz="800"/>
          </a:p>
        </p:txBody>
      </p:sp>
      <p:cxnSp>
        <p:nvCxnSpPr>
          <p:cNvPr id="21" name="Straight Connector 20">
            <a:extLst>
              <a:ext uri="{FF2B5EF4-FFF2-40B4-BE49-F238E27FC236}">
                <a16:creationId xmlns:a16="http://schemas.microsoft.com/office/drawing/2014/main" id="{3C259E6D-869A-C0C4-8A80-52C73C62CF71}"/>
              </a:ext>
            </a:extLst>
          </p:cNvPr>
          <p:cNvCxnSpPr/>
          <p:nvPr/>
        </p:nvCxnSpPr>
        <p:spPr>
          <a:xfrm flipH="1">
            <a:off x="7719344" y="1338671"/>
            <a:ext cx="1411289" cy="0"/>
          </a:xfrm>
          <a:prstGeom prst="line">
            <a:avLst/>
          </a:prstGeom>
          <a:ln w="6350" cap="flat" cmpd="sng" algn="ctr">
            <a:solidFill>
              <a:srgbClr val="00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5A1BB408-1C9F-896A-C0C9-FC12B6237C35}"/>
              </a:ext>
            </a:extLst>
          </p:cNvPr>
          <p:cNvCxnSpPr/>
          <p:nvPr/>
        </p:nvCxnSpPr>
        <p:spPr>
          <a:xfrm>
            <a:off x="7719344" y="260648"/>
            <a:ext cx="0" cy="288032"/>
          </a:xfrm>
          <a:prstGeom prst="line">
            <a:avLst/>
          </a:prstGeom>
          <a:ln w="6350" cap="flat" cmpd="sng" algn="ctr">
            <a:solidFill>
              <a:srgbClr val="00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23" name="TextBox 22">
            <a:extLst>
              <a:ext uri="{FF2B5EF4-FFF2-40B4-BE49-F238E27FC236}">
                <a16:creationId xmlns:a16="http://schemas.microsoft.com/office/drawing/2014/main" id="{E1C5F583-8B88-9597-1046-DCC3F67EFE3E}"/>
              </a:ext>
            </a:extLst>
          </p:cNvPr>
          <p:cNvSpPr txBox="1"/>
          <p:nvPr/>
        </p:nvSpPr>
        <p:spPr>
          <a:xfrm>
            <a:off x="3047999" y="16237"/>
            <a:ext cx="575799" cy="215444"/>
          </a:xfrm>
          <a:prstGeom prst="rect">
            <a:avLst/>
          </a:prstGeom>
          <a:noFill/>
        </p:spPr>
        <p:txBody>
          <a:bodyPr wrap="none" lIns="91440" tIns="45720" rIns="91440" bIns="45720" rtlCol="0" anchor="t">
            <a:spAutoFit/>
          </a:bodyPr>
          <a:lstStyle/>
          <a:p>
            <a:r>
              <a:rPr lang="es-ES_tradnl" sz="800" b="1"/>
              <a:t>Grupo: 5 </a:t>
            </a:r>
          </a:p>
        </p:txBody>
      </p:sp>
      <p:sp>
        <p:nvSpPr>
          <p:cNvPr id="24" name="TextBox 23">
            <a:extLst>
              <a:ext uri="{FF2B5EF4-FFF2-40B4-BE49-F238E27FC236}">
                <a16:creationId xmlns:a16="http://schemas.microsoft.com/office/drawing/2014/main" id="{83E4EB07-5369-364C-5E79-3D89121FA69E}"/>
              </a:ext>
            </a:extLst>
          </p:cNvPr>
          <p:cNvSpPr txBox="1"/>
          <p:nvPr/>
        </p:nvSpPr>
        <p:spPr>
          <a:xfrm>
            <a:off x="8377507" y="11043"/>
            <a:ext cx="468529" cy="215444"/>
          </a:xfrm>
          <a:prstGeom prst="rect">
            <a:avLst/>
          </a:prstGeom>
          <a:noFill/>
        </p:spPr>
        <p:txBody>
          <a:bodyPr wrap="square" rtlCol="0">
            <a:spAutoFit/>
          </a:bodyPr>
          <a:lstStyle/>
          <a:p>
            <a:endParaRPr lang="es-ES_tradnl" sz="800"/>
          </a:p>
        </p:txBody>
      </p:sp>
      <p:sp>
        <p:nvSpPr>
          <p:cNvPr id="25" name="TextBox 24">
            <a:extLst>
              <a:ext uri="{FF2B5EF4-FFF2-40B4-BE49-F238E27FC236}">
                <a16:creationId xmlns:a16="http://schemas.microsoft.com/office/drawing/2014/main" id="{A2E573CD-FBD3-3F3B-4D99-CCD9B115F3E8}"/>
              </a:ext>
            </a:extLst>
          </p:cNvPr>
          <p:cNvSpPr txBox="1"/>
          <p:nvPr/>
        </p:nvSpPr>
        <p:spPr>
          <a:xfrm>
            <a:off x="9014" y="317124"/>
            <a:ext cx="918841" cy="215444"/>
          </a:xfrm>
          <a:prstGeom prst="rect">
            <a:avLst/>
          </a:prstGeom>
          <a:noFill/>
        </p:spPr>
        <p:txBody>
          <a:bodyPr wrap="none" lIns="91440" tIns="45720" rIns="91440" bIns="45720" rtlCol="0" anchor="t">
            <a:spAutoFit/>
          </a:bodyPr>
          <a:lstStyle/>
          <a:p>
            <a:r>
              <a:rPr lang="es-ES_tradnl" sz="800" b="1"/>
              <a:t>Vista: Despliegue</a:t>
            </a:r>
            <a:endParaRPr lang="es-ES_tradnl" sz="800" b="1">
              <a:ea typeface="Calibri"/>
              <a:cs typeface="Calibri"/>
            </a:endParaRPr>
          </a:p>
        </p:txBody>
      </p:sp>
      <p:sp>
        <p:nvSpPr>
          <p:cNvPr id="26" name="TextBox 25">
            <a:extLst>
              <a:ext uri="{FF2B5EF4-FFF2-40B4-BE49-F238E27FC236}">
                <a16:creationId xmlns:a16="http://schemas.microsoft.com/office/drawing/2014/main" id="{A25653CB-954B-DE19-0758-BF714FF7091A}"/>
              </a:ext>
            </a:extLst>
          </p:cNvPr>
          <p:cNvSpPr txBox="1"/>
          <p:nvPr/>
        </p:nvSpPr>
        <p:spPr>
          <a:xfrm>
            <a:off x="7671464" y="1339342"/>
            <a:ext cx="1317990" cy="584775"/>
          </a:xfrm>
          <a:prstGeom prst="rect">
            <a:avLst/>
          </a:prstGeom>
          <a:noFill/>
        </p:spPr>
        <p:txBody>
          <a:bodyPr wrap="none" lIns="91440" tIns="45720" rIns="91440" bIns="45720" rtlCol="0" anchor="t">
            <a:spAutoFit/>
          </a:bodyPr>
          <a:lstStyle/>
          <a:p>
            <a:r>
              <a:rPr lang="es-ES_tradnl" sz="800" b="1"/>
              <a:t>Tácticas:</a:t>
            </a:r>
          </a:p>
          <a:p>
            <a:r>
              <a:rPr lang="es-ES_tradnl" sz="800" b="1">
                <a:ea typeface="Calibri"/>
                <a:cs typeface="Calibri"/>
              </a:rPr>
              <a:t> - Verificar Integridad de </a:t>
            </a:r>
          </a:p>
          <a:p>
            <a:r>
              <a:rPr lang="es-ES_tradnl" sz="800" b="1">
                <a:ea typeface="Calibri"/>
                <a:cs typeface="Calibri"/>
              </a:rPr>
              <a:t>    Mensajes</a:t>
            </a:r>
          </a:p>
          <a:p>
            <a:r>
              <a:rPr lang="es-ES_tradnl" sz="800" b="1">
                <a:ea typeface="Calibri"/>
                <a:cs typeface="Calibri"/>
              </a:rPr>
              <a:t> </a:t>
            </a:r>
          </a:p>
        </p:txBody>
      </p:sp>
      <p:cxnSp>
        <p:nvCxnSpPr>
          <p:cNvPr id="27" name="Straight Connector 26">
            <a:extLst>
              <a:ext uri="{FF2B5EF4-FFF2-40B4-BE49-F238E27FC236}">
                <a16:creationId xmlns:a16="http://schemas.microsoft.com/office/drawing/2014/main" id="{32E9DB83-2A53-3A6A-F366-46D24B286E94}"/>
              </a:ext>
            </a:extLst>
          </p:cNvPr>
          <p:cNvCxnSpPr/>
          <p:nvPr/>
        </p:nvCxnSpPr>
        <p:spPr>
          <a:xfrm flipH="1">
            <a:off x="7732711" y="2209800"/>
            <a:ext cx="1411289" cy="0"/>
          </a:xfrm>
          <a:prstGeom prst="line">
            <a:avLst/>
          </a:prstGeom>
          <a:ln w="6350" cap="flat" cmpd="sng" algn="ctr">
            <a:solidFill>
              <a:srgbClr val="00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28" name="Footer Placeholder 3">
            <a:extLst>
              <a:ext uri="{FF2B5EF4-FFF2-40B4-BE49-F238E27FC236}">
                <a16:creationId xmlns:a16="http://schemas.microsoft.com/office/drawing/2014/main" id="{AB5A71C3-7DE6-4E5B-6E1C-8B8191238AE7}"/>
              </a:ext>
            </a:extLst>
          </p:cNvPr>
          <p:cNvSpPr>
            <a:spLocks noGrp="1"/>
          </p:cNvSpPr>
          <p:nvPr>
            <p:ph type="ftr" sz="quarter" idx="11"/>
          </p:nvPr>
        </p:nvSpPr>
        <p:spPr>
          <a:xfrm>
            <a:off x="1374141" y="6461033"/>
            <a:ext cx="6251676" cy="365125"/>
          </a:xfrm>
          <a:prstGeom prst="rect">
            <a:avLst/>
          </a:prstGeom>
        </p:spPr>
        <p:txBody>
          <a:bodyPr vert="horz" lIns="91440" tIns="45720" rIns="91440" bIns="45720" rtlCol="0" anchor="ctr"/>
          <a:lstStyle>
            <a:defPPr>
              <a:defRPr lang="es-CO"/>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s-CO"/>
              <a:t>© Universidad de Los Andes – Departamento de Sistemas y Computación</a:t>
            </a:r>
          </a:p>
        </p:txBody>
      </p:sp>
      <p:pic>
        <p:nvPicPr>
          <p:cNvPr id="29" name="Picture 28" descr="A diagram of a computer&#10;&#10;AI-generated content may be incorrect.">
            <a:extLst>
              <a:ext uri="{FF2B5EF4-FFF2-40B4-BE49-F238E27FC236}">
                <a16:creationId xmlns:a16="http://schemas.microsoft.com/office/drawing/2014/main" id="{6B8A0FD0-398C-5611-3531-850A0B4A0D8E}"/>
              </a:ext>
            </a:extLst>
          </p:cNvPr>
          <p:cNvPicPr>
            <a:picLocks noChangeAspect="1"/>
          </p:cNvPicPr>
          <p:nvPr/>
        </p:nvPicPr>
        <p:blipFill>
          <a:blip r:embed="rId2"/>
          <a:stretch>
            <a:fillRect/>
          </a:stretch>
        </p:blipFill>
        <p:spPr>
          <a:xfrm>
            <a:off x="1659992" y="684068"/>
            <a:ext cx="4300016" cy="5775614"/>
          </a:xfrm>
          <a:prstGeom prst="rect">
            <a:avLst/>
          </a:prstGeom>
        </p:spPr>
      </p:pic>
    </p:spTree>
    <p:extLst>
      <p:ext uri="{BB962C8B-B14F-4D97-AF65-F5344CB8AC3E}">
        <p14:creationId xmlns:p14="http://schemas.microsoft.com/office/powerpoint/2010/main" val="15361570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3B269F-DDEA-16F1-CDF9-5D45C5D94392}"/>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FB9286A-4116-9622-C6D2-E20603C4A2F5}"/>
              </a:ext>
            </a:extLst>
          </p:cNvPr>
          <p:cNvSpPr>
            <a:spLocks noGrp="1"/>
          </p:cNvSpPr>
          <p:nvPr>
            <p:ph type="sldNum" sz="quarter" idx="4"/>
          </p:nvPr>
        </p:nvSpPr>
        <p:spPr/>
        <p:txBody>
          <a:bodyPr/>
          <a:lstStyle/>
          <a:p>
            <a:fld id="{0AEE6DC9-5AC4-4174-887C-07A615CCC701}" type="slidenum">
              <a:rPr lang="es-CO" smtClean="0"/>
              <a:pPr/>
              <a:t>22</a:t>
            </a:fld>
            <a:endParaRPr lang="es-CO"/>
          </a:p>
        </p:txBody>
      </p:sp>
      <p:sp>
        <p:nvSpPr>
          <p:cNvPr id="4" name="Rectangle 3">
            <a:extLst>
              <a:ext uri="{FF2B5EF4-FFF2-40B4-BE49-F238E27FC236}">
                <a16:creationId xmlns:a16="http://schemas.microsoft.com/office/drawing/2014/main" id="{8C80000D-13E2-A9A3-F446-8E1BAFAC7B12}"/>
              </a:ext>
            </a:extLst>
          </p:cNvPr>
          <p:cNvSpPr/>
          <p:nvPr/>
        </p:nvSpPr>
        <p:spPr>
          <a:xfrm>
            <a:off x="1" y="0"/>
            <a:ext cx="9143999" cy="13407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E93EE200-8133-CC6C-3F97-BF57939CD130}"/>
              </a:ext>
            </a:extLst>
          </p:cNvPr>
          <p:cNvSpPr/>
          <p:nvPr/>
        </p:nvSpPr>
        <p:spPr>
          <a:xfrm>
            <a:off x="7719344" y="551621"/>
            <a:ext cx="1411289" cy="5776777"/>
          </a:xfrm>
          <a:prstGeom prst="rect">
            <a:avLst/>
          </a:prstGeom>
          <a:solidFill>
            <a:srgbClr val="BFBFBF"/>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sz="800"/>
          </a:p>
        </p:txBody>
      </p:sp>
      <p:sp>
        <p:nvSpPr>
          <p:cNvPr id="6" name="Rectangle 5">
            <a:extLst>
              <a:ext uri="{FF2B5EF4-FFF2-40B4-BE49-F238E27FC236}">
                <a16:creationId xmlns:a16="http://schemas.microsoft.com/office/drawing/2014/main" id="{36C6CEA2-832F-78F6-3C3C-7C43C251EC24}"/>
              </a:ext>
            </a:extLst>
          </p:cNvPr>
          <p:cNvSpPr/>
          <p:nvPr/>
        </p:nvSpPr>
        <p:spPr>
          <a:xfrm>
            <a:off x="0" y="-27383"/>
            <a:ext cx="9144000" cy="576064"/>
          </a:xfrm>
          <a:prstGeom prst="rect">
            <a:avLst/>
          </a:prstGeom>
          <a:solidFill>
            <a:srgbClr val="BFBFBF"/>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sz="800"/>
          </a:p>
        </p:txBody>
      </p:sp>
      <p:cxnSp>
        <p:nvCxnSpPr>
          <p:cNvPr id="7" name="Straight Connector 6">
            <a:extLst>
              <a:ext uri="{FF2B5EF4-FFF2-40B4-BE49-F238E27FC236}">
                <a16:creationId xmlns:a16="http://schemas.microsoft.com/office/drawing/2014/main" id="{785FF5B8-EECF-39EA-2B5F-52025B5114E5}"/>
              </a:ext>
            </a:extLst>
          </p:cNvPr>
          <p:cNvCxnSpPr/>
          <p:nvPr/>
        </p:nvCxnSpPr>
        <p:spPr>
          <a:xfrm>
            <a:off x="0" y="260648"/>
            <a:ext cx="9144000" cy="0"/>
          </a:xfrm>
          <a:prstGeom prst="line">
            <a:avLst/>
          </a:prstGeom>
          <a:ln w="6350" cap="flat" cmpd="sng" algn="ctr">
            <a:solidFill>
              <a:srgbClr val="000000"/>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8" name="Straight Connector 7">
            <a:extLst>
              <a:ext uri="{FF2B5EF4-FFF2-40B4-BE49-F238E27FC236}">
                <a16:creationId xmlns:a16="http://schemas.microsoft.com/office/drawing/2014/main" id="{422B7B04-4F27-4982-C103-F5AA8BA75C3C}"/>
              </a:ext>
            </a:extLst>
          </p:cNvPr>
          <p:cNvCxnSpPr/>
          <p:nvPr/>
        </p:nvCxnSpPr>
        <p:spPr>
          <a:xfrm>
            <a:off x="5455949" y="-4362"/>
            <a:ext cx="2539" cy="566100"/>
          </a:xfrm>
          <a:prstGeom prst="line">
            <a:avLst/>
          </a:prstGeom>
          <a:ln w="6350" cap="flat" cmpd="sng" algn="ctr">
            <a:solidFill>
              <a:srgbClr val="00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9" name="Straight Connector 8">
            <a:extLst>
              <a:ext uri="{FF2B5EF4-FFF2-40B4-BE49-F238E27FC236}">
                <a16:creationId xmlns:a16="http://schemas.microsoft.com/office/drawing/2014/main" id="{FF40105D-D5B6-F67F-47AD-AA37086D7D5B}"/>
              </a:ext>
            </a:extLst>
          </p:cNvPr>
          <p:cNvCxnSpPr/>
          <p:nvPr/>
        </p:nvCxnSpPr>
        <p:spPr>
          <a:xfrm>
            <a:off x="3048000" y="-27384"/>
            <a:ext cx="0" cy="576064"/>
          </a:xfrm>
          <a:prstGeom prst="line">
            <a:avLst/>
          </a:prstGeom>
          <a:ln w="6350" cap="flat" cmpd="sng" algn="ctr">
            <a:solidFill>
              <a:srgbClr val="00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10" name="TextBox 9">
            <a:extLst>
              <a:ext uri="{FF2B5EF4-FFF2-40B4-BE49-F238E27FC236}">
                <a16:creationId xmlns:a16="http://schemas.microsoft.com/office/drawing/2014/main" id="{053FAB97-FF73-33F7-150A-078FF17AB7C2}"/>
              </a:ext>
            </a:extLst>
          </p:cNvPr>
          <p:cNvSpPr txBox="1"/>
          <p:nvPr/>
        </p:nvSpPr>
        <p:spPr>
          <a:xfrm>
            <a:off x="9014" y="0"/>
            <a:ext cx="720069" cy="215444"/>
          </a:xfrm>
          <a:prstGeom prst="rect">
            <a:avLst/>
          </a:prstGeom>
          <a:noFill/>
        </p:spPr>
        <p:txBody>
          <a:bodyPr wrap="none" lIns="91440" tIns="45720" rIns="91440" bIns="45720" rtlCol="0" anchor="t">
            <a:spAutoFit/>
          </a:bodyPr>
          <a:lstStyle/>
          <a:p>
            <a:r>
              <a:rPr lang="es-ES_tradnl" sz="800" b="1"/>
              <a:t>Cliente: CCP </a:t>
            </a:r>
          </a:p>
        </p:txBody>
      </p:sp>
      <p:sp>
        <p:nvSpPr>
          <p:cNvPr id="11" name="TextBox 10">
            <a:extLst>
              <a:ext uri="{FF2B5EF4-FFF2-40B4-BE49-F238E27FC236}">
                <a16:creationId xmlns:a16="http://schemas.microsoft.com/office/drawing/2014/main" id="{858A82DC-E6FE-D0A6-5C47-E94BA9C05244}"/>
              </a:ext>
            </a:extLst>
          </p:cNvPr>
          <p:cNvSpPr txBox="1"/>
          <p:nvPr/>
        </p:nvSpPr>
        <p:spPr>
          <a:xfrm>
            <a:off x="5534456" y="305853"/>
            <a:ext cx="321422" cy="215444"/>
          </a:xfrm>
          <a:prstGeom prst="rect">
            <a:avLst/>
          </a:prstGeom>
          <a:noFill/>
        </p:spPr>
        <p:txBody>
          <a:bodyPr wrap="none" rtlCol="0">
            <a:spAutoFit/>
          </a:bodyPr>
          <a:lstStyle/>
          <a:p>
            <a:r>
              <a:rPr lang="es-ES_tradnl" sz="800" b="1"/>
              <a:t>ID:</a:t>
            </a:r>
          </a:p>
        </p:txBody>
      </p:sp>
      <p:sp>
        <p:nvSpPr>
          <p:cNvPr id="12" name="TextBox 11">
            <a:extLst>
              <a:ext uri="{FF2B5EF4-FFF2-40B4-BE49-F238E27FC236}">
                <a16:creationId xmlns:a16="http://schemas.microsoft.com/office/drawing/2014/main" id="{D8049EBD-005E-2506-203E-7433F6ECB3EF}"/>
              </a:ext>
            </a:extLst>
          </p:cNvPr>
          <p:cNvSpPr txBox="1"/>
          <p:nvPr/>
        </p:nvSpPr>
        <p:spPr>
          <a:xfrm>
            <a:off x="7671066" y="626500"/>
            <a:ext cx="1204176" cy="338554"/>
          </a:xfrm>
          <a:prstGeom prst="rect">
            <a:avLst/>
          </a:prstGeom>
          <a:noFill/>
        </p:spPr>
        <p:txBody>
          <a:bodyPr wrap="none" lIns="91440" tIns="45720" rIns="91440" bIns="45720" rtlCol="0" anchor="t">
            <a:spAutoFit/>
          </a:bodyPr>
          <a:lstStyle/>
          <a:p>
            <a:r>
              <a:rPr lang="es-ES_tradnl" sz="800" b="1"/>
              <a:t>Estilo: Cliente- Servidor,</a:t>
            </a:r>
          </a:p>
          <a:p>
            <a:r>
              <a:rPr lang="es-ES_tradnl" sz="800" b="1">
                <a:ea typeface="Calibri"/>
                <a:cs typeface="Calibri"/>
              </a:rPr>
              <a:t>Microservicios </a:t>
            </a:r>
          </a:p>
        </p:txBody>
      </p:sp>
      <p:sp>
        <p:nvSpPr>
          <p:cNvPr id="13" name="TextBox 12">
            <a:extLst>
              <a:ext uri="{FF2B5EF4-FFF2-40B4-BE49-F238E27FC236}">
                <a16:creationId xmlns:a16="http://schemas.microsoft.com/office/drawing/2014/main" id="{0B104911-CB4F-B0F7-9DF0-349F58FF0AEF}"/>
              </a:ext>
            </a:extLst>
          </p:cNvPr>
          <p:cNvSpPr txBox="1"/>
          <p:nvPr/>
        </p:nvSpPr>
        <p:spPr>
          <a:xfrm>
            <a:off x="5523112" y="0"/>
            <a:ext cx="1029449" cy="215444"/>
          </a:xfrm>
          <a:prstGeom prst="rect">
            <a:avLst/>
          </a:prstGeom>
          <a:noFill/>
        </p:spPr>
        <p:txBody>
          <a:bodyPr wrap="none" lIns="91440" tIns="45720" rIns="91440" bIns="45720" rtlCol="0" anchor="t">
            <a:spAutoFit/>
          </a:bodyPr>
          <a:lstStyle/>
          <a:p>
            <a:r>
              <a:rPr lang="es-ES_tradnl" sz="800" b="1"/>
              <a:t>Arquitecto: Grupo 5</a:t>
            </a:r>
          </a:p>
        </p:txBody>
      </p:sp>
      <p:sp>
        <p:nvSpPr>
          <p:cNvPr id="14" name="TextBox 13">
            <a:extLst>
              <a:ext uri="{FF2B5EF4-FFF2-40B4-BE49-F238E27FC236}">
                <a16:creationId xmlns:a16="http://schemas.microsoft.com/office/drawing/2014/main" id="{6F859D02-A964-2399-F3EC-9294E8947913}"/>
              </a:ext>
            </a:extLst>
          </p:cNvPr>
          <p:cNvSpPr txBox="1"/>
          <p:nvPr/>
        </p:nvSpPr>
        <p:spPr>
          <a:xfrm>
            <a:off x="7788033" y="13156"/>
            <a:ext cx="515335" cy="215444"/>
          </a:xfrm>
          <a:prstGeom prst="rect">
            <a:avLst/>
          </a:prstGeom>
          <a:noFill/>
        </p:spPr>
        <p:txBody>
          <a:bodyPr wrap="none" rtlCol="0">
            <a:spAutoFit/>
          </a:bodyPr>
          <a:lstStyle/>
          <a:p>
            <a:r>
              <a:rPr lang="es-ES_tradnl" sz="800" b="1"/>
              <a:t>Fecha:</a:t>
            </a:r>
          </a:p>
        </p:txBody>
      </p:sp>
      <p:sp>
        <p:nvSpPr>
          <p:cNvPr id="15" name="TextBox 14">
            <a:extLst>
              <a:ext uri="{FF2B5EF4-FFF2-40B4-BE49-F238E27FC236}">
                <a16:creationId xmlns:a16="http://schemas.microsoft.com/office/drawing/2014/main" id="{472FD85F-C77B-710C-9453-399BE55861D0}"/>
              </a:ext>
            </a:extLst>
          </p:cNvPr>
          <p:cNvSpPr txBox="1"/>
          <p:nvPr/>
        </p:nvSpPr>
        <p:spPr>
          <a:xfrm>
            <a:off x="7788033" y="302459"/>
            <a:ext cx="691215" cy="215444"/>
          </a:xfrm>
          <a:prstGeom prst="rect">
            <a:avLst/>
          </a:prstGeom>
          <a:noFill/>
        </p:spPr>
        <p:txBody>
          <a:bodyPr wrap="none" lIns="91440" tIns="45720" rIns="91440" bIns="45720" rtlCol="0" anchor="t">
            <a:spAutoFit/>
          </a:bodyPr>
          <a:lstStyle/>
          <a:p>
            <a:r>
              <a:rPr lang="es-ES_tradnl" sz="800" b="1"/>
              <a:t>Versión: 1.0</a:t>
            </a:r>
          </a:p>
        </p:txBody>
      </p:sp>
      <p:sp>
        <p:nvSpPr>
          <p:cNvPr id="16" name="TextBox 15">
            <a:extLst>
              <a:ext uri="{FF2B5EF4-FFF2-40B4-BE49-F238E27FC236}">
                <a16:creationId xmlns:a16="http://schemas.microsoft.com/office/drawing/2014/main" id="{B4EBC0D0-9BC5-96EE-67B4-B29FEE25DCEB}"/>
              </a:ext>
            </a:extLst>
          </p:cNvPr>
          <p:cNvSpPr txBox="1"/>
          <p:nvPr/>
        </p:nvSpPr>
        <p:spPr>
          <a:xfrm>
            <a:off x="7669977" y="2310901"/>
            <a:ext cx="745680" cy="338554"/>
          </a:xfrm>
          <a:prstGeom prst="rect">
            <a:avLst/>
          </a:prstGeom>
          <a:noFill/>
        </p:spPr>
        <p:txBody>
          <a:bodyPr wrap="square" lIns="91440" tIns="45720" rIns="91440" bIns="45720" rtlCol="0" anchor="t">
            <a:spAutoFit/>
          </a:bodyPr>
          <a:lstStyle/>
          <a:p>
            <a:r>
              <a:rPr lang="es-ES_tradnl" sz="800" b="1"/>
              <a:t>Notación:</a:t>
            </a:r>
          </a:p>
          <a:p>
            <a:r>
              <a:rPr lang="es-ES_tradnl" sz="800" b="1">
                <a:ea typeface="Calibri"/>
                <a:cs typeface="Calibri"/>
              </a:rPr>
              <a:t> - UML</a:t>
            </a:r>
          </a:p>
        </p:txBody>
      </p:sp>
      <p:sp>
        <p:nvSpPr>
          <p:cNvPr id="17" name="Rectangle 16">
            <a:extLst>
              <a:ext uri="{FF2B5EF4-FFF2-40B4-BE49-F238E27FC236}">
                <a16:creationId xmlns:a16="http://schemas.microsoft.com/office/drawing/2014/main" id="{C6C7FB05-FD69-0B48-A641-B95EFBDA6686}"/>
              </a:ext>
            </a:extLst>
          </p:cNvPr>
          <p:cNvSpPr/>
          <p:nvPr/>
        </p:nvSpPr>
        <p:spPr>
          <a:xfrm>
            <a:off x="1547664" y="11043"/>
            <a:ext cx="886781" cy="215444"/>
          </a:xfrm>
          <a:prstGeom prst="rect">
            <a:avLst/>
          </a:prstGeom>
        </p:spPr>
        <p:txBody>
          <a:bodyPr wrap="none" lIns="91440" tIns="45720" rIns="91440" bIns="45720" anchor="t">
            <a:spAutoFit/>
          </a:bodyPr>
          <a:lstStyle/>
          <a:p>
            <a:r>
              <a:rPr lang="es-ES_tradnl" sz="800" b="1"/>
              <a:t>Proyecto: Reto 2</a:t>
            </a:r>
          </a:p>
        </p:txBody>
      </p:sp>
      <p:cxnSp>
        <p:nvCxnSpPr>
          <p:cNvPr id="18" name="Straight Connector 17">
            <a:extLst>
              <a:ext uri="{FF2B5EF4-FFF2-40B4-BE49-F238E27FC236}">
                <a16:creationId xmlns:a16="http://schemas.microsoft.com/office/drawing/2014/main" id="{3FAA7847-536D-16CD-2AB7-775CB7453076}"/>
              </a:ext>
            </a:extLst>
          </p:cNvPr>
          <p:cNvCxnSpPr/>
          <p:nvPr/>
        </p:nvCxnSpPr>
        <p:spPr>
          <a:xfrm rot="5400000">
            <a:off x="1247960" y="128305"/>
            <a:ext cx="312965" cy="1588"/>
          </a:xfrm>
          <a:prstGeom prst="line">
            <a:avLst/>
          </a:prstGeom>
          <a:ln w="6350" cap="flat" cmpd="sng" algn="ctr">
            <a:solidFill>
              <a:srgbClr val="00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C453D0E4-185E-DCD6-A5B0-216BA559FE7F}"/>
              </a:ext>
            </a:extLst>
          </p:cNvPr>
          <p:cNvCxnSpPr/>
          <p:nvPr/>
        </p:nvCxnSpPr>
        <p:spPr>
          <a:xfrm rot="5400000">
            <a:off x="7563656" y="128305"/>
            <a:ext cx="312965" cy="1588"/>
          </a:xfrm>
          <a:prstGeom prst="line">
            <a:avLst/>
          </a:prstGeom>
          <a:ln w="6350" cap="flat" cmpd="sng" algn="ctr">
            <a:solidFill>
              <a:srgbClr val="00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20" name="Rectangle 19">
            <a:extLst>
              <a:ext uri="{FF2B5EF4-FFF2-40B4-BE49-F238E27FC236}">
                <a16:creationId xmlns:a16="http://schemas.microsoft.com/office/drawing/2014/main" id="{EC735DF1-B9B0-8DE4-301B-B8E23FC48CF5}"/>
              </a:ext>
            </a:extLst>
          </p:cNvPr>
          <p:cNvSpPr/>
          <p:nvPr/>
        </p:nvSpPr>
        <p:spPr>
          <a:xfrm>
            <a:off x="3046412" y="323273"/>
            <a:ext cx="1800493" cy="215444"/>
          </a:xfrm>
          <a:prstGeom prst="rect">
            <a:avLst/>
          </a:prstGeom>
        </p:spPr>
        <p:txBody>
          <a:bodyPr wrap="none" lIns="91440" tIns="45720" rIns="91440" bIns="45720" anchor="t">
            <a:spAutoFit/>
          </a:bodyPr>
          <a:lstStyle/>
          <a:p>
            <a:r>
              <a:rPr lang="es-ES_tradnl" sz="800" b="1"/>
              <a:t>Título: Zoom  Diagrama de Despliegue</a:t>
            </a:r>
            <a:endParaRPr lang="es-ES_tradnl" sz="800"/>
          </a:p>
        </p:txBody>
      </p:sp>
      <p:cxnSp>
        <p:nvCxnSpPr>
          <p:cNvPr id="21" name="Straight Connector 20">
            <a:extLst>
              <a:ext uri="{FF2B5EF4-FFF2-40B4-BE49-F238E27FC236}">
                <a16:creationId xmlns:a16="http://schemas.microsoft.com/office/drawing/2014/main" id="{CF0185B7-DBC7-1FF9-4906-5B2DE682D763}"/>
              </a:ext>
            </a:extLst>
          </p:cNvPr>
          <p:cNvCxnSpPr/>
          <p:nvPr/>
        </p:nvCxnSpPr>
        <p:spPr>
          <a:xfrm flipH="1">
            <a:off x="7719344" y="1338671"/>
            <a:ext cx="1411289" cy="0"/>
          </a:xfrm>
          <a:prstGeom prst="line">
            <a:avLst/>
          </a:prstGeom>
          <a:ln w="6350" cap="flat" cmpd="sng" algn="ctr">
            <a:solidFill>
              <a:srgbClr val="00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3211E46F-0DEE-3650-E001-E34332E5A15F}"/>
              </a:ext>
            </a:extLst>
          </p:cNvPr>
          <p:cNvCxnSpPr/>
          <p:nvPr/>
        </p:nvCxnSpPr>
        <p:spPr>
          <a:xfrm>
            <a:off x="7719344" y="260648"/>
            <a:ext cx="0" cy="288032"/>
          </a:xfrm>
          <a:prstGeom prst="line">
            <a:avLst/>
          </a:prstGeom>
          <a:ln w="6350" cap="flat" cmpd="sng" algn="ctr">
            <a:solidFill>
              <a:srgbClr val="00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23" name="TextBox 22">
            <a:extLst>
              <a:ext uri="{FF2B5EF4-FFF2-40B4-BE49-F238E27FC236}">
                <a16:creationId xmlns:a16="http://schemas.microsoft.com/office/drawing/2014/main" id="{32F06244-5819-0B6F-F8FD-971CD3165AD5}"/>
              </a:ext>
            </a:extLst>
          </p:cNvPr>
          <p:cNvSpPr txBox="1"/>
          <p:nvPr/>
        </p:nvSpPr>
        <p:spPr>
          <a:xfrm>
            <a:off x="3047999" y="16237"/>
            <a:ext cx="575799" cy="215444"/>
          </a:xfrm>
          <a:prstGeom prst="rect">
            <a:avLst/>
          </a:prstGeom>
          <a:noFill/>
        </p:spPr>
        <p:txBody>
          <a:bodyPr wrap="none" lIns="91440" tIns="45720" rIns="91440" bIns="45720" rtlCol="0" anchor="t">
            <a:spAutoFit/>
          </a:bodyPr>
          <a:lstStyle/>
          <a:p>
            <a:r>
              <a:rPr lang="es-ES_tradnl" sz="800" b="1"/>
              <a:t>Grupo: 5 </a:t>
            </a:r>
          </a:p>
        </p:txBody>
      </p:sp>
      <p:sp>
        <p:nvSpPr>
          <p:cNvPr id="24" name="TextBox 23">
            <a:extLst>
              <a:ext uri="{FF2B5EF4-FFF2-40B4-BE49-F238E27FC236}">
                <a16:creationId xmlns:a16="http://schemas.microsoft.com/office/drawing/2014/main" id="{645E6601-4625-1864-0647-A8A3DE495086}"/>
              </a:ext>
            </a:extLst>
          </p:cNvPr>
          <p:cNvSpPr txBox="1"/>
          <p:nvPr/>
        </p:nvSpPr>
        <p:spPr>
          <a:xfrm>
            <a:off x="8377507" y="11043"/>
            <a:ext cx="468529" cy="215444"/>
          </a:xfrm>
          <a:prstGeom prst="rect">
            <a:avLst/>
          </a:prstGeom>
          <a:noFill/>
        </p:spPr>
        <p:txBody>
          <a:bodyPr wrap="square" rtlCol="0">
            <a:spAutoFit/>
          </a:bodyPr>
          <a:lstStyle/>
          <a:p>
            <a:endParaRPr lang="es-ES_tradnl" sz="800"/>
          </a:p>
        </p:txBody>
      </p:sp>
      <p:sp>
        <p:nvSpPr>
          <p:cNvPr id="25" name="TextBox 24">
            <a:extLst>
              <a:ext uri="{FF2B5EF4-FFF2-40B4-BE49-F238E27FC236}">
                <a16:creationId xmlns:a16="http://schemas.microsoft.com/office/drawing/2014/main" id="{9727F059-D84C-4C92-DDB7-CDC421D2270C}"/>
              </a:ext>
            </a:extLst>
          </p:cNvPr>
          <p:cNvSpPr txBox="1"/>
          <p:nvPr/>
        </p:nvSpPr>
        <p:spPr>
          <a:xfrm>
            <a:off x="9014" y="317124"/>
            <a:ext cx="918841" cy="215444"/>
          </a:xfrm>
          <a:prstGeom prst="rect">
            <a:avLst/>
          </a:prstGeom>
          <a:noFill/>
        </p:spPr>
        <p:txBody>
          <a:bodyPr wrap="none" lIns="91440" tIns="45720" rIns="91440" bIns="45720" rtlCol="0" anchor="t">
            <a:spAutoFit/>
          </a:bodyPr>
          <a:lstStyle/>
          <a:p>
            <a:r>
              <a:rPr lang="es-ES_tradnl" sz="800" b="1"/>
              <a:t>Vista: Despliegue</a:t>
            </a:r>
            <a:endParaRPr lang="es-ES_tradnl" sz="800" b="1">
              <a:ea typeface="Calibri"/>
              <a:cs typeface="Calibri"/>
            </a:endParaRPr>
          </a:p>
        </p:txBody>
      </p:sp>
      <p:sp>
        <p:nvSpPr>
          <p:cNvPr id="26" name="TextBox 25">
            <a:extLst>
              <a:ext uri="{FF2B5EF4-FFF2-40B4-BE49-F238E27FC236}">
                <a16:creationId xmlns:a16="http://schemas.microsoft.com/office/drawing/2014/main" id="{55D206EF-BD6C-8B1A-E1DB-4FBEBD58DB41}"/>
              </a:ext>
            </a:extLst>
          </p:cNvPr>
          <p:cNvSpPr txBox="1"/>
          <p:nvPr/>
        </p:nvSpPr>
        <p:spPr>
          <a:xfrm>
            <a:off x="7671464" y="1339342"/>
            <a:ext cx="620683" cy="461665"/>
          </a:xfrm>
          <a:prstGeom prst="rect">
            <a:avLst/>
          </a:prstGeom>
          <a:noFill/>
        </p:spPr>
        <p:txBody>
          <a:bodyPr wrap="none" lIns="91440" tIns="45720" rIns="91440" bIns="45720" rtlCol="0" anchor="t">
            <a:spAutoFit/>
          </a:bodyPr>
          <a:lstStyle/>
          <a:p>
            <a:r>
              <a:rPr lang="es-ES_tradnl" sz="800" b="1"/>
              <a:t>Tácticas:</a:t>
            </a:r>
          </a:p>
          <a:p>
            <a:r>
              <a:rPr lang="es-ES_tradnl" sz="800" b="1">
                <a:ea typeface="Calibri"/>
                <a:cs typeface="Calibri"/>
              </a:rPr>
              <a:t> - </a:t>
            </a:r>
            <a:r>
              <a:rPr lang="es-ES_tradnl" sz="800" b="1" err="1">
                <a:ea typeface="Calibri"/>
                <a:cs typeface="Calibri"/>
              </a:rPr>
              <a:t>Voting</a:t>
            </a:r>
            <a:endParaRPr lang="es-ES_tradnl" sz="800" b="1">
              <a:ea typeface="Calibri"/>
              <a:cs typeface="Calibri"/>
            </a:endParaRPr>
          </a:p>
          <a:p>
            <a:r>
              <a:rPr lang="es-ES_tradnl" sz="800" b="1">
                <a:ea typeface="Calibri"/>
                <a:cs typeface="Calibri"/>
              </a:rPr>
              <a:t> </a:t>
            </a:r>
          </a:p>
        </p:txBody>
      </p:sp>
      <p:cxnSp>
        <p:nvCxnSpPr>
          <p:cNvPr id="27" name="Straight Connector 26">
            <a:extLst>
              <a:ext uri="{FF2B5EF4-FFF2-40B4-BE49-F238E27FC236}">
                <a16:creationId xmlns:a16="http://schemas.microsoft.com/office/drawing/2014/main" id="{0B91FE5D-C17C-1DA4-404B-8EE0302FA7FB}"/>
              </a:ext>
            </a:extLst>
          </p:cNvPr>
          <p:cNvCxnSpPr/>
          <p:nvPr/>
        </p:nvCxnSpPr>
        <p:spPr>
          <a:xfrm flipH="1">
            <a:off x="7732711" y="2209800"/>
            <a:ext cx="1411289" cy="0"/>
          </a:xfrm>
          <a:prstGeom prst="line">
            <a:avLst/>
          </a:prstGeom>
          <a:ln w="6350" cap="flat" cmpd="sng" algn="ctr">
            <a:solidFill>
              <a:srgbClr val="00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28" name="Footer Placeholder 3">
            <a:extLst>
              <a:ext uri="{FF2B5EF4-FFF2-40B4-BE49-F238E27FC236}">
                <a16:creationId xmlns:a16="http://schemas.microsoft.com/office/drawing/2014/main" id="{91B0B75E-BE81-8C30-A8B0-5AB8368856B5}"/>
              </a:ext>
            </a:extLst>
          </p:cNvPr>
          <p:cNvSpPr>
            <a:spLocks noGrp="1"/>
          </p:cNvSpPr>
          <p:nvPr>
            <p:ph type="ftr" sz="quarter" idx="11"/>
          </p:nvPr>
        </p:nvSpPr>
        <p:spPr>
          <a:xfrm>
            <a:off x="1374141" y="6461033"/>
            <a:ext cx="6251676" cy="365125"/>
          </a:xfrm>
          <a:prstGeom prst="rect">
            <a:avLst/>
          </a:prstGeom>
        </p:spPr>
        <p:txBody>
          <a:bodyPr vert="horz" lIns="91440" tIns="45720" rIns="91440" bIns="45720" rtlCol="0" anchor="ctr"/>
          <a:lstStyle>
            <a:defPPr>
              <a:defRPr lang="es-CO"/>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s-CO"/>
              <a:t>© Universidad de Los Andes – Departamento de Sistemas y Computación</a:t>
            </a:r>
          </a:p>
        </p:txBody>
      </p:sp>
      <p:pic>
        <p:nvPicPr>
          <p:cNvPr id="30" name="Imagen 29">
            <a:extLst>
              <a:ext uri="{FF2B5EF4-FFF2-40B4-BE49-F238E27FC236}">
                <a16:creationId xmlns:a16="http://schemas.microsoft.com/office/drawing/2014/main" id="{033DD4F9-AB92-D7E0-7151-9F60D5003EF2}"/>
              </a:ext>
            </a:extLst>
          </p:cNvPr>
          <p:cNvPicPr>
            <a:picLocks noChangeAspect="1"/>
          </p:cNvPicPr>
          <p:nvPr/>
        </p:nvPicPr>
        <p:blipFill>
          <a:blip r:embed="rId2"/>
          <a:stretch>
            <a:fillRect/>
          </a:stretch>
        </p:blipFill>
        <p:spPr>
          <a:xfrm>
            <a:off x="150553" y="1156161"/>
            <a:ext cx="7225605" cy="4698148"/>
          </a:xfrm>
          <a:prstGeom prst="rect">
            <a:avLst/>
          </a:prstGeom>
        </p:spPr>
      </p:pic>
    </p:spTree>
    <p:extLst>
      <p:ext uri="{BB962C8B-B14F-4D97-AF65-F5344CB8AC3E}">
        <p14:creationId xmlns:p14="http://schemas.microsoft.com/office/powerpoint/2010/main" val="3279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4901A2-CEAA-5705-C403-295673DBF6E8}"/>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EA32EBF-0A31-75ED-CAE5-C12EF67999F9}"/>
              </a:ext>
            </a:extLst>
          </p:cNvPr>
          <p:cNvSpPr>
            <a:spLocks noGrp="1"/>
          </p:cNvSpPr>
          <p:nvPr>
            <p:ph type="sldNum" sz="quarter" idx="4"/>
          </p:nvPr>
        </p:nvSpPr>
        <p:spPr/>
        <p:txBody>
          <a:bodyPr/>
          <a:lstStyle/>
          <a:p>
            <a:fld id="{0AEE6DC9-5AC4-4174-887C-07A615CCC701}" type="slidenum">
              <a:rPr lang="es-CO" smtClean="0"/>
              <a:pPr/>
              <a:t>23</a:t>
            </a:fld>
            <a:endParaRPr lang="es-CO"/>
          </a:p>
        </p:txBody>
      </p:sp>
      <p:sp>
        <p:nvSpPr>
          <p:cNvPr id="4" name="Rectangle 3">
            <a:extLst>
              <a:ext uri="{FF2B5EF4-FFF2-40B4-BE49-F238E27FC236}">
                <a16:creationId xmlns:a16="http://schemas.microsoft.com/office/drawing/2014/main" id="{31366A4F-7FF2-F965-30F8-9F82C7A46023}"/>
              </a:ext>
            </a:extLst>
          </p:cNvPr>
          <p:cNvSpPr/>
          <p:nvPr/>
        </p:nvSpPr>
        <p:spPr>
          <a:xfrm>
            <a:off x="1" y="0"/>
            <a:ext cx="9143999" cy="13407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F6EA751B-E21B-4C2C-C356-B5E6EAE7BB1A}"/>
              </a:ext>
            </a:extLst>
          </p:cNvPr>
          <p:cNvSpPr/>
          <p:nvPr/>
        </p:nvSpPr>
        <p:spPr>
          <a:xfrm>
            <a:off x="7719344" y="551621"/>
            <a:ext cx="1411289" cy="5776777"/>
          </a:xfrm>
          <a:prstGeom prst="rect">
            <a:avLst/>
          </a:prstGeom>
          <a:solidFill>
            <a:srgbClr val="BFBFBF"/>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sz="800"/>
          </a:p>
        </p:txBody>
      </p:sp>
      <p:sp>
        <p:nvSpPr>
          <p:cNvPr id="6" name="Rectangle 5">
            <a:extLst>
              <a:ext uri="{FF2B5EF4-FFF2-40B4-BE49-F238E27FC236}">
                <a16:creationId xmlns:a16="http://schemas.microsoft.com/office/drawing/2014/main" id="{E3C39AE0-C5B5-E1F1-C0E4-129348D37372}"/>
              </a:ext>
            </a:extLst>
          </p:cNvPr>
          <p:cNvSpPr/>
          <p:nvPr/>
        </p:nvSpPr>
        <p:spPr>
          <a:xfrm>
            <a:off x="0" y="-27383"/>
            <a:ext cx="9144000" cy="576064"/>
          </a:xfrm>
          <a:prstGeom prst="rect">
            <a:avLst/>
          </a:prstGeom>
          <a:solidFill>
            <a:srgbClr val="BFBFBF"/>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sz="800"/>
          </a:p>
        </p:txBody>
      </p:sp>
      <p:cxnSp>
        <p:nvCxnSpPr>
          <p:cNvPr id="7" name="Straight Connector 6">
            <a:extLst>
              <a:ext uri="{FF2B5EF4-FFF2-40B4-BE49-F238E27FC236}">
                <a16:creationId xmlns:a16="http://schemas.microsoft.com/office/drawing/2014/main" id="{B122F328-3D30-26B9-F750-9DA3217254C0}"/>
              </a:ext>
            </a:extLst>
          </p:cNvPr>
          <p:cNvCxnSpPr/>
          <p:nvPr/>
        </p:nvCxnSpPr>
        <p:spPr>
          <a:xfrm>
            <a:off x="0" y="260648"/>
            <a:ext cx="9144000" cy="0"/>
          </a:xfrm>
          <a:prstGeom prst="line">
            <a:avLst/>
          </a:prstGeom>
          <a:ln w="6350" cap="flat" cmpd="sng" algn="ctr">
            <a:solidFill>
              <a:srgbClr val="000000"/>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8" name="Straight Connector 7">
            <a:extLst>
              <a:ext uri="{FF2B5EF4-FFF2-40B4-BE49-F238E27FC236}">
                <a16:creationId xmlns:a16="http://schemas.microsoft.com/office/drawing/2014/main" id="{F95C7D6F-EE9E-18EE-1E91-60931256F9BD}"/>
              </a:ext>
            </a:extLst>
          </p:cNvPr>
          <p:cNvCxnSpPr/>
          <p:nvPr/>
        </p:nvCxnSpPr>
        <p:spPr>
          <a:xfrm>
            <a:off x="5455949" y="-4362"/>
            <a:ext cx="2539" cy="566100"/>
          </a:xfrm>
          <a:prstGeom prst="line">
            <a:avLst/>
          </a:prstGeom>
          <a:ln w="6350" cap="flat" cmpd="sng" algn="ctr">
            <a:solidFill>
              <a:srgbClr val="00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9" name="Straight Connector 8">
            <a:extLst>
              <a:ext uri="{FF2B5EF4-FFF2-40B4-BE49-F238E27FC236}">
                <a16:creationId xmlns:a16="http://schemas.microsoft.com/office/drawing/2014/main" id="{6A18AEAF-B7B6-9C3F-5AC5-84CC2BDB579C}"/>
              </a:ext>
            </a:extLst>
          </p:cNvPr>
          <p:cNvCxnSpPr/>
          <p:nvPr/>
        </p:nvCxnSpPr>
        <p:spPr>
          <a:xfrm>
            <a:off x="3048000" y="-27384"/>
            <a:ext cx="0" cy="576064"/>
          </a:xfrm>
          <a:prstGeom prst="line">
            <a:avLst/>
          </a:prstGeom>
          <a:ln w="6350" cap="flat" cmpd="sng" algn="ctr">
            <a:solidFill>
              <a:srgbClr val="00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10" name="TextBox 9">
            <a:extLst>
              <a:ext uri="{FF2B5EF4-FFF2-40B4-BE49-F238E27FC236}">
                <a16:creationId xmlns:a16="http://schemas.microsoft.com/office/drawing/2014/main" id="{B4755D02-6066-0981-D009-524173181A0E}"/>
              </a:ext>
            </a:extLst>
          </p:cNvPr>
          <p:cNvSpPr txBox="1"/>
          <p:nvPr/>
        </p:nvSpPr>
        <p:spPr>
          <a:xfrm>
            <a:off x="9014" y="0"/>
            <a:ext cx="720069" cy="215444"/>
          </a:xfrm>
          <a:prstGeom prst="rect">
            <a:avLst/>
          </a:prstGeom>
          <a:noFill/>
        </p:spPr>
        <p:txBody>
          <a:bodyPr wrap="none" lIns="91440" tIns="45720" rIns="91440" bIns="45720" rtlCol="0" anchor="t">
            <a:spAutoFit/>
          </a:bodyPr>
          <a:lstStyle/>
          <a:p>
            <a:r>
              <a:rPr lang="es-ES_tradnl" sz="800" b="1"/>
              <a:t>Cliente: CCP </a:t>
            </a:r>
          </a:p>
        </p:txBody>
      </p:sp>
      <p:sp>
        <p:nvSpPr>
          <p:cNvPr id="11" name="TextBox 10">
            <a:extLst>
              <a:ext uri="{FF2B5EF4-FFF2-40B4-BE49-F238E27FC236}">
                <a16:creationId xmlns:a16="http://schemas.microsoft.com/office/drawing/2014/main" id="{2946CFA8-EDDF-6287-AC52-DC77079B7858}"/>
              </a:ext>
            </a:extLst>
          </p:cNvPr>
          <p:cNvSpPr txBox="1"/>
          <p:nvPr/>
        </p:nvSpPr>
        <p:spPr>
          <a:xfrm>
            <a:off x="5534456" y="305853"/>
            <a:ext cx="321422" cy="215444"/>
          </a:xfrm>
          <a:prstGeom prst="rect">
            <a:avLst/>
          </a:prstGeom>
          <a:noFill/>
        </p:spPr>
        <p:txBody>
          <a:bodyPr wrap="none" rtlCol="0">
            <a:spAutoFit/>
          </a:bodyPr>
          <a:lstStyle/>
          <a:p>
            <a:r>
              <a:rPr lang="es-ES_tradnl" sz="800" b="1"/>
              <a:t>ID:</a:t>
            </a:r>
          </a:p>
        </p:txBody>
      </p:sp>
      <p:sp>
        <p:nvSpPr>
          <p:cNvPr id="12" name="TextBox 11">
            <a:extLst>
              <a:ext uri="{FF2B5EF4-FFF2-40B4-BE49-F238E27FC236}">
                <a16:creationId xmlns:a16="http://schemas.microsoft.com/office/drawing/2014/main" id="{8A56496D-AF98-7857-44D8-EBC46B8E0DB0}"/>
              </a:ext>
            </a:extLst>
          </p:cNvPr>
          <p:cNvSpPr txBox="1"/>
          <p:nvPr/>
        </p:nvSpPr>
        <p:spPr>
          <a:xfrm>
            <a:off x="7671066" y="626500"/>
            <a:ext cx="1204176" cy="338554"/>
          </a:xfrm>
          <a:prstGeom prst="rect">
            <a:avLst/>
          </a:prstGeom>
          <a:noFill/>
        </p:spPr>
        <p:txBody>
          <a:bodyPr wrap="none" lIns="91440" tIns="45720" rIns="91440" bIns="45720" rtlCol="0" anchor="t">
            <a:spAutoFit/>
          </a:bodyPr>
          <a:lstStyle/>
          <a:p>
            <a:r>
              <a:rPr lang="es-ES_tradnl" sz="800" b="1"/>
              <a:t>Estilo: Cliente- Servidor,</a:t>
            </a:r>
          </a:p>
          <a:p>
            <a:r>
              <a:rPr lang="es-ES_tradnl" sz="800" b="1">
                <a:ea typeface="Calibri"/>
                <a:cs typeface="Calibri"/>
              </a:rPr>
              <a:t>Microservicios </a:t>
            </a:r>
          </a:p>
        </p:txBody>
      </p:sp>
      <p:sp>
        <p:nvSpPr>
          <p:cNvPr id="13" name="TextBox 12">
            <a:extLst>
              <a:ext uri="{FF2B5EF4-FFF2-40B4-BE49-F238E27FC236}">
                <a16:creationId xmlns:a16="http://schemas.microsoft.com/office/drawing/2014/main" id="{D0CF8178-FD99-B122-6729-2A2F28BFE4ED}"/>
              </a:ext>
            </a:extLst>
          </p:cNvPr>
          <p:cNvSpPr txBox="1"/>
          <p:nvPr/>
        </p:nvSpPr>
        <p:spPr>
          <a:xfrm>
            <a:off x="5523112" y="0"/>
            <a:ext cx="1029449" cy="215444"/>
          </a:xfrm>
          <a:prstGeom prst="rect">
            <a:avLst/>
          </a:prstGeom>
          <a:noFill/>
        </p:spPr>
        <p:txBody>
          <a:bodyPr wrap="none" lIns="91440" tIns="45720" rIns="91440" bIns="45720" rtlCol="0" anchor="t">
            <a:spAutoFit/>
          </a:bodyPr>
          <a:lstStyle/>
          <a:p>
            <a:r>
              <a:rPr lang="es-ES_tradnl" sz="800" b="1"/>
              <a:t>Arquitecto: Grupo 5</a:t>
            </a:r>
          </a:p>
        </p:txBody>
      </p:sp>
      <p:sp>
        <p:nvSpPr>
          <p:cNvPr id="14" name="TextBox 13">
            <a:extLst>
              <a:ext uri="{FF2B5EF4-FFF2-40B4-BE49-F238E27FC236}">
                <a16:creationId xmlns:a16="http://schemas.microsoft.com/office/drawing/2014/main" id="{767C6E9E-D441-4A7A-838D-FBFE0D4D51C4}"/>
              </a:ext>
            </a:extLst>
          </p:cNvPr>
          <p:cNvSpPr txBox="1"/>
          <p:nvPr/>
        </p:nvSpPr>
        <p:spPr>
          <a:xfrm>
            <a:off x="7788033" y="13156"/>
            <a:ext cx="515335" cy="215444"/>
          </a:xfrm>
          <a:prstGeom prst="rect">
            <a:avLst/>
          </a:prstGeom>
          <a:noFill/>
        </p:spPr>
        <p:txBody>
          <a:bodyPr wrap="none" rtlCol="0">
            <a:spAutoFit/>
          </a:bodyPr>
          <a:lstStyle/>
          <a:p>
            <a:r>
              <a:rPr lang="es-ES_tradnl" sz="800" b="1"/>
              <a:t>Fecha:</a:t>
            </a:r>
          </a:p>
        </p:txBody>
      </p:sp>
      <p:sp>
        <p:nvSpPr>
          <p:cNvPr id="15" name="TextBox 14">
            <a:extLst>
              <a:ext uri="{FF2B5EF4-FFF2-40B4-BE49-F238E27FC236}">
                <a16:creationId xmlns:a16="http://schemas.microsoft.com/office/drawing/2014/main" id="{BED3E44A-C449-3BF1-FC83-7DFCE8C1C5B3}"/>
              </a:ext>
            </a:extLst>
          </p:cNvPr>
          <p:cNvSpPr txBox="1"/>
          <p:nvPr/>
        </p:nvSpPr>
        <p:spPr>
          <a:xfrm>
            <a:off x="7788033" y="302459"/>
            <a:ext cx="691215" cy="215444"/>
          </a:xfrm>
          <a:prstGeom prst="rect">
            <a:avLst/>
          </a:prstGeom>
          <a:noFill/>
        </p:spPr>
        <p:txBody>
          <a:bodyPr wrap="none" lIns="91440" tIns="45720" rIns="91440" bIns="45720" rtlCol="0" anchor="t">
            <a:spAutoFit/>
          </a:bodyPr>
          <a:lstStyle/>
          <a:p>
            <a:r>
              <a:rPr lang="es-ES_tradnl" sz="800" b="1"/>
              <a:t>Versión: 1.0</a:t>
            </a:r>
          </a:p>
        </p:txBody>
      </p:sp>
      <p:sp>
        <p:nvSpPr>
          <p:cNvPr id="16" name="TextBox 15">
            <a:extLst>
              <a:ext uri="{FF2B5EF4-FFF2-40B4-BE49-F238E27FC236}">
                <a16:creationId xmlns:a16="http://schemas.microsoft.com/office/drawing/2014/main" id="{EBEEF08E-C060-7706-C420-02F5F802FB49}"/>
              </a:ext>
            </a:extLst>
          </p:cNvPr>
          <p:cNvSpPr txBox="1"/>
          <p:nvPr/>
        </p:nvSpPr>
        <p:spPr>
          <a:xfrm>
            <a:off x="7669977" y="2310901"/>
            <a:ext cx="745680" cy="338554"/>
          </a:xfrm>
          <a:prstGeom prst="rect">
            <a:avLst/>
          </a:prstGeom>
          <a:noFill/>
        </p:spPr>
        <p:txBody>
          <a:bodyPr wrap="square" lIns="91440" tIns="45720" rIns="91440" bIns="45720" rtlCol="0" anchor="t">
            <a:spAutoFit/>
          </a:bodyPr>
          <a:lstStyle/>
          <a:p>
            <a:r>
              <a:rPr lang="es-ES_tradnl" sz="800" b="1"/>
              <a:t>Notación:</a:t>
            </a:r>
          </a:p>
          <a:p>
            <a:r>
              <a:rPr lang="es-ES_tradnl" sz="800" b="1">
                <a:ea typeface="Calibri"/>
                <a:cs typeface="Calibri"/>
              </a:rPr>
              <a:t> - UML</a:t>
            </a:r>
          </a:p>
        </p:txBody>
      </p:sp>
      <p:sp>
        <p:nvSpPr>
          <p:cNvPr id="17" name="Rectangle 16">
            <a:extLst>
              <a:ext uri="{FF2B5EF4-FFF2-40B4-BE49-F238E27FC236}">
                <a16:creationId xmlns:a16="http://schemas.microsoft.com/office/drawing/2014/main" id="{59028DDF-712D-0AC8-248F-CE5D530D56FC}"/>
              </a:ext>
            </a:extLst>
          </p:cNvPr>
          <p:cNvSpPr/>
          <p:nvPr/>
        </p:nvSpPr>
        <p:spPr>
          <a:xfrm>
            <a:off x="1547664" y="11043"/>
            <a:ext cx="886781" cy="215444"/>
          </a:xfrm>
          <a:prstGeom prst="rect">
            <a:avLst/>
          </a:prstGeom>
        </p:spPr>
        <p:txBody>
          <a:bodyPr wrap="none" lIns="91440" tIns="45720" rIns="91440" bIns="45720" anchor="t">
            <a:spAutoFit/>
          </a:bodyPr>
          <a:lstStyle/>
          <a:p>
            <a:r>
              <a:rPr lang="es-ES_tradnl" sz="800" b="1"/>
              <a:t>Proyecto: Reto 2</a:t>
            </a:r>
          </a:p>
        </p:txBody>
      </p:sp>
      <p:cxnSp>
        <p:nvCxnSpPr>
          <p:cNvPr id="18" name="Straight Connector 17">
            <a:extLst>
              <a:ext uri="{FF2B5EF4-FFF2-40B4-BE49-F238E27FC236}">
                <a16:creationId xmlns:a16="http://schemas.microsoft.com/office/drawing/2014/main" id="{61E1B4A9-4AFF-DEB3-1E85-2081A758B114}"/>
              </a:ext>
            </a:extLst>
          </p:cNvPr>
          <p:cNvCxnSpPr/>
          <p:nvPr/>
        </p:nvCxnSpPr>
        <p:spPr>
          <a:xfrm rot="5400000">
            <a:off x="1247960" y="128305"/>
            <a:ext cx="312965" cy="1588"/>
          </a:xfrm>
          <a:prstGeom prst="line">
            <a:avLst/>
          </a:prstGeom>
          <a:ln w="6350" cap="flat" cmpd="sng" algn="ctr">
            <a:solidFill>
              <a:srgbClr val="00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C17D9927-0ED7-0BF4-3409-8163E4787ECB}"/>
              </a:ext>
            </a:extLst>
          </p:cNvPr>
          <p:cNvCxnSpPr/>
          <p:nvPr/>
        </p:nvCxnSpPr>
        <p:spPr>
          <a:xfrm rot="5400000">
            <a:off x="7563656" y="128305"/>
            <a:ext cx="312965" cy="1588"/>
          </a:xfrm>
          <a:prstGeom prst="line">
            <a:avLst/>
          </a:prstGeom>
          <a:ln w="6350" cap="flat" cmpd="sng" algn="ctr">
            <a:solidFill>
              <a:srgbClr val="00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20" name="Rectangle 19">
            <a:extLst>
              <a:ext uri="{FF2B5EF4-FFF2-40B4-BE49-F238E27FC236}">
                <a16:creationId xmlns:a16="http://schemas.microsoft.com/office/drawing/2014/main" id="{0B8EC8FB-A2F5-7F13-61D7-315138AE8B69}"/>
              </a:ext>
            </a:extLst>
          </p:cNvPr>
          <p:cNvSpPr/>
          <p:nvPr/>
        </p:nvSpPr>
        <p:spPr>
          <a:xfrm>
            <a:off x="3046412" y="323273"/>
            <a:ext cx="2117887" cy="215444"/>
          </a:xfrm>
          <a:prstGeom prst="rect">
            <a:avLst/>
          </a:prstGeom>
        </p:spPr>
        <p:txBody>
          <a:bodyPr wrap="none" lIns="91440" tIns="45720" rIns="91440" bIns="45720" anchor="t">
            <a:spAutoFit/>
          </a:bodyPr>
          <a:lstStyle/>
          <a:p>
            <a:r>
              <a:rPr lang="es-ES_tradnl" sz="800" b="1"/>
              <a:t>Título: Zoom  Diagrama de Despliegue Pedido</a:t>
            </a:r>
            <a:endParaRPr lang="es-ES_tradnl" sz="800"/>
          </a:p>
        </p:txBody>
      </p:sp>
      <p:cxnSp>
        <p:nvCxnSpPr>
          <p:cNvPr id="21" name="Straight Connector 20">
            <a:extLst>
              <a:ext uri="{FF2B5EF4-FFF2-40B4-BE49-F238E27FC236}">
                <a16:creationId xmlns:a16="http://schemas.microsoft.com/office/drawing/2014/main" id="{4F780204-BD45-3C83-811C-594C9C1973A8}"/>
              </a:ext>
            </a:extLst>
          </p:cNvPr>
          <p:cNvCxnSpPr/>
          <p:nvPr/>
        </p:nvCxnSpPr>
        <p:spPr>
          <a:xfrm flipH="1">
            <a:off x="7719344" y="1338671"/>
            <a:ext cx="1411289" cy="0"/>
          </a:xfrm>
          <a:prstGeom prst="line">
            <a:avLst/>
          </a:prstGeom>
          <a:ln w="6350" cap="flat" cmpd="sng" algn="ctr">
            <a:solidFill>
              <a:srgbClr val="00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B72AEB28-E1C1-1E8D-09EE-68B89B81B33D}"/>
              </a:ext>
            </a:extLst>
          </p:cNvPr>
          <p:cNvCxnSpPr/>
          <p:nvPr/>
        </p:nvCxnSpPr>
        <p:spPr>
          <a:xfrm>
            <a:off x="7719344" y="260648"/>
            <a:ext cx="0" cy="288032"/>
          </a:xfrm>
          <a:prstGeom prst="line">
            <a:avLst/>
          </a:prstGeom>
          <a:ln w="6350" cap="flat" cmpd="sng" algn="ctr">
            <a:solidFill>
              <a:srgbClr val="00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23" name="TextBox 22">
            <a:extLst>
              <a:ext uri="{FF2B5EF4-FFF2-40B4-BE49-F238E27FC236}">
                <a16:creationId xmlns:a16="http://schemas.microsoft.com/office/drawing/2014/main" id="{AAD60279-EF72-3E4B-A703-92867A291E7E}"/>
              </a:ext>
            </a:extLst>
          </p:cNvPr>
          <p:cNvSpPr txBox="1"/>
          <p:nvPr/>
        </p:nvSpPr>
        <p:spPr>
          <a:xfrm>
            <a:off x="3047999" y="16237"/>
            <a:ext cx="575799" cy="215444"/>
          </a:xfrm>
          <a:prstGeom prst="rect">
            <a:avLst/>
          </a:prstGeom>
          <a:noFill/>
        </p:spPr>
        <p:txBody>
          <a:bodyPr wrap="none" lIns="91440" tIns="45720" rIns="91440" bIns="45720" rtlCol="0" anchor="t">
            <a:spAutoFit/>
          </a:bodyPr>
          <a:lstStyle/>
          <a:p>
            <a:r>
              <a:rPr lang="es-ES_tradnl" sz="800" b="1"/>
              <a:t>Grupo: 5 </a:t>
            </a:r>
          </a:p>
        </p:txBody>
      </p:sp>
      <p:sp>
        <p:nvSpPr>
          <p:cNvPr id="24" name="TextBox 23">
            <a:extLst>
              <a:ext uri="{FF2B5EF4-FFF2-40B4-BE49-F238E27FC236}">
                <a16:creationId xmlns:a16="http://schemas.microsoft.com/office/drawing/2014/main" id="{F5B46FD1-06C3-ECEB-A339-6FE24118AB86}"/>
              </a:ext>
            </a:extLst>
          </p:cNvPr>
          <p:cNvSpPr txBox="1"/>
          <p:nvPr/>
        </p:nvSpPr>
        <p:spPr>
          <a:xfrm>
            <a:off x="8377507" y="11043"/>
            <a:ext cx="468529" cy="215444"/>
          </a:xfrm>
          <a:prstGeom prst="rect">
            <a:avLst/>
          </a:prstGeom>
          <a:noFill/>
        </p:spPr>
        <p:txBody>
          <a:bodyPr wrap="square" rtlCol="0">
            <a:spAutoFit/>
          </a:bodyPr>
          <a:lstStyle/>
          <a:p>
            <a:endParaRPr lang="es-ES_tradnl" sz="800"/>
          </a:p>
        </p:txBody>
      </p:sp>
      <p:sp>
        <p:nvSpPr>
          <p:cNvPr id="25" name="TextBox 24">
            <a:extLst>
              <a:ext uri="{FF2B5EF4-FFF2-40B4-BE49-F238E27FC236}">
                <a16:creationId xmlns:a16="http://schemas.microsoft.com/office/drawing/2014/main" id="{929C501F-4BB9-6783-95D1-FCEF4F5422DE}"/>
              </a:ext>
            </a:extLst>
          </p:cNvPr>
          <p:cNvSpPr txBox="1"/>
          <p:nvPr/>
        </p:nvSpPr>
        <p:spPr>
          <a:xfrm>
            <a:off x="9014" y="317124"/>
            <a:ext cx="918841" cy="215444"/>
          </a:xfrm>
          <a:prstGeom prst="rect">
            <a:avLst/>
          </a:prstGeom>
          <a:noFill/>
        </p:spPr>
        <p:txBody>
          <a:bodyPr wrap="none" lIns="91440" tIns="45720" rIns="91440" bIns="45720" rtlCol="0" anchor="t">
            <a:spAutoFit/>
          </a:bodyPr>
          <a:lstStyle/>
          <a:p>
            <a:r>
              <a:rPr lang="es-ES_tradnl" sz="800" b="1"/>
              <a:t>Vista: Despliegue</a:t>
            </a:r>
            <a:endParaRPr lang="es-ES_tradnl" sz="800" b="1">
              <a:ea typeface="Calibri"/>
              <a:cs typeface="Calibri"/>
            </a:endParaRPr>
          </a:p>
        </p:txBody>
      </p:sp>
      <p:sp>
        <p:nvSpPr>
          <p:cNvPr id="26" name="TextBox 25">
            <a:extLst>
              <a:ext uri="{FF2B5EF4-FFF2-40B4-BE49-F238E27FC236}">
                <a16:creationId xmlns:a16="http://schemas.microsoft.com/office/drawing/2014/main" id="{01EDA5A5-3F16-F623-CB72-767F5D137E3A}"/>
              </a:ext>
            </a:extLst>
          </p:cNvPr>
          <p:cNvSpPr txBox="1"/>
          <p:nvPr/>
        </p:nvSpPr>
        <p:spPr>
          <a:xfrm>
            <a:off x="7671464" y="1339342"/>
            <a:ext cx="1295547" cy="584775"/>
          </a:xfrm>
          <a:prstGeom prst="rect">
            <a:avLst/>
          </a:prstGeom>
          <a:noFill/>
        </p:spPr>
        <p:txBody>
          <a:bodyPr wrap="none" lIns="91440" tIns="45720" rIns="91440" bIns="45720" rtlCol="0" anchor="t">
            <a:spAutoFit/>
          </a:bodyPr>
          <a:lstStyle/>
          <a:p>
            <a:r>
              <a:rPr lang="es-ES_tradnl" sz="800" b="1"/>
              <a:t>Tácticas:</a:t>
            </a:r>
          </a:p>
          <a:p>
            <a:r>
              <a:rPr lang="es-ES_tradnl" sz="800" b="1">
                <a:ea typeface="Calibri"/>
                <a:cs typeface="Calibri"/>
              </a:rPr>
              <a:t> - Verificar Integridad de</a:t>
            </a:r>
          </a:p>
          <a:p>
            <a:r>
              <a:rPr lang="es-ES_tradnl" sz="800" b="1">
                <a:ea typeface="Calibri"/>
                <a:cs typeface="Calibri"/>
              </a:rPr>
              <a:t>    mensajes</a:t>
            </a:r>
          </a:p>
          <a:p>
            <a:r>
              <a:rPr lang="es-ES_tradnl" sz="800" b="1">
                <a:ea typeface="Calibri"/>
                <a:cs typeface="Calibri"/>
              </a:rPr>
              <a:t> </a:t>
            </a:r>
          </a:p>
        </p:txBody>
      </p:sp>
      <p:cxnSp>
        <p:nvCxnSpPr>
          <p:cNvPr id="27" name="Straight Connector 26">
            <a:extLst>
              <a:ext uri="{FF2B5EF4-FFF2-40B4-BE49-F238E27FC236}">
                <a16:creationId xmlns:a16="http://schemas.microsoft.com/office/drawing/2014/main" id="{ED9DDFA1-EA16-F457-BACC-34EE55E73981}"/>
              </a:ext>
            </a:extLst>
          </p:cNvPr>
          <p:cNvCxnSpPr/>
          <p:nvPr/>
        </p:nvCxnSpPr>
        <p:spPr>
          <a:xfrm flipH="1">
            <a:off x="7732711" y="2209800"/>
            <a:ext cx="1411289" cy="0"/>
          </a:xfrm>
          <a:prstGeom prst="line">
            <a:avLst/>
          </a:prstGeom>
          <a:ln w="6350" cap="flat" cmpd="sng" algn="ctr">
            <a:solidFill>
              <a:srgbClr val="00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28" name="Footer Placeholder 3">
            <a:extLst>
              <a:ext uri="{FF2B5EF4-FFF2-40B4-BE49-F238E27FC236}">
                <a16:creationId xmlns:a16="http://schemas.microsoft.com/office/drawing/2014/main" id="{DD08DA20-4406-1B16-3517-5542B1C33990}"/>
              </a:ext>
            </a:extLst>
          </p:cNvPr>
          <p:cNvSpPr>
            <a:spLocks noGrp="1"/>
          </p:cNvSpPr>
          <p:nvPr>
            <p:ph type="ftr" sz="quarter" idx="11"/>
          </p:nvPr>
        </p:nvSpPr>
        <p:spPr>
          <a:xfrm>
            <a:off x="1374141" y="6461033"/>
            <a:ext cx="6251676" cy="365125"/>
          </a:xfrm>
          <a:prstGeom prst="rect">
            <a:avLst/>
          </a:prstGeom>
        </p:spPr>
        <p:txBody>
          <a:bodyPr vert="horz" lIns="91440" tIns="45720" rIns="91440" bIns="45720" rtlCol="0" anchor="ctr"/>
          <a:lstStyle>
            <a:defPPr>
              <a:defRPr lang="es-CO"/>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s-CO"/>
              <a:t>© Universidad de Los Andes – Departamento de Sistemas y Computación</a:t>
            </a:r>
          </a:p>
        </p:txBody>
      </p:sp>
      <p:pic>
        <p:nvPicPr>
          <p:cNvPr id="31" name="Picture 30" descr="A diagram of a company&#10;&#10;AI-generated content may be incorrect.">
            <a:extLst>
              <a:ext uri="{FF2B5EF4-FFF2-40B4-BE49-F238E27FC236}">
                <a16:creationId xmlns:a16="http://schemas.microsoft.com/office/drawing/2014/main" id="{2EE3E0BA-1714-F2CF-C8A4-EC968967DE10}"/>
              </a:ext>
            </a:extLst>
          </p:cNvPr>
          <p:cNvPicPr>
            <a:picLocks noChangeAspect="1"/>
          </p:cNvPicPr>
          <p:nvPr/>
        </p:nvPicPr>
        <p:blipFill>
          <a:blip r:embed="rId2"/>
          <a:stretch>
            <a:fillRect/>
          </a:stretch>
        </p:blipFill>
        <p:spPr>
          <a:xfrm>
            <a:off x="238125" y="2306568"/>
            <a:ext cx="7029450" cy="1730513"/>
          </a:xfrm>
          <a:prstGeom prst="rect">
            <a:avLst/>
          </a:prstGeom>
        </p:spPr>
      </p:pic>
    </p:spTree>
    <p:extLst>
      <p:ext uri="{BB962C8B-B14F-4D97-AF65-F5344CB8AC3E}">
        <p14:creationId xmlns:p14="http://schemas.microsoft.com/office/powerpoint/2010/main" val="10303754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7711E24-E2A4-7A1C-1EB7-30E9F5AB1F48}"/>
              </a:ext>
            </a:extLst>
          </p:cNvPr>
          <p:cNvSpPr>
            <a:spLocks noGrp="1"/>
          </p:cNvSpPr>
          <p:nvPr>
            <p:ph type="sldNum" sz="quarter" idx="4"/>
          </p:nvPr>
        </p:nvSpPr>
        <p:spPr/>
        <p:txBody>
          <a:bodyPr/>
          <a:lstStyle/>
          <a:p>
            <a:fld id="{0AEE6DC9-5AC4-4174-887C-07A615CCC701}" type="slidenum">
              <a:rPr lang="es-CO" smtClean="0"/>
              <a:pPr/>
              <a:t>24</a:t>
            </a:fld>
            <a:endParaRPr lang="es-CO"/>
          </a:p>
        </p:txBody>
      </p:sp>
      <p:sp>
        <p:nvSpPr>
          <p:cNvPr id="5" name="Footer Placeholder 4">
            <a:extLst>
              <a:ext uri="{FF2B5EF4-FFF2-40B4-BE49-F238E27FC236}">
                <a16:creationId xmlns:a16="http://schemas.microsoft.com/office/drawing/2014/main" id="{F4E6BE09-071F-3371-579B-9E9AB3DB1433}"/>
              </a:ext>
            </a:extLst>
          </p:cNvPr>
          <p:cNvSpPr>
            <a:spLocks noGrp="1"/>
          </p:cNvSpPr>
          <p:nvPr>
            <p:ph type="ftr" sz="quarter" idx="3"/>
          </p:nvPr>
        </p:nvSpPr>
        <p:spPr/>
        <p:txBody>
          <a:bodyPr/>
          <a:lstStyle/>
          <a:p>
            <a:r>
              <a:rPr lang="es-CO"/>
              <a:t>© 2019 - Universidad de Los Andes – Departamento de Sistemas y Computación  - Darío Correal</a:t>
            </a:r>
          </a:p>
        </p:txBody>
      </p:sp>
      <p:sp>
        <p:nvSpPr>
          <p:cNvPr id="6" name="TextBox 6">
            <a:extLst>
              <a:ext uri="{FF2B5EF4-FFF2-40B4-BE49-F238E27FC236}">
                <a16:creationId xmlns:a16="http://schemas.microsoft.com/office/drawing/2014/main" id="{73586764-63CB-3ADF-CD3D-11C4C5934109}"/>
              </a:ext>
            </a:extLst>
          </p:cNvPr>
          <p:cNvSpPr txBox="1"/>
          <p:nvPr/>
        </p:nvSpPr>
        <p:spPr>
          <a:xfrm>
            <a:off x="244844" y="1063769"/>
            <a:ext cx="8638314" cy="276999"/>
          </a:xfrm>
          <a:prstGeom prst="rect">
            <a:avLst/>
          </a:prstGeom>
          <a:solidFill>
            <a:schemeClr val="bg1">
              <a:lumMod val="85000"/>
            </a:schemeClr>
          </a:solidFill>
        </p:spPr>
        <p:txBody>
          <a:bodyPr wrap="square" lIns="91440" tIns="45720" rIns="91440" bIns="45720" rtlCol="0" anchor="t">
            <a:spAutoFit/>
          </a:bodyPr>
          <a:ls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s-ES_tradnl" sz="1200" b="1">
                <a:ea typeface="Calibri"/>
                <a:cs typeface="Calibri"/>
              </a:rPr>
              <a:t>Costos de arquitectura (AWS)</a:t>
            </a:r>
          </a:p>
        </p:txBody>
      </p:sp>
      <p:sp>
        <p:nvSpPr>
          <p:cNvPr id="9" name="TextBox 7">
            <a:extLst>
              <a:ext uri="{FF2B5EF4-FFF2-40B4-BE49-F238E27FC236}">
                <a16:creationId xmlns:a16="http://schemas.microsoft.com/office/drawing/2014/main" id="{41FCA9EC-2B4F-61E0-2120-7AEB26B1810B}"/>
              </a:ext>
            </a:extLst>
          </p:cNvPr>
          <p:cNvSpPr txBox="1"/>
          <p:nvPr/>
        </p:nvSpPr>
        <p:spPr>
          <a:xfrm>
            <a:off x="3944745" y="1490008"/>
            <a:ext cx="4938413" cy="1569660"/>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s-CO" sz="1200" b="1">
                <a:ea typeface="Calibri"/>
                <a:cs typeface="Calibri"/>
              </a:rPr>
              <a:t>Suposiciones</a:t>
            </a:r>
            <a:r>
              <a:rPr lang="es-CO" sz="1200" b="1" noProof="0">
                <a:ea typeface="Calibri"/>
                <a:cs typeface="Calibri"/>
              </a:rPr>
              <a:t>:</a:t>
            </a:r>
            <a:endParaRPr lang="en-US" sz="1200" b="1">
              <a:ea typeface="Calibri"/>
              <a:cs typeface="Calibri"/>
            </a:endParaRPr>
          </a:p>
          <a:p>
            <a:pPr marL="285750" indent="-285750">
              <a:buFont typeface="Arial,Sans-Serif"/>
              <a:buChar char="•"/>
            </a:pPr>
            <a:r>
              <a:rPr lang="es-CO" sz="1200">
                <a:ea typeface="Calibri"/>
                <a:cs typeface="Calibri"/>
              </a:rPr>
              <a:t>50 millones</a:t>
            </a:r>
            <a:r>
              <a:rPr lang="es-CO" sz="1200" noProof="0">
                <a:ea typeface="Calibri"/>
                <a:cs typeface="Calibri"/>
              </a:rPr>
              <a:t> de</a:t>
            </a:r>
            <a:r>
              <a:rPr lang="es-CO" sz="1200">
                <a:ea typeface="Calibri"/>
                <a:cs typeface="Calibri"/>
              </a:rPr>
              <a:t> lecturas </a:t>
            </a:r>
            <a:r>
              <a:rPr lang="es-CO" sz="1200" noProof="0">
                <a:ea typeface="Calibri"/>
                <a:cs typeface="Calibri"/>
              </a:rPr>
              <a:t>al mes.</a:t>
            </a:r>
            <a:endParaRPr lang="en-US" sz="1200" noProof="0">
              <a:ea typeface="Calibri"/>
              <a:cs typeface="Calibri"/>
            </a:endParaRPr>
          </a:p>
          <a:p>
            <a:pPr marL="285750" indent="-285750">
              <a:buFont typeface="Arial,Sans-Serif"/>
              <a:buChar char="•"/>
            </a:pPr>
            <a:r>
              <a:rPr lang="es-CO" sz="1200">
                <a:ea typeface="Calibri"/>
                <a:cs typeface="Calibri"/>
              </a:rPr>
              <a:t>Almacenamiento de 10 GB.</a:t>
            </a:r>
            <a:endParaRPr lang="en-US" sz="1200" noProof="0">
              <a:ea typeface="Calibri"/>
              <a:cs typeface="Calibri"/>
            </a:endParaRPr>
          </a:p>
          <a:p>
            <a:r>
              <a:rPr lang="es-CO" sz="1200" b="1">
                <a:ea typeface="Calibri"/>
                <a:cs typeface="Calibri"/>
              </a:rPr>
              <a:t>Precio mensual</a:t>
            </a:r>
            <a:r>
              <a:rPr lang="es-CO" sz="1200">
                <a:ea typeface="Calibri"/>
                <a:cs typeface="Calibri"/>
              </a:rPr>
              <a:t>: </a:t>
            </a:r>
            <a:endParaRPr lang="en-US" sz="1200">
              <a:ea typeface="Calibri"/>
              <a:cs typeface="Calibri"/>
            </a:endParaRPr>
          </a:p>
          <a:p>
            <a:pPr marL="171450" indent="-171450">
              <a:buFont typeface="Arial,Sans-Serif"/>
              <a:buChar char="•"/>
            </a:pPr>
            <a:r>
              <a:rPr lang="es-CO" sz="1200">
                <a:ea typeface="Calibri"/>
                <a:cs typeface="Calibri"/>
              </a:rPr>
              <a:t>Lecturas --&gt; 12.50 USD</a:t>
            </a:r>
            <a:endParaRPr lang="en-US" sz="1200" noProof="0">
              <a:ea typeface="Calibri"/>
              <a:cs typeface="Calibri"/>
            </a:endParaRPr>
          </a:p>
          <a:p>
            <a:pPr marL="171450" indent="-171450">
              <a:buFont typeface="Arial,Sans-Serif"/>
              <a:buChar char="•"/>
            </a:pPr>
            <a:r>
              <a:rPr lang="es-CO" sz="1200">
                <a:ea typeface="Calibri"/>
                <a:cs typeface="Calibri"/>
              </a:rPr>
              <a:t>Almacenamiento--&gt; 2.50 USD</a:t>
            </a:r>
            <a:endParaRPr lang="en-US" sz="1200">
              <a:ea typeface="Calibri"/>
              <a:cs typeface="Calibri"/>
            </a:endParaRPr>
          </a:p>
          <a:p>
            <a:pPr marL="171450" indent="-171450">
              <a:buFont typeface="Arial,Sans-Serif"/>
              <a:buChar char="•"/>
            </a:pPr>
            <a:r>
              <a:rPr lang="es-CO" sz="1200">
                <a:ea typeface="Calibri"/>
                <a:cs typeface="Calibri"/>
              </a:rPr>
              <a:t>Total --&gt; 15 USD</a:t>
            </a:r>
            <a:endParaRPr lang="en-US" sz="1200">
              <a:ea typeface="Calibri"/>
              <a:cs typeface="Calibri"/>
            </a:endParaRPr>
          </a:p>
          <a:p>
            <a:r>
              <a:rPr lang="es-CO" sz="1200" b="1">
                <a:ea typeface="Calibri"/>
                <a:cs typeface="Calibri"/>
              </a:rPr>
              <a:t>Precio anual</a:t>
            </a:r>
            <a:r>
              <a:rPr lang="es-CO" sz="1200" noProof="0">
                <a:ea typeface="Calibri"/>
                <a:cs typeface="Calibri"/>
              </a:rPr>
              <a:t>:</a:t>
            </a:r>
            <a:r>
              <a:rPr lang="es-CO" sz="1200">
                <a:ea typeface="Calibri"/>
                <a:cs typeface="Calibri"/>
              </a:rPr>
              <a:t> 180 USD</a:t>
            </a:r>
            <a:endParaRPr lang="es-CO"/>
          </a:p>
        </p:txBody>
      </p:sp>
      <p:pic>
        <p:nvPicPr>
          <p:cNvPr id="10" name="Picture 9" descr="Iconos, Logos, Símbolos de Aws lambda logo - Descarga Gratuita PNG, SVG">
            <a:extLst>
              <a:ext uri="{FF2B5EF4-FFF2-40B4-BE49-F238E27FC236}">
                <a16:creationId xmlns:a16="http://schemas.microsoft.com/office/drawing/2014/main" id="{3469077E-C23B-2D38-7388-720161B77886}"/>
              </a:ext>
            </a:extLst>
          </p:cNvPr>
          <p:cNvPicPr>
            <a:picLocks noChangeAspect="1"/>
          </p:cNvPicPr>
          <p:nvPr/>
        </p:nvPicPr>
        <p:blipFill>
          <a:blip r:embed="rId2"/>
          <a:stretch>
            <a:fillRect/>
          </a:stretch>
        </p:blipFill>
        <p:spPr>
          <a:xfrm>
            <a:off x="845489" y="4107897"/>
            <a:ext cx="946716" cy="955971"/>
          </a:xfrm>
          <a:prstGeom prst="rect">
            <a:avLst/>
          </a:prstGeom>
        </p:spPr>
      </p:pic>
      <p:sp>
        <p:nvSpPr>
          <p:cNvPr id="11" name="TextBox 10">
            <a:extLst>
              <a:ext uri="{FF2B5EF4-FFF2-40B4-BE49-F238E27FC236}">
                <a16:creationId xmlns:a16="http://schemas.microsoft.com/office/drawing/2014/main" id="{5970FF15-17EE-688D-60A1-46F3556D1E95}"/>
              </a:ext>
            </a:extLst>
          </p:cNvPr>
          <p:cNvSpPr txBox="1"/>
          <p:nvPr/>
        </p:nvSpPr>
        <p:spPr>
          <a:xfrm>
            <a:off x="1796608" y="4476339"/>
            <a:ext cx="1952446"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ea typeface="Calibri"/>
                <a:cs typeface="Calibri"/>
              </a:rPr>
              <a:t>Amazon Lambda</a:t>
            </a:r>
            <a:endParaRPr lang="en-US"/>
          </a:p>
        </p:txBody>
      </p:sp>
      <p:sp>
        <p:nvSpPr>
          <p:cNvPr id="12" name="TextBox 12">
            <a:extLst>
              <a:ext uri="{FF2B5EF4-FFF2-40B4-BE49-F238E27FC236}">
                <a16:creationId xmlns:a16="http://schemas.microsoft.com/office/drawing/2014/main" id="{626C37F4-9D86-0FEF-A0F1-88711818FE14}"/>
              </a:ext>
            </a:extLst>
          </p:cNvPr>
          <p:cNvSpPr txBox="1"/>
          <p:nvPr/>
        </p:nvSpPr>
        <p:spPr>
          <a:xfrm>
            <a:off x="3954067" y="3965361"/>
            <a:ext cx="4938413" cy="1754326"/>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s-CO" sz="1200" b="1">
                <a:ea typeface="Calibri"/>
                <a:cs typeface="Calibri"/>
              </a:rPr>
              <a:t>Suposiciones</a:t>
            </a:r>
            <a:r>
              <a:rPr lang="es-CO" sz="1200" b="1" noProof="0">
                <a:ea typeface="Calibri"/>
                <a:cs typeface="Calibri"/>
              </a:rPr>
              <a:t>:</a:t>
            </a:r>
          </a:p>
          <a:p>
            <a:pPr marL="285750" indent="-285750">
              <a:buFont typeface="Arial"/>
              <a:buChar char="•"/>
            </a:pPr>
            <a:r>
              <a:rPr lang="es-CO" sz="1200">
                <a:ea typeface="Calibri"/>
                <a:cs typeface="Calibri"/>
              </a:rPr>
              <a:t>10</a:t>
            </a:r>
            <a:r>
              <a:rPr lang="es-CO" sz="1200" noProof="0">
                <a:ea typeface="Calibri"/>
                <a:cs typeface="Calibri"/>
              </a:rPr>
              <a:t> </a:t>
            </a:r>
            <a:r>
              <a:rPr lang="es-CO" sz="1200">
                <a:ea typeface="Calibri"/>
                <a:cs typeface="Calibri"/>
              </a:rPr>
              <a:t>millones</a:t>
            </a:r>
            <a:r>
              <a:rPr lang="es-CO" sz="1200" noProof="0">
                <a:ea typeface="Calibri"/>
                <a:cs typeface="Calibri"/>
              </a:rPr>
              <a:t> de invocaciones al mes</a:t>
            </a:r>
            <a:r>
              <a:rPr lang="es-CO" sz="1200">
                <a:ea typeface="Calibri"/>
                <a:cs typeface="Calibri"/>
              </a:rPr>
              <a:t> en cada lambda</a:t>
            </a:r>
            <a:r>
              <a:rPr lang="es-CO" sz="1200" noProof="0">
                <a:ea typeface="Calibri"/>
                <a:cs typeface="Calibri"/>
              </a:rPr>
              <a:t>.</a:t>
            </a:r>
          </a:p>
          <a:p>
            <a:pPr marL="285750" indent="-285750">
              <a:buFont typeface="Arial"/>
              <a:buChar char="•"/>
            </a:pPr>
            <a:r>
              <a:rPr lang="es-CO" sz="1200">
                <a:ea typeface="Calibri"/>
                <a:cs typeface="Calibri"/>
              </a:rPr>
              <a:t>Duración de 500 ms por ejecución</a:t>
            </a:r>
            <a:r>
              <a:rPr lang="es-CO" sz="1200" noProof="0">
                <a:ea typeface="Calibri"/>
                <a:cs typeface="Calibri"/>
              </a:rPr>
              <a:t>.</a:t>
            </a:r>
          </a:p>
          <a:p>
            <a:pPr marL="285750" indent="-285750">
              <a:buFont typeface="Arial"/>
              <a:buChar char="•"/>
            </a:pPr>
            <a:r>
              <a:rPr lang="es-CO" sz="1200">
                <a:ea typeface="Calibri"/>
                <a:cs typeface="Calibri"/>
              </a:rPr>
              <a:t>Memoria asignada de 512 MB en cada lambda.</a:t>
            </a:r>
          </a:p>
          <a:p>
            <a:r>
              <a:rPr lang="es-CO" sz="1200" b="1" noProof="0">
                <a:ea typeface="Calibri"/>
                <a:cs typeface="Calibri"/>
              </a:rPr>
              <a:t>Precio </a:t>
            </a:r>
            <a:r>
              <a:rPr lang="es-CO" sz="1200" b="1">
                <a:ea typeface="Calibri"/>
                <a:cs typeface="Calibri"/>
              </a:rPr>
              <a:t>mensual</a:t>
            </a:r>
            <a:r>
              <a:rPr lang="es-CO" sz="1200" noProof="0">
                <a:ea typeface="Calibri"/>
                <a:cs typeface="Calibri"/>
              </a:rPr>
              <a:t>: </a:t>
            </a:r>
            <a:endParaRPr lang="es-CO" sz="1200">
              <a:ea typeface="Calibri"/>
              <a:cs typeface="Calibri"/>
            </a:endParaRPr>
          </a:p>
          <a:p>
            <a:pPr marL="171450" indent="-171450">
              <a:buFont typeface="Arial"/>
              <a:buChar char="•"/>
            </a:pPr>
            <a:r>
              <a:rPr lang="es-CO" sz="1200">
                <a:ea typeface="Calibri"/>
                <a:cs typeface="Calibri"/>
              </a:rPr>
              <a:t>Invocaciones --&gt; 2 USD</a:t>
            </a:r>
          </a:p>
          <a:p>
            <a:pPr marL="171450" indent="-171450">
              <a:buFont typeface="Arial"/>
              <a:buChar char="•"/>
            </a:pPr>
            <a:r>
              <a:rPr lang="es-CO" sz="1200">
                <a:ea typeface="Calibri"/>
                <a:cs typeface="Calibri"/>
              </a:rPr>
              <a:t>Tiempo de ejecución --&gt; 19 USD</a:t>
            </a:r>
          </a:p>
          <a:p>
            <a:pPr marL="171450" indent="-171450">
              <a:buFont typeface="Arial"/>
              <a:buChar char="•"/>
            </a:pPr>
            <a:r>
              <a:rPr lang="es-CO" sz="1200">
                <a:ea typeface="Calibri"/>
                <a:cs typeface="Calibri"/>
              </a:rPr>
              <a:t>Total --&gt; 21 USD</a:t>
            </a:r>
          </a:p>
          <a:p>
            <a:r>
              <a:rPr lang="es-CO" sz="1200" b="1" noProof="0">
                <a:ea typeface="Calibri"/>
                <a:cs typeface="Calibri"/>
              </a:rPr>
              <a:t>Precio </a:t>
            </a:r>
            <a:r>
              <a:rPr lang="es-CO" sz="1200" b="1">
                <a:ea typeface="Calibri"/>
                <a:cs typeface="Calibri"/>
              </a:rPr>
              <a:t>anual</a:t>
            </a:r>
            <a:r>
              <a:rPr lang="es-CO" sz="1200" noProof="0">
                <a:ea typeface="Calibri"/>
                <a:cs typeface="Calibri"/>
              </a:rPr>
              <a:t>:</a:t>
            </a:r>
            <a:r>
              <a:rPr lang="es-CO" sz="1200">
                <a:ea typeface="Calibri"/>
                <a:cs typeface="Calibri"/>
              </a:rPr>
              <a:t>252 USD</a:t>
            </a:r>
            <a:endParaRPr lang="es-CO" sz="1200" noProof="0">
              <a:ea typeface="Calibri"/>
              <a:cs typeface="Calibri"/>
            </a:endParaRPr>
          </a:p>
        </p:txBody>
      </p:sp>
      <p:pic>
        <p:nvPicPr>
          <p:cNvPr id="13" name="Picture 12">
            <a:extLst>
              <a:ext uri="{FF2B5EF4-FFF2-40B4-BE49-F238E27FC236}">
                <a16:creationId xmlns:a16="http://schemas.microsoft.com/office/drawing/2014/main" id="{68D26F3C-15BD-16D4-6437-8ADB66CEB0BA}"/>
              </a:ext>
            </a:extLst>
          </p:cNvPr>
          <p:cNvPicPr>
            <a:picLocks noChangeAspect="1"/>
          </p:cNvPicPr>
          <p:nvPr/>
        </p:nvPicPr>
        <p:blipFill>
          <a:blip r:embed="rId3"/>
          <a:stretch>
            <a:fillRect/>
          </a:stretch>
        </p:blipFill>
        <p:spPr>
          <a:xfrm>
            <a:off x="842872" y="1842099"/>
            <a:ext cx="959689" cy="902180"/>
          </a:xfrm>
          <a:prstGeom prst="rect">
            <a:avLst/>
          </a:prstGeom>
        </p:spPr>
      </p:pic>
      <p:sp>
        <p:nvSpPr>
          <p:cNvPr id="14" name="TextBox 9">
            <a:extLst>
              <a:ext uri="{FF2B5EF4-FFF2-40B4-BE49-F238E27FC236}">
                <a16:creationId xmlns:a16="http://schemas.microsoft.com/office/drawing/2014/main" id="{0FD8571F-ED2D-B506-128B-C0D2296EB264}"/>
              </a:ext>
            </a:extLst>
          </p:cNvPr>
          <p:cNvSpPr txBox="1"/>
          <p:nvPr/>
        </p:nvSpPr>
        <p:spPr>
          <a:xfrm>
            <a:off x="1940381" y="2118452"/>
            <a:ext cx="1952446"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ea typeface="Calibri"/>
                <a:cs typeface="Calibri"/>
              </a:rPr>
              <a:t>Dynamo DB</a:t>
            </a:r>
            <a:endParaRPr lang="en-US"/>
          </a:p>
        </p:txBody>
      </p:sp>
    </p:spTree>
    <p:extLst>
      <p:ext uri="{BB962C8B-B14F-4D97-AF65-F5344CB8AC3E}">
        <p14:creationId xmlns:p14="http://schemas.microsoft.com/office/powerpoint/2010/main" val="9744441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fld id="{0AEE6DC9-5AC4-4174-887C-07A615CCC701}" type="slidenum">
              <a:rPr lang="es-CO" smtClean="0"/>
              <a:pPr/>
              <a:t>25</a:t>
            </a:fld>
            <a:endParaRPr lang="es-CO"/>
          </a:p>
        </p:txBody>
      </p:sp>
      <p:sp>
        <p:nvSpPr>
          <p:cNvPr id="2" name="Rectangle 1">
            <a:extLst>
              <a:ext uri="{FF2B5EF4-FFF2-40B4-BE49-F238E27FC236}">
                <a16:creationId xmlns:a16="http://schemas.microsoft.com/office/drawing/2014/main" id="{EB03BDBB-7E41-844C-9D92-41F809FBBBE4}"/>
              </a:ext>
            </a:extLst>
          </p:cNvPr>
          <p:cNvSpPr/>
          <p:nvPr/>
        </p:nvSpPr>
        <p:spPr>
          <a:xfrm>
            <a:off x="287524" y="1268760"/>
            <a:ext cx="8568952" cy="600164"/>
          </a:xfrm>
          <a:prstGeom prst="rect">
            <a:avLst/>
          </a:prstGeom>
          <a:solidFill>
            <a:schemeClr val="bg1">
              <a:lumMod val="85000"/>
            </a:schemeClr>
          </a:solidFill>
        </p:spPr>
        <p:txBody>
          <a:bodyPr wrap="square">
            <a:spAutoFit/>
          </a:bodyPr>
          <a:lstStyle/>
          <a:p>
            <a:r>
              <a:rPr lang="es-ES_tradnl" sz="1100" b="1"/>
              <a:t>Paso 7- Validar el cumplimiento de los motivadores y analizar el diseño producido: </a:t>
            </a:r>
            <a:r>
              <a:rPr lang="es-ES_tradnl" sz="1100"/>
              <a:t>Validar con los </a:t>
            </a:r>
            <a:r>
              <a:rPr lang="es-ES_tradnl" sz="1100" err="1"/>
              <a:t>stakeholders</a:t>
            </a:r>
            <a:r>
              <a:rPr lang="es-ES_tradnl" sz="1100"/>
              <a:t> los objetivos cumplidos al final de una iteración o ronda de diseño. Revisión de pares. Decidir si el número de iteraciones y revisiones de diseño son suficientes o se debe refinar algún elemento</a:t>
            </a:r>
          </a:p>
        </p:txBody>
      </p:sp>
      <p:graphicFrame>
        <p:nvGraphicFramePr>
          <p:cNvPr id="10" name="Content Placeholder 5">
            <a:extLst>
              <a:ext uri="{FF2B5EF4-FFF2-40B4-BE49-F238E27FC236}">
                <a16:creationId xmlns:a16="http://schemas.microsoft.com/office/drawing/2014/main" id="{936F00B5-C18A-254E-9723-C4AE215E98DD}"/>
              </a:ext>
            </a:extLst>
          </p:cNvPr>
          <p:cNvGraphicFramePr>
            <a:graphicFrameLocks noGrp="1"/>
          </p:cNvGraphicFramePr>
          <p:nvPr>
            <p:ph idx="1"/>
            <p:extLst>
              <p:ext uri="{D42A27DB-BD31-4B8C-83A1-F6EECF244321}">
                <p14:modId xmlns:p14="http://schemas.microsoft.com/office/powerpoint/2010/main" val="30247206"/>
              </p:ext>
            </p:extLst>
          </p:nvPr>
        </p:nvGraphicFramePr>
        <p:xfrm>
          <a:off x="267882" y="2340398"/>
          <a:ext cx="8568952" cy="3037478"/>
        </p:xfrm>
        <a:graphic>
          <a:graphicData uri="http://schemas.openxmlformats.org/drawingml/2006/table">
            <a:tbl>
              <a:tblPr firstRow="1" firstCol="1" bandRow="1">
                <a:tableStyleId>{5C22544A-7EE6-4342-B048-85BDC9FD1C3A}</a:tableStyleId>
              </a:tblPr>
              <a:tblGrid>
                <a:gridCol w="1670179">
                  <a:extLst>
                    <a:ext uri="{9D8B030D-6E8A-4147-A177-3AD203B41FA5}">
                      <a16:colId xmlns:a16="http://schemas.microsoft.com/office/drawing/2014/main" val="20000"/>
                    </a:ext>
                  </a:extLst>
                </a:gridCol>
                <a:gridCol w="6898773">
                  <a:extLst>
                    <a:ext uri="{9D8B030D-6E8A-4147-A177-3AD203B41FA5}">
                      <a16:colId xmlns:a16="http://schemas.microsoft.com/office/drawing/2014/main" val="20001"/>
                    </a:ext>
                  </a:extLst>
                </a:gridCol>
              </a:tblGrid>
              <a:tr h="330019">
                <a:tc>
                  <a:txBody>
                    <a:bodyPr/>
                    <a:lstStyle/>
                    <a:p>
                      <a:r>
                        <a:rPr lang="es-CO" sz="1200"/>
                        <a:t>Título del experimento</a:t>
                      </a:r>
                    </a:p>
                  </a:txBody>
                  <a:tcPr/>
                </a:tc>
                <a:tc>
                  <a:txBody>
                    <a:bodyPr/>
                    <a:lstStyle/>
                    <a:p>
                      <a:pPr lvl="0">
                        <a:buNone/>
                      </a:pPr>
                      <a:r>
                        <a:rPr lang="es-CO" sz="1400" b="1" i="0" u="none" strike="noStrike" noProof="0">
                          <a:solidFill>
                            <a:srgbClr val="FFFFFF"/>
                          </a:solidFill>
                          <a:latin typeface="Calibri"/>
                        </a:rPr>
                        <a:t>Detectar los nodos disponibles para la consulta de inventarios</a:t>
                      </a:r>
                      <a:endParaRPr lang="en-US"/>
                    </a:p>
                  </a:txBody>
                  <a:tcPr/>
                </a:tc>
                <a:extLst>
                  <a:ext uri="{0D108BD9-81ED-4DB2-BD59-A6C34878D82A}">
                    <a16:rowId xmlns:a16="http://schemas.microsoft.com/office/drawing/2014/main" val="10000"/>
                  </a:ext>
                </a:extLst>
              </a:tr>
              <a:tr h="330019">
                <a:tc>
                  <a:txBody>
                    <a:bodyPr/>
                    <a:lstStyle/>
                    <a:p>
                      <a:r>
                        <a:rPr lang="es-CO" sz="1200"/>
                        <a:t>Propósito</a:t>
                      </a:r>
                    </a:p>
                  </a:txBody>
                  <a:tcPr/>
                </a:tc>
                <a:tc>
                  <a:txBody>
                    <a:bodyPr/>
                    <a:lstStyle/>
                    <a:p>
                      <a:pPr lvl="0">
                        <a:buNone/>
                      </a:pPr>
                      <a:r>
                        <a:rPr lang="es-CO" sz="1200" b="0" i="0" u="none" strike="noStrike" baseline="0" noProof="0">
                          <a:solidFill>
                            <a:srgbClr val="174970"/>
                          </a:solidFill>
                          <a:latin typeface="Calibri"/>
                        </a:rPr>
                        <a:t>Validar que ante consultas simultáneas al inventario el sistema es capaz de responder en menos de 0.6 segundos, aplicando la táctica de </a:t>
                      </a:r>
                      <a:r>
                        <a:rPr lang="es-CO" sz="1200" b="0" i="0" u="none" strike="noStrike" baseline="0" noProof="0" err="1">
                          <a:solidFill>
                            <a:srgbClr val="174970"/>
                          </a:solidFill>
                          <a:latin typeface="Calibri"/>
                        </a:rPr>
                        <a:t>Voting</a:t>
                      </a:r>
                      <a:r>
                        <a:rPr lang="es-CO" sz="1200" b="0" i="0" u="none" strike="noStrike" baseline="0" noProof="0">
                          <a:solidFill>
                            <a:srgbClr val="174970"/>
                          </a:solidFill>
                          <a:latin typeface="Calibri"/>
                        </a:rPr>
                        <a:t> para asegurar disponibilidad y respuesta consistente. Punto de sensibilidad: Inventario</a:t>
                      </a:r>
                      <a:endParaRPr lang="en-US"/>
                    </a:p>
                  </a:txBody>
                  <a:tcPr/>
                </a:tc>
                <a:extLst>
                  <a:ext uri="{0D108BD9-81ED-4DB2-BD59-A6C34878D82A}">
                    <a16:rowId xmlns:a16="http://schemas.microsoft.com/office/drawing/2014/main" val="10001"/>
                  </a:ext>
                </a:extLst>
              </a:tr>
              <a:tr h="330019">
                <a:tc>
                  <a:txBody>
                    <a:bodyPr/>
                    <a:lstStyle/>
                    <a:p>
                      <a:r>
                        <a:rPr lang="es-CO" sz="1200"/>
                        <a:t>Resultados esperados</a:t>
                      </a:r>
                    </a:p>
                  </a:txBody>
                  <a:tcPr/>
                </a:tc>
                <a:tc>
                  <a:txBody>
                    <a:bodyPr/>
                    <a:lstStyle/>
                    <a:p>
                      <a:pPr lvl="0">
                        <a:buNone/>
                      </a:pPr>
                      <a:r>
                        <a:rPr lang="es-CO" sz="1200" b="0" i="0" u="none" strike="noStrike" baseline="0" noProof="0">
                          <a:solidFill>
                            <a:srgbClr val="174970"/>
                          </a:solidFill>
                          <a:latin typeface="Calibri"/>
                        </a:rPr>
                        <a:t>Se espera que el sistema devuelva la cantidad de productos correctamente, con un tiempo de respuesta promedio menor a 0.6 segundos incluso ante fallas en uno de los servicios.</a:t>
                      </a:r>
                    </a:p>
                  </a:txBody>
                  <a:tcPr/>
                </a:tc>
                <a:extLst>
                  <a:ext uri="{0D108BD9-81ED-4DB2-BD59-A6C34878D82A}">
                    <a16:rowId xmlns:a16="http://schemas.microsoft.com/office/drawing/2014/main" val="10002"/>
                  </a:ext>
                </a:extLst>
              </a:tr>
              <a:tr h="330019">
                <a:tc>
                  <a:txBody>
                    <a:bodyPr/>
                    <a:lstStyle/>
                    <a:p>
                      <a:r>
                        <a:rPr lang="es-CO" sz="1200"/>
                        <a:t>Recursos requeridos</a:t>
                      </a:r>
                    </a:p>
                  </a:txBody>
                  <a:tcPr/>
                </a:tc>
                <a:tc>
                  <a:txBody>
                    <a:bodyPr/>
                    <a:lstStyle/>
                    <a:p>
                      <a:r>
                        <a:rPr lang="es-CO" sz="1200" baseline="0"/>
                        <a:t>Nube AWS,  6 Lambdas; Lambda (coordinador), Lambda (Inventario </a:t>
                      </a:r>
                      <a:r>
                        <a:rPr lang="es-CO" sz="1200" baseline="0" err="1"/>
                        <a:t>Go</a:t>
                      </a:r>
                      <a:r>
                        <a:rPr lang="es-CO" sz="1200" baseline="0"/>
                        <a:t>), </a:t>
                      </a:r>
                      <a:r>
                        <a:rPr lang="es-CO" sz="1200" b="0" i="0" u="none" strike="noStrike" baseline="0" noProof="0">
                          <a:solidFill>
                            <a:srgbClr val="174970"/>
                          </a:solidFill>
                          <a:latin typeface="Calibri"/>
                        </a:rPr>
                        <a:t>Lambda (Inventario Python), Lambda (Inventario .NET), Lambda (Inventario </a:t>
                      </a:r>
                      <a:r>
                        <a:rPr lang="es-CO" sz="1200" b="0" i="0" u="none" strike="noStrike" baseline="0" noProof="0" err="1">
                          <a:solidFill>
                            <a:srgbClr val="174970"/>
                          </a:solidFill>
                          <a:latin typeface="Calibri"/>
                        </a:rPr>
                        <a:t>Node</a:t>
                      </a:r>
                      <a:r>
                        <a:rPr lang="es-CO" sz="1200" b="0" i="0" u="none" strike="noStrike" baseline="0" noProof="0">
                          <a:solidFill>
                            <a:srgbClr val="174970"/>
                          </a:solidFill>
                          <a:latin typeface="Calibri"/>
                        </a:rPr>
                        <a:t>), Lambda (Java) , </a:t>
                      </a:r>
                      <a:r>
                        <a:rPr lang="es-CO" sz="1200" b="0" i="0" u="none" strike="noStrike" baseline="0" noProof="0" err="1">
                          <a:solidFill>
                            <a:srgbClr val="174970"/>
                          </a:solidFill>
                          <a:latin typeface="Calibri"/>
                        </a:rPr>
                        <a:t>DynamoDB</a:t>
                      </a:r>
                      <a:r>
                        <a:rPr lang="es-CO" sz="1200" b="0" i="0" u="none" strike="noStrike" baseline="0" noProof="0">
                          <a:solidFill>
                            <a:srgbClr val="174970"/>
                          </a:solidFill>
                          <a:latin typeface="Calibri"/>
                        </a:rPr>
                        <a:t> (productos, cantidad), </a:t>
                      </a:r>
                      <a:r>
                        <a:rPr lang="es-CO" sz="1200" b="0" i="0" u="none" strike="noStrike" baseline="0" noProof="0" err="1">
                          <a:solidFill>
                            <a:srgbClr val="174970"/>
                          </a:solidFill>
                          <a:latin typeface="Calibri"/>
                        </a:rPr>
                        <a:t>JMeter</a:t>
                      </a:r>
                      <a:r>
                        <a:rPr lang="es-CO" sz="1200" b="0" i="0" u="none" strike="noStrike" baseline="0" noProof="0">
                          <a:solidFill>
                            <a:srgbClr val="174970"/>
                          </a:solidFill>
                          <a:latin typeface="Calibri"/>
                        </a:rPr>
                        <a:t> para el </a:t>
                      </a:r>
                      <a:r>
                        <a:rPr lang="es-CO" sz="1200" b="0" i="0" u="none" strike="noStrike" baseline="0" noProof="0" err="1">
                          <a:solidFill>
                            <a:srgbClr val="174970"/>
                          </a:solidFill>
                          <a:latin typeface="Calibri"/>
                        </a:rPr>
                        <a:t>envio</a:t>
                      </a:r>
                      <a:r>
                        <a:rPr lang="es-CO" sz="1200" b="0" i="0" u="none" strike="noStrike" baseline="0" noProof="0">
                          <a:solidFill>
                            <a:srgbClr val="174970"/>
                          </a:solidFill>
                          <a:latin typeface="Calibri"/>
                        </a:rPr>
                        <a:t> de solicitudes </a:t>
                      </a:r>
                      <a:endParaRPr lang="es-CO" sz="1200" baseline="0"/>
                    </a:p>
                  </a:txBody>
                  <a:tcPr/>
                </a:tc>
                <a:extLst>
                  <a:ext uri="{0D108BD9-81ED-4DB2-BD59-A6C34878D82A}">
                    <a16:rowId xmlns:a16="http://schemas.microsoft.com/office/drawing/2014/main" val="10003"/>
                  </a:ext>
                </a:extLst>
              </a:tr>
              <a:tr h="330019">
                <a:tc>
                  <a:txBody>
                    <a:bodyPr/>
                    <a:lstStyle/>
                    <a:p>
                      <a:r>
                        <a:rPr lang="es-CO" sz="1200"/>
                        <a:t>Elementos de arquitectura involucrados</a:t>
                      </a:r>
                    </a:p>
                  </a:txBody>
                  <a:tcPr/>
                </a:tc>
                <a:tc>
                  <a:txBody>
                    <a:bodyPr/>
                    <a:lstStyle/>
                    <a:p>
                      <a:r>
                        <a:rPr lang="es-CO" sz="1200"/>
                        <a:t>ASR de Disponibilidad, componente de API Gateway, componente de Inventario con sus replicas, Modelos de componentes y concurrencia. Punto de sensibilidad a probar, es la falla de las replicas, haciendo </a:t>
                      </a:r>
                      <a:r>
                        <a:rPr lang="es-CO" sz="1200" err="1"/>
                        <a:t>multiples</a:t>
                      </a:r>
                      <a:r>
                        <a:rPr lang="es-CO" sz="1200"/>
                        <a:t> consultas al inventario</a:t>
                      </a:r>
                    </a:p>
                  </a:txBody>
                  <a:tcPr/>
                </a:tc>
                <a:extLst>
                  <a:ext uri="{0D108BD9-81ED-4DB2-BD59-A6C34878D82A}">
                    <a16:rowId xmlns:a16="http://schemas.microsoft.com/office/drawing/2014/main" val="10004"/>
                  </a:ext>
                </a:extLst>
              </a:tr>
              <a:tr h="330019">
                <a:tc>
                  <a:txBody>
                    <a:bodyPr/>
                    <a:lstStyle/>
                    <a:p>
                      <a:r>
                        <a:rPr lang="es-CO" sz="1200"/>
                        <a:t>Esfuerzo estimado</a:t>
                      </a:r>
                    </a:p>
                  </a:txBody>
                  <a:tcPr/>
                </a:tc>
                <a:tc>
                  <a:txBody>
                    <a:bodyPr/>
                    <a:lstStyle/>
                    <a:p>
                      <a:r>
                        <a:rPr lang="es-CO" sz="1200"/>
                        <a:t>40 horas/hombre </a:t>
                      </a:r>
                    </a:p>
                  </a:txBody>
                  <a:tcPr/>
                </a:tc>
                <a:extLst>
                  <a:ext uri="{0D108BD9-81ED-4DB2-BD59-A6C34878D82A}">
                    <a16:rowId xmlns:a16="http://schemas.microsoft.com/office/drawing/2014/main" val="10005"/>
                  </a:ext>
                </a:extLst>
              </a:tr>
            </a:tbl>
          </a:graphicData>
        </a:graphic>
      </p:graphicFrame>
      <p:sp>
        <p:nvSpPr>
          <p:cNvPr id="4" name="Footer Placeholder 3">
            <a:extLst>
              <a:ext uri="{FF2B5EF4-FFF2-40B4-BE49-F238E27FC236}">
                <a16:creationId xmlns:a16="http://schemas.microsoft.com/office/drawing/2014/main" id="{65A017DE-B68C-CB29-F016-339BF3EB981C}"/>
              </a:ext>
            </a:extLst>
          </p:cNvPr>
          <p:cNvSpPr txBox="1">
            <a:spLocks/>
          </p:cNvSpPr>
          <p:nvPr/>
        </p:nvSpPr>
        <p:spPr>
          <a:xfrm>
            <a:off x="1374141" y="6461033"/>
            <a:ext cx="6251676" cy="365125"/>
          </a:xfrm>
          <a:prstGeom prst="rect">
            <a:avLst/>
          </a:prstGeom>
        </p:spPr>
        <p:txBody>
          <a:bodyPr vert="horz" lIns="91440" tIns="45720" rIns="91440" bIns="45720" rtlCol="0" anchor="ctr"/>
          <a:lstStyle>
            <a:defPPr>
              <a:defRPr lang="es-CO"/>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s-CO"/>
              <a:t>© Universidad de Los Andes – Departamento de Sistemas y Computación</a:t>
            </a:r>
          </a:p>
        </p:txBody>
      </p:sp>
    </p:spTree>
    <p:extLst>
      <p:ext uri="{BB962C8B-B14F-4D97-AF65-F5344CB8AC3E}">
        <p14:creationId xmlns:p14="http://schemas.microsoft.com/office/powerpoint/2010/main" val="11198875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BC1F18-8ED4-9D0D-63B7-9AE849089336}"/>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825B3D7-1F0F-B46B-340B-9AA31E00244C}"/>
              </a:ext>
            </a:extLst>
          </p:cNvPr>
          <p:cNvSpPr>
            <a:spLocks noGrp="1"/>
          </p:cNvSpPr>
          <p:nvPr>
            <p:ph type="sldNum" sz="quarter" idx="4"/>
          </p:nvPr>
        </p:nvSpPr>
        <p:spPr/>
        <p:txBody>
          <a:bodyPr/>
          <a:lstStyle/>
          <a:p>
            <a:fld id="{0AEE6DC9-5AC4-4174-887C-07A615CCC701}" type="slidenum">
              <a:rPr lang="es-CO" smtClean="0"/>
              <a:pPr/>
              <a:t>26</a:t>
            </a:fld>
            <a:endParaRPr lang="es-CO"/>
          </a:p>
        </p:txBody>
      </p:sp>
      <p:sp>
        <p:nvSpPr>
          <p:cNvPr id="2" name="Rectangle 1">
            <a:extLst>
              <a:ext uri="{FF2B5EF4-FFF2-40B4-BE49-F238E27FC236}">
                <a16:creationId xmlns:a16="http://schemas.microsoft.com/office/drawing/2014/main" id="{C7AE4962-025D-0E79-A816-FFB2F6EBC7FF}"/>
              </a:ext>
            </a:extLst>
          </p:cNvPr>
          <p:cNvSpPr/>
          <p:nvPr/>
        </p:nvSpPr>
        <p:spPr>
          <a:xfrm>
            <a:off x="287524" y="1268760"/>
            <a:ext cx="8568952" cy="600164"/>
          </a:xfrm>
          <a:prstGeom prst="rect">
            <a:avLst/>
          </a:prstGeom>
          <a:solidFill>
            <a:schemeClr val="bg1">
              <a:lumMod val="85000"/>
            </a:schemeClr>
          </a:solidFill>
        </p:spPr>
        <p:txBody>
          <a:bodyPr wrap="square">
            <a:spAutoFit/>
          </a:bodyPr>
          <a:lstStyle/>
          <a:p>
            <a:r>
              <a:rPr lang="es-ES_tradnl" sz="1100" b="1"/>
              <a:t>Paso 7- Validar el cumplimiento de los motivadores y analizar el diseño producido: </a:t>
            </a:r>
            <a:r>
              <a:rPr lang="es-ES_tradnl" sz="1100"/>
              <a:t>Validar con los </a:t>
            </a:r>
            <a:r>
              <a:rPr lang="es-ES_tradnl" sz="1100" err="1"/>
              <a:t>stakeholders</a:t>
            </a:r>
            <a:r>
              <a:rPr lang="es-ES_tradnl" sz="1100"/>
              <a:t> los objetivos cumplidos al final de una iteración o ronda de diseño. Revisión de pares. Decidir si el número de iteraciones y revisiones de diseño son suficientes o se debe refinar algún elemento</a:t>
            </a:r>
          </a:p>
        </p:txBody>
      </p:sp>
      <p:graphicFrame>
        <p:nvGraphicFramePr>
          <p:cNvPr id="10" name="Content Placeholder 5">
            <a:extLst>
              <a:ext uri="{FF2B5EF4-FFF2-40B4-BE49-F238E27FC236}">
                <a16:creationId xmlns:a16="http://schemas.microsoft.com/office/drawing/2014/main" id="{B455D848-7676-B46A-257F-4E3525B90D85}"/>
              </a:ext>
            </a:extLst>
          </p:cNvPr>
          <p:cNvGraphicFramePr>
            <a:graphicFrameLocks noGrp="1"/>
          </p:cNvGraphicFramePr>
          <p:nvPr>
            <p:ph idx="1"/>
            <p:extLst>
              <p:ext uri="{D42A27DB-BD31-4B8C-83A1-F6EECF244321}">
                <p14:modId xmlns:p14="http://schemas.microsoft.com/office/powerpoint/2010/main" val="2004629044"/>
              </p:ext>
            </p:extLst>
          </p:nvPr>
        </p:nvGraphicFramePr>
        <p:xfrm>
          <a:off x="267882" y="2340398"/>
          <a:ext cx="8568952" cy="2854598"/>
        </p:xfrm>
        <a:graphic>
          <a:graphicData uri="http://schemas.openxmlformats.org/drawingml/2006/table">
            <a:tbl>
              <a:tblPr firstRow="1" firstCol="1" bandRow="1">
                <a:tableStyleId>{5C22544A-7EE6-4342-B048-85BDC9FD1C3A}</a:tableStyleId>
              </a:tblPr>
              <a:tblGrid>
                <a:gridCol w="1670179">
                  <a:extLst>
                    <a:ext uri="{9D8B030D-6E8A-4147-A177-3AD203B41FA5}">
                      <a16:colId xmlns:a16="http://schemas.microsoft.com/office/drawing/2014/main" val="20000"/>
                    </a:ext>
                  </a:extLst>
                </a:gridCol>
                <a:gridCol w="6898773">
                  <a:extLst>
                    <a:ext uri="{9D8B030D-6E8A-4147-A177-3AD203B41FA5}">
                      <a16:colId xmlns:a16="http://schemas.microsoft.com/office/drawing/2014/main" val="20001"/>
                    </a:ext>
                  </a:extLst>
                </a:gridCol>
              </a:tblGrid>
              <a:tr h="330019">
                <a:tc>
                  <a:txBody>
                    <a:bodyPr/>
                    <a:lstStyle/>
                    <a:p>
                      <a:r>
                        <a:rPr lang="es-CO" sz="1200"/>
                        <a:t>Título del experimento</a:t>
                      </a:r>
                    </a:p>
                  </a:txBody>
                  <a:tcPr/>
                </a:tc>
                <a:tc>
                  <a:txBody>
                    <a:bodyPr/>
                    <a:lstStyle/>
                    <a:p>
                      <a:pPr lvl="0">
                        <a:buNone/>
                      </a:pPr>
                      <a:r>
                        <a:rPr lang="es-CO" sz="1400" b="1" i="0" u="none" strike="noStrike" noProof="0">
                          <a:solidFill>
                            <a:srgbClr val="FFFFFF"/>
                          </a:solidFill>
                          <a:latin typeface="Calibri"/>
                        </a:rPr>
                        <a:t>Detectar amenaza de </a:t>
                      </a:r>
                      <a:r>
                        <a:rPr lang="es-CO" sz="1400" b="1" i="0" u="none" strike="noStrike" noProof="0" err="1">
                          <a:solidFill>
                            <a:srgbClr val="FFFFFF"/>
                          </a:solidFill>
                          <a:latin typeface="Calibri"/>
                        </a:rPr>
                        <a:t>Tampering</a:t>
                      </a:r>
                      <a:r>
                        <a:rPr lang="es-CO" sz="1400" b="1" i="0" u="none" strike="noStrike" noProof="0">
                          <a:solidFill>
                            <a:srgbClr val="FFFFFF"/>
                          </a:solidFill>
                          <a:latin typeface="Calibri"/>
                        </a:rPr>
                        <a:t> en el componente de pedidos</a:t>
                      </a:r>
                      <a:endParaRPr lang="en-US"/>
                    </a:p>
                  </a:txBody>
                  <a:tcPr/>
                </a:tc>
                <a:extLst>
                  <a:ext uri="{0D108BD9-81ED-4DB2-BD59-A6C34878D82A}">
                    <a16:rowId xmlns:a16="http://schemas.microsoft.com/office/drawing/2014/main" val="10000"/>
                  </a:ext>
                </a:extLst>
              </a:tr>
              <a:tr h="330019">
                <a:tc>
                  <a:txBody>
                    <a:bodyPr/>
                    <a:lstStyle/>
                    <a:p>
                      <a:r>
                        <a:rPr lang="es-CO" sz="1200"/>
                        <a:t>Propósito</a:t>
                      </a:r>
                    </a:p>
                  </a:txBody>
                  <a:tcPr/>
                </a:tc>
                <a:tc>
                  <a:txBody>
                    <a:bodyPr/>
                    <a:lstStyle/>
                    <a:p>
                      <a:r>
                        <a:rPr lang="es-CO" sz="1200"/>
                        <a:t>Validar que el sistema de pedidos detecte ataques de manipulación de mensajes como la modificación no autorizada en las solicitudes, aplicando la táctica de verificación  de integridad de mensajes. Punto de sensibilidad: componente de pedidos</a:t>
                      </a:r>
                      <a:endParaRPr lang="es-CO" sz="1200" baseline="0"/>
                    </a:p>
                  </a:txBody>
                  <a:tcPr/>
                </a:tc>
                <a:extLst>
                  <a:ext uri="{0D108BD9-81ED-4DB2-BD59-A6C34878D82A}">
                    <a16:rowId xmlns:a16="http://schemas.microsoft.com/office/drawing/2014/main" val="10001"/>
                  </a:ext>
                </a:extLst>
              </a:tr>
              <a:tr h="330019">
                <a:tc>
                  <a:txBody>
                    <a:bodyPr/>
                    <a:lstStyle/>
                    <a:p>
                      <a:r>
                        <a:rPr lang="es-CO" sz="1200"/>
                        <a:t>Resultados esperados</a:t>
                      </a:r>
                    </a:p>
                  </a:txBody>
                  <a:tcPr/>
                </a:tc>
                <a:tc>
                  <a:txBody>
                    <a:bodyPr/>
                    <a:lstStyle/>
                    <a:p>
                      <a:r>
                        <a:rPr lang="es-CO" sz="1200" baseline="0"/>
                        <a:t>El sistema detectara cualquier alteración no autorizada de mensajes en las solicitudes de pedidos en menos de 0.2 segundos.  </a:t>
                      </a:r>
                    </a:p>
                  </a:txBody>
                  <a:tcPr/>
                </a:tc>
                <a:extLst>
                  <a:ext uri="{0D108BD9-81ED-4DB2-BD59-A6C34878D82A}">
                    <a16:rowId xmlns:a16="http://schemas.microsoft.com/office/drawing/2014/main" val="10002"/>
                  </a:ext>
                </a:extLst>
              </a:tr>
              <a:tr h="330019">
                <a:tc>
                  <a:txBody>
                    <a:bodyPr/>
                    <a:lstStyle/>
                    <a:p>
                      <a:r>
                        <a:rPr lang="es-CO" sz="1200"/>
                        <a:t>Recursos requeridos</a:t>
                      </a:r>
                    </a:p>
                  </a:txBody>
                  <a:tcPr/>
                </a:tc>
                <a:tc>
                  <a:txBody>
                    <a:bodyPr/>
                    <a:lstStyle/>
                    <a:p>
                      <a:r>
                        <a:rPr lang="es-CO" sz="1200" baseline="0"/>
                        <a:t>Software y con </a:t>
                      </a:r>
                      <a:r>
                        <a:rPr lang="es-CO" sz="1200" baseline="0" err="1"/>
                        <a:t>librerias</a:t>
                      </a:r>
                      <a:r>
                        <a:rPr lang="es-CO" sz="1200" baseline="0"/>
                        <a:t> (</a:t>
                      </a:r>
                      <a:r>
                        <a:rPr lang="es-CO" sz="1200" baseline="0" err="1"/>
                        <a:t>Verificacion</a:t>
                      </a:r>
                      <a:r>
                        <a:rPr lang="es-CO" sz="1200" baseline="0"/>
                        <a:t> de Hash y validar integridad del mensaje), </a:t>
                      </a:r>
                      <a:r>
                        <a:rPr lang="es-CO" sz="1200" baseline="0" err="1"/>
                        <a:t>Postman</a:t>
                      </a:r>
                      <a:r>
                        <a:rPr lang="es-CO" sz="1200" baseline="0"/>
                        <a:t> (</a:t>
                      </a:r>
                      <a:r>
                        <a:rPr lang="es-CO" sz="1200" baseline="0" err="1"/>
                        <a:t>Envio</a:t>
                      </a:r>
                      <a:r>
                        <a:rPr lang="es-CO" sz="1200" baseline="0"/>
                        <a:t> de mensajes)</a:t>
                      </a:r>
                    </a:p>
                  </a:txBody>
                  <a:tcPr/>
                </a:tc>
                <a:extLst>
                  <a:ext uri="{0D108BD9-81ED-4DB2-BD59-A6C34878D82A}">
                    <a16:rowId xmlns:a16="http://schemas.microsoft.com/office/drawing/2014/main" val="10003"/>
                  </a:ext>
                </a:extLst>
              </a:tr>
              <a:tr h="330019">
                <a:tc>
                  <a:txBody>
                    <a:bodyPr/>
                    <a:lstStyle/>
                    <a:p>
                      <a:r>
                        <a:rPr lang="es-CO" sz="1200"/>
                        <a:t>Elementos de arquitectura involucrados</a:t>
                      </a:r>
                    </a:p>
                  </a:txBody>
                  <a:tcPr/>
                </a:tc>
                <a:tc>
                  <a:txBody>
                    <a:bodyPr/>
                    <a:lstStyle/>
                    <a:p>
                      <a:r>
                        <a:rPr lang="es-CO" sz="1200" baseline="0"/>
                        <a:t>ASR de seguridad. Componentes API Gateway, Componente Pedido, Componente </a:t>
                      </a:r>
                      <a:r>
                        <a:rPr lang="es-CO" sz="1200" baseline="0">
                          <a:latin typeface="Calibri"/>
                        </a:rPr>
                        <a:t> </a:t>
                      </a:r>
                      <a:r>
                        <a:rPr lang="es-CO" sz="1200" baseline="0" err="1">
                          <a:latin typeface="Calibri"/>
                        </a:rPr>
                        <a:t>ValidacionDatos</a:t>
                      </a:r>
                      <a:r>
                        <a:rPr lang="es-CO" sz="1200" baseline="0">
                          <a:latin typeface="Calibri"/>
                        </a:rPr>
                        <a:t>. Modelo de componentes. Punto de sensibilidad a probar es el componente de Pedidos en la </a:t>
                      </a:r>
                      <a:r>
                        <a:rPr lang="es-CO" sz="1200" baseline="0" err="1">
                          <a:latin typeface="Calibri"/>
                        </a:rPr>
                        <a:t>deteccion</a:t>
                      </a:r>
                      <a:r>
                        <a:rPr lang="es-CO" sz="1200" baseline="0">
                          <a:latin typeface="Calibri"/>
                        </a:rPr>
                        <a:t> oportuna y efectiva ante alteraciones en la </a:t>
                      </a:r>
                      <a:r>
                        <a:rPr lang="es-CO" sz="1200" baseline="0" err="1">
                          <a:latin typeface="Calibri"/>
                        </a:rPr>
                        <a:t>manipulacion</a:t>
                      </a:r>
                      <a:r>
                        <a:rPr lang="es-CO" sz="1200" baseline="0">
                          <a:latin typeface="Calibri"/>
                        </a:rPr>
                        <a:t> de mensajes </a:t>
                      </a:r>
                    </a:p>
                  </a:txBody>
                  <a:tcPr/>
                </a:tc>
                <a:extLst>
                  <a:ext uri="{0D108BD9-81ED-4DB2-BD59-A6C34878D82A}">
                    <a16:rowId xmlns:a16="http://schemas.microsoft.com/office/drawing/2014/main" val="10004"/>
                  </a:ext>
                </a:extLst>
              </a:tr>
              <a:tr h="330019">
                <a:tc>
                  <a:txBody>
                    <a:bodyPr/>
                    <a:lstStyle/>
                    <a:p>
                      <a:r>
                        <a:rPr lang="es-CO" sz="1200"/>
                        <a:t>Esfuerzo estimado</a:t>
                      </a:r>
                    </a:p>
                  </a:txBody>
                  <a:tcPr/>
                </a:tc>
                <a:tc>
                  <a:txBody>
                    <a:bodyPr/>
                    <a:lstStyle/>
                    <a:p>
                      <a:r>
                        <a:rPr lang="es-CO" sz="1200"/>
                        <a:t>40 horas/hombre</a:t>
                      </a:r>
                    </a:p>
                  </a:txBody>
                  <a:tcPr/>
                </a:tc>
                <a:extLst>
                  <a:ext uri="{0D108BD9-81ED-4DB2-BD59-A6C34878D82A}">
                    <a16:rowId xmlns:a16="http://schemas.microsoft.com/office/drawing/2014/main" val="10005"/>
                  </a:ext>
                </a:extLst>
              </a:tr>
            </a:tbl>
          </a:graphicData>
        </a:graphic>
      </p:graphicFrame>
      <p:sp>
        <p:nvSpPr>
          <p:cNvPr id="4" name="Footer Placeholder 3">
            <a:extLst>
              <a:ext uri="{FF2B5EF4-FFF2-40B4-BE49-F238E27FC236}">
                <a16:creationId xmlns:a16="http://schemas.microsoft.com/office/drawing/2014/main" id="{162EB3B8-0268-7AA3-A01E-70ACA872401C}"/>
              </a:ext>
            </a:extLst>
          </p:cNvPr>
          <p:cNvSpPr txBox="1">
            <a:spLocks/>
          </p:cNvSpPr>
          <p:nvPr/>
        </p:nvSpPr>
        <p:spPr>
          <a:xfrm>
            <a:off x="1374141" y="6461033"/>
            <a:ext cx="6251676" cy="365125"/>
          </a:xfrm>
          <a:prstGeom prst="rect">
            <a:avLst/>
          </a:prstGeom>
        </p:spPr>
        <p:txBody>
          <a:bodyPr vert="horz" lIns="91440" tIns="45720" rIns="91440" bIns="45720" rtlCol="0" anchor="ctr"/>
          <a:lstStyle>
            <a:defPPr>
              <a:defRPr lang="es-CO"/>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s-CO"/>
              <a:t>© Universidad de Los Andes – Departamento de Sistemas y Computación</a:t>
            </a:r>
          </a:p>
        </p:txBody>
      </p:sp>
    </p:spTree>
    <p:extLst>
      <p:ext uri="{BB962C8B-B14F-4D97-AF65-F5344CB8AC3E}">
        <p14:creationId xmlns:p14="http://schemas.microsoft.com/office/powerpoint/2010/main" val="31128717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1FA58D3-3F36-8D45-9A69-17DA9B78D111}"/>
              </a:ext>
            </a:extLst>
          </p:cNvPr>
          <p:cNvSpPr>
            <a:spLocks noGrp="1"/>
          </p:cNvSpPr>
          <p:nvPr>
            <p:ph type="sldNum" sz="quarter" idx="4"/>
          </p:nvPr>
        </p:nvSpPr>
        <p:spPr/>
        <p:txBody>
          <a:bodyPr/>
          <a:lstStyle/>
          <a:p>
            <a:fld id="{0AEE6DC9-5AC4-4174-887C-07A615CCC701}" type="slidenum">
              <a:rPr lang="es-CO" smtClean="0"/>
              <a:pPr/>
              <a:t>27</a:t>
            </a:fld>
            <a:endParaRPr lang="es-CO"/>
          </a:p>
        </p:txBody>
      </p:sp>
      <p:sp>
        <p:nvSpPr>
          <p:cNvPr id="4" name="Rectangle 3">
            <a:extLst>
              <a:ext uri="{FF2B5EF4-FFF2-40B4-BE49-F238E27FC236}">
                <a16:creationId xmlns:a16="http://schemas.microsoft.com/office/drawing/2014/main" id="{B34AA742-9BB1-1142-A0B5-40B8F0720AD2}"/>
              </a:ext>
            </a:extLst>
          </p:cNvPr>
          <p:cNvSpPr/>
          <p:nvPr/>
        </p:nvSpPr>
        <p:spPr>
          <a:xfrm>
            <a:off x="1" y="0"/>
            <a:ext cx="9143999" cy="13407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4D550C45-9F26-2347-B000-17969AD21032}"/>
              </a:ext>
            </a:extLst>
          </p:cNvPr>
          <p:cNvSpPr/>
          <p:nvPr/>
        </p:nvSpPr>
        <p:spPr>
          <a:xfrm>
            <a:off x="0" y="-27383"/>
            <a:ext cx="9144000" cy="576064"/>
          </a:xfrm>
          <a:prstGeom prst="rect">
            <a:avLst/>
          </a:prstGeom>
          <a:solidFill>
            <a:srgbClr val="BFBFBF"/>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sz="800"/>
          </a:p>
        </p:txBody>
      </p:sp>
      <p:cxnSp>
        <p:nvCxnSpPr>
          <p:cNvPr id="29" name="Straight Connector 28">
            <a:extLst>
              <a:ext uri="{FF2B5EF4-FFF2-40B4-BE49-F238E27FC236}">
                <a16:creationId xmlns:a16="http://schemas.microsoft.com/office/drawing/2014/main" id="{46933616-EF5F-BC4E-AC7F-083344246AD1}"/>
              </a:ext>
            </a:extLst>
          </p:cNvPr>
          <p:cNvCxnSpPr/>
          <p:nvPr/>
        </p:nvCxnSpPr>
        <p:spPr>
          <a:xfrm>
            <a:off x="-12212" y="6435194"/>
            <a:ext cx="9144000" cy="11210"/>
          </a:xfrm>
          <a:prstGeom prst="line">
            <a:avLst/>
          </a:prstGeom>
          <a:ln>
            <a:solidFill>
              <a:schemeClr val="bg1">
                <a:lumMod val="50000"/>
              </a:schemeClr>
            </a:solidFill>
          </a:ln>
        </p:spPr>
        <p:style>
          <a:lnRef idx="2">
            <a:schemeClr val="accent1"/>
          </a:lnRef>
          <a:fillRef idx="0">
            <a:schemeClr val="accent1"/>
          </a:fillRef>
          <a:effectRef idx="1">
            <a:schemeClr val="accent1"/>
          </a:effectRef>
          <a:fontRef idx="minor">
            <a:schemeClr val="tx1"/>
          </a:fontRef>
        </p:style>
      </p:cxnSp>
      <p:cxnSp>
        <p:nvCxnSpPr>
          <p:cNvPr id="30" name="Straight Connector 29">
            <a:extLst>
              <a:ext uri="{FF2B5EF4-FFF2-40B4-BE49-F238E27FC236}">
                <a16:creationId xmlns:a16="http://schemas.microsoft.com/office/drawing/2014/main" id="{A487F74A-5CE9-CD46-9C6F-86A2E312525B}"/>
              </a:ext>
            </a:extLst>
          </p:cNvPr>
          <p:cNvCxnSpPr/>
          <p:nvPr/>
        </p:nvCxnSpPr>
        <p:spPr>
          <a:xfrm>
            <a:off x="0" y="260648"/>
            <a:ext cx="9144000" cy="0"/>
          </a:xfrm>
          <a:prstGeom prst="line">
            <a:avLst/>
          </a:prstGeom>
          <a:ln w="6350" cap="flat" cmpd="sng" algn="ctr">
            <a:solidFill>
              <a:srgbClr val="000000"/>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31" name="Straight Connector 30">
            <a:extLst>
              <a:ext uri="{FF2B5EF4-FFF2-40B4-BE49-F238E27FC236}">
                <a16:creationId xmlns:a16="http://schemas.microsoft.com/office/drawing/2014/main" id="{C839E6F1-6EC4-0643-B2FC-3A20B82E3DB1}"/>
              </a:ext>
            </a:extLst>
          </p:cNvPr>
          <p:cNvCxnSpPr/>
          <p:nvPr/>
        </p:nvCxnSpPr>
        <p:spPr>
          <a:xfrm>
            <a:off x="5455949" y="-4362"/>
            <a:ext cx="2539" cy="566100"/>
          </a:xfrm>
          <a:prstGeom prst="line">
            <a:avLst/>
          </a:prstGeom>
          <a:ln w="6350" cap="flat" cmpd="sng" algn="ctr">
            <a:solidFill>
              <a:srgbClr val="00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32" name="Straight Connector 31">
            <a:extLst>
              <a:ext uri="{FF2B5EF4-FFF2-40B4-BE49-F238E27FC236}">
                <a16:creationId xmlns:a16="http://schemas.microsoft.com/office/drawing/2014/main" id="{9E8B9BBB-E8D6-1143-BF61-4E54E9EF2FC1}"/>
              </a:ext>
            </a:extLst>
          </p:cNvPr>
          <p:cNvCxnSpPr/>
          <p:nvPr/>
        </p:nvCxnSpPr>
        <p:spPr>
          <a:xfrm>
            <a:off x="3048000" y="-27384"/>
            <a:ext cx="0" cy="576064"/>
          </a:xfrm>
          <a:prstGeom prst="line">
            <a:avLst/>
          </a:prstGeom>
          <a:ln w="6350" cap="flat" cmpd="sng" algn="ctr">
            <a:solidFill>
              <a:srgbClr val="00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33" name="TextBox 32">
            <a:extLst>
              <a:ext uri="{FF2B5EF4-FFF2-40B4-BE49-F238E27FC236}">
                <a16:creationId xmlns:a16="http://schemas.microsoft.com/office/drawing/2014/main" id="{D83E4D9E-EBD1-0E4E-A73C-2C599CC64F1B}"/>
              </a:ext>
            </a:extLst>
          </p:cNvPr>
          <p:cNvSpPr txBox="1"/>
          <p:nvPr/>
        </p:nvSpPr>
        <p:spPr>
          <a:xfrm>
            <a:off x="9014" y="0"/>
            <a:ext cx="560871" cy="215444"/>
          </a:xfrm>
          <a:prstGeom prst="rect">
            <a:avLst/>
          </a:prstGeom>
          <a:noFill/>
        </p:spPr>
        <p:txBody>
          <a:bodyPr wrap="none" rtlCol="0">
            <a:spAutoFit/>
          </a:bodyPr>
          <a:lstStyle/>
          <a:p>
            <a:r>
              <a:rPr lang="es-ES_tradnl" sz="800" b="1"/>
              <a:t>Cliente:</a:t>
            </a:r>
          </a:p>
        </p:txBody>
      </p:sp>
      <p:sp>
        <p:nvSpPr>
          <p:cNvPr id="34" name="TextBox 33">
            <a:extLst>
              <a:ext uri="{FF2B5EF4-FFF2-40B4-BE49-F238E27FC236}">
                <a16:creationId xmlns:a16="http://schemas.microsoft.com/office/drawing/2014/main" id="{F208D581-2957-C447-A3C2-92FD83E9E2F3}"/>
              </a:ext>
            </a:extLst>
          </p:cNvPr>
          <p:cNvSpPr txBox="1"/>
          <p:nvPr/>
        </p:nvSpPr>
        <p:spPr>
          <a:xfrm>
            <a:off x="5534456" y="305853"/>
            <a:ext cx="321422" cy="215444"/>
          </a:xfrm>
          <a:prstGeom prst="rect">
            <a:avLst/>
          </a:prstGeom>
          <a:noFill/>
        </p:spPr>
        <p:txBody>
          <a:bodyPr wrap="none" rtlCol="0">
            <a:spAutoFit/>
          </a:bodyPr>
          <a:lstStyle/>
          <a:p>
            <a:r>
              <a:rPr lang="es-ES_tradnl" sz="800" b="1"/>
              <a:t>ID:</a:t>
            </a:r>
          </a:p>
        </p:txBody>
      </p:sp>
      <p:sp>
        <p:nvSpPr>
          <p:cNvPr id="35" name="TextBox 34">
            <a:extLst>
              <a:ext uri="{FF2B5EF4-FFF2-40B4-BE49-F238E27FC236}">
                <a16:creationId xmlns:a16="http://schemas.microsoft.com/office/drawing/2014/main" id="{5B49C6EA-CEF8-CF4B-81D3-769D4861E860}"/>
              </a:ext>
            </a:extLst>
          </p:cNvPr>
          <p:cNvSpPr txBox="1"/>
          <p:nvPr/>
        </p:nvSpPr>
        <p:spPr>
          <a:xfrm>
            <a:off x="5523112" y="0"/>
            <a:ext cx="731791" cy="215444"/>
          </a:xfrm>
          <a:prstGeom prst="rect">
            <a:avLst/>
          </a:prstGeom>
          <a:noFill/>
        </p:spPr>
        <p:txBody>
          <a:bodyPr wrap="none" rtlCol="0">
            <a:spAutoFit/>
          </a:bodyPr>
          <a:lstStyle/>
          <a:p>
            <a:r>
              <a:rPr lang="es-ES_tradnl" sz="800" b="1"/>
              <a:t>Arquitecto:</a:t>
            </a:r>
          </a:p>
        </p:txBody>
      </p:sp>
      <p:sp>
        <p:nvSpPr>
          <p:cNvPr id="36" name="TextBox 35">
            <a:extLst>
              <a:ext uri="{FF2B5EF4-FFF2-40B4-BE49-F238E27FC236}">
                <a16:creationId xmlns:a16="http://schemas.microsoft.com/office/drawing/2014/main" id="{9C6FC568-2297-0D44-83C4-AC7F9F891129}"/>
              </a:ext>
            </a:extLst>
          </p:cNvPr>
          <p:cNvSpPr txBox="1"/>
          <p:nvPr/>
        </p:nvSpPr>
        <p:spPr>
          <a:xfrm>
            <a:off x="7788033" y="13156"/>
            <a:ext cx="515335" cy="215444"/>
          </a:xfrm>
          <a:prstGeom prst="rect">
            <a:avLst/>
          </a:prstGeom>
          <a:noFill/>
        </p:spPr>
        <p:txBody>
          <a:bodyPr wrap="none" rtlCol="0">
            <a:spAutoFit/>
          </a:bodyPr>
          <a:lstStyle/>
          <a:p>
            <a:r>
              <a:rPr lang="es-ES_tradnl" sz="800" b="1"/>
              <a:t>Fecha:</a:t>
            </a:r>
          </a:p>
        </p:txBody>
      </p:sp>
      <p:sp>
        <p:nvSpPr>
          <p:cNvPr id="37" name="TextBox 36">
            <a:extLst>
              <a:ext uri="{FF2B5EF4-FFF2-40B4-BE49-F238E27FC236}">
                <a16:creationId xmlns:a16="http://schemas.microsoft.com/office/drawing/2014/main" id="{BBC7FD95-E8B8-F045-A6D7-4A26F534A4BB}"/>
              </a:ext>
            </a:extLst>
          </p:cNvPr>
          <p:cNvSpPr txBox="1"/>
          <p:nvPr/>
        </p:nvSpPr>
        <p:spPr>
          <a:xfrm>
            <a:off x="7788033" y="302459"/>
            <a:ext cx="589474" cy="215444"/>
          </a:xfrm>
          <a:prstGeom prst="rect">
            <a:avLst/>
          </a:prstGeom>
          <a:noFill/>
        </p:spPr>
        <p:txBody>
          <a:bodyPr wrap="none" rtlCol="0">
            <a:spAutoFit/>
          </a:bodyPr>
          <a:lstStyle/>
          <a:p>
            <a:r>
              <a:rPr lang="es-ES_tradnl" sz="800" b="1"/>
              <a:t>Versión:</a:t>
            </a:r>
          </a:p>
        </p:txBody>
      </p:sp>
      <p:sp>
        <p:nvSpPr>
          <p:cNvPr id="38" name="Rectangle 37">
            <a:extLst>
              <a:ext uri="{FF2B5EF4-FFF2-40B4-BE49-F238E27FC236}">
                <a16:creationId xmlns:a16="http://schemas.microsoft.com/office/drawing/2014/main" id="{9BFA8DF7-A7A0-6642-AB7B-6449534BD0D4}"/>
              </a:ext>
            </a:extLst>
          </p:cNvPr>
          <p:cNvSpPr/>
          <p:nvPr/>
        </p:nvSpPr>
        <p:spPr>
          <a:xfrm>
            <a:off x="1547664" y="11043"/>
            <a:ext cx="657852" cy="215444"/>
          </a:xfrm>
          <a:prstGeom prst="rect">
            <a:avLst/>
          </a:prstGeom>
        </p:spPr>
        <p:txBody>
          <a:bodyPr wrap="none">
            <a:spAutoFit/>
          </a:bodyPr>
          <a:lstStyle/>
          <a:p>
            <a:r>
              <a:rPr lang="es-ES_tradnl" sz="800" b="1"/>
              <a:t>Proyecto:</a:t>
            </a:r>
          </a:p>
        </p:txBody>
      </p:sp>
      <p:cxnSp>
        <p:nvCxnSpPr>
          <p:cNvPr id="39" name="Straight Connector 38">
            <a:extLst>
              <a:ext uri="{FF2B5EF4-FFF2-40B4-BE49-F238E27FC236}">
                <a16:creationId xmlns:a16="http://schemas.microsoft.com/office/drawing/2014/main" id="{652B4FB0-976D-3D4B-9A4F-2FF45D2CAA41}"/>
              </a:ext>
            </a:extLst>
          </p:cNvPr>
          <p:cNvCxnSpPr/>
          <p:nvPr/>
        </p:nvCxnSpPr>
        <p:spPr>
          <a:xfrm rot="5400000">
            <a:off x="1247960" y="128305"/>
            <a:ext cx="312965" cy="1588"/>
          </a:xfrm>
          <a:prstGeom prst="line">
            <a:avLst/>
          </a:prstGeom>
          <a:ln w="6350" cap="flat" cmpd="sng" algn="ctr">
            <a:solidFill>
              <a:srgbClr val="00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40" name="Straight Connector 39">
            <a:extLst>
              <a:ext uri="{FF2B5EF4-FFF2-40B4-BE49-F238E27FC236}">
                <a16:creationId xmlns:a16="http://schemas.microsoft.com/office/drawing/2014/main" id="{0DD85C48-3939-A74D-B4BC-1BE697BC0A06}"/>
              </a:ext>
            </a:extLst>
          </p:cNvPr>
          <p:cNvCxnSpPr/>
          <p:nvPr/>
        </p:nvCxnSpPr>
        <p:spPr>
          <a:xfrm rot="5400000">
            <a:off x="7563656" y="128305"/>
            <a:ext cx="312965" cy="1588"/>
          </a:xfrm>
          <a:prstGeom prst="line">
            <a:avLst/>
          </a:prstGeom>
          <a:ln w="6350" cap="flat" cmpd="sng" algn="ctr">
            <a:solidFill>
              <a:srgbClr val="00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41" name="Rectangle 40">
            <a:extLst>
              <a:ext uri="{FF2B5EF4-FFF2-40B4-BE49-F238E27FC236}">
                <a16:creationId xmlns:a16="http://schemas.microsoft.com/office/drawing/2014/main" id="{9075CBAD-5491-F04F-8007-CE4B90562028}"/>
              </a:ext>
            </a:extLst>
          </p:cNvPr>
          <p:cNvSpPr/>
          <p:nvPr/>
        </p:nvSpPr>
        <p:spPr>
          <a:xfrm>
            <a:off x="3046412" y="323273"/>
            <a:ext cx="498003" cy="215444"/>
          </a:xfrm>
          <a:prstGeom prst="rect">
            <a:avLst/>
          </a:prstGeom>
        </p:spPr>
        <p:txBody>
          <a:bodyPr wrap="none">
            <a:spAutoFit/>
          </a:bodyPr>
          <a:lstStyle/>
          <a:p>
            <a:r>
              <a:rPr lang="es-ES_tradnl" sz="800" b="1"/>
              <a:t>Título:</a:t>
            </a:r>
            <a:endParaRPr lang="es-ES_tradnl" sz="800"/>
          </a:p>
        </p:txBody>
      </p:sp>
      <p:cxnSp>
        <p:nvCxnSpPr>
          <p:cNvPr id="42" name="Straight Connector 41">
            <a:extLst>
              <a:ext uri="{FF2B5EF4-FFF2-40B4-BE49-F238E27FC236}">
                <a16:creationId xmlns:a16="http://schemas.microsoft.com/office/drawing/2014/main" id="{BCEC0699-7270-C547-A512-D117EEB6BB3C}"/>
              </a:ext>
            </a:extLst>
          </p:cNvPr>
          <p:cNvCxnSpPr/>
          <p:nvPr/>
        </p:nvCxnSpPr>
        <p:spPr>
          <a:xfrm>
            <a:off x="7719344" y="260648"/>
            <a:ext cx="0" cy="288032"/>
          </a:xfrm>
          <a:prstGeom prst="line">
            <a:avLst/>
          </a:prstGeom>
          <a:ln w="6350" cap="flat" cmpd="sng" algn="ctr">
            <a:solidFill>
              <a:srgbClr val="000000"/>
            </a:solidFill>
            <a:prstDash val="solid"/>
            <a:round/>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43" name="TextBox 42">
            <a:extLst>
              <a:ext uri="{FF2B5EF4-FFF2-40B4-BE49-F238E27FC236}">
                <a16:creationId xmlns:a16="http://schemas.microsoft.com/office/drawing/2014/main" id="{0560ADAA-0D8C-874D-B21D-363044DA205A}"/>
              </a:ext>
            </a:extLst>
          </p:cNvPr>
          <p:cNvSpPr txBox="1"/>
          <p:nvPr/>
        </p:nvSpPr>
        <p:spPr>
          <a:xfrm>
            <a:off x="3047999" y="16237"/>
            <a:ext cx="526556" cy="215444"/>
          </a:xfrm>
          <a:prstGeom prst="rect">
            <a:avLst/>
          </a:prstGeom>
          <a:noFill/>
        </p:spPr>
        <p:txBody>
          <a:bodyPr wrap="none" rtlCol="0">
            <a:spAutoFit/>
          </a:bodyPr>
          <a:lstStyle/>
          <a:p>
            <a:r>
              <a:rPr lang="es-ES_tradnl" sz="800" b="1"/>
              <a:t>Grupo:</a:t>
            </a:r>
          </a:p>
        </p:txBody>
      </p:sp>
      <p:sp>
        <p:nvSpPr>
          <p:cNvPr id="44" name="TextBox 43">
            <a:extLst>
              <a:ext uri="{FF2B5EF4-FFF2-40B4-BE49-F238E27FC236}">
                <a16:creationId xmlns:a16="http://schemas.microsoft.com/office/drawing/2014/main" id="{EBAE50BA-5842-EA40-9D3B-F156AC0ABD14}"/>
              </a:ext>
            </a:extLst>
          </p:cNvPr>
          <p:cNvSpPr txBox="1"/>
          <p:nvPr/>
        </p:nvSpPr>
        <p:spPr>
          <a:xfrm>
            <a:off x="8377507" y="11043"/>
            <a:ext cx="468529" cy="215444"/>
          </a:xfrm>
          <a:prstGeom prst="rect">
            <a:avLst/>
          </a:prstGeom>
          <a:noFill/>
        </p:spPr>
        <p:txBody>
          <a:bodyPr wrap="square" rtlCol="0">
            <a:spAutoFit/>
          </a:bodyPr>
          <a:lstStyle/>
          <a:p>
            <a:endParaRPr lang="es-ES_tradnl" sz="800"/>
          </a:p>
        </p:txBody>
      </p:sp>
      <p:sp>
        <p:nvSpPr>
          <p:cNvPr id="45" name="TextBox 44">
            <a:extLst>
              <a:ext uri="{FF2B5EF4-FFF2-40B4-BE49-F238E27FC236}">
                <a16:creationId xmlns:a16="http://schemas.microsoft.com/office/drawing/2014/main" id="{A3052308-E119-8846-A794-ED76C1C99C6F}"/>
              </a:ext>
            </a:extLst>
          </p:cNvPr>
          <p:cNvSpPr txBox="1"/>
          <p:nvPr/>
        </p:nvSpPr>
        <p:spPr>
          <a:xfrm>
            <a:off x="9014" y="317124"/>
            <a:ext cx="465192" cy="215444"/>
          </a:xfrm>
          <a:prstGeom prst="rect">
            <a:avLst/>
          </a:prstGeom>
          <a:noFill/>
        </p:spPr>
        <p:txBody>
          <a:bodyPr wrap="none" rtlCol="0">
            <a:spAutoFit/>
          </a:bodyPr>
          <a:lstStyle/>
          <a:p>
            <a:r>
              <a:rPr lang="es-ES_tradnl" sz="800" b="1"/>
              <a:t>Vista:</a:t>
            </a:r>
          </a:p>
        </p:txBody>
      </p:sp>
      <p:sp>
        <p:nvSpPr>
          <p:cNvPr id="46" name="Rectangle 45">
            <a:extLst>
              <a:ext uri="{FF2B5EF4-FFF2-40B4-BE49-F238E27FC236}">
                <a16:creationId xmlns:a16="http://schemas.microsoft.com/office/drawing/2014/main" id="{0F284EE5-28A2-4742-8B8C-2BCBA65F0D20}"/>
              </a:ext>
            </a:extLst>
          </p:cNvPr>
          <p:cNvSpPr/>
          <p:nvPr/>
        </p:nvSpPr>
        <p:spPr>
          <a:xfrm>
            <a:off x="0" y="548680"/>
            <a:ext cx="9036496" cy="216024"/>
          </a:xfrm>
          <a:prstGeom prst="rect">
            <a:avLst/>
          </a:prstGeom>
          <a:solidFill>
            <a:schemeClr val="bg1">
              <a:lumMod val="85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a:p>
        </p:txBody>
      </p:sp>
      <p:sp>
        <p:nvSpPr>
          <p:cNvPr id="47" name="Rectangle 46">
            <a:extLst>
              <a:ext uri="{FF2B5EF4-FFF2-40B4-BE49-F238E27FC236}">
                <a16:creationId xmlns:a16="http://schemas.microsoft.com/office/drawing/2014/main" id="{516B9276-71AD-8A4F-B5E6-F3D72D2FCD2E}"/>
              </a:ext>
            </a:extLst>
          </p:cNvPr>
          <p:cNvSpPr/>
          <p:nvPr/>
        </p:nvSpPr>
        <p:spPr>
          <a:xfrm>
            <a:off x="0" y="548680"/>
            <a:ext cx="9036496" cy="1872208"/>
          </a:xfrm>
          <a:prstGeom prst="rect">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a:p>
        </p:txBody>
      </p:sp>
      <p:sp>
        <p:nvSpPr>
          <p:cNvPr id="48" name="Rectangle 47">
            <a:extLst>
              <a:ext uri="{FF2B5EF4-FFF2-40B4-BE49-F238E27FC236}">
                <a16:creationId xmlns:a16="http://schemas.microsoft.com/office/drawing/2014/main" id="{939FB074-3424-0A41-8CFD-386CB39DA9A9}"/>
              </a:ext>
            </a:extLst>
          </p:cNvPr>
          <p:cNvSpPr/>
          <p:nvPr/>
        </p:nvSpPr>
        <p:spPr>
          <a:xfrm>
            <a:off x="323528" y="548680"/>
            <a:ext cx="3275256" cy="215444"/>
          </a:xfrm>
          <a:prstGeom prst="rect">
            <a:avLst/>
          </a:prstGeom>
        </p:spPr>
        <p:txBody>
          <a:bodyPr wrap="none">
            <a:spAutoFit/>
          </a:bodyPr>
          <a:lstStyle/>
          <a:p>
            <a:r>
              <a:rPr lang="es-ES_tradnl" sz="800"/>
              <a:t>Descripción General del modelo y principales decisiones de diseño </a:t>
            </a:r>
          </a:p>
        </p:txBody>
      </p:sp>
      <p:sp>
        <p:nvSpPr>
          <p:cNvPr id="49" name="Rectangle 48">
            <a:extLst>
              <a:ext uri="{FF2B5EF4-FFF2-40B4-BE49-F238E27FC236}">
                <a16:creationId xmlns:a16="http://schemas.microsoft.com/office/drawing/2014/main" id="{B7CD0EF4-3627-1943-966E-93FC3D4CF1D5}"/>
              </a:ext>
            </a:extLst>
          </p:cNvPr>
          <p:cNvSpPr/>
          <p:nvPr/>
        </p:nvSpPr>
        <p:spPr>
          <a:xfrm>
            <a:off x="0" y="2564904"/>
            <a:ext cx="9036496" cy="216024"/>
          </a:xfrm>
          <a:prstGeom prst="rect">
            <a:avLst/>
          </a:prstGeom>
          <a:solidFill>
            <a:schemeClr val="bg1">
              <a:lumMod val="85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a:p>
        </p:txBody>
      </p:sp>
      <p:sp>
        <p:nvSpPr>
          <p:cNvPr id="50" name="Rectangle 49">
            <a:extLst>
              <a:ext uri="{FF2B5EF4-FFF2-40B4-BE49-F238E27FC236}">
                <a16:creationId xmlns:a16="http://schemas.microsoft.com/office/drawing/2014/main" id="{4F1E9652-750D-624A-807F-DB4565333694}"/>
              </a:ext>
            </a:extLst>
          </p:cNvPr>
          <p:cNvSpPr/>
          <p:nvPr/>
        </p:nvSpPr>
        <p:spPr>
          <a:xfrm>
            <a:off x="0" y="2564904"/>
            <a:ext cx="9036496" cy="1944216"/>
          </a:xfrm>
          <a:prstGeom prst="rect">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a:p>
        </p:txBody>
      </p:sp>
      <p:sp>
        <p:nvSpPr>
          <p:cNvPr id="51" name="Rectangle 50">
            <a:extLst>
              <a:ext uri="{FF2B5EF4-FFF2-40B4-BE49-F238E27FC236}">
                <a16:creationId xmlns:a16="http://schemas.microsoft.com/office/drawing/2014/main" id="{216F0E47-82C0-7C47-87FA-49F1EEAB1C6A}"/>
              </a:ext>
            </a:extLst>
          </p:cNvPr>
          <p:cNvSpPr/>
          <p:nvPr/>
        </p:nvSpPr>
        <p:spPr>
          <a:xfrm>
            <a:off x="323528" y="2564904"/>
            <a:ext cx="3179075" cy="215444"/>
          </a:xfrm>
          <a:prstGeom prst="rect">
            <a:avLst/>
          </a:prstGeom>
        </p:spPr>
        <p:txBody>
          <a:bodyPr wrap="none">
            <a:spAutoFit/>
          </a:bodyPr>
          <a:lstStyle/>
          <a:p>
            <a:r>
              <a:rPr lang="es-ES_tradnl" sz="800"/>
              <a:t>Atributos de calidad favorecidos (</a:t>
            </a:r>
            <a:r>
              <a:rPr lang="es-ES_tradnl" sz="800" err="1"/>
              <a:t>ASRs</a:t>
            </a:r>
            <a:r>
              <a:rPr lang="es-ES_tradnl" sz="800"/>
              <a:t> asociados a este modelo)</a:t>
            </a:r>
          </a:p>
        </p:txBody>
      </p:sp>
      <p:sp>
        <p:nvSpPr>
          <p:cNvPr id="52" name="Rectangle 51">
            <a:extLst>
              <a:ext uri="{FF2B5EF4-FFF2-40B4-BE49-F238E27FC236}">
                <a16:creationId xmlns:a16="http://schemas.microsoft.com/office/drawing/2014/main" id="{900B2716-F74D-5B4A-B2E7-D4BEFBC42E6F}"/>
              </a:ext>
            </a:extLst>
          </p:cNvPr>
          <p:cNvSpPr/>
          <p:nvPr/>
        </p:nvSpPr>
        <p:spPr>
          <a:xfrm>
            <a:off x="0" y="4725144"/>
            <a:ext cx="9036496" cy="216024"/>
          </a:xfrm>
          <a:prstGeom prst="rect">
            <a:avLst/>
          </a:prstGeom>
          <a:solidFill>
            <a:schemeClr val="bg1">
              <a:lumMod val="85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a:p>
        </p:txBody>
      </p:sp>
      <p:sp>
        <p:nvSpPr>
          <p:cNvPr id="53" name="Rectangle 52">
            <a:extLst>
              <a:ext uri="{FF2B5EF4-FFF2-40B4-BE49-F238E27FC236}">
                <a16:creationId xmlns:a16="http://schemas.microsoft.com/office/drawing/2014/main" id="{D81AA885-D472-4441-B36D-9DD5C50F3521}"/>
              </a:ext>
            </a:extLst>
          </p:cNvPr>
          <p:cNvSpPr/>
          <p:nvPr/>
        </p:nvSpPr>
        <p:spPr>
          <a:xfrm>
            <a:off x="0" y="4725144"/>
            <a:ext cx="9036496" cy="1944216"/>
          </a:xfrm>
          <a:prstGeom prst="rect">
            <a:avLst/>
          </a:prstGeom>
          <a:no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a:p>
        </p:txBody>
      </p:sp>
      <p:sp>
        <p:nvSpPr>
          <p:cNvPr id="54" name="Rectangle 53">
            <a:extLst>
              <a:ext uri="{FF2B5EF4-FFF2-40B4-BE49-F238E27FC236}">
                <a16:creationId xmlns:a16="http://schemas.microsoft.com/office/drawing/2014/main" id="{2A200D74-1AB1-EB42-9220-CB37CF2E6688}"/>
              </a:ext>
            </a:extLst>
          </p:cNvPr>
          <p:cNvSpPr/>
          <p:nvPr/>
        </p:nvSpPr>
        <p:spPr>
          <a:xfrm>
            <a:off x="323528" y="4725144"/>
            <a:ext cx="3653564" cy="215444"/>
          </a:xfrm>
          <a:prstGeom prst="rect">
            <a:avLst/>
          </a:prstGeom>
        </p:spPr>
        <p:txBody>
          <a:bodyPr wrap="none">
            <a:spAutoFit/>
          </a:bodyPr>
          <a:lstStyle/>
          <a:p>
            <a:r>
              <a:rPr lang="es-ES_tradnl" sz="800"/>
              <a:t>Atributos de calidad que pueden verse desfavorecidos (</a:t>
            </a:r>
            <a:r>
              <a:rPr lang="es-ES_tradnl" sz="800" err="1"/>
              <a:t>Tradeoffs</a:t>
            </a:r>
            <a:r>
              <a:rPr lang="es-ES_tradnl" sz="800"/>
              <a:t> presentes)</a:t>
            </a:r>
          </a:p>
        </p:txBody>
      </p:sp>
      <p:sp>
        <p:nvSpPr>
          <p:cNvPr id="5" name="Footer Placeholder 3">
            <a:extLst>
              <a:ext uri="{FF2B5EF4-FFF2-40B4-BE49-F238E27FC236}">
                <a16:creationId xmlns:a16="http://schemas.microsoft.com/office/drawing/2014/main" id="{145E393B-5DED-B625-645B-A9E8A1E6AB5E}"/>
              </a:ext>
            </a:extLst>
          </p:cNvPr>
          <p:cNvSpPr>
            <a:spLocks noGrp="1"/>
          </p:cNvSpPr>
          <p:nvPr>
            <p:ph type="ftr" sz="quarter" idx="11"/>
          </p:nvPr>
        </p:nvSpPr>
        <p:spPr>
          <a:xfrm>
            <a:off x="1374141" y="6381328"/>
            <a:ext cx="6251676" cy="365125"/>
          </a:xfrm>
          <a:prstGeom prst="rect">
            <a:avLst/>
          </a:prstGeom>
        </p:spPr>
        <p:txBody>
          <a:bodyPr vert="horz" lIns="91440" tIns="45720" rIns="91440" bIns="45720" rtlCol="0" anchor="ctr"/>
          <a:lstStyle>
            <a:defPPr>
              <a:defRPr lang="es-CO"/>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s-CO"/>
              <a:t>© Universidad de Los Andes – Departamento de Sistemas y Computación</a:t>
            </a:r>
          </a:p>
        </p:txBody>
      </p:sp>
    </p:spTree>
    <p:extLst>
      <p:ext uri="{BB962C8B-B14F-4D97-AF65-F5344CB8AC3E}">
        <p14:creationId xmlns:p14="http://schemas.microsoft.com/office/powerpoint/2010/main" val="225451862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fld id="{0AEE6DC9-5AC4-4174-887C-07A615CCC701}" type="slidenum">
              <a:rPr lang="es-CO" smtClean="0"/>
              <a:pPr/>
              <a:t>28</a:t>
            </a:fld>
            <a:endParaRPr lang="es-CO"/>
          </a:p>
        </p:txBody>
      </p:sp>
      <p:sp>
        <p:nvSpPr>
          <p:cNvPr id="8" name="TextBox 7">
            <a:extLst>
              <a:ext uri="{FF2B5EF4-FFF2-40B4-BE49-F238E27FC236}">
                <a16:creationId xmlns:a16="http://schemas.microsoft.com/office/drawing/2014/main" id="{EB73D295-E43F-AD4E-8201-88046EF1E27D}"/>
              </a:ext>
            </a:extLst>
          </p:cNvPr>
          <p:cNvSpPr txBox="1"/>
          <p:nvPr/>
        </p:nvSpPr>
        <p:spPr>
          <a:xfrm>
            <a:off x="341620" y="1268760"/>
            <a:ext cx="8460760" cy="461665"/>
          </a:xfrm>
          <a:prstGeom prst="rect">
            <a:avLst/>
          </a:prstGeom>
          <a:solidFill>
            <a:schemeClr val="bg1">
              <a:lumMod val="85000"/>
            </a:schemeClr>
          </a:solidFill>
        </p:spPr>
        <p:txBody>
          <a:bodyPr wrap="square" rtlCol="0">
            <a:spAutoFit/>
          </a:bodyPr>
          <a:lstStyle/>
          <a:p>
            <a:r>
              <a:rPr lang="es-ES_tradnl" sz="1200" b="1"/>
              <a:t>Paso 8- Iterar si es necesario: </a:t>
            </a:r>
            <a:r>
              <a:rPr lang="es-ES_tradnl" sz="1200"/>
              <a:t>Repita los pasos 2 a 7 de ser necesario. Use el riesgo como una medida para decidir si parar o continuar con una iteración más.</a:t>
            </a:r>
          </a:p>
        </p:txBody>
      </p:sp>
      <p:graphicFrame>
        <p:nvGraphicFramePr>
          <p:cNvPr id="9" name="Table 8">
            <a:extLst>
              <a:ext uri="{FF2B5EF4-FFF2-40B4-BE49-F238E27FC236}">
                <a16:creationId xmlns:a16="http://schemas.microsoft.com/office/drawing/2014/main" id="{3EE47E5E-5DD0-FD4C-A0F9-65C73C7768D6}"/>
              </a:ext>
            </a:extLst>
          </p:cNvPr>
          <p:cNvGraphicFramePr>
            <a:graphicFrameLocks noGrp="1"/>
          </p:cNvGraphicFramePr>
          <p:nvPr>
            <p:extLst>
              <p:ext uri="{D42A27DB-BD31-4B8C-83A1-F6EECF244321}">
                <p14:modId xmlns:p14="http://schemas.microsoft.com/office/powerpoint/2010/main" val="2006405433"/>
              </p:ext>
            </p:extLst>
          </p:nvPr>
        </p:nvGraphicFramePr>
        <p:xfrm>
          <a:off x="287524" y="2564904"/>
          <a:ext cx="8568952" cy="1152979"/>
        </p:xfrm>
        <a:graphic>
          <a:graphicData uri="http://schemas.openxmlformats.org/drawingml/2006/table">
            <a:tbl>
              <a:tblPr firstRow="1" firstCol="1" bandRow="1">
                <a:tableStyleId>{5C22544A-7EE6-4342-B048-85BDC9FD1C3A}</a:tableStyleId>
              </a:tblPr>
              <a:tblGrid>
                <a:gridCol w="1670179">
                  <a:extLst>
                    <a:ext uri="{9D8B030D-6E8A-4147-A177-3AD203B41FA5}">
                      <a16:colId xmlns:a16="http://schemas.microsoft.com/office/drawing/2014/main" val="2994634929"/>
                    </a:ext>
                  </a:extLst>
                </a:gridCol>
                <a:gridCol w="6898773">
                  <a:extLst>
                    <a:ext uri="{9D8B030D-6E8A-4147-A177-3AD203B41FA5}">
                      <a16:colId xmlns:a16="http://schemas.microsoft.com/office/drawing/2014/main" val="3685008882"/>
                    </a:ext>
                  </a:extLst>
                </a:gridCol>
              </a:tblGrid>
              <a:tr h="330019">
                <a:tc>
                  <a:txBody>
                    <a:bodyPr/>
                    <a:lstStyle/>
                    <a:p>
                      <a:r>
                        <a:rPr lang="es-CO" sz="1200"/>
                        <a:t>Resultados </a:t>
                      </a:r>
                    </a:p>
                  </a:txBody>
                  <a:tcPr/>
                </a:tc>
                <a:tc>
                  <a:txBody>
                    <a:bodyPr/>
                    <a:lstStyle/>
                    <a:p>
                      <a:r>
                        <a:rPr lang="es-CO" sz="1200"/>
                        <a:t>Análisis de los resultados obtenidos</a:t>
                      </a:r>
                    </a:p>
                  </a:txBody>
                  <a:tcPr/>
                </a:tc>
                <a:extLst>
                  <a:ext uri="{0D108BD9-81ED-4DB2-BD59-A6C34878D82A}">
                    <a16:rowId xmlns:a16="http://schemas.microsoft.com/office/drawing/2014/main" val="2823551948"/>
                  </a:ext>
                </a:extLst>
              </a:tr>
              <a:tr h="330019">
                <a:tc>
                  <a:txBody>
                    <a:bodyPr/>
                    <a:lstStyle/>
                    <a:p>
                      <a:r>
                        <a:rPr lang="es-CO" sz="1200"/>
                        <a:t>Acciones a seguir</a:t>
                      </a:r>
                    </a:p>
                  </a:txBody>
                  <a:tcPr/>
                </a:tc>
                <a:tc>
                  <a:txBody>
                    <a:bodyPr/>
                    <a:lstStyle/>
                    <a:p>
                      <a:r>
                        <a:rPr lang="es-CO" sz="1200"/>
                        <a:t>Acciones</a:t>
                      </a:r>
                      <a:r>
                        <a:rPr lang="es-CO" sz="1200" baseline="0"/>
                        <a:t> a tomar una vez finalizado el experimento. Estas acciones pueden ser :</a:t>
                      </a:r>
                    </a:p>
                    <a:p>
                      <a:pPr marL="171450" indent="-171450">
                        <a:buFontTx/>
                        <a:buChar char="-"/>
                      </a:pPr>
                      <a:r>
                        <a:rPr lang="es-CO" sz="1200" baseline="0"/>
                        <a:t>Dejar la arquitectura como esta, dado que los resultados fueron satisfactorios</a:t>
                      </a:r>
                    </a:p>
                    <a:p>
                      <a:pPr marL="171450" indent="-171450">
                        <a:buFontTx/>
                        <a:buChar char="-"/>
                      </a:pPr>
                      <a:r>
                        <a:rPr lang="es-CO" sz="1200" baseline="0"/>
                        <a:t>Modificar la arquitectura por que las decisiones críticas no se cumplieron</a:t>
                      </a:r>
                    </a:p>
                    <a:p>
                      <a:pPr marL="171450" indent="-171450">
                        <a:buFontTx/>
                        <a:buChar char="-"/>
                      </a:pPr>
                      <a:r>
                        <a:rPr lang="es-CO" sz="1200" baseline="0"/>
                        <a:t>Los resultado no fueron los esperados, pero no se modificará la arquitectura (Explicar por qué)</a:t>
                      </a:r>
                      <a:endParaRPr lang="es-CO" sz="1200"/>
                    </a:p>
                  </a:txBody>
                  <a:tcPr/>
                </a:tc>
                <a:extLst>
                  <a:ext uri="{0D108BD9-81ED-4DB2-BD59-A6C34878D82A}">
                    <a16:rowId xmlns:a16="http://schemas.microsoft.com/office/drawing/2014/main" val="3732418422"/>
                  </a:ext>
                </a:extLst>
              </a:tr>
            </a:tbl>
          </a:graphicData>
        </a:graphic>
      </p:graphicFrame>
      <p:sp>
        <p:nvSpPr>
          <p:cNvPr id="2" name="Footer Placeholder 3">
            <a:extLst>
              <a:ext uri="{FF2B5EF4-FFF2-40B4-BE49-F238E27FC236}">
                <a16:creationId xmlns:a16="http://schemas.microsoft.com/office/drawing/2014/main" id="{6B240A50-6A94-702B-9672-971C437D9266}"/>
              </a:ext>
            </a:extLst>
          </p:cNvPr>
          <p:cNvSpPr txBox="1">
            <a:spLocks/>
          </p:cNvSpPr>
          <p:nvPr/>
        </p:nvSpPr>
        <p:spPr>
          <a:xfrm>
            <a:off x="1374141" y="6461033"/>
            <a:ext cx="6251676" cy="365125"/>
          </a:xfrm>
          <a:prstGeom prst="rect">
            <a:avLst/>
          </a:prstGeom>
        </p:spPr>
        <p:txBody>
          <a:bodyPr vert="horz" lIns="91440" tIns="45720" rIns="91440" bIns="45720" rtlCol="0" anchor="ctr"/>
          <a:lstStyle>
            <a:defPPr>
              <a:defRPr lang="es-CO"/>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s-CO"/>
              <a:t>© Universidad de Los Andes – Departamento de Sistemas y Computación</a:t>
            </a:r>
          </a:p>
        </p:txBody>
      </p:sp>
    </p:spTree>
    <p:extLst>
      <p:ext uri="{BB962C8B-B14F-4D97-AF65-F5344CB8AC3E}">
        <p14:creationId xmlns:p14="http://schemas.microsoft.com/office/powerpoint/2010/main" val="195738726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fld id="{0AEE6DC9-5AC4-4174-887C-07A615CCC701}" type="slidenum">
              <a:rPr lang="es-CO" smtClean="0"/>
              <a:pPr/>
              <a:t>29</a:t>
            </a:fld>
            <a:endParaRPr lang="es-CO"/>
          </a:p>
        </p:txBody>
      </p:sp>
      <p:sp>
        <p:nvSpPr>
          <p:cNvPr id="8" name="TextBox 7">
            <a:extLst>
              <a:ext uri="{FF2B5EF4-FFF2-40B4-BE49-F238E27FC236}">
                <a16:creationId xmlns:a16="http://schemas.microsoft.com/office/drawing/2014/main" id="{EB73D295-E43F-AD4E-8201-88046EF1E27D}"/>
              </a:ext>
            </a:extLst>
          </p:cNvPr>
          <p:cNvSpPr txBox="1"/>
          <p:nvPr/>
        </p:nvSpPr>
        <p:spPr>
          <a:xfrm>
            <a:off x="341620" y="1268760"/>
            <a:ext cx="8460760" cy="461665"/>
          </a:xfrm>
          <a:prstGeom prst="rect">
            <a:avLst/>
          </a:prstGeom>
          <a:solidFill>
            <a:schemeClr val="bg1">
              <a:lumMod val="85000"/>
            </a:schemeClr>
          </a:solidFill>
        </p:spPr>
        <p:txBody>
          <a:bodyPr wrap="square" rtlCol="0">
            <a:spAutoFit/>
          </a:bodyPr>
          <a:lstStyle/>
          <a:p>
            <a:r>
              <a:rPr lang="es-ES_tradnl" sz="1200" b="1"/>
              <a:t>Paso 8- Iterar si es necesario: </a:t>
            </a:r>
            <a:r>
              <a:rPr lang="es-ES_tradnl" sz="1200"/>
              <a:t>Repita los pasos 2 a 7 de ser necesario. Use el riesgo como una medida para decidir si parar o continuar con una iteración más.</a:t>
            </a:r>
          </a:p>
        </p:txBody>
      </p:sp>
      <p:graphicFrame>
        <p:nvGraphicFramePr>
          <p:cNvPr id="9" name="Table 8">
            <a:extLst>
              <a:ext uri="{FF2B5EF4-FFF2-40B4-BE49-F238E27FC236}">
                <a16:creationId xmlns:a16="http://schemas.microsoft.com/office/drawing/2014/main" id="{3EE47E5E-5DD0-FD4C-A0F9-65C73C7768D6}"/>
              </a:ext>
            </a:extLst>
          </p:cNvPr>
          <p:cNvGraphicFramePr>
            <a:graphicFrameLocks noGrp="1"/>
          </p:cNvGraphicFramePr>
          <p:nvPr>
            <p:extLst>
              <p:ext uri="{D42A27DB-BD31-4B8C-83A1-F6EECF244321}">
                <p14:modId xmlns:p14="http://schemas.microsoft.com/office/powerpoint/2010/main" val="2896957818"/>
              </p:ext>
            </p:extLst>
          </p:nvPr>
        </p:nvGraphicFramePr>
        <p:xfrm>
          <a:off x="287524" y="2564904"/>
          <a:ext cx="8568952" cy="3291840"/>
        </p:xfrm>
        <a:graphic>
          <a:graphicData uri="http://schemas.openxmlformats.org/drawingml/2006/table">
            <a:tbl>
              <a:tblPr firstRow="1" firstCol="1" bandRow="1">
                <a:tableStyleId>{5C22544A-7EE6-4342-B048-85BDC9FD1C3A}</a:tableStyleId>
              </a:tblPr>
              <a:tblGrid>
                <a:gridCol w="1670179">
                  <a:extLst>
                    <a:ext uri="{9D8B030D-6E8A-4147-A177-3AD203B41FA5}">
                      <a16:colId xmlns:a16="http://schemas.microsoft.com/office/drawing/2014/main" val="2994634929"/>
                    </a:ext>
                  </a:extLst>
                </a:gridCol>
                <a:gridCol w="6898773">
                  <a:extLst>
                    <a:ext uri="{9D8B030D-6E8A-4147-A177-3AD203B41FA5}">
                      <a16:colId xmlns:a16="http://schemas.microsoft.com/office/drawing/2014/main" val="3685008882"/>
                    </a:ext>
                  </a:extLst>
                </a:gridCol>
              </a:tblGrid>
              <a:tr h="330019">
                <a:tc>
                  <a:txBody>
                    <a:bodyPr/>
                    <a:lstStyle/>
                    <a:p>
                      <a:r>
                        <a:rPr lang="es-CO" sz="1200"/>
                        <a:t>Resultados </a:t>
                      </a:r>
                    </a:p>
                  </a:txBody>
                  <a:tcPr/>
                </a:tc>
                <a:tc>
                  <a:txBody>
                    <a:bodyPr/>
                    <a:lstStyle/>
                    <a:p>
                      <a:endParaRPr lang="es-CO" sz="1200"/>
                    </a:p>
                    <a:p>
                      <a:endParaRPr lang="es-CO" sz="1200"/>
                    </a:p>
                    <a:p>
                      <a:endParaRPr lang="es-CO" sz="1200"/>
                    </a:p>
                    <a:p>
                      <a:endParaRPr lang="es-CO" sz="1200"/>
                    </a:p>
                    <a:p>
                      <a:endParaRPr lang="es-CO" sz="1200"/>
                    </a:p>
                  </a:txBody>
                  <a:tcPr/>
                </a:tc>
                <a:extLst>
                  <a:ext uri="{0D108BD9-81ED-4DB2-BD59-A6C34878D82A}">
                    <a16:rowId xmlns:a16="http://schemas.microsoft.com/office/drawing/2014/main" val="2823551948"/>
                  </a:ext>
                </a:extLst>
              </a:tr>
              <a:tr h="330019">
                <a:tc>
                  <a:txBody>
                    <a:bodyPr/>
                    <a:lstStyle/>
                    <a:p>
                      <a:r>
                        <a:rPr lang="es-CO" sz="1200"/>
                        <a:t>Acciones a seguir</a:t>
                      </a:r>
                    </a:p>
                  </a:txBody>
                  <a:tcPr/>
                </a:tc>
                <a:tc>
                  <a:txBody>
                    <a:bodyPr/>
                    <a:lstStyle/>
                    <a:p>
                      <a:endParaRPr lang="es-CO" sz="1200"/>
                    </a:p>
                    <a:p>
                      <a:endParaRPr lang="es-CO" sz="1200"/>
                    </a:p>
                    <a:p>
                      <a:endParaRPr lang="es-CO" sz="1200"/>
                    </a:p>
                    <a:p>
                      <a:endParaRPr lang="es-CO" sz="1200"/>
                    </a:p>
                    <a:p>
                      <a:endParaRPr lang="es-CO" sz="1200"/>
                    </a:p>
                    <a:p>
                      <a:endParaRPr lang="es-CO" sz="1200"/>
                    </a:p>
                    <a:p>
                      <a:endParaRPr lang="es-CO" sz="1200"/>
                    </a:p>
                    <a:p>
                      <a:endParaRPr lang="es-CO" sz="1200"/>
                    </a:p>
                    <a:p>
                      <a:endParaRPr lang="es-CO" sz="1200"/>
                    </a:p>
                    <a:p>
                      <a:endParaRPr lang="es-CO" sz="1200"/>
                    </a:p>
                    <a:p>
                      <a:endParaRPr lang="es-CO" sz="1200"/>
                    </a:p>
                    <a:p>
                      <a:endParaRPr lang="es-CO" sz="1200"/>
                    </a:p>
                  </a:txBody>
                  <a:tcPr/>
                </a:tc>
                <a:extLst>
                  <a:ext uri="{0D108BD9-81ED-4DB2-BD59-A6C34878D82A}">
                    <a16:rowId xmlns:a16="http://schemas.microsoft.com/office/drawing/2014/main" val="3732418422"/>
                  </a:ext>
                </a:extLst>
              </a:tr>
            </a:tbl>
          </a:graphicData>
        </a:graphic>
      </p:graphicFrame>
      <p:sp>
        <p:nvSpPr>
          <p:cNvPr id="2" name="Footer Placeholder 3">
            <a:extLst>
              <a:ext uri="{FF2B5EF4-FFF2-40B4-BE49-F238E27FC236}">
                <a16:creationId xmlns:a16="http://schemas.microsoft.com/office/drawing/2014/main" id="{B6929C3E-77C2-22F3-01F4-015DF9A77C59}"/>
              </a:ext>
            </a:extLst>
          </p:cNvPr>
          <p:cNvSpPr txBox="1">
            <a:spLocks/>
          </p:cNvSpPr>
          <p:nvPr/>
        </p:nvSpPr>
        <p:spPr>
          <a:xfrm>
            <a:off x="1374141" y="6461033"/>
            <a:ext cx="6251676" cy="365125"/>
          </a:xfrm>
          <a:prstGeom prst="rect">
            <a:avLst/>
          </a:prstGeom>
        </p:spPr>
        <p:txBody>
          <a:bodyPr vert="horz" lIns="91440" tIns="45720" rIns="91440" bIns="45720" rtlCol="0" anchor="ctr"/>
          <a:lstStyle>
            <a:defPPr>
              <a:defRPr lang="es-CO"/>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s-CO"/>
              <a:t>© Universidad de Los Andes – Departamento de Sistemas y Computación</a:t>
            </a:r>
          </a:p>
        </p:txBody>
      </p:sp>
    </p:spTree>
    <p:extLst>
      <p:ext uri="{BB962C8B-B14F-4D97-AF65-F5344CB8AC3E}">
        <p14:creationId xmlns:p14="http://schemas.microsoft.com/office/powerpoint/2010/main" val="8756242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a:xfrm>
            <a:off x="570384" y="1052736"/>
            <a:ext cx="8003232" cy="720000"/>
          </a:xfrm>
        </p:spPr>
        <p:txBody>
          <a:bodyPr/>
          <a:lstStyle/>
          <a:p>
            <a:pPr algn="ctr"/>
            <a:r>
              <a:rPr lang="es-CO" sz="2800">
                <a:latin typeface="Arial"/>
                <a:cs typeface="Arial"/>
              </a:rPr>
              <a:t>Trabajo en Grupo - Reto 2</a:t>
            </a:r>
          </a:p>
        </p:txBody>
      </p:sp>
      <p:sp>
        <p:nvSpPr>
          <p:cNvPr id="3" name="Slide Number Placeholder 2"/>
          <p:cNvSpPr>
            <a:spLocks noGrp="1"/>
          </p:cNvSpPr>
          <p:nvPr>
            <p:ph type="sldNum" sz="quarter" idx="4"/>
          </p:nvPr>
        </p:nvSpPr>
        <p:spPr/>
        <p:txBody>
          <a:bodyPr/>
          <a:lstStyle/>
          <a:p>
            <a:fld id="{0AEE6DC9-5AC4-4174-887C-07A615CCC701}" type="slidenum">
              <a:rPr lang="es-CO" smtClean="0"/>
              <a:pPr/>
              <a:t>3</a:t>
            </a:fld>
            <a:endParaRPr lang="es-CO"/>
          </a:p>
        </p:txBody>
      </p:sp>
      <p:sp>
        <p:nvSpPr>
          <p:cNvPr id="7" name="TextBox 6">
            <a:extLst>
              <a:ext uri="{FF2B5EF4-FFF2-40B4-BE49-F238E27FC236}">
                <a16:creationId xmlns:a16="http://schemas.microsoft.com/office/drawing/2014/main" id="{5E7C9193-4386-3145-B2C4-38ABC0C27A3A}"/>
              </a:ext>
            </a:extLst>
          </p:cNvPr>
          <p:cNvSpPr txBox="1"/>
          <p:nvPr/>
        </p:nvSpPr>
        <p:spPr>
          <a:xfrm>
            <a:off x="241470" y="1841941"/>
            <a:ext cx="8640960" cy="1169551"/>
          </a:xfrm>
          <a:prstGeom prst="rect">
            <a:avLst/>
          </a:prstGeom>
          <a:solidFill>
            <a:schemeClr val="bg1">
              <a:lumMod val="85000"/>
            </a:schemeClr>
          </a:solidFill>
        </p:spPr>
        <p:txBody>
          <a:bodyPr wrap="square" rtlCol="0">
            <a:spAutoFit/>
          </a:bodyPr>
          <a:lstStyle/>
          <a:p>
            <a:r>
              <a:rPr lang="es-ES" sz="1400"/>
              <a:t>Objetivo:  Diseñar la arquitectura de software del sistema propuesto e implementar las decisiones de arquitectura definidas para validar el cumplimiento de los requerimientos de calidad.</a:t>
            </a:r>
          </a:p>
          <a:p>
            <a:endParaRPr lang="es-ES" sz="1400"/>
          </a:p>
          <a:p>
            <a:endParaRPr lang="es-ES" sz="1400"/>
          </a:p>
          <a:p>
            <a:endParaRPr lang="es-ES_tradnl" sz="1400"/>
          </a:p>
        </p:txBody>
      </p:sp>
      <p:sp>
        <p:nvSpPr>
          <p:cNvPr id="2" name="Footer Placeholder 3">
            <a:extLst>
              <a:ext uri="{FF2B5EF4-FFF2-40B4-BE49-F238E27FC236}">
                <a16:creationId xmlns:a16="http://schemas.microsoft.com/office/drawing/2014/main" id="{843C4E9C-653E-AE4A-50C2-A30E3AC5ECF6}"/>
              </a:ext>
            </a:extLst>
          </p:cNvPr>
          <p:cNvSpPr txBox="1">
            <a:spLocks/>
          </p:cNvSpPr>
          <p:nvPr/>
        </p:nvSpPr>
        <p:spPr>
          <a:xfrm>
            <a:off x="1374141" y="6461033"/>
            <a:ext cx="6251676" cy="365125"/>
          </a:xfrm>
          <a:prstGeom prst="rect">
            <a:avLst/>
          </a:prstGeom>
        </p:spPr>
        <p:txBody>
          <a:bodyPr vert="horz" lIns="91440" tIns="45720" rIns="91440" bIns="45720" rtlCol="0" anchor="ctr"/>
          <a:lstStyle>
            <a:defPPr>
              <a:defRPr lang="es-CO"/>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s-CO"/>
              <a:t>© Universidad de Los Andes – Departamento de Sistemas y Computación</a:t>
            </a:r>
          </a:p>
        </p:txBody>
      </p:sp>
    </p:spTree>
    <p:extLst>
      <p:ext uri="{BB962C8B-B14F-4D97-AF65-F5344CB8AC3E}">
        <p14:creationId xmlns:p14="http://schemas.microsoft.com/office/powerpoint/2010/main" val="16088107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fld id="{0AEE6DC9-5AC4-4174-887C-07A615CCC701}" type="slidenum">
              <a:rPr lang="es-CO" smtClean="0"/>
              <a:pPr/>
              <a:t>4</a:t>
            </a:fld>
            <a:endParaRPr lang="es-CO"/>
          </a:p>
        </p:txBody>
      </p:sp>
      <p:sp>
        <p:nvSpPr>
          <p:cNvPr id="7" name="TextBox 6">
            <a:extLst>
              <a:ext uri="{FF2B5EF4-FFF2-40B4-BE49-F238E27FC236}">
                <a16:creationId xmlns:a16="http://schemas.microsoft.com/office/drawing/2014/main" id="{5E7C9193-4386-3145-B2C4-38ABC0C27A3A}"/>
              </a:ext>
            </a:extLst>
          </p:cNvPr>
          <p:cNvSpPr txBox="1"/>
          <p:nvPr/>
        </p:nvSpPr>
        <p:spPr>
          <a:xfrm>
            <a:off x="262833" y="2636912"/>
            <a:ext cx="8640960" cy="1169551"/>
          </a:xfrm>
          <a:prstGeom prst="rect">
            <a:avLst/>
          </a:prstGeom>
          <a:solidFill>
            <a:schemeClr val="bg1">
              <a:lumMod val="85000"/>
            </a:schemeClr>
          </a:solidFill>
        </p:spPr>
        <p:txBody>
          <a:bodyPr wrap="square" rtlCol="0">
            <a:spAutoFit/>
          </a:bodyPr>
          <a:lstStyle/>
          <a:p>
            <a:r>
              <a:rPr lang="es-ES_tradnl" sz="1400" b="1"/>
              <a:t>Paso 1- Revisar las entradas: </a:t>
            </a:r>
            <a:r>
              <a:rPr lang="es-ES_tradnl" sz="1400"/>
              <a:t>Tener claro el propósito del diseño a realizar, tener claros los requerimientos funcionales y tener claras las restricciones.</a:t>
            </a:r>
          </a:p>
          <a:p>
            <a:endParaRPr lang="es-ES_tradnl" sz="1400"/>
          </a:p>
          <a:p>
            <a:endParaRPr lang="es-ES_tradnl" sz="1400"/>
          </a:p>
          <a:p>
            <a:r>
              <a:rPr lang="es-ES_tradnl" sz="1400"/>
              <a:t>Utilice el formato de requerimientos de calidad para completar al menos 4 </a:t>
            </a:r>
            <a:r>
              <a:rPr lang="es-ES_tradnl" sz="1400" err="1"/>
              <a:t>ASRs</a:t>
            </a:r>
            <a:r>
              <a:rPr lang="es-ES_tradnl" sz="1400"/>
              <a:t> asociados al reto 2</a:t>
            </a:r>
          </a:p>
        </p:txBody>
      </p:sp>
      <p:sp>
        <p:nvSpPr>
          <p:cNvPr id="2" name="Footer Placeholder 3">
            <a:extLst>
              <a:ext uri="{FF2B5EF4-FFF2-40B4-BE49-F238E27FC236}">
                <a16:creationId xmlns:a16="http://schemas.microsoft.com/office/drawing/2014/main" id="{784E987F-5EBC-A00E-E88A-4D9F919A3449}"/>
              </a:ext>
            </a:extLst>
          </p:cNvPr>
          <p:cNvSpPr txBox="1">
            <a:spLocks/>
          </p:cNvSpPr>
          <p:nvPr/>
        </p:nvSpPr>
        <p:spPr>
          <a:xfrm>
            <a:off x="1374141" y="6461033"/>
            <a:ext cx="6251676" cy="365125"/>
          </a:xfrm>
          <a:prstGeom prst="rect">
            <a:avLst/>
          </a:prstGeom>
        </p:spPr>
        <p:txBody>
          <a:bodyPr vert="horz" lIns="91440" tIns="45720" rIns="91440" bIns="45720" rtlCol="0" anchor="ctr"/>
          <a:lstStyle>
            <a:defPPr>
              <a:defRPr lang="es-CO"/>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s-CO"/>
              <a:t>© Universidad de Los Andes – Departamento de Sistemas y Computación</a:t>
            </a:r>
          </a:p>
        </p:txBody>
      </p:sp>
    </p:spTree>
    <p:extLst>
      <p:ext uri="{BB962C8B-B14F-4D97-AF65-F5344CB8AC3E}">
        <p14:creationId xmlns:p14="http://schemas.microsoft.com/office/powerpoint/2010/main" val="29708122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a:xfrm>
            <a:off x="4499992" y="188640"/>
            <a:ext cx="3312368" cy="504056"/>
          </a:xfrm>
        </p:spPr>
        <p:txBody>
          <a:bodyPr/>
          <a:lstStyle/>
          <a:p>
            <a:pPr algn="ctr"/>
            <a:r>
              <a:rPr lang="es-ES_tradnl">
                <a:solidFill>
                  <a:schemeClr val="bg1"/>
                </a:solidFill>
                <a:latin typeface="Arial"/>
                <a:cs typeface="Arial"/>
              </a:rPr>
              <a:t>ASRs⭐</a:t>
            </a:r>
            <a:endParaRPr lang="es-ES_tradnl">
              <a:solidFill>
                <a:schemeClr val="bg1"/>
              </a:solidFill>
            </a:endParaRPr>
          </a:p>
        </p:txBody>
      </p:sp>
      <p:sp>
        <p:nvSpPr>
          <p:cNvPr id="3" name="Slide Number Placeholder 2"/>
          <p:cNvSpPr>
            <a:spLocks noGrp="1"/>
          </p:cNvSpPr>
          <p:nvPr>
            <p:ph type="sldNum" sz="quarter" idx="4"/>
          </p:nvPr>
        </p:nvSpPr>
        <p:spPr/>
        <p:txBody>
          <a:bodyPr/>
          <a:lstStyle/>
          <a:p>
            <a:fld id="{0AEE6DC9-5AC4-4174-887C-07A615CCC701}" type="slidenum">
              <a:rPr lang="es-ES_tradnl" smtClean="0"/>
              <a:pPr/>
              <a:t>5</a:t>
            </a:fld>
            <a:endParaRPr lang="es-ES_tradnl"/>
          </a:p>
        </p:txBody>
      </p:sp>
      <p:graphicFrame>
        <p:nvGraphicFramePr>
          <p:cNvPr id="8" name="Table 7">
            <a:extLst>
              <a:ext uri="{FF2B5EF4-FFF2-40B4-BE49-F238E27FC236}">
                <a16:creationId xmlns:a16="http://schemas.microsoft.com/office/drawing/2014/main" id="{230A1B0D-8327-D242-8DF2-31F7E0959762}"/>
              </a:ext>
            </a:extLst>
          </p:cNvPr>
          <p:cNvGraphicFramePr>
            <a:graphicFrameLocks noGrp="1"/>
          </p:cNvGraphicFramePr>
          <p:nvPr>
            <p:extLst>
              <p:ext uri="{D42A27DB-BD31-4B8C-83A1-F6EECF244321}">
                <p14:modId xmlns:p14="http://schemas.microsoft.com/office/powerpoint/2010/main" val="2737989588"/>
              </p:ext>
            </p:extLst>
          </p:nvPr>
        </p:nvGraphicFramePr>
        <p:xfrm>
          <a:off x="645831" y="2990705"/>
          <a:ext cx="7990158" cy="1419322"/>
        </p:xfrm>
        <a:graphic>
          <a:graphicData uri="http://schemas.openxmlformats.org/drawingml/2006/table">
            <a:tbl>
              <a:tblPr firstRow="1" bandRow="1">
                <a:tableStyleId>{5C22544A-7EE6-4342-B048-85BDC9FD1C3A}</a:tableStyleId>
              </a:tblPr>
              <a:tblGrid>
                <a:gridCol w="1257987">
                  <a:extLst>
                    <a:ext uri="{9D8B030D-6E8A-4147-A177-3AD203B41FA5}">
                      <a16:colId xmlns:a16="http://schemas.microsoft.com/office/drawing/2014/main" val="364204572"/>
                    </a:ext>
                  </a:extLst>
                </a:gridCol>
                <a:gridCol w="2737092">
                  <a:extLst>
                    <a:ext uri="{9D8B030D-6E8A-4147-A177-3AD203B41FA5}">
                      <a16:colId xmlns:a16="http://schemas.microsoft.com/office/drawing/2014/main" val="4055417734"/>
                    </a:ext>
                  </a:extLst>
                </a:gridCol>
                <a:gridCol w="1257987">
                  <a:extLst>
                    <a:ext uri="{9D8B030D-6E8A-4147-A177-3AD203B41FA5}">
                      <a16:colId xmlns:a16="http://schemas.microsoft.com/office/drawing/2014/main" val="2134725910"/>
                    </a:ext>
                  </a:extLst>
                </a:gridCol>
                <a:gridCol w="2737092">
                  <a:extLst>
                    <a:ext uri="{9D8B030D-6E8A-4147-A177-3AD203B41FA5}">
                      <a16:colId xmlns:a16="http://schemas.microsoft.com/office/drawing/2014/main" val="36188974"/>
                    </a:ext>
                  </a:extLst>
                </a:gridCol>
              </a:tblGrid>
              <a:tr h="452618">
                <a:tc>
                  <a:txBody>
                    <a:bodyPr/>
                    <a:lstStyle/>
                    <a:p>
                      <a:r>
                        <a:rPr lang="es-ES_tradnl" sz="1100" b="1" noProof="0">
                          <a:solidFill>
                            <a:srgbClr val="000000"/>
                          </a:solidFill>
                        </a:rPr>
                        <a:t>Actor:</a:t>
                      </a:r>
                    </a:p>
                  </a:txBody>
                  <a:tcPr>
                    <a:solidFill>
                      <a:schemeClr val="bg1">
                        <a:lumMod val="75000"/>
                      </a:schemeClr>
                    </a:solidFill>
                  </a:tcPr>
                </a:tc>
                <a:tc>
                  <a:txBody>
                    <a:bodyPr/>
                    <a:lstStyle/>
                    <a:p>
                      <a:r>
                        <a:rPr lang="es-ES_tradnl" sz="1100" b="1" noProof="0">
                          <a:solidFill>
                            <a:srgbClr val="000000"/>
                          </a:solidFill>
                        </a:rPr>
                        <a:t>Tendero/Vendedor</a:t>
                      </a:r>
                    </a:p>
                  </a:txBody>
                  <a:tcPr>
                    <a:solidFill>
                      <a:schemeClr val="bg1">
                        <a:lumMod val="75000"/>
                      </a:schemeClr>
                    </a:solidFill>
                  </a:tcPr>
                </a:tc>
                <a:tc>
                  <a:txBody>
                    <a:bodyPr/>
                    <a:lstStyle/>
                    <a:p>
                      <a:r>
                        <a:rPr lang="es-ES_tradnl" sz="1100" b="1" noProof="0">
                          <a:solidFill>
                            <a:srgbClr val="000000"/>
                          </a:solidFill>
                        </a:rPr>
                        <a:t>Estímulo:</a:t>
                      </a:r>
                    </a:p>
                  </a:txBody>
                  <a:tcPr>
                    <a:solidFill>
                      <a:schemeClr val="bg1">
                        <a:lumMod val="75000"/>
                      </a:schemeClr>
                    </a:solidFill>
                  </a:tcPr>
                </a:tc>
                <a:tc>
                  <a:txBody>
                    <a:bodyPr/>
                    <a:lstStyle/>
                    <a:p>
                      <a:r>
                        <a:rPr lang="es-MX" sz="1100" b="1" noProof="0">
                          <a:solidFill>
                            <a:srgbClr val="000000"/>
                          </a:solidFill>
                        </a:rPr>
                        <a:t>Consultar las unidades de un producto en el inventario</a:t>
                      </a:r>
                      <a:endParaRPr lang="es-ES_tradnl" sz="1100" b="1" noProof="0">
                        <a:solidFill>
                          <a:srgbClr val="000000"/>
                        </a:solidFill>
                      </a:endParaRPr>
                    </a:p>
                  </a:txBody>
                  <a:tcPr>
                    <a:solidFill>
                      <a:schemeClr val="bg1">
                        <a:lumMod val="75000"/>
                      </a:schemeClr>
                    </a:solidFill>
                  </a:tcPr>
                </a:tc>
                <a:extLst>
                  <a:ext uri="{0D108BD9-81ED-4DB2-BD59-A6C34878D82A}">
                    <a16:rowId xmlns:a16="http://schemas.microsoft.com/office/drawing/2014/main" val="4024722904"/>
                  </a:ext>
                </a:extLst>
              </a:tr>
              <a:tr h="452618">
                <a:tc>
                  <a:txBody>
                    <a:bodyPr/>
                    <a:lstStyle/>
                    <a:p>
                      <a:r>
                        <a:rPr lang="es-ES_tradnl" sz="1100" b="1" noProof="0">
                          <a:solidFill>
                            <a:srgbClr val="000000"/>
                          </a:solidFill>
                        </a:rPr>
                        <a:t>Ambiente:</a:t>
                      </a:r>
                    </a:p>
                  </a:txBody>
                  <a:tcPr>
                    <a:solidFill>
                      <a:schemeClr val="bg1">
                        <a:lumMod val="75000"/>
                      </a:schemeClr>
                    </a:solidFill>
                  </a:tcPr>
                </a:tc>
                <a:tc>
                  <a:txBody>
                    <a:bodyPr/>
                    <a:lstStyle/>
                    <a:p>
                      <a:r>
                        <a:rPr lang="es-MX" sz="1100" b="1" noProof="0">
                          <a:solidFill>
                            <a:srgbClr val="000000"/>
                          </a:solidFill>
                        </a:rPr>
                        <a:t>Operación normal</a:t>
                      </a:r>
                      <a:endParaRPr lang="es-ES_tradnl" sz="1100" b="1" noProof="0">
                        <a:solidFill>
                          <a:srgbClr val="000000"/>
                        </a:solidFill>
                      </a:endParaRPr>
                    </a:p>
                  </a:txBody>
                  <a:tcPr>
                    <a:solidFill>
                      <a:schemeClr val="bg1">
                        <a:lumMod val="75000"/>
                      </a:schemeClr>
                    </a:solidFill>
                  </a:tcPr>
                </a:tc>
                <a:tc>
                  <a:txBody>
                    <a:bodyPr/>
                    <a:lstStyle/>
                    <a:p>
                      <a:r>
                        <a:rPr lang="es-ES_tradnl" sz="1100" b="1" noProof="0">
                          <a:solidFill>
                            <a:srgbClr val="000000"/>
                          </a:solidFill>
                        </a:rPr>
                        <a:t>Artefacto:</a:t>
                      </a:r>
                    </a:p>
                  </a:txBody>
                  <a:tcPr>
                    <a:solidFill>
                      <a:schemeClr val="bg1">
                        <a:lumMod val="75000"/>
                      </a:schemeClr>
                    </a:solidFill>
                  </a:tcPr>
                </a:tc>
                <a:tc>
                  <a:txBody>
                    <a:bodyPr/>
                    <a:lstStyle/>
                    <a:p>
                      <a:r>
                        <a:rPr lang="es-ES_tradnl" sz="1100" b="1" noProof="0">
                          <a:solidFill>
                            <a:srgbClr val="000000"/>
                          </a:solidFill>
                        </a:rPr>
                        <a:t>Sistema de inventario</a:t>
                      </a:r>
                    </a:p>
                  </a:txBody>
                  <a:tcPr>
                    <a:solidFill>
                      <a:schemeClr val="bg1">
                        <a:lumMod val="75000"/>
                      </a:schemeClr>
                    </a:solidFill>
                  </a:tcPr>
                </a:tc>
                <a:extLst>
                  <a:ext uri="{0D108BD9-81ED-4DB2-BD59-A6C34878D82A}">
                    <a16:rowId xmlns:a16="http://schemas.microsoft.com/office/drawing/2014/main" val="3947952321"/>
                  </a:ext>
                </a:extLst>
              </a:tr>
              <a:tr h="514086">
                <a:tc>
                  <a:txBody>
                    <a:bodyPr/>
                    <a:lstStyle/>
                    <a:p>
                      <a:r>
                        <a:rPr lang="es-ES_tradnl" sz="1100" b="1" noProof="0">
                          <a:solidFill>
                            <a:srgbClr val="000000"/>
                          </a:solidFill>
                        </a:rPr>
                        <a:t>Respuesta esperada:</a:t>
                      </a:r>
                    </a:p>
                  </a:txBody>
                  <a:tcPr>
                    <a:solidFill>
                      <a:schemeClr val="bg1">
                        <a:lumMod val="75000"/>
                      </a:schemeClr>
                    </a:solidFill>
                  </a:tcPr>
                </a:tc>
                <a:tc gridSpan="3">
                  <a:txBody>
                    <a:bodyPr/>
                    <a:lstStyle/>
                    <a:p>
                      <a:r>
                        <a:rPr lang="es-ES_tradnl" sz="1100" b="1" noProof="0">
                          <a:solidFill>
                            <a:srgbClr val="000000"/>
                          </a:solidFill>
                        </a:rPr>
                        <a:t>Detectar cuando el proceso no muestre la cantidad de productos totales de manera correcta en un tiempo estimado de 0.6 segundos.</a:t>
                      </a:r>
                    </a:p>
                  </a:txBody>
                  <a:tcPr>
                    <a:solidFill>
                      <a:schemeClr val="bg1">
                        <a:lumMod val="75000"/>
                      </a:schemeClr>
                    </a:solidFill>
                  </a:tcPr>
                </a:tc>
                <a:tc hMerge="1">
                  <a:txBody>
                    <a:bodyPr/>
                    <a:lstStyle/>
                    <a:p>
                      <a:endParaRPr lang="en-US" sz="1100" b="1">
                        <a:solidFill>
                          <a:srgbClr val="000000"/>
                        </a:solidFill>
                      </a:endParaRPr>
                    </a:p>
                  </a:txBody>
                  <a:tcPr>
                    <a:solidFill>
                      <a:schemeClr val="bg1">
                        <a:lumMod val="75000"/>
                      </a:schemeClr>
                    </a:solidFill>
                  </a:tcPr>
                </a:tc>
                <a:tc hMerge="1">
                  <a:txBody>
                    <a:bodyPr/>
                    <a:lstStyle/>
                    <a:p>
                      <a:endParaRPr lang="en-US" sz="1100" b="1">
                        <a:solidFill>
                          <a:srgbClr val="000000"/>
                        </a:solidFill>
                      </a:endParaRPr>
                    </a:p>
                  </a:txBody>
                  <a:tcPr>
                    <a:solidFill>
                      <a:schemeClr val="bg1">
                        <a:lumMod val="75000"/>
                      </a:schemeClr>
                    </a:solidFill>
                  </a:tcPr>
                </a:tc>
                <a:extLst>
                  <a:ext uri="{0D108BD9-81ED-4DB2-BD59-A6C34878D82A}">
                    <a16:rowId xmlns:a16="http://schemas.microsoft.com/office/drawing/2014/main" val="2565655683"/>
                  </a:ext>
                </a:extLst>
              </a:tr>
            </a:tbl>
          </a:graphicData>
        </a:graphic>
      </p:graphicFrame>
      <p:graphicFrame>
        <p:nvGraphicFramePr>
          <p:cNvPr id="15" name="Table 14">
            <a:extLst>
              <a:ext uri="{FF2B5EF4-FFF2-40B4-BE49-F238E27FC236}">
                <a16:creationId xmlns:a16="http://schemas.microsoft.com/office/drawing/2014/main" id="{6F50BC3F-9DB5-3140-BC39-23C3627DA81A}"/>
              </a:ext>
            </a:extLst>
          </p:cNvPr>
          <p:cNvGraphicFramePr>
            <a:graphicFrameLocks noGrp="1"/>
          </p:cNvGraphicFramePr>
          <p:nvPr>
            <p:extLst>
              <p:ext uri="{D42A27DB-BD31-4B8C-83A1-F6EECF244321}">
                <p14:modId xmlns:p14="http://schemas.microsoft.com/office/powerpoint/2010/main" val="1141686892"/>
              </p:ext>
            </p:extLst>
          </p:nvPr>
        </p:nvGraphicFramePr>
        <p:xfrm>
          <a:off x="2954437" y="1329442"/>
          <a:ext cx="3005563" cy="1347050"/>
        </p:xfrm>
        <a:graphic>
          <a:graphicData uri="http://schemas.openxmlformats.org/drawingml/2006/table">
            <a:tbl>
              <a:tblPr firstRow="1" bandRow="1">
                <a:tableStyleId>{5C22544A-7EE6-4342-B048-85BDC9FD1C3A}</a:tableStyleId>
              </a:tblPr>
              <a:tblGrid>
                <a:gridCol w="993483">
                  <a:extLst>
                    <a:ext uri="{9D8B030D-6E8A-4147-A177-3AD203B41FA5}">
                      <a16:colId xmlns:a16="http://schemas.microsoft.com/office/drawing/2014/main" val="3074122083"/>
                    </a:ext>
                  </a:extLst>
                </a:gridCol>
                <a:gridCol w="2012080">
                  <a:extLst>
                    <a:ext uri="{9D8B030D-6E8A-4147-A177-3AD203B41FA5}">
                      <a16:colId xmlns:a16="http://schemas.microsoft.com/office/drawing/2014/main" val="1104832515"/>
                    </a:ext>
                  </a:extLst>
                </a:gridCol>
              </a:tblGrid>
              <a:tr h="412713">
                <a:tc gridSpan="2">
                  <a:txBody>
                    <a:bodyPr/>
                    <a:lstStyle/>
                    <a:p>
                      <a:pPr algn="ctr"/>
                      <a:r>
                        <a:rPr lang="es-ES_tradnl" sz="1100" b="0" noProof="0">
                          <a:solidFill>
                            <a:srgbClr val="000000"/>
                          </a:solidFill>
                        </a:rPr>
                        <a:t>Disponibilidad</a:t>
                      </a:r>
                    </a:p>
                  </a:txBody>
                  <a:tcPr>
                    <a:solidFill>
                      <a:srgbClr val="92D050"/>
                    </a:solidFill>
                  </a:tcPr>
                </a:tc>
                <a:tc hMerge="1">
                  <a:txBody>
                    <a:bodyPr/>
                    <a:lstStyle/>
                    <a:p>
                      <a:endParaRPr lang="en-US"/>
                    </a:p>
                  </a:txBody>
                  <a:tcPr>
                    <a:solidFill>
                      <a:schemeClr val="tx1">
                        <a:lumMod val="40000"/>
                        <a:lumOff val="60000"/>
                      </a:schemeClr>
                    </a:solidFill>
                  </a:tcPr>
                </a:tc>
                <a:extLst>
                  <a:ext uri="{0D108BD9-81ED-4DB2-BD59-A6C34878D82A}">
                    <a16:rowId xmlns:a16="http://schemas.microsoft.com/office/drawing/2014/main" val="2684417783"/>
                  </a:ext>
                </a:extLst>
              </a:tr>
              <a:tr h="412713">
                <a:tc>
                  <a:txBody>
                    <a:bodyPr/>
                    <a:lstStyle/>
                    <a:p>
                      <a:r>
                        <a:rPr lang="es-ES_tradnl" sz="1100" noProof="0">
                          <a:solidFill>
                            <a:srgbClr val="000000"/>
                          </a:solidFill>
                        </a:rPr>
                        <a:t>Unidad:</a:t>
                      </a:r>
                    </a:p>
                  </a:txBody>
                  <a:tcPr>
                    <a:solidFill>
                      <a:schemeClr val="tx1">
                        <a:lumMod val="40000"/>
                        <a:lumOff val="60000"/>
                      </a:schemeClr>
                    </a:solidFill>
                  </a:tcPr>
                </a:tc>
                <a:tc>
                  <a:txBody>
                    <a:bodyPr/>
                    <a:lstStyle/>
                    <a:p>
                      <a:r>
                        <a:rPr lang="es-ES_tradnl" sz="1100" noProof="0">
                          <a:solidFill>
                            <a:srgbClr val="000000"/>
                          </a:solidFill>
                        </a:rPr>
                        <a:t>Segundos</a:t>
                      </a:r>
                    </a:p>
                  </a:txBody>
                  <a:tcPr>
                    <a:solidFill>
                      <a:schemeClr val="tx1">
                        <a:lumMod val="40000"/>
                        <a:lumOff val="60000"/>
                      </a:schemeClr>
                    </a:solidFill>
                  </a:tcPr>
                </a:tc>
                <a:extLst>
                  <a:ext uri="{0D108BD9-81ED-4DB2-BD59-A6C34878D82A}">
                    <a16:rowId xmlns:a16="http://schemas.microsoft.com/office/drawing/2014/main" val="509062101"/>
                  </a:ext>
                </a:extLst>
              </a:tr>
              <a:tr h="521624">
                <a:tc>
                  <a:txBody>
                    <a:bodyPr/>
                    <a:lstStyle/>
                    <a:p>
                      <a:r>
                        <a:rPr lang="es-ES_tradnl" sz="1100" noProof="0">
                          <a:solidFill>
                            <a:srgbClr val="000000"/>
                          </a:solidFill>
                        </a:rPr>
                        <a:t>Respuesta esperada:</a:t>
                      </a:r>
                    </a:p>
                  </a:txBody>
                  <a:tcPr>
                    <a:solidFill>
                      <a:schemeClr val="tx1">
                        <a:lumMod val="40000"/>
                        <a:lumOff val="60000"/>
                      </a:schemeClr>
                    </a:solidFill>
                  </a:tcPr>
                </a:tc>
                <a:tc>
                  <a:txBody>
                    <a:bodyPr/>
                    <a:lstStyle/>
                    <a:p>
                      <a:r>
                        <a:rPr lang="es-ES_tradnl" sz="1100" noProof="0">
                          <a:solidFill>
                            <a:srgbClr val="000000"/>
                          </a:solidFill>
                        </a:rPr>
                        <a:t>0.6 Segundos</a:t>
                      </a:r>
                    </a:p>
                  </a:txBody>
                  <a:tcPr>
                    <a:solidFill>
                      <a:schemeClr val="tx1">
                        <a:lumMod val="40000"/>
                        <a:lumOff val="60000"/>
                      </a:schemeClr>
                    </a:solidFill>
                  </a:tcPr>
                </a:tc>
                <a:extLst>
                  <a:ext uri="{0D108BD9-81ED-4DB2-BD59-A6C34878D82A}">
                    <a16:rowId xmlns:a16="http://schemas.microsoft.com/office/drawing/2014/main" val="2522535118"/>
                  </a:ext>
                </a:extLst>
              </a:tr>
            </a:tbl>
          </a:graphicData>
        </a:graphic>
      </p:graphicFrame>
      <p:sp>
        <p:nvSpPr>
          <p:cNvPr id="20" name="TextBox 19">
            <a:extLst>
              <a:ext uri="{FF2B5EF4-FFF2-40B4-BE49-F238E27FC236}">
                <a16:creationId xmlns:a16="http://schemas.microsoft.com/office/drawing/2014/main" id="{6A0B33B5-B00A-2E4B-BEE2-7F1CB955B7BD}"/>
              </a:ext>
            </a:extLst>
          </p:cNvPr>
          <p:cNvSpPr txBox="1"/>
          <p:nvPr/>
        </p:nvSpPr>
        <p:spPr>
          <a:xfrm>
            <a:off x="2043610" y="1523536"/>
            <a:ext cx="490840" cy="830997"/>
          </a:xfrm>
          <a:prstGeom prst="rect">
            <a:avLst/>
          </a:prstGeom>
          <a:noFill/>
        </p:spPr>
        <p:txBody>
          <a:bodyPr wrap="none" rtlCol="0">
            <a:spAutoFit/>
          </a:bodyPr>
          <a:lstStyle/>
          <a:p>
            <a:r>
              <a:rPr lang="es-ES_tradnl" sz="4800">
                <a:solidFill>
                  <a:srgbClr val="00B050"/>
                </a:solidFill>
              </a:rPr>
              <a:t>+</a:t>
            </a:r>
          </a:p>
        </p:txBody>
      </p:sp>
      <p:sp>
        <p:nvSpPr>
          <p:cNvPr id="2" name="Footer Placeholder 3">
            <a:extLst>
              <a:ext uri="{FF2B5EF4-FFF2-40B4-BE49-F238E27FC236}">
                <a16:creationId xmlns:a16="http://schemas.microsoft.com/office/drawing/2014/main" id="{0E64C8EB-D297-FB85-20FA-C47C14B29238}"/>
              </a:ext>
            </a:extLst>
          </p:cNvPr>
          <p:cNvSpPr txBox="1">
            <a:spLocks/>
          </p:cNvSpPr>
          <p:nvPr/>
        </p:nvSpPr>
        <p:spPr>
          <a:xfrm>
            <a:off x="1374141" y="6461033"/>
            <a:ext cx="6251676" cy="365125"/>
          </a:xfrm>
          <a:prstGeom prst="rect">
            <a:avLst/>
          </a:prstGeom>
        </p:spPr>
        <p:txBody>
          <a:bodyPr vert="horz" lIns="91440" tIns="45720" rIns="91440" bIns="45720" rtlCol="0" anchor="ctr"/>
          <a:lstStyle>
            <a:defPPr>
              <a:defRPr lang="es-CO"/>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s-CO"/>
              <a:t>© Universidad de Los Andes – Departamento de Sistemas y Computación</a:t>
            </a:r>
          </a:p>
        </p:txBody>
      </p:sp>
      <p:sp>
        <p:nvSpPr>
          <p:cNvPr id="6" name="TextBox 20">
            <a:extLst>
              <a:ext uri="{FF2B5EF4-FFF2-40B4-BE49-F238E27FC236}">
                <a16:creationId xmlns:a16="http://schemas.microsoft.com/office/drawing/2014/main" id="{6F392F48-BE37-AD2E-9A9B-DBD187BA44A3}"/>
              </a:ext>
            </a:extLst>
          </p:cNvPr>
          <p:cNvSpPr txBox="1"/>
          <p:nvPr/>
        </p:nvSpPr>
        <p:spPr>
          <a:xfrm>
            <a:off x="2160042" y="4823894"/>
            <a:ext cx="373820" cy="830997"/>
          </a:xfrm>
          <a:prstGeom prst="rect">
            <a:avLst/>
          </a:prstGeom>
          <a:noFill/>
        </p:spPr>
        <p:txBody>
          <a:bodyPr wrap="none" rtlCol="0">
            <a:spAutoFit/>
          </a:bodyPr>
          <a:ls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s-ES_tradnl" sz="4800">
                <a:solidFill>
                  <a:srgbClr val="C00000"/>
                </a:solidFill>
              </a:rPr>
              <a:t>-</a:t>
            </a:r>
          </a:p>
        </p:txBody>
      </p:sp>
      <p:graphicFrame>
        <p:nvGraphicFramePr>
          <p:cNvPr id="9" name="Table 8">
            <a:extLst>
              <a:ext uri="{FF2B5EF4-FFF2-40B4-BE49-F238E27FC236}">
                <a16:creationId xmlns:a16="http://schemas.microsoft.com/office/drawing/2014/main" id="{D1D77F1C-B890-684D-7C8A-EA312B1ABBB3}"/>
              </a:ext>
            </a:extLst>
          </p:cNvPr>
          <p:cNvGraphicFramePr>
            <a:graphicFrameLocks noGrp="1"/>
          </p:cNvGraphicFramePr>
          <p:nvPr>
            <p:extLst>
              <p:ext uri="{D42A27DB-BD31-4B8C-83A1-F6EECF244321}">
                <p14:modId xmlns:p14="http://schemas.microsoft.com/office/powerpoint/2010/main" val="3151673737"/>
              </p:ext>
            </p:extLst>
          </p:nvPr>
        </p:nvGraphicFramePr>
        <p:xfrm>
          <a:off x="3065318" y="4623954"/>
          <a:ext cx="2782080" cy="1242104"/>
        </p:xfrm>
        <a:graphic>
          <a:graphicData uri="http://schemas.openxmlformats.org/drawingml/2006/table">
            <a:tbl>
              <a:tblPr bandRow="1">
                <a:tableStyleId>{5C22544A-7EE6-4342-B048-85BDC9FD1C3A}</a:tableStyleId>
              </a:tblPr>
              <a:tblGrid>
                <a:gridCol w="913672">
                  <a:extLst>
                    <a:ext uri="{9D8B030D-6E8A-4147-A177-3AD203B41FA5}">
                      <a16:colId xmlns:a16="http://schemas.microsoft.com/office/drawing/2014/main" val="3526034826"/>
                    </a:ext>
                  </a:extLst>
                </a:gridCol>
                <a:gridCol w="1868408">
                  <a:extLst>
                    <a:ext uri="{9D8B030D-6E8A-4147-A177-3AD203B41FA5}">
                      <a16:colId xmlns:a16="http://schemas.microsoft.com/office/drawing/2014/main" val="45960051"/>
                    </a:ext>
                  </a:extLst>
                </a:gridCol>
              </a:tblGrid>
              <a:tr h="330632">
                <a:tc gridSpan="2">
                  <a:txBody>
                    <a:bodyPr/>
                    <a:lstStyle/>
                    <a:p>
                      <a:pPr algn="ctr" fontAlgn="base">
                        <a:lnSpc>
                          <a:spcPts val="1350"/>
                        </a:lnSpc>
                        <a:buNone/>
                      </a:pPr>
                      <a:r>
                        <a:rPr lang="es-ES" sz="1100" b="0">
                          <a:solidFill>
                            <a:srgbClr val="000000"/>
                          </a:solidFill>
                          <a:effectLst/>
                          <a:latin typeface="Calibri"/>
                        </a:rPr>
                        <a:t>Latencia</a:t>
                      </a:r>
                      <a:endParaRPr lang="es-ES" b="1">
                        <a:solidFill>
                          <a:srgbClr val="FFFFFF"/>
                        </a:solidFill>
                        <a:effectLst/>
                      </a:endParaRPr>
                    </a:p>
                  </a:txBody>
                  <a:tcPr>
                    <a:lnL w="16859" cap="flat" cmpd="sng" algn="ctr">
                      <a:solidFill>
                        <a:srgbClr val="FFFFFF"/>
                      </a:solidFill>
                      <a:prstDash val="solid"/>
                      <a:round/>
                      <a:headEnd type="none" w="med" len="med"/>
                      <a:tailEnd type="none" w="med" len="med"/>
                    </a:lnL>
                    <a:lnR w="16859" cap="flat" cmpd="sng" algn="ctr">
                      <a:solidFill>
                        <a:srgbClr val="FFFFFF"/>
                      </a:solidFill>
                      <a:prstDash val="solid"/>
                      <a:round/>
                      <a:headEnd type="none" w="med" len="med"/>
                      <a:tailEnd type="none" w="med" len="med"/>
                    </a:lnR>
                    <a:lnT w="16859" cap="flat" cmpd="sng" algn="ctr">
                      <a:solidFill>
                        <a:srgbClr val="FFFFFF"/>
                      </a:solidFill>
                      <a:prstDash val="solid"/>
                      <a:round/>
                      <a:headEnd type="none" w="med" len="med"/>
                      <a:tailEnd type="none" w="med" len="med"/>
                    </a:lnT>
                    <a:lnB w="50587" cap="flat" cmpd="sng" algn="ctr">
                      <a:solidFill>
                        <a:srgbClr val="FFFFFF"/>
                      </a:solidFill>
                      <a:prstDash val="solid"/>
                      <a:round/>
                      <a:headEnd type="none" w="med" len="med"/>
                      <a:tailEnd type="none" w="med" len="med"/>
                    </a:lnB>
                    <a:solidFill>
                      <a:srgbClr val="FF6666"/>
                    </a:solidFill>
                  </a:tcPr>
                </a:tc>
                <a:tc hMerge="1">
                  <a:txBody>
                    <a:bodyPr/>
                    <a:lstStyle/>
                    <a:p>
                      <a:endParaRPr lang="en-GB"/>
                    </a:p>
                  </a:txBody>
                  <a:tcPr/>
                </a:tc>
                <a:extLst>
                  <a:ext uri="{0D108BD9-81ED-4DB2-BD59-A6C34878D82A}">
                    <a16:rowId xmlns:a16="http://schemas.microsoft.com/office/drawing/2014/main" val="2283771740"/>
                  </a:ext>
                </a:extLst>
              </a:tr>
              <a:tr h="455736">
                <a:tc>
                  <a:txBody>
                    <a:bodyPr/>
                    <a:lstStyle/>
                    <a:p>
                      <a:pPr fontAlgn="base">
                        <a:lnSpc>
                          <a:spcPts val="1350"/>
                        </a:lnSpc>
                        <a:buNone/>
                      </a:pPr>
                      <a:r>
                        <a:rPr lang="es-ES" sz="1100">
                          <a:solidFill>
                            <a:srgbClr val="000000"/>
                          </a:solidFill>
                          <a:effectLst/>
                          <a:latin typeface="Calibri"/>
                        </a:rPr>
                        <a:t>Prioridad</a:t>
                      </a:r>
                      <a:endParaRPr lang="es-ES">
                        <a:solidFill>
                          <a:srgbClr val="174970"/>
                        </a:solidFill>
                        <a:effectLst/>
                        <a:latin typeface="Calibri"/>
                      </a:endParaRPr>
                    </a:p>
                  </a:txBody>
                  <a:tcPr>
                    <a:lnL w="16859" cap="flat" cmpd="sng" algn="ctr">
                      <a:solidFill>
                        <a:srgbClr val="FFFFFF"/>
                      </a:solidFill>
                      <a:prstDash val="solid"/>
                      <a:round/>
                      <a:headEnd type="none" w="med" len="med"/>
                      <a:tailEnd type="none" w="med" len="med"/>
                    </a:lnL>
                    <a:lnR w="16859" cap="flat" cmpd="sng" algn="ctr">
                      <a:solidFill>
                        <a:srgbClr val="FFFFFF"/>
                      </a:solidFill>
                      <a:prstDash val="solid"/>
                      <a:round/>
                      <a:headEnd type="none" w="med" len="med"/>
                      <a:tailEnd type="none" w="med" len="med"/>
                    </a:lnR>
                    <a:lnT w="50587" cap="flat" cmpd="sng" algn="ctr">
                      <a:solidFill>
                        <a:srgbClr val="FFFFFF"/>
                      </a:solidFill>
                      <a:prstDash val="solid"/>
                      <a:round/>
                      <a:headEnd type="none" w="med" len="med"/>
                      <a:tailEnd type="none" w="med" len="med"/>
                    </a:lnT>
                    <a:lnB w="16859" cap="flat" cmpd="sng" algn="ctr">
                      <a:solidFill>
                        <a:srgbClr val="FFFFFF"/>
                      </a:solidFill>
                      <a:prstDash val="solid"/>
                      <a:round/>
                      <a:headEnd type="none" w="med" len="med"/>
                      <a:tailEnd type="none" w="med" len="med"/>
                    </a:lnB>
                    <a:solidFill>
                      <a:srgbClr val="83BAE5"/>
                    </a:solidFill>
                  </a:tcPr>
                </a:tc>
                <a:tc>
                  <a:txBody>
                    <a:bodyPr/>
                    <a:lstStyle/>
                    <a:p>
                      <a:pPr fontAlgn="t">
                        <a:buNone/>
                      </a:pPr>
                      <a:r>
                        <a:rPr lang="en-GB" sz="1100" kern="1200">
                          <a:solidFill>
                            <a:srgbClr val="000000"/>
                          </a:solidFill>
                          <a:latin typeface="+mn-lt"/>
                          <a:ea typeface="+mn-ea"/>
                          <a:cs typeface="+mn-cs"/>
                        </a:rPr>
                        <a:t>Media</a:t>
                      </a:r>
                    </a:p>
                  </a:txBody>
                  <a:tcPr>
                    <a:lnL w="16859" cap="flat" cmpd="sng" algn="ctr">
                      <a:solidFill>
                        <a:srgbClr val="FFFFFF"/>
                      </a:solidFill>
                      <a:prstDash val="solid"/>
                      <a:round/>
                      <a:headEnd type="none" w="med" len="med"/>
                      <a:tailEnd type="none" w="med" len="med"/>
                    </a:lnL>
                    <a:lnR w="16859" cap="flat" cmpd="sng" algn="ctr">
                      <a:solidFill>
                        <a:srgbClr val="FFFFFF"/>
                      </a:solidFill>
                      <a:prstDash val="solid"/>
                      <a:round/>
                      <a:headEnd type="none" w="med" len="med"/>
                      <a:tailEnd type="none" w="med" len="med"/>
                    </a:lnR>
                    <a:lnT w="50587" cap="flat" cmpd="sng" algn="ctr">
                      <a:solidFill>
                        <a:srgbClr val="FFFFFF"/>
                      </a:solidFill>
                      <a:prstDash val="solid"/>
                      <a:round/>
                      <a:headEnd type="none" w="med" len="med"/>
                      <a:tailEnd type="none" w="med" len="med"/>
                    </a:lnT>
                    <a:lnB w="16859" cap="flat" cmpd="sng" algn="ctr">
                      <a:solidFill>
                        <a:srgbClr val="FFFFFF"/>
                      </a:solidFill>
                      <a:prstDash val="solid"/>
                      <a:round/>
                      <a:headEnd type="none" w="med" len="med"/>
                      <a:tailEnd type="none" w="med" len="med"/>
                    </a:lnB>
                    <a:solidFill>
                      <a:srgbClr val="83BAE5"/>
                    </a:solidFill>
                  </a:tcPr>
                </a:tc>
                <a:extLst>
                  <a:ext uri="{0D108BD9-81ED-4DB2-BD59-A6C34878D82A}">
                    <a16:rowId xmlns:a16="http://schemas.microsoft.com/office/drawing/2014/main" val="3421748657"/>
                  </a:ext>
                </a:extLst>
              </a:tr>
              <a:tr h="455736">
                <a:tc>
                  <a:txBody>
                    <a:bodyPr/>
                    <a:lstStyle/>
                    <a:p>
                      <a:pPr fontAlgn="base">
                        <a:lnSpc>
                          <a:spcPts val="1350"/>
                        </a:lnSpc>
                        <a:buNone/>
                      </a:pPr>
                      <a:r>
                        <a:rPr lang="es-ES" sz="1100">
                          <a:solidFill>
                            <a:srgbClr val="000000"/>
                          </a:solidFill>
                          <a:effectLst/>
                          <a:latin typeface="Calibri"/>
                        </a:rPr>
                        <a:t>Impacto</a:t>
                      </a:r>
                      <a:endParaRPr lang="es-ES">
                        <a:solidFill>
                          <a:srgbClr val="174970"/>
                        </a:solidFill>
                        <a:effectLst/>
                        <a:latin typeface="Calibri"/>
                      </a:endParaRPr>
                    </a:p>
                  </a:txBody>
                  <a:tcPr>
                    <a:lnL w="16859" cap="flat" cmpd="sng" algn="ctr">
                      <a:solidFill>
                        <a:srgbClr val="FFFFFF"/>
                      </a:solidFill>
                      <a:prstDash val="solid"/>
                      <a:round/>
                      <a:headEnd type="none" w="med" len="med"/>
                      <a:tailEnd type="none" w="med" len="med"/>
                    </a:lnL>
                    <a:lnR w="16859" cap="flat" cmpd="sng" algn="ctr">
                      <a:solidFill>
                        <a:srgbClr val="FFFFFF"/>
                      </a:solidFill>
                      <a:prstDash val="solid"/>
                      <a:round/>
                      <a:headEnd type="none" w="med" len="med"/>
                      <a:tailEnd type="none" w="med" len="med"/>
                    </a:lnR>
                    <a:lnT w="16859" cap="flat" cmpd="sng" algn="ctr">
                      <a:solidFill>
                        <a:srgbClr val="FFFFFF"/>
                      </a:solidFill>
                      <a:prstDash val="solid"/>
                      <a:round/>
                      <a:headEnd type="none" w="med" len="med"/>
                      <a:tailEnd type="none" w="med" len="med"/>
                    </a:lnT>
                    <a:lnB w="16859" cap="flat" cmpd="sng" algn="ctr">
                      <a:solidFill>
                        <a:srgbClr val="FFFFFF"/>
                      </a:solidFill>
                      <a:prstDash val="solid"/>
                      <a:round/>
                      <a:headEnd type="none" w="med" len="med"/>
                      <a:tailEnd type="none" w="med" len="med"/>
                    </a:lnB>
                    <a:solidFill>
                      <a:srgbClr val="83BAE5"/>
                    </a:solidFill>
                  </a:tcPr>
                </a:tc>
                <a:tc>
                  <a:txBody>
                    <a:bodyPr/>
                    <a:lstStyle/>
                    <a:p>
                      <a:pPr lvl="0">
                        <a:buNone/>
                      </a:pPr>
                      <a:r>
                        <a:rPr lang="en-GB" sz="1100" b="0" i="0" u="none" strike="noStrike" noProof="0">
                          <a:solidFill>
                            <a:srgbClr val="000000"/>
                          </a:solidFill>
                          <a:effectLst/>
                          <a:latin typeface="Calibri"/>
                        </a:rPr>
                        <a:t>Baja</a:t>
                      </a:r>
                      <a:endParaRPr lang="en-US"/>
                    </a:p>
                  </a:txBody>
                  <a:tcPr>
                    <a:lnL w="16859" cap="flat" cmpd="sng" algn="ctr">
                      <a:solidFill>
                        <a:srgbClr val="FFFFFF"/>
                      </a:solidFill>
                      <a:prstDash val="solid"/>
                      <a:round/>
                      <a:headEnd type="none" w="med" len="med"/>
                      <a:tailEnd type="none" w="med" len="med"/>
                    </a:lnL>
                    <a:lnR w="16859" cap="flat" cmpd="sng" algn="ctr">
                      <a:solidFill>
                        <a:srgbClr val="FFFFFF"/>
                      </a:solidFill>
                      <a:prstDash val="solid"/>
                      <a:round/>
                      <a:headEnd type="none" w="med" len="med"/>
                      <a:tailEnd type="none" w="med" len="med"/>
                    </a:lnR>
                    <a:lnT w="16859" cap="flat" cmpd="sng" algn="ctr">
                      <a:solidFill>
                        <a:srgbClr val="FFFFFF"/>
                      </a:solidFill>
                      <a:prstDash val="solid"/>
                      <a:round/>
                      <a:headEnd type="none" w="med" len="med"/>
                      <a:tailEnd type="none" w="med" len="med"/>
                    </a:lnT>
                    <a:lnB w="16859" cap="flat" cmpd="sng" algn="ctr">
                      <a:solidFill>
                        <a:srgbClr val="FFFFFF"/>
                      </a:solidFill>
                      <a:prstDash val="solid"/>
                      <a:round/>
                      <a:headEnd type="none" w="med" len="med"/>
                      <a:tailEnd type="none" w="med" len="med"/>
                    </a:lnB>
                    <a:solidFill>
                      <a:srgbClr val="83BAE5"/>
                    </a:solidFill>
                  </a:tcPr>
                </a:tc>
                <a:extLst>
                  <a:ext uri="{0D108BD9-81ED-4DB2-BD59-A6C34878D82A}">
                    <a16:rowId xmlns:a16="http://schemas.microsoft.com/office/drawing/2014/main" val="1320364449"/>
                  </a:ext>
                </a:extLst>
              </a:tr>
            </a:tbl>
          </a:graphicData>
        </a:graphic>
      </p:graphicFrame>
    </p:spTree>
    <p:extLst>
      <p:ext uri="{BB962C8B-B14F-4D97-AF65-F5344CB8AC3E}">
        <p14:creationId xmlns:p14="http://schemas.microsoft.com/office/powerpoint/2010/main" val="29450142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a:xfrm>
            <a:off x="4499992" y="188640"/>
            <a:ext cx="3312368" cy="504056"/>
          </a:xfrm>
        </p:spPr>
        <p:txBody>
          <a:bodyPr/>
          <a:lstStyle/>
          <a:p>
            <a:pPr algn="ctr"/>
            <a:r>
              <a:rPr lang="es-ES_tradnl" err="1">
                <a:solidFill>
                  <a:schemeClr val="bg1"/>
                </a:solidFill>
                <a:latin typeface="Arial"/>
                <a:cs typeface="Arial"/>
              </a:rPr>
              <a:t>ASRs</a:t>
            </a:r>
            <a:r>
              <a:rPr lang="es-ES_tradnl">
                <a:solidFill>
                  <a:schemeClr val="bg1"/>
                </a:solidFill>
                <a:latin typeface="Arial"/>
                <a:cs typeface="Arial"/>
              </a:rPr>
              <a:t>⭐</a:t>
            </a:r>
            <a:endParaRPr lang="es-ES_tradnl">
              <a:solidFill>
                <a:schemeClr val="bg1"/>
              </a:solidFill>
            </a:endParaRPr>
          </a:p>
        </p:txBody>
      </p:sp>
      <p:sp>
        <p:nvSpPr>
          <p:cNvPr id="3" name="Slide Number Placeholder 2"/>
          <p:cNvSpPr>
            <a:spLocks noGrp="1"/>
          </p:cNvSpPr>
          <p:nvPr>
            <p:ph type="sldNum" sz="quarter" idx="4"/>
          </p:nvPr>
        </p:nvSpPr>
        <p:spPr/>
        <p:txBody>
          <a:bodyPr/>
          <a:lstStyle/>
          <a:p>
            <a:fld id="{0AEE6DC9-5AC4-4174-887C-07A615CCC701}" type="slidenum">
              <a:rPr lang="es-ES_tradnl" smtClean="0"/>
              <a:pPr/>
              <a:t>6</a:t>
            </a:fld>
            <a:endParaRPr lang="es-ES_tradnl"/>
          </a:p>
        </p:txBody>
      </p:sp>
      <p:graphicFrame>
        <p:nvGraphicFramePr>
          <p:cNvPr id="8" name="Table 7">
            <a:extLst>
              <a:ext uri="{FF2B5EF4-FFF2-40B4-BE49-F238E27FC236}">
                <a16:creationId xmlns:a16="http://schemas.microsoft.com/office/drawing/2014/main" id="{230A1B0D-8327-D242-8DF2-31F7E0959762}"/>
              </a:ext>
            </a:extLst>
          </p:cNvPr>
          <p:cNvGraphicFramePr>
            <a:graphicFrameLocks noGrp="1"/>
          </p:cNvGraphicFramePr>
          <p:nvPr>
            <p:extLst>
              <p:ext uri="{D42A27DB-BD31-4B8C-83A1-F6EECF244321}">
                <p14:modId xmlns:p14="http://schemas.microsoft.com/office/powerpoint/2010/main" val="62486755"/>
              </p:ext>
            </p:extLst>
          </p:nvPr>
        </p:nvGraphicFramePr>
        <p:xfrm>
          <a:off x="659685" y="3030581"/>
          <a:ext cx="8075152" cy="1280160"/>
        </p:xfrm>
        <a:graphic>
          <a:graphicData uri="http://schemas.openxmlformats.org/drawingml/2006/table">
            <a:tbl>
              <a:tblPr firstRow="1" bandRow="1">
                <a:tableStyleId>{5C22544A-7EE6-4342-B048-85BDC9FD1C3A}</a:tableStyleId>
              </a:tblPr>
              <a:tblGrid>
                <a:gridCol w="1271369">
                  <a:extLst>
                    <a:ext uri="{9D8B030D-6E8A-4147-A177-3AD203B41FA5}">
                      <a16:colId xmlns:a16="http://schemas.microsoft.com/office/drawing/2014/main" val="364204572"/>
                    </a:ext>
                  </a:extLst>
                </a:gridCol>
                <a:gridCol w="2766207">
                  <a:extLst>
                    <a:ext uri="{9D8B030D-6E8A-4147-A177-3AD203B41FA5}">
                      <a16:colId xmlns:a16="http://schemas.microsoft.com/office/drawing/2014/main" val="4055417734"/>
                    </a:ext>
                  </a:extLst>
                </a:gridCol>
                <a:gridCol w="1271369">
                  <a:extLst>
                    <a:ext uri="{9D8B030D-6E8A-4147-A177-3AD203B41FA5}">
                      <a16:colId xmlns:a16="http://schemas.microsoft.com/office/drawing/2014/main" val="2134725910"/>
                    </a:ext>
                  </a:extLst>
                </a:gridCol>
                <a:gridCol w="2766207">
                  <a:extLst>
                    <a:ext uri="{9D8B030D-6E8A-4147-A177-3AD203B41FA5}">
                      <a16:colId xmlns:a16="http://schemas.microsoft.com/office/drawing/2014/main" val="36188974"/>
                    </a:ext>
                  </a:extLst>
                </a:gridCol>
              </a:tblGrid>
              <a:tr h="370840">
                <a:tc>
                  <a:txBody>
                    <a:bodyPr/>
                    <a:lstStyle/>
                    <a:p>
                      <a:r>
                        <a:rPr lang="es-ES_tradnl" sz="1100" b="1" noProof="0">
                          <a:solidFill>
                            <a:srgbClr val="000000"/>
                          </a:solidFill>
                        </a:rPr>
                        <a:t>Actor:</a:t>
                      </a:r>
                    </a:p>
                  </a:txBody>
                  <a:tcPr>
                    <a:solidFill>
                      <a:schemeClr val="bg1">
                        <a:lumMod val="75000"/>
                      </a:schemeClr>
                    </a:solidFill>
                  </a:tcPr>
                </a:tc>
                <a:tc>
                  <a:txBody>
                    <a:bodyPr/>
                    <a:lstStyle/>
                    <a:p>
                      <a:pPr lvl="0" algn="l">
                        <a:lnSpc>
                          <a:spcPct val="100000"/>
                        </a:lnSpc>
                        <a:spcBef>
                          <a:spcPts val="0"/>
                        </a:spcBef>
                        <a:spcAft>
                          <a:spcPts val="0"/>
                        </a:spcAft>
                        <a:buNone/>
                      </a:pPr>
                      <a:r>
                        <a:rPr lang="es-ES" sz="1100" b="1" i="0" u="none" strike="noStrike" noProof="0">
                          <a:solidFill>
                            <a:srgbClr val="000000"/>
                          </a:solidFill>
                          <a:latin typeface="Calibri"/>
                        </a:rPr>
                        <a:t>Actor externo a la organización – Vendedor</a:t>
                      </a:r>
                      <a:endParaRPr lang="es-ES_tradnl" sz="1100" b="1" i="0" u="none" strike="noStrike" noProof="0">
                        <a:solidFill>
                          <a:srgbClr val="FFFFFF"/>
                        </a:solidFill>
                        <a:latin typeface="Calibri"/>
                      </a:endParaRPr>
                    </a:p>
                  </a:txBody>
                  <a:tcPr>
                    <a:solidFill>
                      <a:schemeClr val="bg1">
                        <a:lumMod val="75000"/>
                      </a:schemeClr>
                    </a:solidFill>
                  </a:tcPr>
                </a:tc>
                <a:tc>
                  <a:txBody>
                    <a:bodyPr/>
                    <a:lstStyle/>
                    <a:p>
                      <a:r>
                        <a:rPr lang="es-ES_tradnl" sz="1100" b="1" noProof="0">
                          <a:solidFill>
                            <a:srgbClr val="000000"/>
                          </a:solidFill>
                        </a:rPr>
                        <a:t>Estímulo:</a:t>
                      </a:r>
                    </a:p>
                  </a:txBody>
                  <a:tcPr>
                    <a:solidFill>
                      <a:schemeClr val="bg1">
                        <a:lumMod val="75000"/>
                      </a:schemeClr>
                    </a:solidFill>
                  </a:tcPr>
                </a:tc>
                <a:tc>
                  <a:txBody>
                    <a:bodyPr/>
                    <a:lstStyle/>
                    <a:p>
                      <a:pPr lvl="0" algn="l">
                        <a:lnSpc>
                          <a:spcPct val="100000"/>
                        </a:lnSpc>
                        <a:spcBef>
                          <a:spcPts val="0"/>
                        </a:spcBef>
                        <a:spcAft>
                          <a:spcPts val="0"/>
                        </a:spcAft>
                        <a:buNone/>
                      </a:pPr>
                      <a:r>
                        <a:rPr lang="es-ES" sz="1100" b="1" i="0" u="none" strike="noStrike" noProof="0">
                          <a:solidFill>
                            <a:srgbClr val="000000"/>
                          </a:solidFill>
                          <a:latin typeface="+mn-lt"/>
                        </a:rPr>
                        <a:t>Ataque - Registro </a:t>
                      </a:r>
                      <a:r>
                        <a:rPr lang="es-ES" sz="1100" b="1" i="0" u="none" strike="noStrike" noProof="0">
                          <a:solidFill>
                            <a:srgbClr val="000000"/>
                          </a:solidFill>
                          <a:latin typeface="Calibri"/>
                        </a:rPr>
                        <a:t>de un pedido con información alterada/modificada</a:t>
                      </a:r>
                    </a:p>
                  </a:txBody>
                  <a:tcPr>
                    <a:solidFill>
                      <a:schemeClr val="bg1">
                        <a:lumMod val="75000"/>
                      </a:schemeClr>
                    </a:solidFill>
                  </a:tcPr>
                </a:tc>
                <a:extLst>
                  <a:ext uri="{0D108BD9-81ED-4DB2-BD59-A6C34878D82A}">
                    <a16:rowId xmlns:a16="http://schemas.microsoft.com/office/drawing/2014/main" val="4024722904"/>
                  </a:ext>
                </a:extLst>
              </a:tr>
              <a:tr h="370840">
                <a:tc>
                  <a:txBody>
                    <a:bodyPr/>
                    <a:lstStyle/>
                    <a:p>
                      <a:r>
                        <a:rPr lang="es-ES_tradnl" sz="1100" b="1" noProof="0">
                          <a:solidFill>
                            <a:srgbClr val="000000"/>
                          </a:solidFill>
                        </a:rPr>
                        <a:t>Ambiente:</a:t>
                      </a:r>
                    </a:p>
                  </a:txBody>
                  <a:tcPr>
                    <a:solidFill>
                      <a:schemeClr val="bg1">
                        <a:lumMod val="75000"/>
                      </a:schemeClr>
                    </a:solidFill>
                  </a:tcPr>
                </a:tc>
                <a:tc>
                  <a:txBody>
                    <a:bodyPr/>
                    <a:lstStyle/>
                    <a:p>
                      <a:pPr lvl="0" algn="l">
                        <a:lnSpc>
                          <a:spcPct val="100000"/>
                        </a:lnSpc>
                        <a:spcBef>
                          <a:spcPts val="0"/>
                        </a:spcBef>
                        <a:spcAft>
                          <a:spcPts val="0"/>
                        </a:spcAft>
                        <a:buNone/>
                      </a:pPr>
                      <a:r>
                        <a:rPr lang="es-ES" sz="1100" b="1" i="0" u="none" strike="noStrike" noProof="0">
                          <a:solidFill>
                            <a:srgbClr val="000000"/>
                          </a:solidFill>
                          <a:latin typeface="Calibri"/>
                        </a:rPr>
                        <a:t>Operación normal</a:t>
                      </a:r>
                      <a:endParaRPr lang="es-ES_tradnl" sz="1100" b="0" i="0" u="none" strike="noStrike" noProof="0">
                        <a:solidFill>
                          <a:srgbClr val="174970"/>
                        </a:solidFill>
                        <a:latin typeface="Calibri"/>
                      </a:endParaRPr>
                    </a:p>
                    <a:p>
                      <a:pPr lvl="0">
                        <a:buNone/>
                      </a:pPr>
                      <a:endParaRPr lang="es-ES_tradnl" sz="1100" b="1" noProof="0">
                        <a:solidFill>
                          <a:srgbClr val="000000"/>
                        </a:solidFill>
                      </a:endParaRPr>
                    </a:p>
                  </a:txBody>
                  <a:tcPr>
                    <a:solidFill>
                      <a:schemeClr val="bg1">
                        <a:lumMod val="75000"/>
                      </a:schemeClr>
                    </a:solidFill>
                  </a:tcPr>
                </a:tc>
                <a:tc>
                  <a:txBody>
                    <a:bodyPr/>
                    <a:lstStyle/>
                    <a:p>
                      <a:r>
                        <a:rPr lang="es-ES_tradnl" sz="1100" b="1" noProof="0">
                          <a:solidFill>
                            <a:srgbClr val="000000"/>
                          </a:solidFill>
                        </a:rPr>
                        <a:t>Artefacto:</a:t>
                      </a:r>
                      <a:endParaRPr lang="en-US"/>
                    </a:p>
                  </a:txBody>
                  <a:tcPr>
                    <a:solidFill>
                      <a:schemeClr val="bg1">
                        <a:lumMod val="75000"/>
                      </a:schemeClr>
                    </a:solidFill>
                  </a:tcPr>
                </a:tc>
                <a:tc>
                  <a:txBody>
                    <a:bodyPr/>
                    <a:lstStyle/>
                    <a:p>
                      <a:r>
                        <a:rPr lang="es-ES_tradnl" sz="1100" b="1" noProof="0">
                          <a:solidFill>
                            <a:srgbClr val="000000"/>
                          </a:solidFill>
                        </a:rPr>
                        <a:t>Sistema de pedidos</a:t>
                      </a:r>
                    </a:p>
                  </a:txBody>
                  <a:tcPr>
                    <a:solidFill>
                      <a:schemeClr val="bg1">
                        <a:lumMod val="75000"/>
                      </a:schemeClr>
                    </a:solidFill>
                  </a:tcPr>
                </a:tc>
                <a:extLst>
                  <a:ext uri="{0D108BD9-81ED-4DB2-BD59-A6C34878D82A}">
                    <a16:rowId xmlns:a16="http://schemas.microsoft.com/office/drawing/2014/main" val="3947952321"/>
                  </a:ext>
                </a:extLst>
              </a:tr>
              <a:tr h="370840">
                <a:tc>
                  <a:txBody>
                    <a:bodyPr/>
                    <a:lstStyle/>
                    <a:p>
                      <a:r>
                        <a:rPr lang="es-ES_tradnl" sz="1100" b="1" noProof="0">
                          <a:solidFill>
                            <a:srgbClr val="000000"/>
                          </a:solidFill>
                        </a:rPr>
                        <a:t>Respuesta esperada:</a:t>
                      </a:r>
                    </a:p>
                  </a:txBody>
                  <a:tcPr>
                    <a:solidFill>
                      <a:schemeClr val="bg1">
                        <a:lumMod val="75000"/>
                      </a:schemeClr>
                    </a:solidFill>
                  </a:tcPr>
                </a:tc>
                <a:tc gridSpan="3">
                  <a:txBody>
                    <a:bodyPr/>
                    <a:lstStyle/>
                    <a:p>
                      <a:pPr lvl="0">
                        <a:buNone/>
                      </a:pPr>
                      <a:r>
                        <a:rPr lang="es-ES" sz="1100" b="1" i="0" u="none" strike="noStrike" noProof="0">
                          <a:solidFill>
                            <a:srgbClr val="000000"/>
                          </a:solidFill>
                          <a:latin typeface="Calibri"/>
                        </a:rPr>
                        <a:t>Detectar un cambio no autorizado en la petición al realizar un pedido en menos de 0.2 s</a:t>
                      </a:r>
                      <a:endParaRPr lang="en-US"/>
                    </a:p>
                  </a:txBody>
                  <a:tcPr>
                    <a:solidFill>
                      <a:schemeClr val="bg1">
                        <a:lumMod val="75000"/>
                      </a:schemeClr>
                    </a:solidFill>
                  </a:tcPr>
                </a:tc>
                <a:tc hMerge="1">
                  <a:txBody>
                    <a:bodyPr/>
                    <a:lstStyle/>
                    <a:p>
                      <a:endParaRPr lang="en-US" sz="1100" b="1">
                        <a:solidFill>
                          <a:srgbClr val="000000"/>
                        </a:solidFill>
                      </a:endParaRPr>
                    </a:p>
                  </a:txBody>
                  <a:tcPr>
                    <a:solidFill>
                      <a:schemeClr val="bg1">
                        <a:lumMod val="75000"/>
                      </a:schemeClr>
                    </a:solidFill>
                  </a:tcPr>
                </a:tc>
                <a:tc hMerge="1">
                  <a:txBody>
                    <a:bodyPr/>
                    <a:lstStyle/>
                    <a:p>
                      <a:endParaRPr lang="en-US" sz="1100" b="1">
                        <a:solidFill>
                          <a:srgbClr val="000000"/>
                        </a:solidFill>
                      </a:endParaRPr>
                    </a:p>
                  </a:txBody>
                  <a:tcPr>
                    <a:solidFill>
                      <a:schemeClr val="bg1">
                        <a:lumMod val="75000"/>
                      </a:schemeClr>
                    </a:solidFill>
                  </a:tcPr>
                </a:tc>
                <a:extLst>
                  <a:ext uri="{0D108BD9-81ED-4DB2-BD59-A6C34878D82A}">
                    <a16:rowId xmlns:a16="http://schemas.microsoft.com/office/drawing/2014/main" val="2565655683"/>
                  </a:ext>
                </a:extLst>
              </a:tr>
            </a:tbl>
          </a:graphicData>
        </a:graphic>
      </p:graphicFrame>
      <p:graphicFrame>
        <p:nvGraphicFramePr>
          <p:cNvPr id="14" name="Table 13">
            <a:extLst>
              <a:ext uri="{FF2B5EF4-FFF2-40B4-BE49-F238E27FC236}">
                <a16:creationId xmlns:a16="http://schemas.microsoft.com/office/drawing/2014/main" id="{9E789EE6-CC44-D44E-A8C7-308277751914}"/>
              </a:ext>
            </a:extLst>
          </p:cNvPr>
          <p:cNvGraphicFramePr>
            <a:graphicFrameLocks noGrp="1"/>
          </p:cNvGraphicFramePr>
          <p:nvPr>
            <p:extLst>
              <p:ext uri="{D42A27DB-BD31-4B8C-83A1-F6EECF244321}">
                <p14:modId xmlns:p14="http://schemas.microsoft.com/office/powerpoint/2010/main" val="279523689"/>
              </p:ext>
            </p:extLst>
          </p:nvPr>
        </p:nvGraphicFramePr>
        <p:xfrm>
          <a:off x="3275208" y="1662597"/>
          <a:ext cx="2592288" cy="1109312"/>
        </p:xfrm>
        <a:graphic>
          <a:graphicData uri="http://schemas.openxmlformats.org/drawingml/2006/table">
            <a:tbl>
              <a:tblPr firstRow="1" bandRow="1">
                <a:tableStyleId>{5C22544A-7EE6-4342-B048-85BDC9FD1C3A}</a:tableStyleId>
              </a:tblPr>
              <a:tblGrid>
                <a:gridCol w="856876">
                  <a:extLst>
                    <a:ext uri="{9D8B030D-6E8A-4147-A177-3AD203B41FA5}">
                      <a16:colId xmlns:a16="http://schemas.microsoft.com/office/drawing/2014/main" val="3074122083"/>
                    </a:ext>
                  </a:extLst>
                </a:gridCol>
                <a:gridCol w="1735412">
                  <a:extLst>
                    <a:ext uri="{9D8B030D-6E8A-4147-A177-3AD203B41FA5}">
                      <a16:colId xmlns:a16="http://schemas.microsoft.com/office/drawing/2014/main" val="1104832515"/>
                    </a:ext>
                  </a:extLst>
                </a:gridCol>
              </a:tblGrid>
              <a:tr h="341296">
                <a:tc gridSpan="2">
                  <a:txBody>
                    <a:bodyPr/>
                    <a:lstStyle/>
                    <a:p>
                      <a:pPr lvl="0" algn="ctr">
                        <a:lnSpc>
                          <a:spcPct val="100000"/>
                        </a:lnSpc>
                        <a:spcBef>
                          <a:spcPts val="0"/>
                        </a:spcBef>
                        <a:spcAft>
                          <a:spcPts val="0"/>
                        </a:spcAft>
                        <a:buNone/>
                      </a:pPr>
                      <a:r>
                        <a:rPr lang="es-ES" sz="1100" b="1" i="0" u="none" strike="noStrike" noProof="0">
                          <a:solidFill>
                            <a:srgbClr val="000000"/>
                          </a:solidFill>
                          <a:latin typeface="Calibri"/>
                        </a:rPr>
                        <a:t>Seguridad</a:t>
                      </a:r>
                      <a:endParaRPr lang="es-ES" sz="1100" b="1" i="0" u="none" strike="noStrike" noProof="0">
                        <a:solidFill>
                          <a:srgbClr val="FFFFFF"/>
                        </a:solidFill>
                        <a:latin typeface="Calibri"/>
                      </a:endParaRPr>
                    </a:p>
                  </a:txBody>
                  <a:tcPr>
                    <a:solidFill>
                      <a:srgbClr val="92D050"/>
                    </a:solidFill>
                  </a:tcPr>
                </a:tc>
                <a:tc hMerge="1">
                  <a:txBody>
                    <a:bodyPr/>
                    <a:lstStyle/>
                    <a:p>
                      <a:endParaRPr lang="en-US"/>
                    </a:p>
                  </a:txBody>
                  <a:tcPr>
                    <a:solidFill>
                      <a:schemeClr val="tx1">
                        <a:lumMod val="40000"/>
                        <a:lumOff val="60000"/>
                      </a:schemeClr>
                    </a:solidFill>
                  </a:tcPr>
                </a:tc>
                <a:extLst>
                  <a:ext uri="{0D108BD9-81ED-4DB2-BD59-A6C34878D82A}">
                    <a16:rowId xmlns:a16="http://schemas.microsoft.com/office/drawing/2014/main" val="2684417783"/>
                  </a:ext>
                </a:extLst>
              </a:tr>
              <a:tr h="341296">
                <a:tc>
                  <a:txBody>
                    <a:bodyPr/>
                    <a:lstStyle/>
                    <a:p>
                      <a:r>
                        <a:rPr lang="es-ES_tradnl" sz="1100" noProof="0">
                          <a:solidFill>
                            <a:srgbClr val="000000"/>
                          </a:solidFill>
                        </a:rPr>
                        <a:t>Unidad:</a:t>
                      </a:r>
                    </a:p>
                  </a:txBody>
                  <a:tcPr>
                    <a:solidFill>
                      <a:schemeClr val="tx1">
                        <a:lumMod val="40000"/>
                        <a:lumOff val="60000"/>
                      </a:schemeClr>
                    </a:solidFill>
                  </a:tcPr>
                </a:tc>
                <a:tc>
                  <a:txBody>
                    <a:bodyPr/>
                    <a:lstStyle/>
                    <a:p>
                      <a:pPr lvl="0" algn="l">
                        <a:lnSpc>
                          <a:spcPct val="100000"/>
                        </a:lnSpc>
                        <a:spcBef>
                          <a:spcPts val="0"/>
                        </a:spcBef>
                        <a:spcAft>
                          <a:spcPts val="0"/>
                        </a:spcAft>
                        <a:buNone/>
                      </a:pPr>
                      <a:r>
                        <a:rPr lang="es-ES" sz="1100" b="0" i="0" u="none" strike="noStrike" noProof="0">
                          <a:solidFill>
                            <a:srgbClr val="000000"/>
                          </a:solidFill>
                          <a:latin typeface="Calibri"/>
                        </a:rPr>
                        <a:t>Segundos</a:t>
                      </a:r>
                      <a:endParaRPr lang="es-ES_tradnl" sz="1100" b="0" i="0" u="none" strike="noStrike" noProof="0">
                        <a:solidFill>
                          <a:srgbClr val="174970"/>
                        </a:solidFill>
                        <a:latin typeface="Calibri"/>
                      </a:endParaRPr>
                    </a:p>
                  </a:txBody>
                  <a:tcPr>
                    <a:solidFill>
                      <a:schemeClr val="tx1">
                        <a:lumMod val="40000"/>
                        <a:lumOff val="60000"/>
                      </a:schemeClr>
                    </a:solidFill>
                  </a:tcPr>
                </a:tc>
                <a:extLst>
                  <a:ext uri="{0D108BD9-81ED-4DB2-BD59-A6C34878D82A}">
                    <a16:rowId xmlns:a16="http://schemas.microsoft.com/office/drawing/2014/main" val="509062101"/>
                  </a:ext>
                </a:extLst>
              </a:tr>
              <a:tr h="341296">
                <a:tc>
                  <a:txBody>
                    <a:bodyPr/>
                    <a:lstStyle/>
                    <a:p>
                      <a:r>
                        <a:rPr lang="es-ES_tradnl" sz="1100" noProof="0">
                          <a:solidFill>
                            <a:srgbClr val="000000"/>
                          </a:solidFill>
                        </a:rPr>
                        <a:t>Respuesta esperada:</a:t>
                      </a:r>
                    </a:p>
                  </a:txBody>
                  <a:tcPr>
                    <a:solidFill>
                      <a:schemeClr val="tx1">
                        <a:lumMod val="40000"/>
                        <a:lumOff val="60000"/>
                      </a:schemeClr>
                    </a:solidFill>
                  </a:tcPr>
                </a:tc>
                <a:tc>
                  <a:txBody>
                    <a:bodyPr/>
                    <a:lstStyle/>
                    <a:p>
                      <a:pPr lvl="0" algn="l">
                        <a:lnSpc>
                          <a:spcPct val="100000"/>
                        </a:lnSpc>
                        <a:spcBef>
                          <a:spcPts val="0"/>
                        </a:spcBef>
                        <a:spcAft>
                          <a:spcPts val="0"/>
                        </a:spcAft>
                        <a:buNone/>
                      </a:pPr>
                      <a:r>
                        <a:rPr lang="es-ES" sz="1100" b="0" i="0" u="none" strike="noStrike" noProof="0">
                          <a:solidFill>
                            <a:srgbClr val="000000"/>
                          </a:solidFill>
                          <a:latin typeface="Calibri"/>
                        </a:rPr>
                        <a:t>0.2 s</a:t>
                      </a:r>
                      <a:endParaRPr lang="es-ES" sz="1100" b="0" i="0" u="none" strike="noStrike" noProof="0">
                        <a:solidFill>
                          <a:srgbClr val="174970"/>
                        </a:solidFill>
                        <a:latin typeface="Calibri"/>
                      </a:endParaRPr>
                    </a:p>
                  </a:txBody>
                  <a:tcPr>
                    <a:solidFill>
                      <a:schemeClr val="tx1">
                        <a:lumMod val="40000"/>
                        <a:lumOff val="60000"/>
                      </a:schemeClr>
                    </a:solidFill>
                  </a:tcPr>
                </a:tc>
                <a:extLst>
                  <a:ext uri="{0D108BD9-81ED-4DB2-BD59-A6C34878D82A}">
                    <a16:rowId xmlns:a16="http://schemas.microsoft.com/office/drawing/2014/main" val="2522535118"/>
                  </a:ext>
                </a:extLst>
              </a:tr>
            </a:tbl>
          </a:graphicData>
        </a:graphic>
      </p:graphicFrame>
      <p:sp>
        <p:nvSpPr>
          <p:cNvPr id="20" name="TextBox 19">
            <a:extLst>
              <a:ext uri="{FF2B5EF4-FFF2-40B4-BE49-F238E27FC236}">
                <a16:creationId xmlns:a16="http://schemas.microsoft.com/office/drawing/2014/main" id="{6A0B33B5-B00A-2E4B-BEE2-7F1CB955B7BD}"/>
              </a:ext>
            </a:extLst>
          </p:cNvPr>
          <p:cNvSpPr txBox="1"/>
          <p:nvPr/>
        </p:nvSpPr>
        <p:spPr>
          <a:xfrm>
            <a:off x="2515608" y="1803789"/>
            <a:ext cx="490840" cy="830997"/>
          </a:xfrm>
          <a:prstGeom prst="rect">
            <a:avLst/>
          </a:prstGeom>
          <a:noFill/>
        </p:spPr>
        <p:txBody>
          <a:bodyPr wrap="none" rtlCol="0">
            <a:spAutoFit/>
          </a:bodyPr>
          <a:lstStyle/>
          <a:p>
            <a:r>
              <a:rPr lang="es-ES_tradnl" sz="4800">
                <a:solidFill>
                  <a:srgbClr val="00B050"/>
                </a:solidFill>
              </a:rPr>
              <a:t>+</a:t>
            </a:r>
          </a:p>
        </p:txBody>
      </p:sp>
      <p:sp>
        <p:nvSpPr>
          <p:cNvPr id="2" name="Footer Placeholder 3">
            <a:extLst>
              <a:ext uri="{FF2B5EF4-FFF2-40B4-BE49-F238E27FC236}">
                <a16:creationId xmlns:a16="http://schemas.microsoft.com/office/drawing/2014/main" id="{5601CFE3-9EB2-1B7F-67E2-77A53D881A76}"/>
              </a:ext>
            </a:extLst>
          </p:cNvPr>
          <p:cNvSpPr txBox="1">
            <a:spLocks/>
          </p:cNvSpPr>
          <p:nvPr/>
        </p:nvSpPr>
        <p:spPr>
          <a:xfrm>
            <a:off x="1374141" y="6461033"/>
            <a:ext cx="6251676" cy="365125"/>
          </a:xfrm>
          <a:prstGeom prst="rect">
            <a:avLst/>
          </a:prstGeom>
        </p:spPr>
        <p:txBody>
          <a:bodyPr vert="horz" lIns="91440" tIns="45720" rIns="91440" bIns="45720" rtlCol="0" anchor="ctr"/>
          <a:lstStyle>
            <a:defPPr>
              <a:defRPr lang="es-CO"/>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s-CO"/>
              <a:t>© Universidad de Los Andes – Departamento de Sistemas y Computación</a:t>
            </a:r>
          </a:p>
        </p:txBody>
      </p:sp>
      <p:sp>
        <p:nvSpPr>
          <p:cNvPr id="6" name="TextBox 20">
            <a:extLst>
              <a:ext uri="{FF2B5EF4-FFF2-40B4-BE49-F238E27FC236}">
                <a16:creationId xmlns:a16="http://schemas.microsoft.com/office/drawing/2014/main" id="{2C9DE0A3-9677-2AB3-B2A0-9317B0461B19}"/>
              </a:ext>
            </a:extLst>
          </p:cNvPr>
          <p:cNvSpPr txBox="1"/>
          <p:nvPr/>
        </p:nvSpPr>
        <p:spPr>
          <a:xfrm>
            <a:off x="2463110" y="4841212"/>
            <a:ext cx="373820" cy="830997"/>
          </a:xfrm>
          <a:prstGeom prst="rect">
            <a:avLst/>
          </a:prstGeom>
          <a:noFill/>
        </p:spPr>
        <p:txBody>
          <a:bodyPr wrap="none" rtlCol="0">
            <a:spAutoFit/>
          </a:bodyPr>
          <a:ls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s-ES_tradnl" sz="4800">
                <a:solidFill>
                  <a:srgbClr val="C00000"/>
                </a:solidFill>
              </a:rPr>
              <a:t>-</a:t>
            </a:r>
          </a:p>
        </p:txBody>
      </p:sp>
      <p:graphicFrame>
        <p:nvGraphicFramePr>
          <p:cNvPr id="9" name="Table 8">
            <a:extLst>
              <a:ext uri="{FF2B5EF4-FFF2-40B4-BE49-F238E27FC236}">
                <a16:creationId xmlns:a16="http://schemas.microsoft.com/office/drawing/2014/main" id="{DBAC6C77-EB55-0C17-8490-C908FB9796B9}"/>
              </a:ext>
            </a:extLst>
          </p:cNvPr>
          <p:cNvGraphicFramePr>
            <a:graphicFrameLocks noGrp="1"/>
          </p:cNvGraphicFramePr>
          <p:nvPr>
            <p:extLst>
              <p:ext uri="{D42A27DB-BD31-4B8C-83A1-F6EECF244321}">
                <p14:modId xmlns:p14="http://schemas.microsoft.com/office/powerpoint/2010/main" val="2083326441"/>
              </p:ext>
            </p:extLst>
          </p:nvPr>
        </p:nvGraphicFramePr>
        <p:xfrm>
          <a:off x="3368386" y="4641272"/>
          <a:ext cx="2782080" cy="1242104"/>
        </p:xfrm>
        <a:graphic>
          <a:graphicData uri="http://schemas.openxmlformats.org/drawingml/2006/table">
            <a:tbl>
              <a:tblPr bandRow="1">
                <a:tableStyleId>{5C22544A-7EE6-4342-B048-85BDC9FD1C3A}</a:tableStyleId>
              </a:tblPr>
              <a:tblGrid>
                <a:gridCol w="913672">
                  <a:extLst>
                    <a:ext uri="{9D8B030D-6E8A-4147-A177-3AD203B41FA5}">
                      <a16:colId xmlns:a16="http://schemas.microsoft.com/office/drawing/2014/main" val="3526034826"/>
                    </a:ext>
                  </a:extLst>
                </a:gridCol>
                <a:gridCol w="1868408">
                  <a:extLst>
                    <a:ext uri="{9D8B030D-6E8A-4147-A177-3AD203B41FA5}">
                      <a16:colId xmlns:a16="http://schemas.microsoft.com/office/drawing/2014/main" val="45960051"/>
                    </a:ext>
                  </a:extLst>
                </a:gridCol>
              </a:tblGrid>
              <a:tr h="330632">
                <a:tc gridSpan="2">
                  <a:txBody>
                    <a:bodyPr/>
                    <a:lstStyle/>
                    <a:p>
                      <a:pPr algn="ctr" fontAlgn="base">
                        <a:lnSpc>
                          <a:spcPts val="1350"/>
                        </a:lnSpc>
                        <a:buNone/>
                      </a:pPr>
                      <a:r>
                        <a:rPr lang="es-ES" sz="1100" b="0">
                          <a:solidFill>
                            <a:srgbClr val="000000"/>
                          </a:solidFill>
                          <a:effectLst/>
                          <a:latin typeface="Calibri"/>
                        </a:rPr>
                        <a:t>Latencia</a:t>
                      </a:r>
                    </a:p>
                  </a:txBody>
                  <a:tcPr>
                    <a:lnL w="16859" cap="flat" cmpd="sng" algn="ctr">
                      <a:solidFill>
                        <a:srgbClr val="FFFFFF"/>
                      </a:solidFill>
                      <a:prstDash val="solid"/>
                      <a:round/>
                      <a:headEnd type="none" w="med" len="med"/>
                      <a:tailEnd type="none" w="med" len="med"/>
                    </a:lnL>
                    <a:lnR w="16859" cap="flat" cmpd="sng" algn="ctr">
                      <a:solidFill>
                        <a:srgbClr val="FFFFFF"/>
                      </a:solidFill>
                      <a:prstDash val="solid"/>
                      <a:round/>
                      <a:headEnd type="none" w="med" len="med"/>
                      <a:tailEnd type="none" w="med" len="med"/>
                    </a:lnR>
                    <a:lnT w="16859" cap="flat" cmpd="sng" algn="ctr">
                      <a:solidFill>
                        <a:srgbClr val="FFFFFF"/>
                      </a:solidFill>
                      <a:prstDash val="solid"/>
                      <a:round/>
                      <a:headEnd type="none" w="med" len="med"/>
                      <a:tailEnd type="none" w="med" len="med"/>
                    </a:lnT>
                    <a:lnB w="50587" cap="flat" cmpd="sng" algn="ctr">
                      <a:solidFill>
                        <a:srgbClr val="FFFFFF"/>
                      </a:solidFill>
                      <a:prstDash val="solid"/>
                      <a:round/>
                      <a:headEnd type="none" w="med" len="med"/>
                      <a:tailEnd type="none" w="med" len="med"/>
                    </a:lnB>
                    <a:solidFill>
                      <a:srgbClr val="FF6666"/>
                    </a:solidFill>
                  </a:tcPr>
                </a:tc>
                <a:tc hMerge="1">
                  <a:txBody>
                    <a:bodyPr/>
                    <a:lstStyle/>
                    <a:p>
                      <a:endParaRPr lang="en-GB"/>
                    </a:p>
                  </a:txBody>
                  <a:tcPr/>
                </a:tc>
                <a:extLst>
                  <a:ext uri="{0D108BD9-81ED-4DB2-BD59-A6C34878D82A}">
                    <a16:rowId xmlns:a16="http://schemas.microsoft.com/office/drawing/2014/main" val="2283771740"/>
                  </a:ext>
                </a:extLst>
              </a:tr>
              <a:tr h="455736">
                <a:tc>
                  <a:txBody>
                    <a:bodyPr/>
                    <a:lstStyle/>
                    <a:p>
                      <a:pPr fontAlgn="base">
                        <a:lnSpc>
                          <a:spcPts val="1350"/>
                        </a:lnSpc>
                        <a:buNone/>
                      </a:pPr>
                      <a:r>
                        <a:rPr lang="es-ES" sz="1100">
                          <a:solidFill>
                            <a:srgbClr val="000000"/>
                          </a:solidFill>
                          <a:effectLst/>
                          <a:latin typeface="Calibri"/>
                        </a:rPr>
                        <a:t>Prioridad</a:t>
                      </a:r>
                      <a:endParaRPr lang="es-ES">
                        <a:solidFill>
                          <a:srgbClr val="174970"/>
                        </a:solidFill>
                        <a:effectLst/>
                        <a:latin typeface="Calibri"/>
                      </a:endParaRPr>
                    </a:p>
                  </a:txBody>
                  <a:tcPr>
                    <a:lnL w="16859" cap="flat" cmpd="sng" algn="ctr">
                      <a:solidFill>
                        <a:srgbClr val="FFFFFF"/>
                      </a:solidFill>
                      <a:prstDash val="solid"/>
                      <a:round/>
                      <a:headEnd type="none" w="med" len="med"/>
                      <a:tailEnd type="none" w="med" len="med"/>
                    </a:lnL>
                    <a:lnR w="16859" cap="flat" cmpd="sng" algn="ctr">
                      <a:solidFill>
                        <a:srgbClr val="FFFFFF"/>
                      </a:solidFill>
                      <a:prstDash val="solid"/>
                      <a:round/>
                      <a:headEnd type="none" w="med" len="med"/>
                      <a:tailEnd type="none" w="med" len="med"/>
                    </a:lnR>
                    <a:lnT w="50587" cap="flat" cmpd="sng" algn="ctr">
                      <a:solidFill>
                        <a:srgbClr val="FFFFFF"/>
                      </a:solidFill>
                      <a:prstDash val="solid"/>
                      <a:round/>
                      <a:headEnd type="none" w="med" len="med"/>
                      <a:tailEnd type="none" w="med" len="med"/>
                    </a:lnT>
                    <a:lnB w="16859" cap="flat" cmpd="sng" algn="ctr">
                      <a:solidFill>
                        <a:srgbClr val="FFFFFF"/>
                      </a:solidFill>
                      <a:prstDash val="solid"/>
                      <a:round/>
                      <a:headEnd type="none" w="med" len="med"/>
                      <a:tailEnd type="none" w="med" len="med"/>
                    </a:lnB>
                    <a:solidFill>
                      <a:srgbClr val="83BAE5"/>
                    </a:solidFill>
                  </a:tcPr>
                </a:tc>
                <a:tc>
                  <a:txBody>
                    <a:bodyPr/>
                    <a:lstStyle/>
                    <a:p>
                      <a:pPr fontAlgn="t">
                        <a:buNone/>
                      </a:pPr>
                      <a:r>
                        <a:rPr lang="en-GB" sz="1100" kern="1200">
                          <a:solidFill>
                            <a:srgbClr val="000000"/>
                          </a:solidFill>
                          <a:latin typeface="+mn-lt"/>
                          <a:ea typeface="+mn-ea"/>
                          <a:cs typeface="+mn-cs"/>
                        </a:rPr>
                        <a:t>Media</a:t>
                      </a:r>
                    </a:p>
                  </a:txBody>
                  <a:tcPr>
                    <a:lnL w="16859" cap="flat" cmpd="sng" algn="ctr">
                      <a:solidFill>
                        <a:srgbClr val="FFFFFF"/>
                      </a:solidFill>
                      <a:prstDash val="solid"/>
                      <a:round/>
                      <a:headEnd type="none" w="med" len="med"/>
                      <a:tailEnd type="none" w="med" len="med"/>
                    </a:lnL>
                    <a:lnR w="16859" cap="flat" cmpd="sng" algn="ctr">
                      <a:solidFill>
                        <a:srgbClr val="FFFFFF"/>
                      </a:solidFill>
                      <a:prstDash val="solid"/>
                      <a:round/>
                      <a:headEnd type="none" w="med" len="med"/>
                      <a:tailEnd type="none" w="med" len="med"/>
                    </a:lnR>
                    <a:lnT w="50587" cap="flat" cmpd="sng" algn="ctr">
                      <a:solidFill>
                        <a:srgbClr val="FFFFFF"/>
                      </a:solidFill>
                      <a:prstDash val="solid"/>
                      <a:round/>
                      <a:headEnd type="none" w="med" len="med"/>
                      <a:tailEnd type="none" w="med" len="med"/>
                    </a:lnT>
                    <a:lnB w="16859" cap="flat" cmpd="sng" algn="ctr">
                      <a:solidFill>
                        <a:srgbClr val="FFFFFF"/>
                      </a:solidFill>
                      <a:prstDash val="solid"/>
                      <a:round/>
                      <a:headEnd type="none" w="med" len="med"/>
                      <a:tailEnd type="none" w="med" len="med"/>
                    </a:lnB>
                    <a:solidFill>
                      <a:srgbClr val="83BAE5"/>
                    </a:solidFill>
                  </a:tcPr>
                </a:tc>
                <a:extLst>
                  <a:ext uri="{0D108BD9-81ED-4DB2-BD59-A6C34878D82A}">
                    <a16:rowId xmlns:a16="http://schemas.microsoft.com/office/drawing/2014/main" val="3421748657"/>
                  </a:ext>
                </a:extLst>
              </a:tr>
              <a:tr h="455736">
                <a:tc>
                  <a:txBody>
                    <a:bodyPr/>
                    <a:lstStyle/>
                    <a:p>
                      <a:pPr fontAlgn="base">
                        <a:lnSpc>
                          <a:spcPts val="1350"/>
                        </a:lnSpc>
                        <a:buNone/>
                      </a:pPr>
                      <a:r>
                        <a:rPr lang="es-ES" sz="1100">
                          <a:solidFill>
                            <a:srgbClr val="000000"/>
                          </a:solidFill>
                          <a:effectLst/>
                          <a:latin typeface="Calibri"/>
                        </a:rPr>
                        <a:t>Impacto</a:t>
                      </a:r>
                      <a:endParaRPr lang="es-ES">
                        <a:solidFill>
                          <a:srgbClr val="174970"/>
                        </a:solidFill>
                        <a:effectLst/>
                        <a:latin typeface="Calibri"/>
                      </a:endParaRPr>
                    </a:p>
                  </a:txBody>
                  <a:tcPr>
                    <a:lnL w="16859" cap="flat" cmpd="sng" algn="ctr">
                      <a:solidFill>
                        <a:srgbClr val="FFFFFF"/>
                      </a:solidFill>
                      <a:prstDash val="solid"/>
                      <a:round/>
                      <a:headEnd type="none" w="med" len="med"/>
                      <a:tailEnd type="none" w="med" len="med"/>
                    </a:lnL>
                    <a:lnR w="16859" cap="flat" cmpd="sng" algn="ctr">
                      <a:solidFill>
                        <a:srgbClr val="FFFFFF"/>
                      </a:solidFill>
                      <a:prstDash val="solid"/>
                      <a:round/>
                      <a:headEnd type="none" w="med" len="med"/>
                      <a:tailEnd type="none" w="med" len="med"/>
                    </a:lnR>
                    <a:lnT w="16859" cap="flat" cmpd="sng" algn="ctr">
                      <a:solidFill>
                        <a:srgbClr val="FFFFFF"/>
                      </a:solidFill>
                      <a:prstDash val="solid"/>
                      <a:round/>
                      <a:headEnd type="none" w="med" len="med"/>
                      <a:tailEnd type="none" w="med" len="med"/>
                    </a:lnT>
                    <a:lnB w="16859" cap="flat" cmpd="sng" algn="ctr">
                      <a:solidFill>
                        <a:srgbClr val="FFFFFF"/>
                      </a:solidFill>
                      <a:prstDash val="solid"/>
                      <a:round/>
                      <a:headEnd type="none" w="med" len="med"/>
                      <a:tailEnd type="none" w="med" len="med"/>
                    </a:lnB>
                    <a:solidFill>
                      <a:srgbClr val="83BAE5"/>
                    </a:solidFill>
                  </a:tcPr>
                </a:tc>
                <a:tc>
                  <a:txBody>
                    <a:bodyPr/>
                    <a:lstStyle/>
                    <a:p>
                      <a:pPr lvl="0">
                        <a:buNone/>
                      </a:pPr>
                      <a:r>
                        <a:rPr lang="en-GB" sz="1100" b="0" i="0" u="none" strike="noStrike" noProof="0">
                          <a:solidFill>
                            <a:srgbClr val="000000"/>
                          </a:solidFill>
                          <a:effectLst/>
                          <a:latin typeface="Calibri"/>
                        </a:rPr>
                        <a:t>Baja</a:t>
                      </a:r>
                    </a:p>
                  </a:txBody>
                  <a:tcPr>
                    <a:lnL w="16859" cap="flat" cmpd="sng" algn="ctr">
                      <a:solidFill>
                        <a:srgbClr val="FFFFFF"/>
                      </a:solidFill>
                      <a:prstDash val="solid"/>
                      <a:round/>
                      <a:headEnd type="none" w="med" len="med"/>
                      <a:tailEnd type="none" w="med" len="med"/>
                    </a:lnL>
                    <a:lnR w="16859" cap="flat" cmpd="sng" algn="ctr">
                      <a:solidFill>
                        <a:srgbClr val="FFFFFF"/>
                      </a:solidFill>
                      <a:prstDash val="solid"/>
                      <a:round/>
                      <a:headEnd type="none" w="med" len="med"/>
                      <a:tailEnd type="none" w="med" len="med"/>
                    </a:lnR>
                    <a:lnT w="16859" cap="flat" cmpd="sng" algn="ctr">
                      <a:solidFill>
                        <a:srgbClr val="FFFFFF"/>
                      </a:solidFill>
                      <a:prstDash val="solid"/>
                      <a:round/>
                      <a:headEnd type="none" w="med" len="med"/>
                      <a:tailEnd type="none" w="med" len="med"/>
                    </a:lnT>
                    <a:lnB w="16859" cap="flat" cmpd="sng" algn="ctr">
                      <a:solidFill>
                        <a:srgbClr val="FFFFFF"/>
                      </a:solidFill>
                      <a:prstDash val="solid"/>
                      <a:round/>
                      <a:headEnd type="none" w="med" len="med"/>
                      <a:tailEnd type="none" w="med" len="med"/>
                    </a:lnB>
                    <a:solidFill>
                      <a:srgbClr val="83BAE5"/>
                    </a:solidFill>
                  </a:tcPr>
                </a:tc>
                <a:extLst>
                  <a:ext uri="{0D108BD9-81ED-4DB2-BD59-A6C34878D82A}">
                    <a16:rowId xmlns:a16="http://schemas.microsoft.com/office/drawing/2014/main" val="1320364449"/>
                  </a:ext>
                </a:extLst>
              </a:tr>
            </a:tbl>
          </a:graphicData>
        </a:graphic>
      </p:graphicFrame>
    </p:spTree>
    <p:extLst>
      <p:ext uri="{BB962C8B-B14F-4D97-AF65-F5344CB8AC3E}">
        <p14:creationId xmlns:p14="http://schemas.microsoft.com/office/powerpoint/2010/main" val="7620692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F9052C-E774-B0C4-72BE-581075998DE8}"/>
            </a:ext>
          </a:extLst>
        </p:cNvPr>
        <p:cNvGrpSpPr/>
        <p:nvPr/>
      </p:nvGrpSpPr>
      <p:grpSpPr>
        <a:xfrm>
          <a:off x="0" y="0"/>
          <a:ext cx="0" cy="0"/>
          <a:chOff x="0" y="0"/>
          <a:chExt cx="0" cy="0"/>
        </a:xfrm>
      </p:grpSpPr>
      <p:sp>
        <p:nvSpPr>
          <p:cNvPr id="5" name="Título 4">
            <a:extLst>
              <a:ext uri="{FF2B5EF4-FFF2-40B4-BE49-F238E27FC236}">
                <a16:creationId xmlns:a16="http://schemas.microsoft.com/office/drawing/2014/main" id="{B53C65BA-29A9-3691-04CD-C942C69BCDCF}"/>
              </a:ext>
            </a:extLst>
          </p:cNvPr>
          <p:cNvSpPr>
            <a:spLocks noGrp="1"/>
          </p:cNvSpPr>
          <p:nvPr>
            <p:ph type="title"/>
          </p:nvPr>
        </p:nvSpPr>
        <p:spPr>
          <a:xfrm>
            <a:off x="4499992" y="188640"/>
            <a:ext cx="3312368" cy="504056"/>
          </a:xfrm>
        </p:spPr>
        <p:txBody>
          <a:bodyPr/>
          <a:lstStyle/>
          <a:p>
            <a:pPr algn="ctr"/>
            <a:r>
              <a:rPr lang="es-ES_tradnl" err="1">
                <a:solidFill>
                  <a:schemeClr val="bg1"/>
                </a:solidFill>
              </a:rPr>
              <a:t>ASRs</a:t>
            </a:r>
            <a:endParaRPr lang="es-ES_tradnl">
              <a:solidFill>
                <a:schemeClr val="bg1"/>
              </a:solidFill>
            </a:endParaRPr>
          </a:p>
        </p:txBody>
      </p:sp>
      <p:sp>
        <p:nvSpPr>
          <p:cNvPr id="3" name="Slide Number Placeholder 2">
            <a:extLst>
              <a:ext uri="{FF2B5EF4-FFF2-40B4-BE49-F238E27FC236}">
                <a16:creationId xmlns:a16="http://schemas.microsoft.com/office/drawing/2014/main" id="{14B70027-7D20-B214-075B-163A936CB506}"/>
              </a:ext>
            </a:extLst>
          </p:cNvPr>
          <p:cNvSpPr>
            <a:spLocks noGrp="1"/>
          </p:cNvSpPr>
          <p:nvPr>
            <p:ph type="sldNum" sz="quarter" idx="4"/>
          </p:nvPr>
        </p:nvSpPr>
        <p:spPr/>
        <p:txBody>
          <a:bodyPr/>
          <a:lstStyle/>
          <a:p>
            <a:fld id="{0AEE6DC9-5AC4-4174-887C-07A615CCC701}" type="slidenum">
              <a:rPr lang="es-ES_tradnl" smtClean="0"/>
              <a:pPr/>
              <a:t>7</a:t>
            </a:fld>
            <a:endParaRPr lang="es-ES_tradnl"/>
          </a:p>
        </p:txBody>
      </p:sp>
      <p:graphicFrame>
        <p:nvGraphicFramePr>
          <p:cNvPr id="8" name="Table 7">
            <a:extLst>
              <a:ext uri="{FF2B5EF4-FFF2-40B4-BE49-F238E27FC236}">
                <a16:creationId xmlns:a16="http://schemas.microsoft.com/office/drawing/2014/main" id="{0D6B33A8-7EA4-01E5-537A-B4DA8DE59723}"/>
              </a:ext>
            </a:extLst>
          </p:cNvPr>
          <p:cNvGraphicFramePr>
            <a:graphicFrameLocks noGrp="1"/>
          </p:cNvGraphicFramePr>
          <p:nvPr>
            <p:extLst>
              <p:ext uri="{D42A27DB-BD31-4B8C-83A1-F6EECF244321}">
                <p14:modId xmlns:p14="http://schemas.microsoft.com/office/powerpoint/2010/main" val="819629175"/>
              </p:ext>
            </p:extLst>
          </p:nvPr>
        </p:nvGraphicFramePr>
        <p:xfrm>
          <a:off x="602535" y="2990705"/>
          <a:ext cx="8097736" cy="1404937"/>
        </p:xfrm>
        <a:graphic>
          <a:graphicData uri="http://schemas.openxmlformats.org/drawingml/2006/table">
            <a:tbl>
              <a:tblPr firstRow="1" bandRow="1">
                <a:tableStyleId>{5C22544A-7EE6-4342-B048-85BDC9FD1C3A}</a:tableStyleId>
              </a:tblPr>
              <a:tblGrid>
                <a:gridCol w="1274924">
                  <a:extLst>
                    <a:ext uri="{9D8B030D-6E8A-4147-A177-3AD203B41FA5}">
                      <a16:colId xmlns:a16="http://schemas.microsoft.com/office/drawing/2014/main" val="364204572"/>
                    </a:ext>
                  </a:extLst>
                </a:gridCol>
                <a:gridCol w="2773944">
                  <a:extLst>
                    <a:ext uri="{9D8B030D-6E8A-4147-A177-3AD203B41FA5}">
                      <a16:colId xmlns:a16="http://schemas.microsoft.com/office/drawing/2014/main" val="4055417734"/>
                    </a:ext>
                  </a:extLst>
                </a:gridCol>
                <a:gridCol w="1274924">
                  <a:extLst>
                    <a:ext uri="{9D8B030D-6E8A-4147-A177-3AD203B41FA5}">
                      <a16:colId xmlns:a16="http://schemas.microsoft.com/office/drawing/2014/main" val="2134725910"/>
                    </a:ext>
                  </a:extLst>
                </a:gridCol>
                <a:gridCol w="2773944">
                  <a:extLst>
                    <a:ext uri="{9D8B030D-6E8A-4147-A177-3AD203B41FA5}">
                      <a16:colId xmlns:a16="http://schemas.microsoft.com/office/drawing/2014/main" val="36188974"/>
                    </a:ext>
                  </a:extLst>
                </a:gridCol>
              </a:tblGrid>
              <a:tr h="448031">
                <a:tc>
                  <a:txBody>
                    <a:bodyPr/>
                    <a:lstStyle/>
                    <a:p>
                      <a:r>
                        <a:rPr lang="es-ES_tradnl" sz="1100" b="1" noProof="0">
                          <a:solidFill>
                            <a:srgbClr val="000000"/>
                          </a:solidFill>
                        </a:rPr>
                        <a:t>Actor:</a:t>
                      </a:r>
                    </a:p>
                  </a:txBody>
                  <a:tcPr>
                    <a:solidFill>
                      <a:schemeClr val="bg1">
                        <a:lumMod val="75000"/>
                      </a:schemeClr>
                    </a:solidFill>
                  </a:tcPr>
                </a:tc>
                <a:tc>
                  <a:txBody>
                    <a:bodyPr/>
                    <a:lstStyle/>
                    <a:p>
                      <a:r>
                        <a:rPr lang="es-ES_tradnl" sz="1100" b="1" noProof="0">
                          <a:solidFill>
                            <a:srgbClr val="000000"/>
                          </a:solidFill>
                        </a:rPr>
                        <a:t>Cualquier usuario diferente al administrador</a:t>
                      </a:r>
                    </a:p>
                  </a:txBody>
                  <a:tcPr>
                    <a:solidFill>
                      <a:schemeClr val="bg1">
                        <a:lumMod val="75000"/>
                      </a:schemeClr>
                    </a:solidFill>
                  </a:tcPr>
                </a:tc>
                <a:tc>
                  <a:txBody>
                    <a:bodyPr/>
                    <a:lstStyle/>
                    <a:p>
                      <a:r>
                        <a:rPr lang="es-ES_tradnl" sz="1100" b="1" noProof="0">
                          <a:solidFill>
                            <a:srgbClr val="000000"/>
                          </a:solidFill>
                        </a:rPr>
                        <a:t>Estímulo:</a:t>
                      </a:r>
                    </a:p>
                  </a:txBody>
                  <a:tcPr>
                    <a:solidFill>
                      <a:schemeClr val="bg1">
                        <a:lumMod val="75000"/>
                      </a:schemeClr>
                    </a:solidFill>
                  </a:tcPr>
                </a:tc>
                <a:tc>
                  <a:txBody>
                    <a:bodyPr/>
                    <a:lstStyle/>
                    <a:p>
                      <a:pPr lvl="0">
                        <a:buNone/>
                      </a:pPr>
                      <a:r>
                        <a:rPr lang="es-ES_tradnl" sz="1100" b="1" noProof="0">
                          <a:solidFill>
                            <a:srgbClr val="000000"/>
                          </a:solidFill>
                        </a:rPr>
                        <a:t>Modificar información de un envió de productos</a:t>
                      </a:r>
                    </a:p>
                  </a:txBody>
                  <a:tcPr>
                    <a:solidFill>
                      <a:schemeClr val="bg1">
                        <a:lumMod val="75000"/>
                      </a:schemeClr>
                    </a:solidFill>
                  </a:tcPr>
                </a:tc>
                <a:extLst>
                  <a:ext uri="{0D108BD9-81ED-4DB2-BD59-A6C34878D82A}">
                    <a16:rowId xmlns:a16="http://schemas.microsoft.com/office/drawing/2014/main" val="4024722904"/>
                  </a:ext>
                </a:extLst>
              </a:tr>
              <a:tr h="448031">
                <a:tc>
                  <a:txBody>
                    <a:bodyPr/>
                    <a:lstStyle/>
                    <a:p>
                      <a:r>
                        <a:rPr lang="es-ES_tradnl" sz="1100" b="1" noProof="0">
                          <a:solidFill>
                            <a:srgbClr val="000000"/>
                          </a:solidFill>
                        </a:rPr>
                        <a:t>Ambiente:</a:t>
                      </a:r>
                    </a:p>
                  </a:txBody>
                  <a:tcPr>
                    <a:solidFill>
                      <a:schemeClr val="bg1">
                        <a:lumMod val="75000"/>
                      </a:schemeClr>
                    </a:solidFill>
                  </a:tcPr>
                </a:tc>
                <a:tc>
                  <a:txBody>
                    <a:bodyPr/>
                    <a:lstStyle/>
                    <a:p>
                      <a:r>
                        <a:rPr lang="es-ES_tradnl" sz="1100" b="1" noProof="0">
                          <a:solidFill>
                            <a:srgbClr val="000000"/>
                          </a:solidFill>
                        </a:rPr>
                        <a:t>Operación normal</a:t>
                      </a:r>
                    </a:p>
                  </a:txBody>
                  <a:tcPr>
                    <a:solidFill>
                      <a:schemeClr val="bg1">
                        <a:lumMod val="75000"/>
                      </a:schemeClr>
                    </a:solidFill>
                  </a:tcPr>
                </a:tc>
                <a:tc>
                  <a:txBody>
                    <a:bodyPr/>
                    <a:lstStyle/>
                    <a:p>
                      <a:r>
                        <a:rPr lang="es-ES_tradnl" sz="1100" b="1" noProof="0">
                          <a:solidFill>
                            <a:srgbClr val="000000"/>
                          </a:solidFill>
                        </a:rPr>
                        <a:t>Artefacto:</a:t>
                      </a:r>
                    </a:p>
                  </a:txBody>
                  <a:tcPr>
                    <a:solidFill>
                      <a:schemeClr val="bg1">
                        <a:lumMod val="75000"/>
                      </a:schemeClr>
                    </a:solidFill>
                  </a:tcPr>
                </a:tc>
                <a:tc>
                  <a:txBody>
                    <a:bodyPr/>
                    <a:lstStyle/>
                    <a:p>
                      <a:endParaRPr lang="es-ES_tradnl" sz="1100" b="1" noProof="0">
                        <a:solidFill>
                          <a:srgbClr val="000000"/>
                        </a:solidFill>
                      </a:endParaRPr>
                    </a:p>
                  </a:txBody>
                  <a:tcPr>
                    <a:solidFill>
                      <a:schemeClr val="bg1">
                        <a:lumMod val="75000"/>
                      </a:schemeClr>
                    </a:solidFill>
                  </a:tcPr>
                </a:tc>
                <a:extLst>
                  <a:ext uri="{0D108BD9-81ED-4DB2-BD59-A6C34878D82A}">
                    <a16:rowId xmlns:a16="http://schemas.microsoft.com/office/drawing/2014/main" val="3947952321"/>
                  </a:ext>
                </a:extLst>
              </a:tr>
              <a:tr h="508875">
                <a:tc>
                  <a:txBody>
                    <a:bodyPr/>
                    <a:lstStyle/>
                    <a:p>
                      <a:r>
                        <a:rPr lang="es-ES_tradnl" sz="1100" b="1" noProof="0">
                          <a:solidFill>
                            <a:srgbClr val="000000"/>
                          </a:solidFill>
                        </a:rPr>
                        <a:t>Respuesta esperada:</a:t>
                      </a:r>
                    </a:p>
                  </a:txBody>
                  <a:tcPr>
                    <a:solidFill>
                      <a:schemeClr val="bg1">
                        <a:lumMod val="75000"/>
                      </a:schemeClr>
                    </a:solidFill>
                  </a:tcPr>
                </a:tc>
                <a:tc gridSpan="3">
                  <a:txBody>
                    <a:bodyPr/>
                    <a:lstStyle/>
                    <a:p>
                      <a:r>
                        <a:rPr lang="es-ES_tradnl" sz="1100" b="1" noProof="0">
                          <a:solidFill>
                            <a:srgbClr val="000000"/>
                          </a:solidFill>
                        </a:rPr>
                        <a:t>Detectar cuando un usuario diferente al administrador modifique información de un envío por medio de una notificación.</a:t>
                      </a:r>
                    </a:p>
                  </a:txBody>
                  <a:tcPr>
                    <a:solidFill>
                      <a:schemeClr val="bg1">
                        <a:lumMod val="75000"/>
                      </a:schemeClr>
                    </a:solidFill>
                  </a:tcPr>
                </a:tc>
                <a:tc hMerge="1">
                  <a:txBody>
                    <a:bodyPr/>
                    <a:lstStyle/>
                    <a:p>
                      <a:endParaRPr lang="en-US" sz="1100" b="1">
                        <a:solidFill>
                          <a:srgbClr val="000000"/>
                        </a:solidFill>
                      </a:endParaRPr>
                    </a:p>
                  </a:txBody>
                  <a:tcPr>
                    <a:solidFill>
                      <a:schemeClr val="bg1">
                        <a:lumMod val="75000"/>
                      </a:schemeClr>
                    </a:solidFill>
                  </a:tcPr>
                </a:tc>
                <a:tc hMerge="1">
                  <a:txBody>
                    <a:bodyPr/>
                    <a:lstStyle/>
                    <a:p>
                      <a:endParaRPr lang="en-US" sz="1100" b="1">
                        <a:solidFill>
                          <a:srgbClr val="000000"/>
                        </a:solidFill>
                      </a:endParaRPr>
                    </a:p>
                  </a:txBody>
                  <a:tcPr>
                    <a:solidFill>
                      <a:schemeClr val="bg1">
                        <a:lumMod val="75000"/>
                      </a:schemeClr>
                    </a:solidFill>
                  </a:tcPr>
                </a:tc>
                <a:extLst>
                  <a:ext uri="{0D108BD9-81ED-4DB2-BD59-A6C34878D82A}">
                    <a16:rowId xmlns:a16="http://schemas.microsoft.com/office/drawing/2014/main" val="2565655683"/>
                  </a:ext>
                </a:extLst>
              </a:tr>
            </a:tbl>
          </a:graphicData>
        </a:graphic>
      </p:graphicFrame>
      <p:graphicFrame>
        <p:nvGraphicFramePr>
          <p:cNvPr id="15" name="Table 14">
            <a:extLst>
              <a:ext uri="{FF2B5EF4-FFF2-40B4-BE49-F238E27FC236}">
                <a16:creationId xmlns:a16="http://schemas.microsoft.com/office/drawing/2014/main" id="{B20F8434-054F-7981-ED40-E08474F420F0}"/>
              </a:ext>
            </a:extLst>
          </p:cNvPr>
          <p:cNvGraphicFramePr>
            <a:graphicFrameLocks noGrp="1"/>
          </p:cNvGraphicFramePr>
          <p:nvPr>
            <p:extLst>
              <p:ext uri="{D42A27DB-BD31-4B8C-83A1-F6EECF244321}">
                <p14:modId xmlns:p14="http://schemas.microsoft.com/office/powerpoint/2010/main" val="2438334265"/>
              </p:ext>
            </p:extLst>
          </p:nvPr>
        </p:nvGraphicFramePr>
        <p:xfrm>
          <a:off x="3188232" y="1277487"/>
          <a:ext cx="2690015" cy="1327264"/>
        </p:xfrm>
        <a:graphic>
          <a:graphicData uri="http://schemas.openxmlformats.org/drawingml/2006/table">
            <a:tbl>
              <a:tblPr firstRow="1" bandRow="1">
                <a:tableStyleId>{5C22544A-7EE6-4342-B048-85BDC9FD1C3A}</a:tableStyleId>
              </a:tblPr>
              <a:tblGrid>
                <a:gridCol w="889179">
                  <a:extLst>
                    <a:ext uri="{9D8B030D-6E8A-4147-A177-3AD203B41FA5}">
                      <a16:colId xmlns:a16="http://schemas.microsoft.com/office/drawing/2014/main" val="3074122083"/>
                    </a:ext>
                  </a:extLst>
                </a:gridCol>
                <a:gridCol w="1800836">
                  <a:extLst>
                    <a:ext uri="{9D8B030D-6E8A-4147-A177-3AD203B41FA5}">
                      <a16:colId xmlns:a16="http://schemas.microsoft.com/office/drawing/2014/main" val="1104832515"/>
                    </a:ext>
                  </a:extLst>
                </a:gridCol>
              </a:tblGrid>
              <a:tr h="405165">
                <a:tc gridSpan="2">
                  <a:txBody>
                    <a:bodyPr/>
                    <a:lstStyle/>
                    <a:p>
                      <a:pPr algn="ctr"/>
                      <a:r>
                        <a:rPr lang="es-ES_tradnl" sz="1100" b="0" noProof="0">
                          <a:solidFill>
                            <a:srgbClr val="000000"/>
                          </a:solidFill>
                        </a:rPr>
                        <a:t>Seguridad</a:t>
                      </a:r>
                    </a:p>
                  </a:txBody>
                  <a:tcPr>
                    <a:solidFill>
                      <a:srgbClr val="92D050"/>
                    </a:solidFill>
                  </a:tcPr>
                </a:tc>
                <a:tc hMerge="1">
                  <a:txBody>
                    <a:bodyPr/>
                    <a:lstStyle/>
                    <a:p>
                      <a:endParaRPr lang="en-US"/>
                    </a:p>
                  </a:txBody>
                  <a:tcPr>
                    <a:solidFill>
                      <a:schemeClr val="tx1">
                        <a:lumMod val="40000"/>
                        <a:lumOff val="60000"/>
                      </a:schemeClr>
                    </a:solidFill>
                  </a:tcPr>
                </a:tc>
                <a:extLst>
                  <a:ext uri="{0D108BD9-81ED-4DB2-BD59-A6C34878D82A}">
                    <a16:rowId xmlns:a16="http://schemas.microsoft.com/office/drawing/2014/main" val="2684417783"/>
                  </a:ext>
                </a:extLst>
              </a:tr>
              <a:tr h="405165">
                <a:tc>
                  <a:txBody>
                    <a:bodyPr/>
                    <a:lstStyle/>
                    <a:p>
                      <a:r>
                        <a:rPr lang="es-ES_tradnl" sz="1100" noProof="0">
                          <a:solidFill>
                            <a:srgbClr val="000000"/>
                          </a:solidFill>
                        </a:rPr>
                        <a:t>Unidad:</a:t>
                      </a:r>
                    </a:p>
                  </a:txBody>
                  <a:tcPr>
                    <a:solidFill>
                      <a:schemeClr val="tx1">
                        <a:lumMod val="40000"/>
                        <a:lumOff val="60000"/>
                      </a:schemeClr>
                    </a:solidFill>
                  </a:tcPr>
                </a:tc>
                <a:tc>
                  <a:txBody>
                    <a:bodyPr/>
                    <a:lstStyle/>
                    <a:p>
                      <a:r>
                        <a:rPr lang="es-ES_tradnl" sz="1100" noProof="0">
                          <a:solidFill>
                            <a:srgbClr val="000000"/>
                          </a:solidFill>
                        </a:rPr>
                        <a:t>Segundos</a:t>
                      </a:r>
                    </a:p>
                  </a:txBody>
                  <a:tcPr>
                    <a:solidFill>
                      <a:schemeClr val="tx1">
                        <a:lumMod val="40000"/>
                        <a:lumOff val="60000"/>
                      </a:schemeClr>
                    </a:solidFill>
                  </a:tcPr>
                </a:tc>
                <a:extLst>
                  <a:ext uri="{0D108BD9-81ED-4DB2-BD59-A6C34878D82A}">
                    <a16:rowId xmlns:a16="http://schemas.microsoft.com/office/drawing/2014/main" val="509062101"/>
                  </a:ext>
                </a:extLst>
              </a:tr>
              <a:tr h="516934">
                <a:tc>
                  <a:txBody>
                    <a:bodyPr/>
                    <a:lstStyle/>
                    <a:p>
                      <a:r>
                        <a:rPr lang="es-ES_tradnl" sz="1100" noProof="0">
                          <a:solidFill>
                            <a:srgbClr val="000000"/>
                          </a:solidFill>
                        </a:rPr>
                        <a:t>Respuesta esperada:</a:t>
                      </a:r>
                    </a:p>
                  </a:txBody>
                  <a:tcPr>
                    <a:solidFill>
                      <a:schemeClr val="tx1">
                        <a:lumMod val="40000"/>
                        <a:lumOff val="60000"/>
                      </a:schemeClr>
                    </a:solidFill>
                  </a:tcPr>
                </a:tc>
                <a:tc>
                  <a:txBody>
                    <a:bodyPr/>
                    <a:lstStyle/>
                    <a:p>
                      <a:r>
                        <a:rPr lang="es-ES_tradnl" sz="1100" noProof="0">
                          <a:solidFill>
                            <a:srgbClr val="000000"/>
                          </a:solidFill>
                        </a:rPr>
                        <a:t>0.3 Segundos</a:t>
                      </a:r>
                    </a:p>
                  </a:txBody>
                  <a:tcPr>
                    <a:solidFill>
                      <a:schemeClr val="tx1">
                        <a:lumMod val="40000"/>
                        <a:lumOff val="60000"/>
                      </a:schemeClr>
                    </a:solidFill>
                  </a:tcPr>
                </a:tc>
                <a:extLst>
                  <a:ext uri="{0D108BD9-81ED-4DB2-BD59-A6C34878D82A}">
                    <a16:rowId xmlns:a16="http://schemas.microsoft.com/office/drawing/2014/main" val="2522535118"/>
                  </a:ext>
                </a:extLst>
              </a:tr>
            </a:tbl>
          </a:graphicData>
        </a:graphic>
      </p:graphicFrame>
      <p:sp>
        <p:nvSpPr>
          <p:cNvPr id="20" name="TextBox 19">
            <a:extLst>
              <a:ext uri="{FF2B5EF4-FFF2-40B4-BE49-F238E27FC236}">
                <a16:creationId xmlns:a16="http://schemas.microsoft.com/office/drawing/2014/main" id="{167BB0C7-EC50-6DA5-60DC-52B468AAD7C2}"/>
              </a:ext>
            </a:extLst>
          </p:cNvPr>
          <p:cNvSpPr txBox="1"/>
          <p:nvPr/>
        </p:nvSpPr>
        <p:spPr>
          <a:xfrm>
            <a:off x="2234110" y="1523536"/>
            <a:ext cx="490840" cy="830997"/>
          </a:xfrm>
          <a:prstGeom prst="rect">
            <a:avLst/>
          </a:prstGeom>
          <a:noFill/>
        </p:spPr>
        <p:txBody>
          <a:bodyPr wrap="none" rtlCol="0">
            <a:spAutoFit/>
          </a:bodyPr>
          <a:lstStyle/>
          <a:p>
            <a:r>
              <a:rPr lang="es-ES_tradnl" sz="4800">
                <a:solidFill>
                  <a:srgbClr val="00B050"/>
                </a:solidFill>
              </a:rPr>
              <a:t>+</a:t>
            </a:r>
          </a:p>
        </p:txBody>
      </p:sp>
      <p:sp>
        <p:nvSpPr>
          <p:cNvPr id="2" name="Footer Placeholder 3">
            <a:extLst>
              <a:ext uri="{FF2B5EF4-FFF2-40B4-BE49-F238E27FC236}">
                <a16:creationId xmlns:a16="http://schemas.microsoft.com/office/drawing/2014/main" id="{F5D93F63-A282-1376-1ABE-9ED12C1290CE}"/>
              </a:ext>
            </a:extLst>
          </p:cNvPr>
          <p:cNvSpPr txBox="1">
            <a:spLocks/>
          </p:cNvSpPr>
          <p:nvPr/>
        </p:nvSpPr>
        <p:spPr>
          <a:xfrm>
            <a:off x="1374141" y="6461033"/>
            <a:ext cx="6251676" cy="365125"/>
          </a:xfrm>
          <a:prstGeom prst="rect">
            <a:avLst/>
          </a:prstGeom>
        </p:spPr>
        <p:txBody>
          <a:bodyPr vert="horz" lIns="91440" tIns="45720" rIns="91440" bIns="45720" rtlCol="0" anchor="ctr"/>
          <a:lstStyle>
            <a:defPPr>
              <a:defRPr lang="es-CO"/>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s-CO"/>
              <a:t>© Universidad de Los Andes – Departamento de Sistemas y Computación</a:t>
            </a:r>
          </a:p>
        </p:txBody>
      </p:sp>
      <p:sp>
        <p:nvSpPr>
          <p:cNvPr id="6" name="TextBox 20">
            <a:extLst>
              <a:ext uri="{FF2B5EF4-FFF2-40B4-BE49-F238E27FC236}">
                <a16:creationId xmlns:a16="http://schemas.microsoft.com/office/drawing/2014/main" id="{EFC440D6-8C1E-7321-10A4-989BA1418083}"/>
              </a:ext>
            </a:extLst>
          </p:cNvPr>
          <p:cNvSpPr txBox="1"/>
          <p:nvPr/>
        </p:nvSpPr>
        <p:spPr>
          <a:xfrm>
            <a:off x="2289929" y="4893167"/>
            <a:ext cx="373820" cy="830997"/>
          </a:xfrm>
          <a:prstGeom prst="rect">
            <a:avLst/>
          </a:prstGeom>
          <a:noFill/>
        </p:spPr>
        <p:txBody>
          <a:bodyPr wrap="none" rtlCol="0">
            <a:spAutoFit/>
          </a:bodyPr>
          <a:ls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s-ES_tradnl" sz="4800">
                <a:solidFill>
                  <a:srgbClr val="C00000"/>
                </a:solidFill>
              </a:rPr>
              <a:t>-</a:t>
            </a:r>
          </a:p>
        </p:txBody>
      </p:sp>
      <p:graphicFrame>
        <p:nvGraphicFramePr>
          <p:cNvPr id="9" name="Table 8">
            <a:extLst>
              <a:ext uri="{FF2B5EF4-FFF2-40B4-BE49-F238E27FC236}">
                <a16:creationId xmlns:a16="http://schemas.microsoft.com/office/drawing/2014/main" id="{3B5F9334-A657-1FC5-C7FA-58F0FB98CA35}"/>
              </a:ext>
            </a:extLst>
          </p:cNvPr>
          <p:cNvGraphicFramePr>
            <a:graphicFrameLocks noGrp="1"/>
          </p:cNvGraphicFramePr>
          <p:nvPr>
            <p:extLst>
              <p:ext uri="{D42A27DB-BD31-4B8C-83A1-F6EECF244321}">
                <p14:modId xmlns:p14="http://schemas.microsoft.com/office/powerpoint/2010/main" val="1844918724"/>
              </p:ext>
            </p:extLst>
          </p:nvPr>
        </p:nvGraphicFramePr>
        <p:xfrm>
          <a:off x="3143250" y="4615295"/>
          <a:ext cx="2782080" cy="1242104"/>
        </p:xfrm>
        <a:graphic>
          <a:graphicData uri="http://schemas.openxmlformats.org/drawingml/2006/table">
            <a:tbl>
              <a:tblPr bandRow="1">
                <a:tableStyleId>{5C22544A-7EE6-4342-B048-85BDC9FD1C3A}</a:tableStyleId>
              </a:tblPr>
              <a:tblGrid>
                <a:gridCol w="913672">
                  <a:extLst>
                    <a:ext uri="{9D8B030D-6E8A-4147-A177-3AD203B41FA5}">
                      <a16:colId xmlns:a16="http://schemas.microsoft.com/office/drawing/2014/main" val="3526034826"/>
                    </a:ext>
                  </a:extLst>
                </a:gridCol>
                <a:gridCol w="1868408">
                  <a:extLst>
                    <a:ext uri="{9D8B030D-6E8A-4147-A177-3AD203B41FA5}">
                      <a16:colId xmlns:a16="http://schemas.microsoft.com/office/drawing/2014/main" val="45960051"/>
                    </a:ext>
                  </a:extLst>
                </a:gridCol>
              </a:tblGrid>
              <a:tr h="330632">
                <a:tc gridSpan="2">
                  <a:txBody>
                    <a:bodyPr/>
                    <a:lstStyle/>
                    <a:p>
                      <a:pPr algn="ctr" fontAlgn="base">
                        <a:lnSpc>
                          <a:spcPts val="1350"/>
                        </a:lnSpc>
                        <a:buNone/>
                      </a:pPr>
                      <a:endParaRPr lang="es-ES" sz="1100" b="0">
                        <a:solidFill>
                          <a:srgbClr val="000000"/>
                        </a:solidFill>
                        <a:effectLst/>
                        <a:latin typeface="Calibri"/>
                      </a:endParaRPr>
                    </a:p>
                  </a:txBody>
                  <a:tcPr>
                    <a:lnL w="16859" cap="flat" cmpd="sng" algn="ctr">
                      <a:solidFill>
                        <a:srgbClr val="FFFFFF"/>
                      </a:solidFill>
                      <a:prstDash val="solid"/>
                      <a:round/>
                      <a:headEnd type="none" w="med" len="med"/>
                      <a:tailEnd type="none" w="med" len="med"/>
                    </a:lnL>
                    <a:lnR w="16859" cap="flat" cmpd="sng" algn="ctr">
                      <a:solidFill>
                        <a:srgbClr val="FFFFFF"/>
                      </a:solidFill>
                      <a:prstDash val="solid"/>
                      <a:round/>
                      <a:headEnd type="none" w="med" len="med"/>
                      <a:tailEnd type="none" w="med" len="med"/>
                    </a:lnR>
                    <a:lnT w="16859" cap="flat" cmpd="sng" algn="ctr">
                      <a:solidFill>
                        <a:srgbClr val="FFFFFF"/>
                      </a:solidFill>
                      <a:prstDash val="solid"/>
                      <a:round/>
                      <a:headEnd type="none" w="med" len="med"/>
                      <a:tailEnd type="none" w="med" len="med"/>
                    </a:lnT>
                    <a:lnB w="50587" cap="flat" cmpd="sng" algn="ctr">
                      <a:solidFill>
                        <a:srgbClr val="FFFFFF"/>
                      </a:solidFill>
                      <a:prstDash val="solid"/>
                      <a:round/>
                      <a:headEnd type="none" w="med" len="med"/>
                      <a:tailEnd type="none" w="med" len="med"/>
                    </a:lnB>
                    <a:solidFill>
                      <a:srgbClr val="FF6666"/>
                    </a:solidFill>
                  </a:tcPr>
                </a:tc>
                <a:tc hMerge="1">
                  <a:txBody>
                    <a:bodyPr/>
                    <a:lstStyle/>
                    <a:p>
                      <a:endParaRPr lang="en-GB"/>
                    </a:p>
                  </a:txBody>
                  <a:tcPr/>
                </a:tc>
                <a:extLst>
                  <a:ext uri="{0D108BD9-81ED-4DB2-BD59-A6C34878D82A}">
                    <a16:rowId xmlns:a16="http://schemas.microsoft.com/office/drawing/2014/main" val="2283771740"/>
                  </a:ext>
                </a:extLst>
              </a:tr>
              <a:tr h="455736">
                <a:tc>
                  <a:txBody>
                    <a:bodyPr/>
                    <a:lstStyle/>
                    <a:p>
                      <a:pPr fontAlgn="base">
                        <a:lnSpc>
                          <a:spcPts val="1350"/>
                        </a:lnSpc>
                        <a:buNone/>
                      </a:pPr>
                      <a:r>
                        <a:rPr lang="es-ES" sz="1100">
                          <a:solidFill>
                            <a:srgbClr val="000000"/>
                          </a:solidFill>
                          <a:effectLst/>
                          <a:latin typeface="Calibri"/>
                        </a:rPr>
                        <a:t>Prioridad</a:t>
                      </a:r>
                      <a:endParaRPr lang="es-ES">
                        <a:solidFill>
                          <a:srgbClr val="174970"/>
                        </a:solidFill>
                        <a:effectLst/>
                        <a:latin typeface="Calibri"/>
                      </a:endParaRPr>
                    </a:p>
                  </a:txBody>
                  <a:tcPr>
                    <a:lnL w="16859" cap="flat" cmpd="sng" algn="ctr">
                      <a:solidFill>
                        <a:srgbClr val="FFFFFF"/>
                      </a:solidFill>
                      <a:prstDash val="solid"/>
                      <a:round/>
                      <a:headEnd type="none" w="med" len="med"/>
                      <a:tailEnd type="none" w="med" len="med"/>
                    </a:lnL>
                    <a:lnR w="16859" cap="flat" cmpd="sng" algn="ctr">
                      <a:solidFill>
                        <a:srgbClr val="FFFFFF"/>
                      </a:solidFill>
                      <a:prstDash val="solid"/>
                      <a:round/>
                      <a:headEnd type="none" w="med" len="med"/>
                      <a:tailEnd type="none" w="med" len="med"/>
                    </a:lnR>
                    <a:lnT w="50587" cap="flat" cmpd="sng" algn="ctr">
                      <a:solidFill>
                        <a:srgbClr val="FFFFFF"/>
                      </a:solidFill>
                      <a:prstDash val="solid"/>
                      <a:round/>
                      <a:headEnd type="none" w="med" len="med"/>
                      <a:tailEnd type="none" w="med" len="med"/>
                    </a:lnT>
                    <a:lnB w="16859" cap="flat" cmpd="sng" algn="ctr">
                      <a:solidFill>
                        <a:srgbClr val="FFFFFF"/>
                      </a:solidFill>
                      <a:prstDash val="solid"/>
                      <a:round/>
                      <a:headEnd type="none" w="med" len="med"/>
                      <a:tailEnd type="none" w="med" len="med"/>
                    </a:lnB>
                    <a:solidFill>
                      <a:srgbClr val="83BAE5"/>
                    </a:solidFill>
                  </a:tcPr>
                </a:tc>
                <a:tc>
                  <a:txBody>
                    <a:bodyPr/>
                    <a:lstStyle/>
                    <a:p>
                      <a:pPr fontAlgn="t">
                        <a:buNone/>
                      </a:pPr>
                      <a:endParaRPr lang="en-GB" sz="1100" kern="1200">
                        <a:solidFill>
                          <a:srgbClr val="000000"/>
                        </a:solidFill>
                        <a:latin typeface="+mn-lt"/>
                        <a:ea typeface="+mn-ea"/>
                        <a:cs typeface="+mn-cs"/>
                      </a:endParaRPr>
                    </a:p>
                  </a:txBody>
                  <a:tcPr>
                    <a:lnL w="16859" cap="flat" cmpd="sng" algn="ctr">
                      <a:solidFill>
                        <a:srgbClr val="FFFFFF"/>
                      </a:solidFill>
                      <a:prstDash val="solid"/>
                      <a:round/>
                      <a:headEnd type="none" w="med" len="med"/>
                      <a:tailEnd type="none" w="med" len="med"/>
                    </a:lnL>
                    <a:lnR w="16859" cap="flat" cmpd="sng" algn="ctr">
                      <a:solidFill>
                        <a:srgbClr val="FFFFFF"/>
                      </a:solidFill>
                      <a:prstDash val="solid"/>
                      <a:round/>
                      <a:headEnd type="none" w="med" len="med"/>
                      <a:tailEnd type="none" w="med" len="med"/>
                    </a:lnR>
                    <a:lnT w="50587" cap="flat" cmpd="sng" algn="ctr">
                      <a:solidFill>
                        <a:srgbClr val="FFFFFF"/>
                      </a:solidFill>
                      <a:prstDash val="solid"/>
                      <a:round/>
                      <a:headEnd type="none" w="med" len="med"/>
                      <a:tailEnd type="none" w="med" len="med"/>
                    </a:lnT>
                    <a:lnB w="16859" cap="flat" cmpd="sng" algn="ctr">
                      <a:solidFill>
                        <a:srgbClr val="FFFFFF"/>
                      </a:solidFill>
                      <a:prstDash val="solid"/>
                      <a:round/>
                      <a:headEnd type="none" w="med" len="med"/>
                      <a:tailEnd type="none" w="med" len="med"/>
                    </a:lnB>
                    <a:solidFill>
                      <a:srgbClr val="83BAE5"/>
                    </a:solidFill>
                  </a:tcPr>
                </a:tc>
                <a:extLst>
                  <a:ext uri="{0D108BD9-81ED-4DB2-BD59-A6C34878D82A}">
                    <a16:rowId xmlns:a16="http://schemas.microsoft.com/office/drawing/2014/main" val="3421748657"/>
                  </a:ext>
                </a:extLst>
              </a:tr>
              <a:tr h="455736">
                <a:tc>
                  <a:txBody>
                    <a:bodyPr/>
                    <a:lstStyle/>
                    <a:p>
                      <a:pPr fontAlgn="base">
                        <a:lnSpc>
                          <a:spcPts val="1350"/>
                        </a:lnSpc>
                        <a:buNone/>
                      </a:pPr>
                      <a:r>
                        <a:rPr lang="es-ES" sz="1100">
                          <a:solidFill>
                            <a:srgbClr val="000000"/>
                          </a:solidFill>
                          <a:effectLst/>
                          <a:latin typeface="Calibri"/>
                        </a:rPr>
                        <a:t>Impacto</a:t>
                      </a:r>
                      <a:endParaRPr lang="es-ES">
                        <a:solidFill>
                          <a:srgbClr val="174970"/>
                        </a:solidFill>
                        <a:effectLst/>
                        <a:latin typeface="Calibri"/>
                      </a:endParaRPr>
                    </a:p>
                  </a:txBody>
                  <a:tcPr>
                    <a:lnL w="16859" cap="flat" cmpd="sng" algn="ctr">
                      <a:solidFill>
                        <a:srgbClr val="FFFFFF"/>
                      </a:solidFill>
                      <a:prstDash val="solid"/>
                      <a:round/>
                      <a:headEnd type="none" w="med" len="med"/>
                      <a:tailEnd type="none" w="med" len="med"/>
                    </a:lnL>
                    <a:lnR w="16859" cap="flat" cmpd="sng" algn="ctr">
                      <a:solidFill>
                        <a:srgbClr val="FFFFFF"/>
                      </a:solidFill>
                      <a:prstDash val="solid"/>
                      <a:round/>
                      <a:headEnd type="none" w="med" len="med"/>
                      <a:tailEnd type="none" w="med" len="med"/>
                    </a:lnR>
                    <a:lnT w="16859" cap="flat" cmpd="sng" algn="ctr">
                      <a:solidFill>
                        <a:srgbClr val="FFFFFF"/>
                      </a:solidFill>
                      <a:prstDash val="solid"/>
                      <a:round/>
                      <a:headEnd type="none" w="med" len="med"/>
                      <a:tailEnd type="none" w="med" len="med"/>
                    </a:lnT>
                    <a:lnB w="16859" cap="flat" cmpd="sng" algn="ctr">
                      <a:solidFill>
                        <a:srgbClr val="FFFFFF"/>
                      </a:solidFill>
                      <a:prstDash val="solid"/>
                      <a:round/>
                      <a:headEnd type="none" w="med" len="med"/>
                      <a:tailEnd type="none" w="med" len="med"/>
                    </a:lnB>
                    <a:solidFill>
                      <a:srgbClr val="83BAE5"/>
                    </a:solidFill>
                  </a:tcPr>
                </a:tc>
                <a:tc>
                  <a:txBody>
                    <a:bodyPr/>
                    <a:lstStyle/>
                    <a:p>
                      <a:pPr lvl="0">
                        <a:buNone/>
                      </a:pPr>
                      <a:endParaRPr lang="en-GB" sz="1100" b="0" i="0" u="none" strike="noStrike" noProof="0">
                        <a:solidFill>
                          <a:srgbClr val="000000"/>
                        </a:solidFill>
                        <a:effectLst/>
                        <a:latin typeface="Calibri"/>
                      </a:endParaRPr>
                    </a:p>
                  </a:txBody>
                  <a:tcPr>
                    <a:lnL w="16859" cap="flat" cmpd="sng" algn="ctr">
                      <a:solidFill>
                        <a:srgbClr val="FFFFFF"/>
                      </a:solidFill>
                      <a:prstDash val="solid"/>
                      <a:round/>
                      <a:headEnd type="none" w="med" len="med"/>
                      <a:tailEnd type="none" w="med" len="med"/>
                    </a:lnL>
                    <a:lnR w="16859" cap="flat" cmpd="sng" algn="ctr">
                      <a:solidFill>
                        <a:srgbClr val="FFFFFF"/>
                      </a:solidFill>
                      <a:prstDash val="solid"/>
                      <a:round/>
                      <a:headEnd type="none" w="med" len="med"/>
                      <a:tailEnd type="none" w="med" len="med"/>
                    </a:lnR>
                    <a:lnT w="16859" cap="flat" cmpd="sng" algn="ctr">
                      <a:solidFill>
                        <a:srgbClr val="FFFFFF"/>
                      </a:solidFill>
                      <a:prstDash val="solid"/>
                      <a:round/>
                      <a:headEnd type="none" w="med" len="med"/>
                      <a:tailEnd type="none" w="med" len="med"/>
                    </a:lnT>
                    <a:lnB w="16859" cap="flat" cmpd="sng" algn="ctr">
                      <a:solidFill>
                        <a:srgbClr val="FFFFFF"/>
                      </a:solidFill>
                      <a:prstDash val="solid"/>
                      <a:round/>
                      <a:headEnd type="none" w="med" len="med"/>
                      <a:tailEnd type="none" w="med" len="med"/>
                    </a:lnB>
                    <a:solidFill>
                      <a:srgbClr val="83BAE5"/>
                    </a:solidFill>
                  </a:tcPr>
                </a:tc>
                <a:extLst>
                  <a:ext uri="{0D108BD9-81ED-4DB2-BD59-A6C34878D82A}">
                    <a16:rowId xmlns:a16="http://schemas.microsoft.com/office/drawing/2014/main" val="1320364449"/>
                  </a:ext>
                </a:extLst>
              </a:tr>
            </a:tbl>
          </a:graphicData>
        </a:graphic>
      </p:graphicFrame>
    </p:spTree>
    <p:extLst>
      <p:ext uri="{BB962C8B-B14F-4D97-AF65-F5344CB8AC3E}">
        <p14:creationId xmlns:p14="http://schemas.microsoft.com/office/powerpoint/2010/main" val="31068787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a:xfrm>
            <a:off x="4499992" y="188640"/>
            <a:ext cx="3312368" cy="504056"/>
          </a:xfrm>
        </p:spPr>
        <p:txBody>
          <a:bodyPr/>
          <a:lstStyle/>
          <a:p>
            <a:pPr algn="ctr"/>
            <a:r>
              <a:rPr lang="es-ES_tradnl" err="1">
                <a:solidFill>
                  <a:schemeClr val="bg1"/>
                </a:solidFill>
              </a:rPr>
              <a:t>ASRs</a:t>
            </a:r>
            <a:endParaRPr lang="es-ES_tradnl">
              <a:solidFill>
                <a:schemeClr val="bg1"/>
              </a:solidFill>
            </a:endParaRPr>
          </a:p>
        </p:txBody>
      </p:sp>
      <p:sp>
        <p:nvSpPr>
          <p:cNvPr id="3" name="Slide Number Placeholder 2"/>
          <p:cNvSpPr>
            <a:spLocks noGrp="1"/>
          </p:cNvSpPr>
          <p:nvPr>
            <p:ph type="sldNum" sz="quarter" idx="4"/>
          </p:nvPr>
        </p:nvSpPr>
        <p:spPr/>
        <p:txBody>
          <a:bodyPr/>
          <a:lstStyle/>
          <a:p>
            <a:fld id="{0AEE6DC9-5AC4-4174-887C-07A615CCC701}" type="slidenum">
              <a:rPr lang="es-ES_tradnl" smtClean="0"/>
              <a:pPr/>
              <a:t>8</a:t>
            </a:fld>
            <a:endParaRPr lang="es-ES_tradnl"/>
          </a:p>
        </p:txBody>
      </p:sp>
      <p:graphicFrame>
        <p:nvGraphicFramePr>
          <p:cNvPr id="8" name="Table 7">
            <a:extLst>
              <a:ext uri="{FF2B5EF4-FFF2-40B4-BE49-F238E27FC236}">
                <a16:creationId xmlns:a16="http://schemas.microsoft.com/office/drawing/2014/main" id="{230A1B0D-8327-D242-8DF2-31F7E0959762}"/>
              </a:ext>
            </a:extLst>
          </p:cNvPr>
          <p:cNvGraphicFramePr>
            <a:graphicFrameLocks noGrp="1"/>
          </p:cNvGraphicFramePr>
          <p:nvPr>
            <p:extLst>
              <p:ext uri="{D42A27DB-BD31-4B8C-83A1-F6EECF244321}">
                <p14:modId xmlns:p14="http://schemas.microsoft.com/office/powerpoint/2010/main" val="4135292966"/>
              </p:ext>
            </p:extLst>
          </p:nvPr>
        </p:nvGraphicFramePr>
        <p:xfrm>
          <a:off x="697486" y="2861519"/>
          <a:ext cx="7745236" cy="1343373"/>
        </p:xfrm>
        <a:graphic>
          <a:graphicData uri="http://schemas.openxmlformats.org/drawingml/2006/table">
            <a:tbl>
              <a:tblPr firstRow="1" bandRow="1">
                <a:tableStyleId>{5C22544A-7EE6-4342-B048-85BDC9FD1C3A}</a:tableStyleId>
              </a:tblPr>
              <a:tblGrid>
                <a:gridCol w="1219426">
                  <a:extLst>
                    <a:ext uri="{9D8B030D-6E8A-4147-A177-3AD203B41FA5}">
                      <a16:colId xmlns:a16="http://schemas.microsoft.com/office/drawing/2014/main" val="364204572"/>
                    </a:ext>
                  </a:extLst>
                </a:gridCol>
                <a:gridCol w="2653192">
                  <a:extLst>
                    <a:ext uri="{9D8B030D-6E8A-4147-A177-3AD203B41FA5}">
                      <a16:colId xmlns:a16="http://schemas.microsoft.com/office/drawing/2014/main" val="4055417734"/>
                    </a:ext>
                  </a:extLst>
                </a:gridCol>
                <a:gridCol w="1219426">
                  <a:extLst>
                    <a:ext uri="{9D8B030D-6E8A-4147-A177-3AD203B41FA5}">
                      <a16:colId xmlns:a16="http://schemas.microsoft.com/office/drawing/2014/main" val="2134725910"/>
                    </a:ext>
                  </a:extLst>
                </a:gridCol>
                <a:gridCol w="2653192">
                  <a:extLst>
                    <a:ext uri="{9D8B030D-6E8A-4147-A177-3AD203B41FA5}">
                      <a16:colId xmlns:a16="http://schemas.microsoft.com/office/drawing/2014/main" val="36188974"/>
                    </a:ext>
                  </a:extLst>
                </a:gridCol>
              </a:tblGrid>
              <a:tr h="365679">
                <a:tc>
                  <a:txBody>
                    <a:bodyPr/>
                    <a:lstStyle/>
                    <a:p>
                      <a:r>
                        <a:rPr lang="es-ES_tradnl" sz="1100" b="1" noProof="0">
                          <a:solidFill>
                            <a:srgbClr val="000000"/>
                          </a:solidFill>
                        </a:rPr>
                        <a:t>Actor:</a:t>
                      </a:r>
                    </a:p>
                  </a:txBody>
                  <a:tcPr>
                    <a:solidFill>
                      <a:schemeClr val="bg1">
                        <a:lumMod val="75000"/>
                      </a:schemeClr>
                    </a:solidFill>
                  </a:tcPr>
                </a:tc>
                <a:tc>
                  <a:txBody>
                    <a:bodyPr/>
                    <a:lstStyle/>
                    <a:p>
                      <a:pPr lvl="0" algn="l">
                        <a:lnSpc>
                          <a:spcPct val="100000"/>
                        </a:lnSpc>
                        <a:spcBef>
                          <a:spcPts val="0"/>
                        </a:spcBef>
                        <a:spcAft>
                          <a:spcPts val="0"/>
                        </a:spcAft>
                        <a:buNone/>
                      </a:pPr>
                      <a:r>
                        <a:rPr lang="es-ES" sz="1100" b="1" i="0" u="none" strike="noStrike" noProof="0">
                          <a:solidFill>
                            <a:srgbClr val="000000"/>
                          </a:solidFill>
                          <a:latin typeface="Calibri"/>
                        </a:rPr>
                        <a:t>Vendedor</a:t>
                      </a:r>
                      <a:endParaRPr lang="es-ES_tradnl" sz="1100" b="1" i="0" u="none" strike="noStrike" noProof="0">
                        <a:solidFill>
                          <a:srgbClr val="FFFFFF"/>
                        </a:solidFill>
                        <a:latin typeface="Calibri"/>
                      </a:endParaRPr>
                    </a:p>
                  </a:txBody>
                  <a:tcPr>
                    <a:solidFill>
                      <a:schemeClr val="bg1">
                        <a:lumMod val="75000"/>
                      </a:schemeClr>
                    </a:solidFill>
                  </a:tcPr>
                </a:tc>
                <a:tc>
                  <a:txBody>
                    <a:bodyPr/>
                    <a:lstStyle/>
                    <a:p>
                      <a:r>
                        <a:rPr lang="es-ES_tradnl" sz="1100" b="1" noProof="0">
                          <a:solidFill>
                            <a:srgbClr val="000000"/>
                          </a:solidFill>
                        </a:rPr>
                        <a:t>Estímulo:</a:t>
                      </a:r>
                    </a:p>
                  </a:txBody>
                  <a:tcPr>
                    <a:solidFill>
                      <a:schemeClr val="bg1">
                        <a:lumMod val="75000"/>
                      </a:schemeClr>
                    </a:solidFill>
                  </a:tcPr>
                </a:tc>
                <a:tc>
                  <a:txBody>
                    <a:bodyPr/>
                    <a:lstStyle/>
                    <a:p>
                      <a:pPr lvl="0" algn="l">
                        <a:lnSpc>
                          <a:spcPct val="100000"/>
                        </a:lnSpc>
                        <a:spcBef>
                          <a:spcPts val="0"/>
                        </a:spcBef>
                        <a:spcAft>
                          <a:spcPts val="0"/>
                        </a:spcAft>
                        <a:buNone/>
                      </a:pPr>
                      <a:r>
                        <a:rPr lang="es-ES" sz="1100" b="1" i="0" u="none" strike="noStrike" noProof="0">
                          <a:solidFill>
                            <a:srgbClr val="000000"/>
                          </a:solidFill>
                          <a:latin typeface="Calibri"/>
                        </a:rPr>
                        <a:t>Vendedor realiza un pedido con información crítica (cantidades, precios, cliente, etc.)</a:t>
                      </a:r>
                      <a:endParaRPr lang="es-ES_tradnl" sz="1100" b="1" i="0" u="none" strike="noStrike" noProof="0">
                        <a:solidFill>
                          <a:srgbClr val="FFFFFF"/>
                        </a:solidFill>
                        <a:latin typeface="Calibri"/>
                      </a:endParaRPr>
                    </a:p>
                  </a:txBody>
                  <a:tcPr>
                    <a:solidFill>
                      <a:schemeClr val="bg1">
                        <a:lumMod val="75000"/>
                      </a:schemeClr>
                    </a:solidFill>
                  </a:tcPr>
                </a:tc>
                <a:extLst>
                  <a:ext uri="{0D108BD9-81ED-4DB2-BD59-A6C34878D82A}">
                    <a16:rowId xmlns:a16="http://schemas.microsoft.com/office/drawing/2014/main" val="4024722904"/>
                  </a:ext>
                </a:extLst>
              </a:tr>
              <a:tr h="322293">
                <a:tc>
                  <a:txBody>
                    <a:bodyPr/>
                    <a:lstStyle/>
                    <a:p>
                      <a:r>
                        <a:rPr lang="es-ES_tradnl" sz="1100" b="1" noProof="0">
                          <a:solidFill>
                            <a:srgbClr val="000000"/>
                          </a:solidFill>
                        </a:rPr>
                        <a:t>Ambiente:</a:t>
                      </a:r>
                    </a:p>
                  </a:txBody>
                  <a:tcPr>
                    <a:solidFill>
                      <a:schemeClr val="bg1">
                        <a:lumMod val="75000"/>
                      </a:schemeClr>
                    </a:solidFill>
                  </a:tcPr>
                </a:tc>
                <a:tc>
                  <a:txBody>
                    <a:bodyPr/>
                    <a:lstStyle/>
                    <a:p>
                      <a:pPr lvl="0" algn="l">
                        <a:lnSpc>
                          <a:spcPct val="100000"/>
                        </a:lnSpc>
                        <a:spcBef>
                          <a:spcPts val="0"/>
                        </a:spcBef>
                        <a:spcAft>
                          <a:spcPts val="0"/>
                        </a:spcAft>
                        <a:buNone/>
                      </a:pPr>
                      <a:r>
                        <a:rPr lang="es-ES" sz="1100" b="1" i="0" u="none" strike="noStrike" noProof="0">
                          <a:solidFill>
                            <a:srgbClr val="000000"/>
                          </a:solidFill>
                          <a:latin typeface="Calibri"/>
                        </a:rPr>
                        <a:t>Operación normal</a:t>
                      </a:r>
                    </a:p>
                  </a:txBody>
                  <a:tcPr>
                    <a:solidFill>
                      <a:schemeClr val="bg1">
                        <a:lumMod val="75000"/>
                      </a:schemeClr>
                    </a:solidFill>
                  </a:tcPr>
                </a:tc>
                <a:tc>
                  <a:txBody>
                    <a:bodyPr/>
                    <a:lstStyle/>
                    <a:p>
                      <a:r>
                        <a:rPr lang="es-ES_tradnl" sz="1100" b="1" noProof="0">
                          <a:solidFill>
                            <a:srgbClr val="000000"/>
                          </a:solidFill>
                        </a:rPr>
                        <a:t>Artefacto:</a:t>
                      </a:r>
                    </a:p>
                  </a:txBody>
                  <a:tcPr>
                    <a:solidFill>
                      <a:schemeClr val="bg1">
                        <a:lumMod val="75000"/>
                      </a:schemeClr>
                    </a:solidFill>
                  </a:tcPr>
                </a:tc>
                <a:tc>
                  <a:txBody>
                    <a:bodyPr/>
                    <a:lstStyle/>
                    <a:p>
                      <a:endParaRPr lang="es-ES_tradnl" sz="1100" b="1" noProof="0">
                        <a:solidFill>
                          <a:srgbClr val="000000"/>
                        </a:solidFill>
                      </a:endParaRPr>
                    </a:p>
                  </a:txBody>
                  <a:tcPr>
                    <a:solidFill>
                      <a:schemeClr val="bg1">
                        <a:lumMod val="75000"/>
                      </a:schemeClr>
                    </a:solidFill>
                  </a:tcPr>
                </a:tc>
                <a:extLst>
                  <a:ext uri="{0D108BD9-81ED-4DB2-BD59-A6C34878D82A}">
                    <a16:rowId xmlns:a16="http://schemas.microsoft.com/office/drawing/2014/main" val="3947952321"/>
                  </a:ext>
                </a:extLst>
              </a:tr>
              <a:tr h="365679">
                <a:tc>
                  <a:txBody>
                    <a:bodyPr/>
                    <a:lstStyle/>
                    <a:p>
                      <a:r>
                        <a:rPr lang="es-ES_tradnl" sz="1100" b="1" noProof="0">
                          <a:solidFill>
                            <a:srgbClr val="000000"/>
                          </a:solidFill>
                        </a:rPr>
                        <a:t>Respuesta esperada:</a:t>
                      </a:r>
                    </a:p>
                  </a:txBody>
                  <a:tcPr>
                    <a:solidFill>
                      <a:schemeClr val="bg1">
                        <a:lumMod val="75000"/>
                      </a:schemeClr>
                    </a:solidFill>
                  </a:tcPr>
                </a:tc>
                <a:tc gridSpan="3">
                  <a:txBody>
                    <a:bodyPr/>
                    <a:lstStyle/>
                    <a:p>
                      <a:pPr lvl="0" algn="l">
                        <a:lnSpc>
                          <a:spcPct val="100000"/>
                        </a:lnSpc>
                        <a:spcBef>
                          <a:spcPts val="0"/>
                        </a:spcBef>
                        <a:spcAft>
                          <a:spcPts val="0"/>
                        </a:spcAft>
                        <a:buNone/>
                      </a:pPr>
                      <a:r>
                        <a:rPr lang="es-ES" sz="1100" b="1" i="0" u="none" strike="noStrike" noProof="0">
                          <a:solidFill>
                            <a:srgbClr val="000000"/>
                          </a:solidFill>
                          <a:latin typeface="Calibri"/>
                        </a:rPr>
                        <a:t>El sistema al identificar una violación en la integridad del mensaje, el sistema guardara un log de lo sucedido y rechazara el mensaje</a:t>
                      </a:r>
                      <a:endParaRPr lang="es-ES_tradnl" sz="1100" b="0" i="0" u="none" strike="noStrike" noProof="0">
                        <a:solidFill>
                          <a:srgbClr val="174970"/>
                        </a:solidFill>
                        <a:latin typeface="Calibri"/>
                      </a:endParaRPr>
                    </a:p>
                  </a:txBody>
                  <a:tcPr>
                    <a:solidFill>
                      <a:schemeClr val="bg1">
                        <a:lumMod val="75000"/>
                      </a:schemeClr>
                    </a:solidFill>
                  </a:tcPr>
                </a:tc>
                <a:tc hMerge="1">
                  <a:txBody>
                    <a:bodyPr/>
                    <a:lstStyle/>
                    <a:p>
                      <a:endParaRPr lang="en-US" sz="1100" b="1">
                        <a:solidFill>
                          <a:srgbClr val="000000"/>
                        </a:solidFill>
                      </a:endParaRPr>
                    </a:p>
                  </a:txBody>
                  <a:tcPr>
                    <a:solidFill>
                      <a:schemeClr val="bg1">
                        <a:lumMod val="75000"/>
                      </a:schemeClr>
                    </a:solidFill>
                  </a:tcPr>
                </a:tc>
                <a:tc hMerge="1">
                  <a:txBody>
                    <a:bodyPr/>
                    <a:lstStyle/>
                    <a:p>
                      <a:endParaRPr lang="en-US" sz="1100" b="1">
                        <a:solidFill>
                          <a:srgbClr val="000000"/>
                        </a:solidFill>
                      </a:endParaRPr>
                    </a:p>
                  </a:txBody>
                  <a:tcPr>
                    <a:solidFill>
                      <a:schemeClr val="bg1">
                        <a:lumMod val="75000"/>
                      </a:schemeClr>
                    </a:solidFill>
                  </a:tcPr>
                </a:tc>
                <a:extLst>
                  <a:ext uri="{0D108BD9-81ED-4DB2-BD59-A6C34878D82A}">
                    <a16:rowId xmlns:a16="http://schemas.microsoft.com/office/drawing/2014/main" val="2565655683"/>
                  </a:ext>
                </a:extLst>
              </a:tr>
            </a:tbl>
          </a:graphicData>
        </a:graphic>
      </p:graphicFrame>
      <p:graphicFrame>
        <p:nvGraphicFramePr>
          <p:cNvPr id="14" name="Table 13">
            <a:extLst>
              <a:ext uri="{FF2B5EF4-FFF2-40B4-BE49-F238E27FC236}">
                <a16:creationId xmlns:a16="http://schemas.microsoft.com/office/drawing/2014/main" id="{9E789EE6-CC44-D44E-A8C7-308277751914}"/>
              </a:ext>
            </a:extLst>
          </p:cNvPr>
          <p:cNvGraphicFramePr>
            <a:graphicFrameLocks noGrp="1"/>
          </p:cNvGraphicFramePr>
          <p:nvPr>
            <p:extLst>
              <p:ext uri="{D42A27DB-BD31-4B8C-83A1-F6EECF244321}">
                <p14:modId xmlns:p14="http://schemas.microsoft.com/office/powerpoint/2010/main" val="729954370"/>
              </p:ext>
            </p:extLst>
          </p:nvPr>
        </p:nvGraphicFramePr>
        <p:xfrm>
          <a:off x="3275209" y="1376966"/>
          <a:ext cx="2592288" cy="1109312"/>
        </p:xfrm>
        <a:graphic>
          <a:graphicData uri="http://schemas.openxmlformats.org/drawingml/2006/table">
            <a:tbl>
              <a:tblPr firstRow="1" bandRow="1">
                <a:tableStyleId>{5C22544A-7EE6-4342-B048-85BDC9FD1C3A}</a:tableStyleId>
              </a:tblPr>
              <a:tblGrid>
                <a:gridCol w="856876">
                  <a:extLst>
                    <a:ext uri="{9D8B030D-6E8A-4147-A177-3AD203B41FA5}">
                      <a16:colId xmlns:a16="http://schemas.microsoft.com/office/drawing/2014/main" val="3074122083"/>
                    </a:ext>
                  </a:extLst>
                </a:gridCol>
                <a:gridCol w="1735412">
                  <a:extLst>
                    <a:ext uri="{9D8B030D-6E8A-4147-A177-3AD203B41FA5}">
                      <a16:colId xmlns:a16="http://schemas.microsoft.com/office/drawing/2014/main" val="1104832515"/>
                    </a:ext>
                  </a:extLst>
                </a:gridCol>
              </a:tblGrid>
              <a:tr h="341296">
                <a:tc gridSpan="2">
                  <a:txBody>
                    <a:bodyPr/>
                    <a:lstStyle/>
                    <a:p>
                      <a:pPr lvl="0" algn="ctr">
                        <a:buNone/>
                      </a:pPr>
                      <a:r>
                        <a:rPr lang="es-ES_tradnl" sz="1100" b="1" noProof="0">
                          <a:solidFill>
                            <a:srgbClr val="000000"/>
                          </a:solidFill>
                        </a:rPr>
                        <a:t>Seguridad</a:t>
                      </a:r>
                    </a:p>
                  </a:txBody>
                  <a:tcPr>
                    <a:solidFill>
                      <a:srgbClr val="92D050"/>
                    </a:solidFill>
                  </a:tcPr>
                </a:tc>
                <a:tc hMerge="1">
                  <a:txBody>
                    <a:bodyPr/>
                    <a:lstStyle/>
                    <a:p>
                      <a:endParaRPr lang="en-US"/>
                    </a:p>
                  </a:txBody>
                  <a:tcPr>
                    <a:solidFill>
                      <a:schemeClr val="tx1">
                        <a:lumMod val="40000"/>
                        <a:lumOff val="60000"/>
                      </a:schemeClr>
                    </a:solidFill>
                  </a:tcPr>
                </a:tc>
                <a:extLst>
                  <a:ext uri="{0D108BD9-81ED-4DB2-BD59-A6C34878D82A}">
                    <a16:rowId xmlns:a16="http://schemas.microsoft.com/office/drawing/2014/main" val="2684417783"/>
                  </a:ext>
                </a:extLst>
              </a:tr>
              <a:tr h="341296">
                <a:tc>
                  <a:txBody>
                    <a:bodyPr/>
                    <a:lstStyle/>
                    <a:p>
                      <a:r>
                        <a:rPr lang="es-ES_tradnl" sz="1100" noProof="0">
                          <a:solidFill>
                            <a:srgbClr val="000000"/>
                          </a:solidFill>
                        </a:rPr>
                        <a:t>Unidad:</a:t>
                      </a:r>
                    </a:p>
                  </a:txBody>
                  <a:tcPr>
                    <a:solidFill>
                      <a:schemeClr val="tx1">
                        <a:lumMod val="40000"/>
                        <a:lumOff val="60000"/>
                      </a:schemeClr>
                    </a:solidFill>
                  </a:tcPr>
                </a:tc>
                <a:tc>
                  <a:txBody>
                    <a:bodyPr/>
                    <a:lstStyle/>
                    <a:p>
                      <a:r>
                        <a:rPr lang="es-ES_tradnl" sz="1100" noProof="0">
                          <a:solidFill>
                            <a:srgbClr val="000000"/>
                          </a:solidFill>
                        </a:rPr>
                        <a:t>segundos</a:t>
                      </a:r>
                    </a:p>
                  </a:txBody>
                  <a:tcPr>
                    <a:solidFill>
                      <a:schemeClr val="tx1">
                        <a:lumMod val="40000"/>
                        <a:lumOff val="60000"/>
                      </a:schemeClr>
                    </a:solidFill>
                  </a:tcPr>
                </a:tc>
                <a:extLst>
                  <a:ext uri="{0D108BD9-81ED-4DB2-BD59-A6C34878D82A}">
                    <a16:rowId xmlns:a16="http://schemas.microsoft.com/office/drawing/2014/main" val="509062101"/>
                  </a:ext>
                </a:extLst>
              </a:tr>
              <a:tr h="341296">
                <a:tc>
                  <a:txBody>
                    <a:bodyPr/>
                    <a:lstStyle/>
                    <a:p>
                      <a:r>
                        <a:rPr lang="es-ES_tradnl" sz="1100" noProof="0">
                          <a:solidFill>
                            <a:srgbClr val="000000"/>
                          </a:solidFill>
                        </a:rPr>
                        <a:t>Respuesta esperada:</a:t>
                      </a:r>
                    </a:p>
                  </a:txBody>
                  <a:tcPr>
                    <a:solidFill>
                      <a:schemeClr val="tx1">
                        <a:lumMod val="40000"/>
                        <a:lumOff val="60000"/>
                      </a:schemeClr>
                    </a:solidFill>
                  </a:tcPr>
                </a:tc>
                <a:tc>
                  <a:txBody>
                    <a:bodyPr/>
                    <a:lstStyle/>
                    <a:p>
                      <a:r>
                        <a:rPr lang="es-ES_tradnl" sz="1100" noProof="0">
                          <a:solidFill>
                            <a:srgbClr val="000000"/>
                          </a:solidFill>
                        </a:rPr>
                        <a:t>0.2 s</a:t>
                      </a:r>
                    </a:p>
                  </a:txBody>
                  <a:tcPr>
                    <a:solidFill>
                      <a:schemeClr val="tx1">
                        <a:lumMod val="40000"/>
                        <a:lumOff val="60000"/>
                      </a:schemeClr>
                    </a:solidFill>
                  </a:tcPr>
                </a:tc>
                <a:extLst>
                  <a:ext uri="{0D108BD9-81ED-4DB2-BD59-A6C34878D82A}">
                    <a16:rowId xmlns:a16="http://schemas.microsoft.com/office/drawing/2014/main" val="2522535118"/>
                  </a:ext>
                </a:extLst>
              </a:tr>
            </a:tbl>
          </a:graphicData>
        </a:graphic>
      </p:graphicFrame>
      <p:sp>
        <p:nvSpPr>
          <p:cNvPr id="20" name="TextBox 19">
            <a:extLst>
              <a:ext uri="{FF2B5EF4-FFF2-40B4-BE49-F238E27FC236}">
                <a16:creationId xmlns:a16="http://schemas.microsoft.com/office/drawing/2014/main" id="{6A0B33B5-B00A-2E4B-BEE2-7F1CB955B7BD}"/>
              </a:ext>
            </a:extLst>
          </p:cNvPr>
          <p:cNvSpPr txBox="1"/>
          <p:nvPr/>
        </p:nvSpPr>
        <p:spPr>
          <a:xfrm>
            <a:off x="2526118" y="1509499"/>
            <a:ext cx="490840" cy="830997"/>
          </a:xfrm>
          <a:prstGeom prst="rect">
            <a:avLst/>
          </a:prstGeom>
          <a:noFill/>
        </p:spPr>
        <p:txBody>
          <a:bodyPr wrap="none" rtlCol="0">
            <a:spAutoFit/>
          </a:bodyPr>
          <a:lstStyle/>
          <a:p>
            <a:r>
              <a:rPr lang="es-ES_tradnl" sz="4800">
                <a:solidFill>
                  <a:srgbClr val="00B050"/>
                </a:solidFill>
              </a:rPr>
              <a:t>+</a:t>
            </a:r>
          </a:p>
        </p:txBody>
      </p:sp>
      <p:sp>
        <p:nvSpPr>
          <p:cNvPr id="2" name="Footer Placeholder 3">
            <a:extLst>
              <a:ext uri="{FF2B5EF4-FFF2-40B4-BE49-F238E27FC236}">
                <a16:creationId xmlns:a16="http://schemas.microsoft.com/office/drawing/2014/main" id="{30D24A70-D5EF-DB42-DC09-3BD973DB70D5}"/>
              </a:ext>
            </a:extLst>
          </p:cNvPr>
          <p:cNvSpPr txBox="1">
            <a:spLocks/>
          </p:cNvSpPr>
          <p:nvPr/>
        </p:nvSpPr>
        <p:spPr>
          <a:xfrm>
            <a:off x="1374141" y="6461033"/>
            <a:ext cx="6251676" cy="365125"/>
          </a:xfrm>
          <a:prstGeom prst="rect">
            <a:avLst/>
          </a:prstGeom>
        </p:spPr>
        <p:txBody>
          <a:bodyPr vert="horz" lIns="91440" tIns="45720" rIns="91440" bIns="45720" rtlCol="0" anchor="ctr"/>
          <a:lstStyle>
            <a:defPPr>
              <a:defRPr lang="es-CO"/>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s-CO"/>
              <a:t>© Universidad de Los Andes – Departamento de Sistemas y Computación</a:t>
            </a:r>
          </a:p>
        </p:txBody>
      </p:sp>
      <p:sp>
        <p:nvSpPr>
          <p:cNvPr id="6" name="TextBox 20">
            <a:extLst>
              <a:ext uri="{FF2B5EF4-FFF2-40B4-BE49-F238E27FC236}">
                <a16:creationId xmlns:a16="http://schemas.microsoft.com/office/drawing/2014/main" id="{1121598B-DD11-877F-6348-B25D4AF50450}"/>
              </a:ext>
            </a:extLst>
          </p:cNvPr>
          <p:cNvSpPr txBox="1"/>
          <p:nvPr/>
        </p:nvSpPr>
        <p:spPr>
          <a:xfrm>
            <a:off x="2575678" y="4841212"/>
            <a:ext cx="373820" cy="830997"/>
          </a:xfrm>
          <a:prstGeom prst="rect">
            <a:avLst/>
          </a:prstGeom>
          <a:noFill/>
        </p:spPr>
        <p:txBody>
          <a:bodyPr wrap="none" rtlCol="0">
            <a:spAutoFit/>
          </a:bodyPr>
          <a:ls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s-ES_tradnl" sz="4800">
                <a:solidFill>
                  <a:srgbClr val="C00000"/>
                </a:solidFill>
              </a:rPr>
              <a:t>-</a:t>
            </a:r>
          </a:p>
        </p:txBody>
      </p:sp>
      <p:graphicFrame>
        <p:nvGraphicFramePr>
          <p:cNvPr id="9" name="Table 8">
            <a:extLst>
              <a:ext uri="{FF2B5EF4-FFF2-40B4-BE49-F238E27FC236}">
                <a16:creationId xmlns:a16="http://schemas.microsoft.com/office/drawing/2014/main" id="{0085B085-B02C-464A-0E25-68CB2267821E}"/>
              </a:ext>
            </a:extLst>
          </p:cNvPr>
          <p:cNvGraphicFramePr>
            <a:graphicFrameLocks noGrp="1"/>
          </p:cNvGraphicFramePr>
          <p:nvPr>
            <p:extLst>
              <p:ext uri="{D42A27DB-BD31-4B8C-83A1-F6EECF244321}">
                <p14:modId xmlns:p14="http://schemas.microsoft.com/office/powerpoint/2010/main" val="157342689"/>
              </p:ext>
            </p:extLst>
          </p:nvPr>
        </p:nvGraphicFramePr>
        <p:xfrm>
          <a:off x="3273136" y="4554681"/>
          <a:ext cx="2638633" cy="1212163"/>
        </p:xfrm>
        <a:graphic>
          <a:graphicData uri="http://schemas.openxmlformats.org/drawingml/2006/table">
            <a:tbl>
              <a:tblPr bandRow="1">
                <a:tableStyleId>{5C22544A-7EE6-4342-B048-85BDC9FD1C3A}</a:tableStyleId>
              </a:tblPr>
              <a:tblGrid>
                <a:gridCol w="866562">
                  <a:extLst>
                    <a:ext uri="{9D8B030D-6E8A-4147-A177-3AD203B41FA5}">
                      <a16:colId xmlns:a16="http://schemas.microsoft.com/office/drawing/2014/main" val="3526034826"/>
                    </a:ext>
                  </a:extLst>
                </a:gridCol>
                <a:gridCol w="1772071">
                  <a:extLst>
                    <a:ext uri="{9D8B030D-6E8A-4147-A177-3AD203B41FA5}">
                      <a16:colId xmlns:a16="http://schemas.microsoft.com/office/drawing/2014/main" val="45960051"/>
                    </a:ext>
                  </a:extLst>
                </a:gridCol>
              </a:tblGrid>
              <a:tr h="320457">
                <a:tc gridSpan="2">
                  <a:txBody>
                    <a:bodyPr/>
                    <a:lstStyle/>
                    <a:p>
                      <a:pPr algn="ctr" fontAlgn="base">
                        <a:lnSpc>
                          <a:spcPts val="1350"/>
                        </a:lnSpc>
                        <a:buNone/>
                      </a:pPr>
                      <a:endParaRPr lang="es-ES" sz="1100" b="0">
                        <a:solidFill>
                          <a:srgbClr val="000000"/>
                        </a:solidFill>
                        <a:effectLst/>
                        <a:latin typeface="Calibri"/>
                      </a:endParaRPr>
                    </a:p>
                  </a:txBody>
                  <a:tcPr>
                    <a:lnL w="16859" cap="flat" cmpd="sng" algn="ctr">
                      <a:solidFill>
                        <a:srgbClr val="FFFFFF"/>
                      </a:solidFill>
                      <a:prstDash val="solid"/>
                      <a:round/>
                      <a:headEnd type="none" w="med" len="med"/>
                      <a:tailEnd type="none" w="med" len="med"/>
                    </a:lnL>
                    <a:lnR w="16859" cap="flat" cmpd="sng" algn="ctr">
                      <a:solidFill>
                        <a:srgbClr val="FFFFFF"/>
                      </a:solidFill>
                      <a:prstDash val="solid"/>
                      <a:round/>
                      <a:headEnd type="none" w="med" len="med"/>
                      <a:tailEnd type="none" w="med" len="med"/>
                    </a:lnR>
                    <a:lnT w="16859" cap="flat" cmpd="sng" algn="ctr">
                      <a:solidFill>
                        <a:srgbClr val="FFFFFF"/>
                      </a:solidFill>
                      <a:prstDash val="solid"/>
                      <a:round/>
                      <a:headEnd type="none" w="med" len="med"/>
                      <a:tailEnd type="none" w="med" len="med"/>
                    </a:lnT>
                    <a:lnB w="50587" cap="flat" cmpd="sng" algn="ctr">
                      <a:solidFill>
                        <a:srgbClr val="FFFFFF"/>
                      </a:solidFill>
                      <a:prstDash val="solid"/>
                      <a:round/>
                      <a:headEnd type="none" w="med" len="med"/>
                      <a:tailEnd type="none" w="med" len="med"/>
                    </a:lnB>
                    <a:solidFill>
                      <a:srgbClr val="FF6666"/>
                    </a:solidFill>
                  </a:tcPr>
                </a:tc>
                <a:tc hMerge="1">
                  <a:txBody>
                    <a:bodyPr/>
                    <a:lstStyle/>
                    <a:p>
                      <a:endParaRPr lang="en-GB"/>
                    </a:p>
                  </a:txBody>
                  <a:tcPr/>
                </a:tc>
                <a:extLst>
                  <a:ext uri="{0D108BD9-81ED-4DB2-BD59-A6C34878D82A}">
                    <a16:rowId xmlns:a16="http://schemas.microsoft.com/office/drawing/2014/main" val="2283771740"/>
                  </a:ext>
                </a:extLst>
              </a:tr>
              <a:tr h="445853">
                <a:tc>
                  <a:txBody>
                    <a:bodyPr/>
                    <a:lstStyle/>
                    <a:p>
                      <a:pPr fontAlgn="base">
                        <a:lnSpc>
                          <a:spcPts val="1350"/>
                        </a:lnSpc>
                        <a:buNone/>
                      </a:pPr>
                      <a:r>
                        <a:rPr lang="es-ES" sz="1100">
                          <a:solidFill>
                            <a:srgbClr val="000000"/>
                          </a:solidFill>
                          <a:effectLst/>
                          <a:latin typeface="Calibri"/>
                        </a:rPr>
                        <a:t>Prioridad</a:t>
                      </a:r>
                      <a:endParaRPr lang="es-ES">
                        <a:solidFill>
                          <a:srgbClr val="174970"/>
                        </a:solidFill>
                        <a:effectLst/>
                        <a:latin typeface="Calibri"/>
                      </a:endParaRPr>
                    </a:p>
                  </a:txBody>
                  <a:tcPr>
                    <a:lnL w="16859" cap="flat" cmpd="sng" algn="ctr">
                      <a:solidFill>
                        <a:srgbClr val="FFFFFF"/>
                      </a:solidFill>
                      <a:prstDash val="solid"/>
                      <a:round/>
                      <a:headEnd type="none" w="med" len="med"/>
                      <a:tailEnd type="none" w="med" len="med"/>
                    </a:lnL>
                    <a:lnR w="16859" cap="flat" cmpd="sng" algn="ctr">
                      <a:solidFill>
                        <a:srgbClr val="FFFFFF"/>
                      </a:solidFill>
                      <a:prstDash val="solid"/>
                      <a:round/>
                      <a:headEnd type="none" w="med" len="med"/>
                      <a:tailEnd type="none" w="med" len="med"/>
                    </a:lnR>
                    <a:lnT w="50587" cap="flat" cmpd="sng" algn="ctr">
                      <a:solidFill>
                        <a:srgbClr val="FFFFFF"/>
                      </a:solidFill>
                      <a:prstDash val="solid"/>
                      <a:round/>
                      <a:headEnd type="none" w="med" len="med"/>
                      <a:tailEnd type="none" w="med" len="med"/>
                    </a:lnT>
                    <a:lnB w="16859" cap="flat" cmpd="sng" algn="ctr">
                      <a:solidFill>
                        <a:srgbClr val="FFFFFF"/>
                      </a:solidFill>
                      <a:prstDash val="solid"/>
                      <a:round/>
                      <a:headEnd type="none" w="med" len="med"/>
                      <a:tailEnd type="none" w="med" len="med"/>
                    </a:lnB>
                    <a:solidFill>
                      <a:srgbClr val="83BAE5"/>
                    </a:solidFill>
                  </a:tcPr>
                </a:tc>
                <a:tc>
                  <a:txBody>
                    <a:bodyPr/>
                    <a:lstStyle/>
                    <a:p>
                      <a:pPr fontAlgn="t">
                        <a:buNone/>
                      </a:pPr>
                      <a:endParaRPr lang="en-GB" sz="1100" kern="1200">
                        <a:solidFill>
                          <a:srgbClr val="000000"/>
                        </a:solidFill>
                        <a:latin typeface="+mn-lt"/>
                        <a:ea typeface="+mn-ea"/>
                        <a:cs typeface="+mn-cs"/>
                      </a:endParaRPr>
                    </a:p>
                  </a:txBody>
                  <a:tcPr>
                    <a:lnL w="16859" cap="flat" cmpd="sng" algn="ctr">
                      <a:solidFill>
                        <a:srgbClr val="FFFFFF"/>
                      </a:solidFill>
                      <a:prstDash val="solid"/>
                      <a:round/>
                      <a:headEnd type="none" w="med" len="med"/>
                      <a:tailEnd type="none" w="med" len="med"/>
                    </a:lnL>
                    <a:lnR w="16859" cap="flat" cmpd="sng" algn="ctr">
                      <a:solidFill>
                        <a:srgbClr val="FFFFFF"/>
                      </a:solidFill>
                      <a:prstDash val="solid"/>
                      <a:round/>
                      <a:headEnd type="none" w="med" len="med"/>
                      <a:tailEnd type="none" w="med" len="med"/>
                    </a:lnR>
                    <a:lnT w="50587" cap="flat" cmpd="sng" algn="ctr">
                      <a:solidFill>
                        <a:srgbClr val="FFFFFF"/>
                      </a:solidFill>
                      <a:prstDash val="solid"/>
                      <a:round/>
                      <a:headEnd type="none" w="med" len="med"/>
                      <a:tailEnd type="none" w="med" len="med"/>
                    </a:lnT>
                    <a:lnB w="16859" cap="flat" cmpd="sng" algn="ctr">
                      <a:solidFill>
                        <a:srgbClr val="FFFFFF"/>
                      </a:solidFill>
                      <a:prstDash val="solid"/>
                      <a:round/>
                      <a:headEnd type="none" w="med" len="med"/>
                      <a:tailEnd type="none" w="med" len="med"/>
                    </a:lnB>
                    <a:solidFill>
                      <a:srgbClr val="83BAE5"/>
                    </a:solidFill>
                  </a:tcPr>
                </a:tc>
                <a:extLst>
                  <a:ext uri="{0D108BD9-81ED-4DB2-BD59-A6C34878D82A}">
                    <a16:rowId xmlns:a16="http://schemas.microsoft.com/office/drawing/2014/main" val="3421748657"/>
                  </a:ext>
                </a:extLst>
              </a:tr>
              <a:tr h="445853">
                <a:tc>
                  <a:txBody>
                    <a:bodyPr/>
                    <a:lstStyle/>
                    <a:p>
                      <a:pPr fontAlgn="base">
                        <a:lnSpc>
                          <a:spcPts val="1350"/>
                        </a:lnSpc>
                        <a:buNone/>
                      </a:pPr>
                      <a:r>
                        <a:rPr lang="es-ES" sz="1100">
                          <a:solidFill>
                            <a:srgbClr val="000000"/>
                          </a:solidFill>
                          <a:effectLst/>
                          <a:latin typeface="Calibri"/>
                        </a:rPr>
                        <a:t>Impacto</a:t>
                      </a:r>
                      <a:endParaRPr lang="es-ES">
                        <a:solidFill>
                          <a:srgbClr val="174970"/>
                        </a:solidFill>
                        <a:effectLst/>
                        <a:latin typeface="Calibri"/>
                      </a:endParaRPr>
                    </a:p>
                  </a:txBody>
                  <a:tcPr>
                    <a:lnL w="16859" cap="flat" cmpd="sng" algn="ctr">
                      <a:solidFill>
                        <a:srgbClr val="FFFFFF"/>
                      </a:solidFill>
                      <a:prstDash val="solid"/>
                      <a:round/>
                      <a:headEnd type="none" w="med" len="med"/>
                      <a:tailEnd type="none" w="med" len="med"/>
                    </a:lnL>
                    <a:lnR w="16859" cap="flat" cmpd="sng" algn="ctr">
                      <a:solidFill>
                        <a:srgbClr val="FFFFFF"/>
                      </a:solidFill>
                      <a:prstDash val="solid"/>
                      <a:round/>
                      <a:headEnd type="none" w="med" len="med"/>
                      <a:tailEnd type="none" w="med" len="med"/>
                    </a:lnR>
                    <a:lnT w="16859" cap="flat" cmpd="sng" algn="ctr">
                      <a:solidFill>
                        <a:srgbClr val="FFFFFF"/>
                      </a:solidFill>
                      <a:prstDash val="solid"/>
                      <a:round/>
                      <a:headEnd type="none" w="med" len="med"/>
                      <a:tailEnd type="none" w="med" len="med"/>
                    </a:lnT>
                    <a:lnB w="16859" cap="flat" cmpd="sng" algn="ctr">
                      <a:solidFill>
                        <a:srgbClr val="FFFFFF"/>
                      </a:solidFill>
                      <a:prstDash val="solid"/>
                      <a:round/>
                      <a:headEnd type="none" w="med" len="med"/>
                      <a:tailEnd type="none" w="med" len="med"/>
                    </a:lnB>
                    <a:solidFill>
                      <a:srgbClr val="83BAE5"/>
                    </a:solidFill>
                  </a:tcPr>
                </a:tc>
                <a:tc>
                  <a:txBody>
                    <a:bodyPr/>
                    <a:lstStyle/>
                    <a:p>
                      <a:pPr lvl="0">
                        <a:buNone/>
                      </a:pPr>
                      <a:endParaRPr lang="en-GB" sz="1100" b="0" i="0" u="none" strike="noStrike" noProof="0">
                        <a:solidFill>
                          <a:srgbClr val="000000"/>
                        </a:solidFill>
                        <a:effectLst/>
                        <a:latin typeface="Calibri"/>
                      </a:endParaRPr>
                    </a:p>
                  </a:txBody>
                  <a:tcPr>
                    <a:lnL w="16859" cap="flat" cmpd="sng" algn="ctr">
                      <a:solidFill>
                        <a:srgbClr val="FFFFFF"/>
                      </a:solidFill>
                      <a:prstDash val="solid"/>
                      <a:round/>
                      <a:headEnd type="none" w="med" len="med"/>
                      <a:tailEnd type="none" w="med" len="med"/>
                    </a:lnL>
                    <a:lnR w="16859" cap="flat" cmpd="sng" algn="ctr">
                      <a:solidFill>
                        <a:srgbClr val="FFFFFF"/>
                      </a:solidFill>
                      <a:prstDash val="solid"/>
                      <a:round/>
                      <a:headEnd type="none" w="med" len="med"/>
                      <a:tailEnd type="none" w="med" len="med"/>
                    </a:lnR>
                    <a:lnT w="16859" cap="flat" cmpd="sng" algn="ctr">
                      <a:solidFill>
                        <a:srgbClr val="FFFFFF"/>
                      </a:solidFill>
                      <a:prstDash val="solid"/>
                      <a:round/>
                      <a:headEnd type="none" w="med" len="med"/>
                      <a:tailEnd type="none" w="med" len="med"/>
                    </a:lnT>
                    <a:lnB w="16859" cap="flat" cmpd="sng" algn="ctr">
                      <a:solidFill>
                        <a:srgbClr val="FFFFFF"/>
                      </a:solidFill>
                      <a:prstDash val="solid"/>
                      <a:round/>
                      <a:headEnd type="none" w="med" len="med"/>
                      <a:tailEnd type="none" w="med" len="med"/>
                    </a:lnB>
                    <a:solidFill>
                      <a:srgbClr val="83BAE5"/>
                    </a:solidFill>
                  </a:tcPr>
                </a:tc>
                <a:extLst>
                  <a:ext uri="{0D108BD9-81ED-4DB2-BD59-A6C34878D82A}">
                    <a16:rowId xmlns:a16="http://schemas.microsoft.com/office/drawing/2014/main" val="1320364449"/>
                  </a:ext>
                </a:extLst>
              </a:tr>
            </a:tbl>
          </a:graphicData>
        </a:graphic>
      </p:graphicFrame>
    </p:spTree>
    <p:extLst>
      <p:ext uri="{BB962C8B-B14F-4D97-AF65-F5344CB8AC3E}">
        <p14:creationId xmlns:p14="http://schemas.microsoft.com/office/powerpoint/2010/main" val="9107942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fld id="{0AEE6DC9-5AC4-4174-887C-07A615CCC701}" type="slidenum">
              <a:rPr lang="es-CO" smtClean="0"/>
              <a:pPr/>
              <a:t>9</a:t>
            </a:fld>
            <a:endParaRPr lang="es-CO"/>
          </a:p>
        </p:txBody>
      </p:sp>
      <p:sp>
        <p:nvSpPr>
          <p:cNvPr id="8" name="TextBox 7">
            <a:extLst>
              <a:ext uri="{FF2B5EF4-FFF2-40B4-BE49-F238E27FC236}">
                <a16:creationId xmlns:a16="http://schemas.microsoft.com/office/drawing/2014/main" id="{C3D3238E-BFF1-0144-9BB0-70A30A33FF08}"/>
              </a:ext>
            </a:extLst>
          </p:cNvPr>
          <p:cNvSpPr txBox="1"/>
          <p:nvPr/>
        </p:nvSpPr>
        <p:spPr>
          <a:xfrm>
            <a:off x="323528" y="1124744"/>
            <a:ext cx="8280920" cy="461665"/>
          </a:xfrm>
          <a:prstGeom prst="rect">
            <a:avLst/>
          </a:prstGeom>
          <a:solidFill>
            <a:schemeClr val="bg1">
              <a:lumMod val="85000"/>
            </a:schemeClr>
          </a:solidFill>
        </p:spPr>
        <p:txBody>
          <a:bodyPr wrap="square" rtlCol="0">
            <a:spAutoFit/>
          </a:bodyPr>
          <a:lstStyle/>
          <a:p>
            <a:r>
              <a:rPr lang="es-ES_tradnl" sz="1200" b="1"/>
              <a:t>Paso 2- Establecer los motivadores de la iteración: </a:t>
            </a:r>
            <a:r>
              <a:rPr lang="es-ES_tradnl" sz="1200"/>
              <a:t>Una ronda de diseño debe tener un objetivo alcanzable, permite decidir un criterio de terminación de la ronda y estable las actividades de diseño que comprenden la ronda</a:t>
            </a:r>
          </a:p>
        </p:txBody>
      </p:sp>
      <p:graphicFrame>
        <p:nvGraphicFramePr>
          <p:cNvPr id="9" name="Table 8">
            <a:extLst>
              <a:ext uri="{FF2B5EF4-FFF2-40B4-BE49-F238E27FC236}">
                <a16:creationId xmlns:a16="http://schemas.microsoft.com/office/drawing/2014/main" id="{674E3414-D2BA-3D41-BAEC-BDDF5879A1D8}"/>
              </a:ext>
            </a:extLst>
          </p:cNvPr>
          <p:cNvGraphicFramePr>
            <a:graphicFrameLocks noGrp="1"/>
          </p:cNvGraphicFramePr>
          <p:nvPr>
            <p:extLst>
              <p:ext uri="{D42A27DB-BD31-4B8C-83A1-F6EECF244321}">
                <p14:modId xmlns:p14="http://schemas.microsoft.com/office/powerpoint/2010/main" val="488656173"/>
              </p:ext>
            </p:extLst>
          </p:nvPr>
        </p:nvGraphicFramePr>
        <p:xfrm>
          <a:off x="323528" y="2204864"/>
          <a:ext cx="8280920" cy="2021840"/>
        </p:xfrm>
        <a:graphic>
          <a:graphicData uri="http://schemas.openxmlformats.org/drawingml/2006/table">
            <a:tbl>
              <a:tblPr firstRow="1" bandRow="1">
                <a:tableStyleId>{5C22544A-7EE6-4342-B048-85BDC9FD1C3A}</a:tableStyleId>
              </a:tblPr>
              <a:tblGrid>
                <a:gridCol w="4140460">
                  <a:extLst>
                    <a:ext uri="{9D8B030D-6E8A-4147-A177-3AD203B41FA5}">
                      <a16:colId xmlns:a16="http://schemas.microsoft.com/office/drawing/2014/main" val="578614097"/>
                    </a:ext>
                  </a:extLst>
                </a:gridCol>
                <a:gridCol w="4140460">
                  <a:extLst>
                    <a:ext uri="{9D8B030D-6E8A-4147-A177-3AD203B41FA5}">
                      <a16:colId xmlns:a16="http://schemas.microsoft.com/office/drawing/2014/main" val="3337781360"/>
                    </a:ext>
                  </a:extLst>
                </a:gridCol>
              </a:tblGrid>
              <a:tr h="370840">
                <a:tc>
                  <a:txBody>
                    <a:bodyPr/>
                    <a:lstStyle/>
                    <a:p>
                      <a:r>
                        <a:rPr lang="es-ES_tradnl" sz="1200" noProof="0"/>
                        <a:t>Motivador</a:t>
                      </a:r>
                    </a:p>
                  </a:txBody>
                  <a:tcPr/>
                </a:tc>
                <a:tc>
                  <a:txBody>
                    <a:bodyPr/>
                    <a:lstStyle/>
                    <a:p>
                      <a:r>
                        <a:rPr lang="es-ES_tradnl" sz="1200" noProof="0"/>
                        <a:t>Descripción</a:t>
                      </a:r>
                    </a:p>
                  </a:txBody>
                  <a:tcPr/>
                </a:tc>
                <a:extLst>
                  <a:ext uri="{0D108BD9-81ED-4DB2-BD59-A6C34878D82A}">
                    <a16:rowId xmlns:a16="http://schemas.microsoft.com/office/drawing/2014/main" val="4219629872"/>
                  </a:ext>
                </a:extLst>
              </a:tr>
              <a:tr h="370840">
                <a:tc>
                  <a:txBody>
                    <a:bodyPr/>
                    <a:lstStyle/>
                    <a:p>
                      <a:r>
                        <a:rPr lang="es-MX" sz="1200" noProof="0"/>
                        <a:t>Consultar en el inventario la cantidad disponible de un producto. </a:t>
                      </a:r>
                      <a:endParaRPr lang="es-ES_tradnl" sz="1200" noProof="0"/>
                    </a:p>
                  </a:txBody>
                  <a:tcPr/>
                </a:tc>
                <a:tc>
                  <a:txBody>
                    <a:bodyPr/>
                    <a:lstStyle/>
                    <a:p>
                      <a:r>
                        <a:rPr lang="es-MX" sz="1200" noProof="0"/>
                        <a:t>Garantizar que los tenderos y vendedores al consultar un producto obtengan la cantidad disponible exacta en el inventario en 0.6s.</a:t>
                      </a:r>
                      <a:endParaRPr lang="es-ES_tradnl" sz="1200" noProof="0"/>
                    </a:p>
                  </a:txBody>
                  <a:tcPr/>
                </a:tc>
                <a:extLst>
                  <a:ext uri="{0D108BD9-81ED-4DB2-BD59-A6C34878D82A}">
                    <a16:rowId xmlns:a16="http://schemas.microsoft.com/office/drawing/2014/main" val="1158400812"/>
                  </a:ext>
                </a:extLst>
              </a:tr>
              <a:tr h="370840">
                <a:tc>
                  <a:txBody>
                    <a:bodyPr/>
                    <a:lstStyle/>
                    <a:p>
                      <a:r>
                        <a:rPr lang="es-MX" sz="1200" noProof="0"/>
                        <a:t>Seguridad en integridad al realizar un pedido por parte del vendedor o tendero.</a:t>
                      </a:r>
                      <a:endParaRPr lang="es-ES_tradnl" sz="1200" noProof="0"/>
                    </a:p>
                  </a:txBody>
                  <a:tcPr/>
                </a:tc>
                <a:tc>
                  <a:txBody>
                    <a:bodyPr/>
                    <a:lstStyle/>
                    <a:p>
                      <a:r>
                        <a:rPr lang="es-MX" sz="1200" noProof="0"/>
                        <a:t>Garantizar que al registrar un pedido no sea posible alterar cantidades, precios u otra información, asegurando que todo pedido manipulado sea detectado y rechazado.</a:t>
                      </a:r>
                      <a:endParaRPr lang="es-ES_tradnl" sz="1200" noProof="0"/>
                    </a:p>
                  </a:txBody>
                  <a:tcPr/>
                </a:tc>
                <a:extLst>
                  <a:ext uri="{0D108BD9-81ED-4DB2-BD59-A6C34878D82A}">
                    <a16:rowId xmlns:a16="http://schemas.microsoft.com/office/drawing/2014/main" val="1304802258"/>
                  </a:ext>
                </a:extLst>
              </a:tr>
              <a:tr h="370840">
                <a:tc>
                  <a:txBody>
                    <a:bodyPr/>
                    <a:lstStyle/>
                    <a:p>
                      <a:endParaRPr lang="es-ES_tradnl" sz="1200" noProof="0"/>
                    </a:p>
                  </a:txBody>
                  <a:tcPr/>
                </a:tc>
                <a:tc>
                  <a:txBody>
                    <a:bodyPr/>
                    <a:lstStyle/>
                    <a:p>
                      <a:endParaRPr lang="es-ES_tradnl" sz="1200" noProof="0"/>
                    </a:p>
                  </a:txBody>
                  <a:tcPr/>
                </a:tc>
                <a:extLst>
                  <a:ext uri="{0D108BD9-81ED-4DB2-BD59-A6C34878D82A}">
                    <a16:rowId xmlns:a16="http://schemas.microsoft.com/office/drawing/2014/main" val="1028424541"/>
                  </a:ext>
                </a:extLst>
              </a:tr>
            </a:tbl>
          </a:graphicData>
        </a:graphic>
      </p:graphicFrame>
      <p:sp>
        <p:nvSpPr>
          <p:cNvPr id="2" name="Footer Placeholder 3">
            <a:extLst>
              <a:ext uri="{FF2B5EF4-FFF2-40B4-BE49-F238E27FC236}">
                <a16:creationId xmlns:a16="http://schemas.microsoft.com/office/drawing/2014/main" id="{33C3D0A5-A26E-2F03-546B-D8DAA5B781FC}"/>
              </a:ext>
            </a:extLst>
          </p:cNvPr>
          <p:cNvSpPr txBox="1">
            <a:spLocks/>
          </p:cNvSpPr>
          <p:nvPr/>
        </p:nvSpPr>
        <p:spPr>
          <a:xfrm>
            <a:off x="1374141" y="6461033"/>
            <a:ext cx="6251676" cy="365125"/>
          </a:xfrm>
          <a:prstGeom prst="rect">
            <a:avLst/>
          </a:prstGeom>
        </p:spPr>
        <p:txBody>
          <a:bodyPr vert="horz" lIns="91440" tIns="45720" rIns="91440" bIns="45720" rtlCol="0" anchor="ctr"/>
          <a:lstStyle>
            <a:defPPr>
              <a:defRPr lang="es-CO"/>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s-CO"/>
              <a:t>© Universidad de Los Andes – Departamento de Sistemas y Computación</a:t>
            </a:r>
          </a:p>
        </p:txBody>
      </p:sp>
    </p:spTree>
    <p:extLst>
      <p:ext uri="{BB962C8B-B14F-4D97-AF65-F5344CB8AC3E}">
        <p14:creationId xmlns:p14="http://schemas.microsoft.com/office/powerpoint/2010/main" val="198856905"/>
      </p:ext>
    </p:extLst>
  </p:cSld>
  <p:clrMapOvr>
    <a:masterClrMapping/>
  </p:clrMapOvr>
</p:sld>
</file>

<file path=ppt/theme/theme1.xml><?xml version="1.0" encoding="utf-8"?>
<a:theme xmlns:a="http://schemas.openxmlformats.org/drawingml/2006/main" name="Tema de Office">
  <a:themeElements>
    <a:clrScheme name="Personalizado 11">
      <a:dk1>
        <a:srgbClr val="174970"/>
      </a:dk1>
      <a:lt1>
        <a:sysClr val="window" lastClr="FFFFFF"/>
      </a:lt1>
      <a:dk2>
        <a:srgbClr val="3B3059"/>
      </a:dk2>
      <a:lt2>
        <a:srgbClr val="EEECE1"/>
      </a:lt2>
      <a:accent1>
        <a:srgbClr val="2F4A6E"/>
      </a:accent1>
      <a:accent2>
        <a:srgbClr val="B31166"/>
      </a:accent2>
      <a:accent3>
        <a:srgbClr val="E45F3C"/>
      </a:accent3>
      <a:accent4>
        <a:srgbClr val="E9943A"/>
      </a:accent4>
      <a:accent5>
        <a:srgbClr val="9B6BF2"/>
      </a:accent5>
      <a:accent6>
        <a:srgbClr val="FF0000"/>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E2E172189CFDDE4FB147DB9702EB0992" ma:contentTypeVersion="11" ma:contentTypeDescription="Crear nuevo documento." ma:contentTypeScope="" ma:versionID="1a073317c02e244d5ffca1eb0def8682">
  <xsd:schema xmlns:xsd="http://www.w3.org/2001/XMLSchema" xmlns:xs="http://www.w3.org/2001/XMLSchema" xmlns:p="http://schemas.microsoft.com/office/2006/metadata/properties" xmlns:ns2="9ba872fe-ebe7-44ee-97e3-5e5488f75d03" xmlns:ns3="7e18fa01-6860-4b34-97e3-8e9dc06f10c0" targetNamespace="http://schemas.microsoft.com/office/2006/metadata/properties" ma:root="true" ma:fieldsID="d517e5c8d95bcccb6d38a8cf700f4c24" ns2:_="" ns3:_="">
    <xsd:import namespace="9ba872fe-ebe7-44ee-97e3-5e5488f75d03"/>
    <xsd:import namespace="7e18fa01-6860-4b34-97e3-8e9dc06f10c0"/>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DateTaken"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ba872fe-ebe7-44ee-97e3-5e5488f75d0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DateTaken" ma:index="11" nillable="true" ma:displayName="MediaServiceDateTaken" ma:hidden="true" ma:indexed="true" ma:internalName="MediaServiceDateTaken" ma:readOnly="true">
      <xsd:simpleType>
        <xsd:restriction base="dms:Text"/>
      </xsd:simpleType>
    </xsd:element>
    <xsd:element name="lcf76f155ced4ddcb4097134ff3c332f" ma:index="13" nillable="true" ma:taxonomy="true" ma:internalName="lcf76f155ced4ddcb4097134ff3c332f" ma:taxonomyFieldName="MediaServiceImageTags" ma:displayName="Etiquetas de imagen" ma:readOnly="false" ma:fieldId="{5cf76f15-5ced-4ddc-b409-7134ff3c332f}" ma:taxonomyMulti="true" ma:sspId="a38e7027-190f-4f90-8839-9f8250567d86" ma:termSetId="09814cd3-568e-fe90-9814-8d621ff8fb84" ma:anchorId="fba54fb3-c3e1-fe81-a776-ca4b69148c4d" ma:open="true" ma:isKeyword="false">
      <xsd:complexType>
        <xsd:sequence>
          <xsd:element ref="pc:Terms" minOccurs="0" maxOccurs="1"/>
        </xsd:sequence>
      </xsd:complex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LengthInSeconds" ma:index="18"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7e18fa01-6860-4b34-97e3-8e9dc06f10c0"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489992b0-b469-4b26-ba9f-1c5bc1d60123}" ma:internalName="TaxCatchAll" ma:showField="CatchAllData" ma:web="7e18fa01-6860-4b34-97e3-8e9dc06f10c0">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9ba872fe-ebe7-44ee-97e3-5e5488f75d03">
      <Terms xmlns="http://schemas.microsoft.com/office/infopath/2007/PartnerControls"/>
    </lcf76f155ced4ddcb4097134ff3c332f>
    <TaxCatchAll xmlns="7e18fa01-6860-4b34-97e3-8e9dc06f10c0" xsi:nil="true"/>
  </documentManagement>
</p:properties>
</file>

<file path=customXml/itemProps1.xml><?xml version="1.0" encoding="utf-8"?>
<ds:datastoreItem xmlns:ds="http://schemas.openxmlformats.org/officeDocument/2006/customXml" ds:itemID="{23D9A379-89C6-4740-A81D-2BEAC0749541}">
  <ds:schemaRefs>
    <ds:schemaRef ds:uri="7e18fa01-6860-4b34-97e3-8e9dc06f10c0"/>
    <ds:schemaRef ds:uri="9ba872fe-ebe7-44ee-97e3-5e5488f75d03"/>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02CE1929-053C-40A9-979E-D5334201517E}">
  <ds:schemaRefs>
    <ds:schemaRef ds:uri="http://schemas.microsoft.com/sharepoint/v3/contenttype/forms"/>
  </ds:schemaRefs>
</ds:datastoreItem>
</file>

<file path=customXml/itemProps3.xml><?xml version="1.0" encoding="utf-8"?>
<ds:datastoreItem xmlns:ds="http://schemas.openxmlformats.org/officeDocument/2006/customXml" ds:itemID="{6536916F-EADB-447D-A1E5-9B96F0191981}">
  <ds:schemaRefs>
    <ds:schemaRef ds:uri="7e18fa01-6860-4b34-97e3-8e9dc06f10c0"/>
    <ds:schemaRef ds:uri="9ba872fe-ebe7-44ee-97e3-5e5488f75d03"/>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Metadata/LabelInfo.xml><?xml version="1.0" encoding="utf-8"?>
<clbl:labelList xmlns:clbl="http://schemas.microsoft.com/office/2020/mipLabelMetadata">
  <clbl:label id="{fabd047c-ff48-492a-8bbb-8f98b9fb9cca}" enabled="0" method="" siteId="{fabd047c-ff48-492a-8bbb-8f98b9fb9cca}" removed="1"/>
</clbl:labelList>
</file>

<file path=docProps/app.xml><?xml version="1.0" encoding="utf-8"?>
<Properties xmlns="http://schemas.openxmlformats.org/officeDocument/2006/extended-properties" xmlns:vt="http://schemas.openxmlformats.org/officeDocument/2006/docPropsVTypes">
  <Template>Tema1</Template>
  <Application>Microsoft Office PowerPoint</Application>
  <PresentationFormat>On-screen Show (4:3)</PresentationFormat>
  <Slides>29</Slides>
  <Notes>17</Notes>
  <HiddenSlides>0</HiddenSlide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Tema de Office</vt:lpstr>
      <vt:lpstr>ARTI 4109 -  Arquitecturas de Software</vt:lpstr>
      <vt:lpstr>Trabajo en Grupo</vt:lpstr>
      <vt:lpstr>Trabajo en Grupo - Reto 2</vt:lpstr>
      <vt:lpstr>PowerPoint Presentation</vt:lpstr>
      <vt:lpstr>ASRs⭐</vt:lpstr>
      <vt:lpstr>ASRs⭐</vt:lpstr>
      <vt:lpstr>ASRs</vt:lpstr>
      <vt:lpstr>ASRs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Universidad de los Andes</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MISO4206</dc:title>
  <dc:subject/>
  <dc:creator>Dario Correal</dc:creator>
  <cp:keywords/>
  <dc:description/>
  <cp:revision>1</cp:revision>
  <dcterms:created xsi:type="dcterms:W3CDTF">2015-03-17T14:11:57Z</dcterms:created>
  <dcterms:modified xsi:type="dcterms:W3CDTF">2025-10-12T02:54:16Z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0x010100E2E172189CFDDE4FB147DB9702EB0992</vt:lpwstr>
  </property>
  <property fmtid="{D5CDD505-2E9C-101B-9397-08002B2CF9AE}" pid="3" name="MediaServiceImageTags">
    <vt:lpwstr/>
  </property>
</Properties>
</file>