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270" r:id="rId12"/>
    <p:sldId id="308" r:id="rId13"/>
    <p:sldId id="309" r:id="rId14"/>
    <p:sldId id="310" r:id="rId15"/>
    <p:sldId id="311" r:id="rId16"/>
    <p:sldId id="32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280" units="cm"/>
          <inkml:channel name="T" type="integer" max="2.14748E9" units="dev"/>
        </inkml:traceFormat>
        <inkml:channelProperties>
          <inkml:channelProperty channel="X" name="resolution" value="74.13127" units="1/cm"/>
          <inkml:channelProperty channel="Y" name="resolution" value="73.98844" units="1/cm"/>
          <inkml:channelProperty channel="T" name="resolution" value="1" units="1/dev"/>
        </inkml:channelProperties>
      </inkml:inkSource>
      <inkml:timestamp xml:id="ts0" timeString="2020-09-10T15:29:10.4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26300 9419 0,'0'0'0,"-18"0"203,-17 0-171,17 0-17,0 0 1,-17 18 0,-18 17-1,0 18 1,18-35-16,0 34 15,-1-16 1,-16-1 0,34-17-1,0-1 1,1 1 0,-1 35-1,0-53 1,1 0 15,-19 17-15,19 1-1,-18 35 1,-1-18 0,1 36-1,-36-1 1,36 19-1,17-19 1,1 1 0,17 17-1,0-35 1,0 17 0,0-17-1,0-17 1,0-19 15,0 19-15,17-1-1,1 0 1,0-17 0,-1-18 15,-17 17-16,18-17 1,17 18 0,18 17-1,-53-17 1,53 17 0,0 0-1,-35-17-15,-1 17 31,36 1-31,-35 17 32,0-18-17,17-18 1,-35 1 0,17 17-1,1 1 1,17 17-1,-17 0 1,0-18 0,17-18-1,35 54 1,-52-36 0,0-17-1,-18 0 1,17-18-1,1 0 17,0 0-1,-1 0-15,1 0-1,0-18 1,-18 0-1,0 1 1,17-36 0,1 35-1,0-17 1,-18 0 0,17 17-1,-17 0 1,0-52-1,18 17 17,-18 0-17,0 0 1,17 18 0,-17-1-1,0 19-15,0-1 16,0 0-1,0-34 1,0 16 0,0 19-1,0-36 1,18-18 0,-18 1-1,0 17 1,0-53 15,0 53-15,0-18-1,0 18 1,0 1 0,-18 16-1,18-17 1,0 36-1,0-36 1,0 18 0,0 17-1,0-53 1,0 36 0,-17-18-1,-1 0 1,1-17-1,17 17 17,-18 0-17,18 0 1,0 35 0,-18-17-1,18 0 1,0 17-1,-17 18 1,17-18 0,-18 18-1,18-17 1,0-1 31</inkml:trace>
  <inkml:trace contextRef="#ctx0" brushRef="#br0" timeOffset="2995.41">29422 7638 0,'-18'0'234,"-17"35"-203,17-35-31,-17 53 16,-36 35-1,1-18 1,17-17 0,-18 18-1,36-53 1,0 52 0,35-35-1,-18 1 1,0-1 15,1 0-15,-1 1-1,-52 69 1,34-34 0,1 17-1,0 0 1,-18-35-1,18 18 1,-1-18 0,36-36-1,0 19 1,0-19 0,0 36-1,18-35 16,17 17 1,36 0-17,-54 1-15,72 52 16,16-18 0,-52-34-1,18-1 1,17-17-1,-35-1 1,0 19 0,35-19-1,-53 1 1,1-18 0,-1 0-1,0 0 1,18 0-1,-35 0 17,35 0-17,-36 0 1,1 0 0,0 0-1,35-18 1,-18 1-1,0-1 1,-17 0 0,17-17-1,0-18 1,1-35 0,-1-36-1,18-34 1,-18 87-1,-17-52 17,-1 17-17,-17-53 1,0 71 0,-17-53-1,-19 70 1,-17-17-1,18 17 1,0 18 0,17 1-1,-17-1 1,-36 0 0,36-35-1,18 35 1,-1 35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280" units="cm"/>
          <inkml:channel name="T" type="integer" max="2.14748E9" units="dev"/>
        </inkml:traceFormat>
        <inkml:channelProperties>
          <inkml:channelProperty channel="X" name="resolution" value="74.13127" units="1/cm"/>
          <inkml:channelProperty channel="Y" name="resolution" value="73.98844" units="1/cm"/>
          <inkml:channelProperty channel="T" name="resolution" value="1" units="1/dev"/>
        </inkml:channelProperties>
      </inkml:inkSource>
      <inkml:timestamp xml:id="ts0" timeString="2020-09-10T15:42:58.5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29986 8555 0,'-53'35'79,"-35"0"-64,-106 1-15,106 17 16,-336 52-1,-17 36 1,-52-70 0,122 17-1,1-70 1,-89 17 0,177-35-1,88-70 1,35 17-1,0-53 1,1 18 0,105 52-1,0 1 1,35 17 15,1 1-15,-19-1-1,-17-17 1,36-36 0,-1-17-1,36 35 1,17 18 0,18-36-1,-18 18 1,-17 36-1,70-36 1,18-35 0,17 0-1,1 17 1,-1-53 15,1 54-15,105-36-1,177 0 1,-124-35 0,-53 35-1,53-17 1,-52 70 0,-19 18-1,142 17 1,-159 18-1,0 0 1,-35 0 0,-35 0-1,34 0 1,1 0 0,0 0 15,17 0-16,-70-18 1,0 18 0,-36 0-1,71-17 1,-35 17 0,-17 0-1,87 35 1,-106-17-1,54 17 1,-36 0 0,-35 18-1,-18-18 1,-17 1 0,0-1 15,-1 36-16,1-36 1,-18 0 0,0 53-1,0-70 1,-18 35 0,18-18-1,-17-17 1,-1 52-1,-53 1 1,-70 88 0,-17-18-1,-19 53 17,-70-36-17,71-16 1,123-107-1,18-17 1,17-1 0,-17 1 15,-1-18-31,1 17 16,18 1-1,-36 0 1,35-18-1,0 35 1,18-53 62,0 1-47,0-1 1,0 0 30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280" units="cm"/>
          <inkml:channel name="T" type="integer" max="2.14748E9" units="dev"/>
        </inkml:traceFormat>
        <inkml:channelProperties>
          <inkml:channelProperty channel="X" name="resolution" value="74.13127" units="1/cm"/>
          <inkml:channelProperty channel="Y" name="resolution" value="73.98844" units="1/cm"/>
          <inkml:channelProperty channel="T" name="resolution" value="1" units="1/dev"/>
        </inkml:channelProperties>
      </inkml:inkSource>
      <inkml:timestamp xml:id="ts0" timeString="2020-09-10T15:43:47.7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17092 4851 0,'0'0'15,"-18"0"189,-52-18-204,-71 0 15,53-17 1,-71 0-1,0 17 1,36-35 0,-36 36-1,71-19 1,35 19 0,17-1-1,19 18 1,-1 0 15,1 0-15,-1 0-1,0 0 32,-17 0-31,-36 0-1,19 0 1,16 0 0,-17 0-1,53 53 1,-17-35 0,17 17-1,-18 0 1,18 0 15,0 1-15,0-19-1,0 1 1,0 0 46,18-18-30,-18 17-17,0 1 48,17-18-16,19 18-32,-19-1 1,1 36 0,35 35-1,17 71 1,-17-71-1,0 18 1,18 0 0,-18 0-1,17 0 1,-17-1 0,-18-52-1,1-17 1,17 52 15,0-53-15,-36 18-1,18 0-15,54 35 16,-1 18 0,71-18-1,52 0 1,-34-17-1,-1-36 1,71 53 0,-88-52-1,35 34 1,70 54 0,-123-71-1,-70-18 16,70 0-15,106 53 0,88 53-1,71 18 1,-124-53 0,0-35-1,-17-1 1,-106 18-1,-89-35 1,18 35 0,-52-17-1,17 17 1,35 71 0,-53-53-1,36-18 16,17 0-15,-18-35 0,72 0-1,-19 18 1,89 17 0,-18 0-1,70 71 1,-87-54-1,-1-16 1,18-36 0,-70-18-1,34 0 1,54 53 0,-106-52-1,17-19 1,18 19 15,-52-36-15,-1 0-1,0 0 1,-53 0 0,18-18-1,0 18 1,0-18-1,-18 1 1,36-1 0,-36-17-1,0-18 1,54-35 0,-72-18-1,18-35 16,-35-53-15,0 88 0,0 18-1,-17-54 1,-71-69 0,17-1-1,-35-17 1,-17 52-1,88 107 1,-54 52 0,-34-17-1,-124-53 1,106 70 0,53-17-1,35 17 16,0-17-15,-18-36 0,-123 18-1,0-52 1,-35-19 0,105 71-1,19-53 1,-89-17-1,52-1 1,1 36 0,35 35-1,36 0 1,-54 1 0,72 34-16,-72-53 15,1-17 16,-36 35-15,88-17 0,-35-19-1,89 54 1,-1 0 0,-17-36-1,17 36 1,1 0-1,-1 0 1,-17-1 0,-18-17-1,17 18 1,-105-18 0,-17 0-1,17 0 16,-36 0-15,-35-17 0,107 35-1,-1-18 1,35 35 0,18-17-1,0 17 1,0 0-1,-70 1 1,52-1 0,1 18-1,-1 0 1,36-17 0,-88 17-1,17-36 16,-18 1-15,-87 0 0,87-1-1,1 1 1,34 0 0,37 17-1,34 1 1,-70-1-1,35 18 1,-18-18 0,-17 1-1,18 17 1,-36-18 0,35 18-1,-17-18 16,53 18-31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280" units="cm"/>
          <inkml:channel name="T" type="integer" max="2.14748E9" units="dev"/>
        </inkml:traceFormat>
        <inkml:channelProperties>
          <inkml:channelProperty channel="X" name="resolution" value="74.13127" units="1/cm"/>
          <inkml:channelProperty channel="Y" name="resolution" value="73.98844" units="1/cm"/>
          <inkml:channelProperty channel="T" name="resolution" value="1" units="1/dev"/>
        </inkml:channelProperties>
      </inkml:inkSource>
      <inkml:timestamp xml:id="ts0" timeString="2020-09-10T15:45:28.0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21396 7267 0,'0'-53'281,"35"-158"-250,-35 105-15,0-18-1,0 107-15,0-125 16,0 54 0,0-18-1,0 18 1,0 18-1,0-1 1,0-88 0,0 36-1,18-71 1,-18 53 0,35 35-1,-17-18 16,-1 36-15,1-18 0,-18 1-1,35 16 1,-35 54 0,-17 0-1,17-106 1,0 17-1,0 18 1,0-17 0,0 52-1,0 1 1,0-36 0,0 18-1,0 0 16,0-36-15,0 89 0,0-53-1,0 17 1,0 36 0,0-53-1,0 70-15,0-35 16,-18 0-1,18-35 1,0 0 0,0-18-1,-18 0 1,18-53 0,0 71 15,0 0-16,18-18 1,17 36 0,-35 17-1,0-18 1,18 18 0</inkml:trace>
  <inkml:trace contextRef="#ctx0" brushRef="#br0" timeOffset="6014.59">21590 2364 0,'-18'-18'281,"1"0"-265,-19-17 0,19 17-16,-54-52 15,36 70 1,0-36-1,-1 19 1,19 17 0,-1 0-1,1 0 1,-1 0 15,0 17-15,1-17 15,-1 0-15,0 0-1,18 18 1,-17-18 0,-1 0 15,18 18-16,0 17 1,-35-35-16,35 18 16,0-1-1,0 1-15,-18 35 16,0 53 0,1 17-1,-36 36 16,35-18-15,-17-35 0,35 17-1,0-17 1,0-18 0,0-35-1,0 35 1,0-52-1,0 70 1,0-53 0,0-1-1,0 19 1,0-18 0,0-18-1,0 71 16,0-53-15,0 53 0,0 17-1,18-52 1,-18 52 0,0 1-1,0-18 1,0 35-1,0 17 1,17-87 0,-17 0-1,18-1 1,0-52 0,-1 17-1,1-35 1,-18 18-1,17-18 1,1 0 15,-18-18-15,0 0 0,0 1-1,0-1 32,0 0-16,0 1 1,0-1 14,0-17 33,-18 35-64,1 0 79,-1 35-63,-52 142 0,-36 140-15,-18-70 0,19-71-1,69 18 1,1-52 0,17 16-1,1-70 1,17 18-1,0-70 1,0-19-16,-18 36 16,18 18-1,0-54 1,0 19 0,0-19-1,0 19 16,0-19-15,0 18 0,0 1-1,0-1 1,0-17 0,0 52-1,0-35 1,35 1-16,-17-19 15,0 54 1,17-18 0,0-18-1,-17-17 1,52-18 0,-17 17-1,-35-17 16,35 0-15,-18 0 0,-17-17-1,-1 17 1,1 0 0,17 0-1,-17 0 1,17 0 15,0 0-15,-17 0 62,-18 17-31,18 1-32,-1-18 48,1 0-63,35-18 15,53-70 1,-53 18 0,0 17-1,-36 35 1,36-17 0,-53 17-1,18 18 16,-18-17-15,0-1 109</inkml:trace>
  <inkml:trace contextRef="#ctx0" brushRef="#br0" timeOffset="13198.33">26300 2222 0,'-18'0'469,"0"0"-438,1 0 0,-1 0 0,0 0-15,-17 53 0,-18-17-1,-17 17 1,17-18-1,35 0 1,-17-17 0,0-1-1,-1 1 1,-34 17 0,52-17-1,-17 17 1,35-17 15,17-1-15,-17 1-1,0 0 1,18-18 0,-18 17-1,0 1 1,0 0-1,0 17 1,0-17 0,0 17-1,0-18 1,0 19 0,18-19-1,-18 36 1,17-17 15,-17-19-31,18 1 16,0 52-1,-1 19 1,1-54 0,0 35-1,-1 19 1,18-19-1,-17-17 1,0 35 0,-18-17-1,0-1 1,17 1 0,1 17-1,-18-53 16,0-52-15,-18-18 0,-35 70 234,-141 282-219,0-52-15,18-53-1,53 52 1,17-35-1,53-123 1,35-35 0,18-36-1,0 18 1,0-18 0,0 36-1,0-18 1,0 0 15,0 17-15,0-17-1,0-18 1,0-17-16,0 53 16,0-54-1,0 36 1,0 18-1,0-36 1,0 18 0,18-18-1,-18 36 1,53-36 0,-36 0-1,1 18 1,17 0 15,-17 18-15,17-1-1,71 54 1,-35 35 0,-1-54-1,1 1 1,-36-53-1,53 18 1,-17-1 0,-36-52-1,0-1 1,18 54 0,53-18-1,-18 35 16,-53-17-15,-17-54 0,0 19-1,-18-19 17,17-52 14,1 35-30,-18-18 0,18 18-1,-1-17 1,-17-1-16,0 0 16,18 1-1,0-1 16,-18-52-15,53 17 0,17-124-1,-35-70 1,-17 89 0,-18-142-1,-35 159 1,17 17-1,-17-17 1,-36 18 0,54 52-1,17 18-15,-53-17 16,35-36 0,0 35-1,1-52 16,-36-1-15,35 36 0,1 0-1,17 35 1,0 0 15,0 35-15,0-17-1,0 0 1,0 0 0,0-36-1,0 18 1,0 35-16,0-70 16,0 0-1,0 17 16,0 1-15,17-36 0,1 0-1,-1 71 1,1-18 0,0-18-1,-18 54 1,17-1-1,1 1 1,0-19 0,-18 19-1,17-19 1,1 1 0,-18 17-1,35 1 16,-35-1-15,18 1 15,-18-19-15,18 19 0,-18-19-1,0 19 1,0-1-1,0-35 1,0 36 0,0-36-1,0 0 1,0 17 0,0 19-1,0-1-15,0-35 31,0 18-15,0-18 0,17 18-1,-17 17 1,0-35 0,0 18-1,0 0 1,0-18-1,0 0 1,0 18 0,0-36-1,-17 18 1,17-18 0,-18 54 15,18-36-16,0 18 1</inkml:trace>
  <inkml:trace contextRef="#ctx0" brushRef="#br0" timeOffset="48725.78">23936 18080 0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639F6-FF2C-4855-A790-FF6B4AB4A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85F1C-1833-4667-AD2B-DCA5E8389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EF016-B15F-433A-AAF8-0FA9C2B4A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8D7A-F02B-492F-A71F-1CCEB35F784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5F624-0F00-4793-877C-2D914012B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26589-714E-4EE6-A410-A9D36C572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C684F-1EE1-4A1C-9DE6-0E3DAAB7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27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072F0-74F3-48D7-B2DE-1026BD93A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097BEB-B089-4337-BD4A-A843C8703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B8383-7D0A-47F7-B875-318251F78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8D7A-F02B-492F-A71F-1CCEB35F784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1DE83-58C0-4467-89AF-D78D2D0C1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53664-9393-4CD1-9259-CD5EE5217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C684F-1EE1-4A1C-9DE6-0E3DAAB7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65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77EF53-A314-4C06-8CB1-773504F7E9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AA3E7-DE77-4EB6-9878-D1E5D8FD8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70658-5D58-4778-B6D4-4BE6B3125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8D7A-F02B-492F-A71F-1CCEB35F784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52FA7-BD63-4691-8462-6F481DD3E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5CCA6-4043-42E0-B5BB-2BD41850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C684F-1EE1-4A1C-9DE6-0E3DAAB7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2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72964-866A-41C4-98B8-E5725A2AF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12EA7-A840-4971-A11C-9F02D252E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5300-95D3-47FD-9A6D-6BC77F882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8D7A-F02B-492F-A71F-1CCEB35F784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871D0-E9BD-49B0-BCCA-637ADF219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550D8-A536-46D6-8E05-F0A4D5A5C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C684F-1EE1-4A1C-9DE6-0E3DAAB7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67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8DF08-CC21-4C97-87C6-393463EC1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6EBF3-7328-48EE-A0D5-A3E14A06D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598CB-3D9B-4861-BB35-1C8A10CDC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8D7A-F02B-492F-A71F-1CCEB35F784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CA962-1B57-4155-B950-3A3BCA707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5217A-1E5E-4CB3-98C7-C93B3C641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C684F-1EE1-4A1C-9DE6-0E3DAAB7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9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A4A27-4010-424A-BE74-6FFC378FA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9845D-EFA8-4667-86B9-E007F7B14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3D1070-B272-494A-BA53-C9F324943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B48B8-4717-4990-9193-76DF6E001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8D7A-F02B-492F-A71F-1CCEB35F784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128B8-A4AF-417F-B4CE-DACC0A2F1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078E7-9F20-415B-91D4-71573BD5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C684F-1EE1-4A1C-9DE6-0E3DAAB7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7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1837F-FEB2-4966-8F29-FCBB40C01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68CA1-5E0D-4AE0-91CC-AE64C8A2E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22790-0F19-46A8-B7BB-0790558B7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9F710D-A111-4734-9BA6-FAF871200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1A13C-5CB4-4DCD-8D05-09996BD2CF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A12C47-47D6-4FA8-BA05-5AD4E6E9E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8D7A-F02B-492F-A71F-1CCEB35F784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8EF6F5-9D99-4F25-B131-FB17F6836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E7E18-F7E7-4E12-BD09-85E319A42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C684F-1EE1-4A1C-9DE6-0E3DAAB7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CE01E-4D52-4AD7-BEA7-343801546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18EE0F-1E98-402D-8CA9-A7D54421A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8D7A-F02B-492F-A71F-1CCEB35F784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DDECB-9611-4C50-99A5-EEE48FF73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3BC8D3-70B2-437F-829E-EEFF20344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C684F-1EE1-4A1C-9DE6-0E3DAAB7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7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EA0A4-8998-4FC0-8141-1DCE1805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8D7A-F02B-492F-A71F-1CCEB35F784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05B5AC-F909-43D2-8AD0-C285A5C00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C7D89-DB63-4AC2-9285-AF29534E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C684F-1EE1-4A1C-9DE6-0E3DAAB7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80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2284-0C65-4E14-894A-0531EB7F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1846B-6DFD-4A9E-8818-36C858EBF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E4C82B-D36E-49D6-9667-7B8987DBF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2A81C-09E7-4226-8C16-5F55B6056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8D7A-F02B-492F-A71F-1CCEB35F784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A784A-6DF3-4642-879C-17F5B3174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57581-AE39-40BB-85E1-CCBF8A4A1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C684F-1EE1-4A1C-9DE6-0E3DAAB7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59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61C0A-1100-4B1F-A138-ED437ACAA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B532CF-A0B7-4C3A-BE3B-8410AD5BC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82F1A9-6B2B-4B57-8146-8D520CA32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30A65-70D8-4023-ACC4-CBD66B34E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8D7A-F02B-492F-A71F-1CCEB35F784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8EA2A-0FCE-4CF4-A195-BA6DCAED6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43B6A-E91C-462A-8E46-5695BF862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C684F-1EE1-4A1C-9DE6-0E3DAAB7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67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4D5C84-F55C-4AA6-96D6-B2ECD2EB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20126-8FF3-4F52-9D9F-8EE9FED82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15A14-AF79-42C4-8C52-BC8B48B51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88D7A-F02B-492F-A71F-1CCEB35F784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A4497-B5BD-4E51-BCEA-7B6A987D39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EB12C-F7AB-4C22-A264-F468AA726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C684F-1EE1-4A1C-9DE6-0E3DAAB7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35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2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jpg"/><Relationship Id="rId2" Type="http://schemas.openxmlformats.org/officeDocument/2006/relationships/image" Target="../media/image10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9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12" Type="http://schemas.openxmlformats.org/officeDocument/2006/relationships/image" Target="../media/image118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117.png"/><Relationship Id="rId5" Type="http://schemas.openxmlformats.org/officeDocument/2006/relationships/image" Target="../media/image111.png"/><Relationship Id="rId10" Type="http://schemas.openxmlformats.org/officeDocument/2006/relationships/image" Target="../media/image116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13" Type="http://schemas.openxmlformats.org/officeDocument/2006/relationships/image" Target="../media/image131.png"/><Relationship Id="rId18" Type="http://schemas.openxmlformats.org/officeDocument/2006/relationships/image" Target="../media/image136.png"/><Relationship Id="rId26" Type="http://schemas.openxmlformats.org/officeDocument/2006/relationships/image" Target="../media/image144.png"/><Relationship Id="rId3" Type="http://schemas.openxmlformats.org/officeDocument/2006/relationships/image" Target="../media/image121.png"/><Relationship Id="rId21" Type="http://schemas.openxmlformats.org/officeDocument/2006/relationships/image" Target="../media/image139.png"/><Relationship Id="rId7" Type="http://schemas.openxmlformats.org/officeDocument/2006/relationships/image" Target="../media/image125.png"/><Relationship Id="rId12" Type="http://schemas.openxmlformats.org/officeDocument/2006/relationships/image" Target="../media/image130.png"/><Relationship Id="rId17" Type="http://schemas.openxmlformats.org/officeDocument/2006/relationships/image" Target="../media/image135.png"/><Relationship Id="rId25" Type="http://schemas.openxmlformats.org/officeDocument/2006/relationships/image" Target="../media/image143.png"/><Relationship Id="rId2" Type="http://schemas.openxmlformats.org/officeDocument/2006/relationships/image" Target="../media/image120.png"/><Relationship Id="rId16" Type="http://schemas.openxmlformats.org/officeDocument/2006/relationships/image" Target="../media/image134.png"/><Relationship Id="rId20" Type="http://schemas.openxmlformats.org/officeDocument/2006/relationships/image" Target="../media/image138.png"/><Relationship Id="rId29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11" Type="http://schemas.openxmlformats.org/officeDocument/2006/relationships/image" Target="../media/image129.png"/><Relationship Id="rId24" Type="http://schemas.openxmlformats.org/officeDocument/2006/relationships/image" Target="../media/image142.png"/><Relationship Id="rId32" Type="http://schemas.openxmlformats.org/officeDocument/2006/relationships/image" Target="../media/image149.png"/><Relationship Id="rId5" Type="http://schemas.openxmlformats.org/officeDocument/2006/relationships/image" Target="../media/image123.png"/><Relationship Id="rId15" Type="http://schemas.openxmlformats.org/officeDocument/2006/relationships/image" Target="../media/image133.png"/><Relationship Id="rId23" Type="http://schemas.openxmlformats.org/officeDocument/2006/relationships/image" Target="../media/image141.png"/><Relationship Id="rId28" Type="http://schemas.openxmlformats.org/officeDocument/2006/relationships/image" Target="../media/image146.png"/><Relationship Id="rId10" Type="http://schemas.openxmlformats.org/officeDocument/2006/relationships/image" Target="../media/image128.png"/><Relationship Id="rId19" Type="http://schemas.openxmlformats.org/officeDocument/2006/relationships/image" Target="../media/image137.png"/><Relationship Id="rId31" Type="http://schemas.openxmlformats.org/officeDocument/2006/relationships/customXml" Target="../ink/ink2.xml"/><Relationship Id="rId4" Type="http://schemas.openxmlformats.org/officeDocument/2006/relationships/image" Target="../media/image122.png"/><Relationship Id="rId9" Type="http://schemas.openxmlformats.org/officeDocument/2006/relationships/image" Target="../media/image127.png"/><Relationship Id="rId14" Type="http://schemas.openxmlformats.org/officeDocument/2006/relationships/image" Target="../media/image132.png"/><Relationship Id="rId22" Type="http://schemas.openxmlformats.org/officeDocument/2006/relationships/image" Target="../media/image140.png"/><Relationship Id="rId27" Type="http://schemas.openxmlformats.org/officeDocument/2006/relationships/image" Target="../media/image145.png"/><Relationship Id="rId30" Type="http://schemas.openxmlformats.org/officeDocument/2006/relationships/image" Target="../media/image1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iGlLLzw5_KM?t=7" TargetMode="External"/><Relationship Id="rId2" Type="http://schemas.openxmlformats.org/officeDocument/2006/relationships/hyperlink" Target="https://youtu.be/GjouT1ihpCE?t=62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jpg"/><Relationship Id="rId7" Type="http://schemas.openxmlformats.org/officeDocument/2006/relationships/image" Target="../media/image153.png"/><Relationship Id="rId2" Type="http://schemas.openxmlformats.org/officeDocument/2006/relationships/image" Target="../media/image149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hyperlink" Target="http://www.thefunctionalart.com/2015/10/if-you-see-bullshit-say-bullshit.html" TargetMode="External"/><Relationship Id="rId4" Type="http://schemas.openxmlformats.org/officeDocument/2006/relationships/image" Target="../media/image15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jpg"/><Relationship Id="rId7" Type="http://schemas.openxmlformats.org/officeDocument/2006/relationships/image" Target="../media/image157.png"/><Relationship Id="rId2" Type="http://schemas.openxmlformats.org/officeDocument/2006/relationships/hyperlink" Target="http://steveharoz.com/research/connected_scatterplot/" TargetMode="Externa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154.jpg"/><Relationship Id="rId4" Type="http://schemas.openxmlformats.org/officeDocument/2006/relationships/image" Target="../media/image153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hyperlink" Target="http://www.r-bloggers.com/gantt-charts-in-r-using-plotly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7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3" Type="http://schemas.openxmlformats.org/officeDocument/2006/relationships/image" Target="../media/image161.png"/><Relationship Id="rId7" Type="http://schemas.openxmlformats.org/officeDocument/2006/relationships/image" Target="../media/image165.png"/><Relationship Id="rId2" Type="http://schemas.openxmlformats.org/officeDocument/2006/relationships/hyperlink" Target="http://www.michaelmcguffin.com/courses/vi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11" Type="http://schemas.openxmlformats.org/officeDocument/2006/relationships/image" Target="../media/image169.png"/><Relationship Id="rId5" Type="http://schemas.openxmlformats.org/officeDocument/2006/relationships/image" Target="../media/image163.png"/><Relationship Id="rId10" Type="http://schemas.openxmlformats.org/officeDocument/2006/relationships/image" Target="../media/image168.png"/><Relationship Id="rId4" Type="http://schemas.openxmlformats.org/officeDocument/2006/relationships/image" Target="../media/image162.png"/><Relationship Id="rId9" Type="http://schemas.openxmlformats.org/officeDocument/2006/relationships/image" Target="../media/image16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g"/><Relationship Id="rId2" Type="http://schemas.openxmlformats.org/officeDocument/2006/relationships/image" Target="../media/image17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" Type="http://schemas.openxmlformats.org/officeDocument/2006/relationships/image" Target="../media/image47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7.png"/><Relationship Id="rId7" Type="http://schemas.openxmlformats.org/officeDocument/2006/relationships/customXml" Target="../ink/ink1.xml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jpg"/><Relationship Id="rId4" Type="http://schemas.openxmlformats.org/officeDocument/2006/relationships/image" Target="../media/image7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" Type="http://schemas.openxmlformats.org/officeDocument/2006/relationships/image" Target="../media/image86.png"/><Relationship Id="rId16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5" Type="http://schemas.openxmlformats.org/officeDocument/2006/relationships/image" Target="../media/image9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B196A-F8B4-4B7A-AD1E-C36611F72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Learning some idioms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D9E56E-526F-4242-8DEC-533993B64B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30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0" y="0"/>
                </a:moveTo>
                <a:lnTo>
                  <a:pt x="16256000" y="0"/>
                </a:lnTo>
                <a:lnTo>
                  <a:pt x="16256000" y="9144000"/>
                </a:lnTo>
                <a:lnTo>
                  <a:pt x="0" y="9144000"/>
                </a:lnTo>
                <a:lnTo>
                  <a:pt x="0" y="0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1533525" y="0"/>
            <a:ext cx="9134475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2981325" y="857250"/>
            <a:ext cx="6391275" cy="5410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19301" y="164186"/>
            <a:ext cx="6031706" cy="517449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  <a:tabLst>
                <a:tab pos="3668078" algn="l"/>
                <a:tab pos="4483894" algn="l"/>
              </a:tabLst>
            </a:pPr>
            <a:r>
              <a:rPr sz="3300" spc="-4" dirty="0">
                <a:solidFill>
                  <a:srgbClr val="1F497D"/>
                </a:solidFill>
                <a:latin typeface="Arial"/>
                <a:cs typeface="Arial"/>
              </a:rPr>
              <a:t>Separated,</a:t>
            </a:r>
            <a:r>
              <a:rPr sz="3300" spc="-169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3300" dirty="0">
                <a:solidFill>
                  <a:srgbClr val="1F497D"/>
                </a:solidFill>
                <a:latin typeface="Arial"/>
                <a:cs typeface="Arial"/>
              </a:rPr>
              <a:t>Aligned	and	</a:t>
            </a:r>
            <a:r>
              <a:rPr sz="3300" spc="-4" dirty="0">
                <a:solidFill>
                  <a:srgbClr val="1F497D"/>
                </a:solidFill>
                <a:latin typeface="Arial"/>
                <a:cs typeface="Arial"/>
              </a:rPr>
              <a:t>Ordered</a:t>
            </a:r>
            <a:endParaRPr sz="3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91100" y="6542791"/>
            <a:ext cx="2161223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823"/>
              </a:lnSpc>
            </a:pPr>
            <a:r>
              <a:rPr sz="1575" i="1" spc="-113" dirty="0">
                <a:latin typeface="Arial"/>
                <a:cs typeface="Arial"/>
              </a:rPr>
              <a:t>[Slide </a:t>
            </a:r>
            <a:r>
              <a:rPr sz="1575" i="1" spc="-135" dirty="0">
                <a:latin typeface="Arial"/>
                <a:cs typeface="Arial"/>
              </a:rPr>
              <a:t>courtesy </a:t>
            </a:r>
            <a:r>
              <a:rPr sz="1575" i="1" spc="-94" dirty="0">
                <a:latin typeface="Arial"/>
                <a:cs typeface="Arial"/>
              </a:rPr>
              <a:t>of </a:t>
            </a:r>
            <a:r>
              <a:rPr sz="1575" i="1" spc="-191" dirty="0">
                <a:latin typeface="Arial"/>
                <a:cs typeface="Arial"/>
              </a:rPr>
              <a:t>Ben</a:t>
            </a:r>
            <a:r>
              <a:rPr sz="1575" i="1" spc="-23" dirty="0">
                <a:latin typeface="Arial"/>
                <a:cs typeface="Arial"/>
              </a:rPr>
              <a:t> </a:t>
            </a:r>
            <a:r>
              <a:rPr sz="1575" i="1" spc="-176" dirty="0">
                <a:latin typeface="Arial"/>
                <a:cs typeface="Arial"/>
              </a:rPr>
              <a:t>Jones]</a:t>
            </a:r>
            <a:endParaRPr sz="1575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0" y="0"/>
                </a:moveTo>
                <a:lnTo>
                  <a:pt x="16256000" y="0"/>
                </a:lnTo>
                <a:lnTo>
                  <a:pt x="16256000" y="9144000"/>
                </a:lnTo>
                <a:lnTo>
                  <a:pt x="0" y="9144000"/>
                </a:lnTo>
                <a:lnTo>
                  <a:pt x="0" y="0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1533525" y="0"/>
            <a:ext cx="9134475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19300" y="164186"/>
            <a:ext cx="6986588" cy="517449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  <a:tabLst>
                <a:tab pos="2059781" algn="l"/>
                <a:tab pos="5112068" algn="l"/>
              </a:tabLst>
            </a:pPr>
            <a:r>
              <a:rPr sz="3300" spc="-4" dirty="0">
                <a:solidFill>
                  <a:srgbClr val="1F497D"/>
                </a:solidFill>
                <a:latin typeface="Arial"/>
                <a:cs typeface="Arial"/>
              </a:rPr>
              <a:t>Separated	</a:t>
            </a:r>
            <a:r>
              <a:rPr sz="3300" dirty="0">
                <a:solidFill>
                  <a:srgbClr val="1F497D"/>
                </a:solidFill>
                <a:latin typeface="Arial"/>
                <a:cs typeface="Arial"/>
              </a:rPr>
              <a:t>but</a:t>
            </a:r>
            <a:r>
              <a:rPr sz="3300" spc="4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3300" dirty="0">
                <a:solidFill>
                  <a:srgbClr val="1F497D"/>
                </a:solidFill>
                <a:latin typeface="Arial"/>
                <a:cs typeface="Arial"/>
              </a:rPr>
              <a:t>not </a:t>
            </a:r>
            <a:r>
              <a:rPr sz="3300" spc="-4" dirty="0">
                <a:solidFill>
                  <a:srgbClr val="1F497D"/>
                </a:solidFill>
                <a:latin typeface="Arial"/>
                <a:cs typeface="Arial"/>
              </a:rPr>
              <a:t>Ordered	</a:t>
            </a:r>
            <a:r>
              <a:rPr sz="3300" dirty="0">
                <a:solidFill>
                  <a:srgbClr val="1F497D"/>
                </a:solidFill>
                <a:latin typeface="Arial"/>
                <a:cs typeface="Arial"/>
              </a:rPr>
              <a:t>or</a:t>
            </a:r>
            <a:r>
              <a:rPr sz="3300" spc="-248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3300" dirty="0">
                <a:solidFill>
                  <a:srgbClr val="1F497D"/>
                </a:solidFill>
                <a:latin typeface="Arial"/>
                <a:cs typeface="Arial"/>
              </a:rPr>
              <a:t>Aligned</a:t>
            </a:r>
            <a:endParaRPr sz="33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52775" y="742950"/>
            <a:ext cx="5629275" cy="556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1876425" y="5972175"/>
            <a:ext cx="5496401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400" spc="-38" dirty="0">
                <a:solidFill>
                  <a:srgbClr val="1F447D"/>
                </a:solidFill>
                <a:latin typeface="Arial"/>
                <a:cs typeface="Arial"/>
              </a:rPr>
              <a:t>LIMITATION: </a:t>
            </a:r>
            <a:r>
              <a:rPr sz="2400" dirty="0">
                <a:solidFill>
                  <a:srgbClr val="1F447D"/>
                </a:solidFill>
                <a:latin typeface="Arial"/>
                <a:cs typeface="Arial"/>
              </a:rPr>
              <a:t>Hard </a:t>
            </a:r>
            <a:r>
              <a:rPr sz="2400" spc="-4" dirty="0">
                <a:solidFill>
                  <a:srgbClr val="1F447D"/>
                </a:solidFill>
                <a:latin typeface="Arial"/>
                <a:cs typeface="Arial"/>
              </a:rPr>
              <a:t>to </a:t>
            </a:r>
            <a:r>
              <a:rPr sz="2400" dirty="0">
                <a:solidFill>
                  <a:srgbClr val="1F447D"/>
                </a:solidFill>
                <a:latin typeface="Arial"/>
                <a:cs typeface="Arial"/>
              </a:rPr>
              <a:t>make comparisons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91100" y="6542791"/>
            <a:ext cx="2161223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823"/>
              </a:lnSpc>
            </a:pPr>
            <a:r>
              <a:rPr sz="1575" i="1" spc="-113" dirty="0">
                <a:latin typeface="Arial"/>
                <a:cs typeface="Arial"/>
              </a:rPr>
              <a:t>[Slide </a:t>
            </a:r>
            <a:r>
              <a:rPr sz="1575" i="1" spc="-135" dirty="0">
                <a:latin typeface="Arial"/>
                <a:cs typeface="Arial"/>
              </a:rPr>
              <a:t>courtesy </a:t>
            </a:r>
            <a:r>
              <a:rPr sz="1575" i="1" spc="-94" dirty="0">
                <a:latin typeface="Arial"/>
                <a:cs typeface="Arial"/>
              </a:rPr>
              <a:t>of </a:t>
            </a:r>
            <a:r>
              <a:rPr sz="1575" i="1" spc="-191" dirty="0">
                <a:latin typeface="Arial"/>
                <a:cs typeface="Arial"/>
              </a:rPr>
              <a:t>Ben</a:t>
            </a:r>
            <a:r>
              <a:rPr sz="1575" i="1" spc="-23" dirty="0">
                <a:latin typeface="Arial"/>
                <a:cs typeface="Arial"/>
              </a:rPr>
              <a:t> </a:t>
            </a:r>
            <a:r>
              <a:rPr sz="1575" i="1" spc="-176" dirty="0">
                <a:latin typeface="Arial"/>
                <a:cs typeface="Arial"/>
              </a:rPr>
              <a:t>Jones]</a:t>
            </a:r>
            <a:endParaRPr sz="1575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375" y="106924"/>
            <a:ext cx="4953953" cy="540533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3450" spc="-120" dirty="0">
                <a:latin typeface="Arial"/>
                <a:cs typeface="Arial"/>
              </a:rPr>
              <a:t>Idiom: </a:t>
            </a:r>
            <a:r>
              <a:rPr sz="3450" b="1" spc="-56" dirty="0">
                <a:latin typeface="Georgia"/>
                <a:cs typeface="Georgia"/>
              </a:rPr>
              <a:t>stacked </a:t>
            </a:r>
            <a:r>
              <a:rPr sz="3450" b="1" spc="-124" dirty="0">
                <a:latin typeface="Georgia"/>
                <a:cs typeface="Georgia"/>
              </a:rPr>
              <a:t>bar</a:t>
            </a:r>
            <a:r>
              <a:rPr sz="3450" b="1" spc="-214" dirty="0">
                <a:latin typeface="Georgia"/>
                <a:cs typeface="Georgia"/>
              </a:rPr>
              <a:t> </a:t>
            </a:r>
            <a:r>
              <a:rPr sz="3450" b="1" spc="-83" dirty="0">
                <a:latin typeface="Georgia"/>
                <a:cs typeface="Georgia"/>
              </a:rPr>
              <a:t>chart</a:t>
            </a:r>
            <a:endParaRPr sz="345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9175" y="3467214"/>
            <a:ext cx="5764530" cy="328295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552450" indent="-200025">
              <a:spcBef>
                <a:spcPts val="600"/>
              </a:spcBef>
              <a:buChar char="•"/>
              <a:tabLst>
                <a:tab pos="552450" algn="l"/>
              </a:tabLst>
            </a:pPr>
            <a:r>
              <a:rPr sz="2250" spc="-101" dirty="0">
                <a:latin typeface="Arial"/>
                <a:cs typeface="Arial"/>
              </a:rPr>
              <a:t>length </a:t>
            </a:r>
            <a:r>
              <a:rPr sz="2250" spc="-176" dirty="0">
                <a:latin typeface="Arial"/>
                <a:cs typeface="Arial"/>
              </a:rPr>
              <a:t>and </a:t>
            </a:r>
            <a:r>
              <a:rPr sz="2250" spc="-8" dirty="0">
                <a:latin typeface="Arial"/>
                <a:cs typeface="Arial"/>
              </a:rPr>
              <a:t>color</a:t>
            </a:r>
            <a:r>
              <a:rPr sz="2250" spc="-184" dirty="0">
                <a:latin typeface="Arial"/>
                <a:cs typeface="Arial"/>
              </a:rPr>
              <a:t> </a:t>
            </a:r>
            <a:r>
              <a:rPr sz="2250" spc="-143" dirty="0">
                <a:latin typeface="Arial"/>
                <a:cs typeface="Arial"/>
              </a:rPr>
              <a:t>hue</a:t>
            </a:r>
            <a:endParaRPr sz="2250">
              <a:latin typeface="Arial"/>
              <a:cs typeface="Arial"/>
            </a:endParaRPr>
          </a:p>
          <a:p>
            <a:pPr marL="552450" indent="-200025">
              <a:spcBef>
                <a:spcPts val="521"/>
              </a:spcBef>
              <a:buChar char="•"/>
              <a:tabLst>
                <a:tab pos="552450" algn="l"/>
              </a:tabLst>
            </a:pPr>
            <a:r>
              <a:rPr sz="2250" spc="-124" dirty="0">
                <a:latin typeface="Arial"/>
                <a:cs typeface="Arial"/>
              </a:rPr>
              <a:t>spatial </a:t>
            </a:r>
            <a:r>
              <a:rPr sz="2250" spc="-116" dirty="0">
                <a:latin typeface="Arial"/>
                <a:cs typeface="Arial"/>
              </a:rPr>
              <a:t>regions: </a:t>
            </a:r>
            <a:r>
              <a:rPr sz="2250" spc="-105" dirty="0">
                <a:latin typeface="Arial"/>
                <a:cs typeface="Arial"/>
              </a:rPr>
              <a:t>one </a:t>
            </a:r>
            <a:r>
              <a:rPr sz="2250" spc="-56" dirty="0">
                <a:latin typeface="Arial"/>
                <a:cs typeface="Arial"/>
              </a:rPr>
              <a:t>per</a:t>
            </a:r>
            <a:r>
              <a:rPr sz="2250" spc="98" dirty="0">
                <a:latin typeface="Arial"/>
                <a:cs typeface="Arial"/>
              </a:rPr>
              <a:t> </a:t>
            </a:r>
            <a:r>
              <a:rPr sz="2250" spc="-143" dirty="0">
                <a:latin typeface="Arial"/>
                <a:cs typeface="Arial"/>
              </a:rPr>
              <a:t>glyph</a:t>
            </a:r>
            <a:endParaRPr sz="2250">
              <a:latin typeface="Arial"/>
              <a:cs typeface="Arial"/>
            </a:endParaRPr>
          </a:p>
          <a:p>
            <a:pPr marL="866775" lvl="1" indent="-171450">
              <a:spcBef>
                <a:spcPts val="379"/>
              </a:spcBef>
              <a:buChar char="–"/>
              <a:tabLst>
                <a:tab pos="866775" algn="l"/>
              </a:tabLst>
            </a:pPr>
            <a:r>
              <a:rPr sz="1950" spc="-127" dirty="0">
                <a:latin typeface="Arial"/>
                <a:cs typeface="Arial"/>
              </a:rPr>
              <a:t>aligned: </a:t>
            </a:r>
            <a:r>
              <a:rPr sz="1950" spc="-45" dirty="0">
                <a:latin typeface="Arial"/>
                <a:cs typeface="Arial"/>
              </a:rPr>
              <a:t>full </a:t>
            </a:r>
            <a:r>
              <a:rPr sz="1950" spc="-124" dirty="0">
                <a:latin typeface="Arial"/>
                <a:cs typeface="Arial"/>
              </a:rPr>
              <a:t>glyph, </a:t>
            </a:r>
            <a:r>
              <a:rPr sz="1950" spc="-60" dirty="0">
                <a:latin typeface="Arial"/>
                <a:cs typeface="Arial"/>
              </a:rPr>
              <a:t>lowest </a:t>
            </a:r>
            <a:r>
              <a:rPr sz="1950" spc="-83" dirty="0">
                <a:latin typeface="Arial"/>
                <a:cs typeface="Arial"/>
              </a:rPr>
              <a:t>bar</a:t>
            </a:r>
            <a:r>
              <a:rPr sz="1950" spc="-53" dirty="0">
                <a:latin typeface="Arial"/>
                <a:cs typeface="Arial"/>
              </a:rPr>
              <a:t> </a:t>
            </a:r>
            <a:r>
              <a:rPr sz="1950" spc="-71" dirty="0">
                <a:latin typeface="Arial"/>
                <a:cs typeface="Arial"/>
              </a:rPr>
              <a:t>component</a:t>
            </a:r>
            <a:endParaRPr sz="1950">
              <a:latin typeface="Arial"/>
              <a:cs typeface="Arial"/>
            </a:endParaRPr>
          </a:p>
          <a:p>
            <a:pPr marL="866775" lvl="1" indent="-171450">
              <a:spcBef>
                <a:spcPts val="390"/>
              </a:spcBef>
              <a:buChar char="–"/>
              <a:tabLst>
                <a:tab pos="866775" algn="l"/>
              </a:tabLst>
            </a:pPr>
            <a:r>
              <a:rPr sz="2925" spc="-185" baseline="1068" dirty="0">
                <a:latin typeface="Arial"/>
                <a:cs typeface="Arial"/>
              </a:rPr>
              <a:t>unaligned: </a:t>
            </a:r>
            <a:r>
              <a:rPr sz="2925" spc="-17" baseline="1068" dirty="0">
                <a:latin typeface="Arial"/>
                <a:cs typeface="Arial"/>
              </a:rPr>
              <a:t>other </a:t>
            </a:r>
            <a:r>
              <a:rPr sz="2925" spc="-124" baseline="1068" dirty="0">
                <a:latin typeface="Arial"/>
                <a:cs typeface="Arial"/>
              </a:rPr>
              <a:t>bar</a:t>
            </a:r>
            <a:r>
              <a:rPr sz="2925" spc="-107" baseline="1068" dirty="0">
                <a:latin typeface="Arial"/>
                <a:cs typeface="Arial"/>
              </a:rPr>
              <a:t> </a:t>
            </a:r>
            <a:r>
              <a:rPr sz="2925" spc="-129" baseline="1068" dirty="0">
                <a:latin typeface="Arial"/>
                <a:cs typeface="Arial"/>
              </a:rPr>
              <a:t>components</a:t>
            </a:r>
            <a:endParaRPr sz="2925" baseline="1068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2550" spc="-146" dirty="0">
                <a:latin typeface="Arial"/>
                <a:cs typeface="Arial"/>
              </a:rPr>
              <a:t>–</a:t>
            </a:r>
            <a:r>
              <a:rPr sz="2550" spc="-488" dirty="0">
                <a:latin typeface="Arial"/>
                <a:cs typeface="Arial"/>
              </a:rPr>
              <a:t> </a:t>
            </a:r>
            <a:r>
              <a:rPr sz="2550" spc="-139" dirty="0">
                <a:latin typeface="Arial"/>
                <a:cs typeface="Arial"/>
              </a:rPr>
              <a:t>task</a:t>
            </a:r>
            <a:endParaRPr sz="2550">
              <a:latin typeface="Arial"/>
              <a:cs typeface="Arial"/>
            </a:endParaRPr>
          </a:p>
          <a:p>
            <a:pPr marL="552450" indent="-200025">
              <a:spcBef>
                <a:spcPts val="476"/>
              </a:spcBef>
              <a:buChar char="•"/>
              <a:tabLst>
                <a:tab pos="552450" algn="l"/>
              </a:tabLst>
            </a:pPr>
            <a:r>
              <a:rPr sz="2250" spc="-30" dirty="0">
                <a:latin typeface="Arial"/>
                <a:cs typeface="Arial"/>
              </a:rPr>
              <a:t>part-to-whole</a:t>
            </a:r>
            <a:r>
              <a:rPr sz="2250" spc="-8" dirty="0">
                <a:latin typeface="Arial"/>
                <a:cs typeface="Arial"/>
              </a:rPr>
              <a:t> </a:t>
            </a:r>
            <a:r>
              <a:rPr sz="2250" spc="-79" dirty="0">
                <a:latin typeface="Arial"/>
                <a:cs typeface="Arial"/>
              </a:rPr>
              <a:t>relationship</a:t>
            </a:r>
            <a:endParaRPr sz="2250">
              <a:latin typeface="Arial"/>
              <a:cs typeface="Arial"/>
            </a:endParaRPr>
          </a:p>
          <a:p>
            <a:pPr marL="9525">
              <a:spcBef>
                <a:spcPts val="529"/>
              </a:spcBef>
            </a:pPr>
            <a:r>
              <a:rPr sz="2550" spc="-146" dirty="0">
                <a:latin typeface="Arial"/>
                <a:cs typeface="Arial"/>
              </a:rPr>
              <a:t>–</a:t>
            </a:r>
            <a:r>
              <a:rPr sz="2550" spc="-488" dirty="0">
                <a:latin typeface="Arial"/>
                <a:cs typeface="Arial"/>
              </a:rPr>
              <a:t> </a:t>
            </a:r>
            <a:r>
              <a:rPr sz="2550" spc="-120" dirty="0">
                <a:latin typeface="Arial"/>
                <a:cs typeface="Arial"/>
              </a:rPr>
              <a:t>scalability</a:t>
            </a:r>
            <a:endParaRPr sz="2550">
              <a:latin typeface="Arial"/>
              <a:cs typeface="Arial"/>
            </a:endParaRPr>
          </a:p>
          <a:p>
            <a:pPr marL="552450" indent="-200025">
              <a:spcBef>
                <a:spcPts val="525"/>
              </a:spcBef>
              <a:buChar char="•"/>
              <a:tabLst>
                <a:tab pos="552450" algn="l"/>
              </a:tabLst>
            </a:pPr>
            <a:r>
              <a:rPr sz="2250" spc="-143" dirty="0">
                <a:latin typeface="Arial"/>
                <a:cs typeface="Arial"/>
              </a:rPr>
              <a:t>several </a:t>
            </a:r>
            <a:r>
              <a:rPr sz="2250" spc="56" dirty="0">
                <a:latin typeface="Arial"/>
                <a:cs typeface="Arial"/>
              </a:rPr>
              <a:t>to </a:t>
            </a:r>
            <a:r>
              <a:rPr sz="2250" spc="-105" dirty="0">
                <a:latin typeface="Arial"/>
                <a:cs typeface="Arial"/>
              </a:rPr>
              <a:t>one </a:t>
            </a:r>
            <a:r>
              <a:rPr sz="2250" spc="-124" dirty="0">
                <a:latin typeface="Arial"/>
                <a:cs typeface="Arial"/>
              </a:rPr>
              <a:t>dozen </a:t>
            </a:r>
            <a:r>
              <a:rPr sz="2250" spc="-143" dirty="0">
                <a:latin typeface="Arial"/>
                <a:cs typeface="Arial"/>
              </a:rPr>
              <a:t>levels </a:t>
            </a:r>
            <a:r>
              <a:rPr sz="2250" spc="15" dirty="0">
                <a:latin typeface="Arial"/>
                <a:cs typeface="Arial"/>
              </a:rPr>
              <a:t>for </a:t>
            </a:r>
            <a:r>
              <a:rPr sz="2250" spc="-139" dirty="0">
                <a:latin typeface="Arial"/>
                <a:cs typeface="Arial"/>
              </a:rPr>
              <a:t>stacked</a:t>
            </a:r>
            <a:r>
              <a:rPr sz="2250" spc="-71" dirty="0">
                <a:latin typeface="Arial"/>
                <a:cs typeface="Arial"/>
              </a:rPr>
              <a:t> </a:t>
            </a:r>
            <a:r>
              <a:rPr sz="2250" spc="-8" dirty="0">
                <a:latin typeface="Arial"/>
                <a:cs typeface="Arial"/>
              </a:rPr>
              <a:t>attrib</a:t>
            </a:r>
            <a:endParaRPr sz="22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58625" y="6522466"/>
            <a:ext cx="152400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60" dirty="0">
                <a:latin typeface="Arial"/>
                <a:cs typeface="Arial"/>
              </a:rPr>
              <a:t>16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953375" y="304800"/>
            <a:ext cx="3609975" cy="2305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676276" y="739319"/>
            <a:ext cx="10510361" cy="2965075"/>
          </a:xfrm>
          <a:prstGeom prst="rect">
            <a:avLst/>
          </a:prstGeom>
        </p:spPr>
        <p:txBody>
          <a:bodyPr vert="horz" wrap="square" lIns="0" tIns="89059" rIns="0" bIns="0" rtlCol="0">
            <a:spAutoFit/>
          </a:bodyPr>
          <a:lstStyle/>
          <a:p>
            <a:pPr marL="257175" indent="-247650">
              <a:spcBef>
                <a:spcPts val="701"/>
              </a:spcBef>
              <a:buChar char="•"/>
              <a:tabLst>
                <a:tab pos="257175" algn="l"/>
              </a:tabLst>
            </a:pPr>
            <a:r>
              <a:rPr sz="3000" spc="-139" dirty="0">
                <a:latin typeface="Arial"/>
                <a:cs typeface="Arial"/>
              </a:rPr>
              <a:t>one </a:t>
            </a:r>
            <a:r>
              <a:rPr sz="3000" spc="-79" dirty="0">
                <a:latin typeface="Arial"/>
                <a:cs typeface="Arial"/>
              </a:rPr>
              <a:t>more</a:t>
            </a:r>
            <a:r>
              <a:rPr sz="3000" spc="127" dirty="0">
                <a:latin typeface="Arial"/>
                <a:cs typeface="Arial"/>
              </a:rPr>
              <a:t> </a:t>
            </a:r>
            <a:r>
              <a:rPr sz="3000" spc="-210" dirty="0">
                <a:latin typeface="Arial"/>
                <a:cs typeface="Arial"/>
              </a:rPr>
              <a:t>key</a:t>
            </a:r>
            <a:endParaRPr sz="3000">
              <a:latin typeface="Arial"/>
              <a:cs typeface="Arial"/>
            </a:endParaRPr>
          </a:p>
          <a:p>
            <a:pPr marL="352425">
              <a:spcBef>
                <a:spcPts val="536"/>
              </a:spcBef>
            </a:pPr>
            <a:r>
              <a:rPr sz="2550" spc="-146" dirty="0">
                <a:latin typeface="Arial"/>
                <a:cs typeface="Arial"/>
              </a:rPr>
              <a:t>–</a:t>
            </a:r>
            <a:r>
              <a:rPr sz="2550" spc="-488" dirty="0">
                <a:latin typeface="Arial"/>
                <a:cs typeface="Arial"/>
              </a:rPr>
              <a:t> </a:t>
            </a:r>
            <a:r>
              <a:rPr sz="2550" spc="-161" dirty="0">
                <a:latin typeface="Arial"/>
                <a:cs typeface="Arial"/>
              </a:rPr>
              <a:t>data</a:t>
            </a:r>
            <a:endParaRPr sz="2550">
              <a:latin typeface="Arial"/>
              <a:cs typeface="Arial"/>
            </a:endParaRPr>
          </a:p>
          <a:p>
            <a:pPr marL="895350" lvl="1" indent="-200025">
              <a:spcBef>
                <a:spcPts val="529"/>
              </a:spcBef>
              <a:buChar char="•"/>
              <a:tabLst>
                <a:tab pos="895350" algn="l"/>
              </a:tabLst>
            </a:pPr>
            <a:r>
              <a:rPr sz="2250" spc="-127" dirty="0">
                <a:latin typeface="Arial"/>
                <a:cs typeface="Arial"/>
              </a:rPr>
              <a:t>2 </a:t>
            </a:r>
            <a:r>
              <a:rPr sz="2250" spc="-158" dirty="0">
                <a:latin typeface="Arial"/>
                <a:cs typeface="Arial"/>
              </a:rPr>
              <a:t>categ </a:t>
            </a:r>
            <a:r>
              <a:rPr sz="2250" spc="-30" dirty="0">
                <a:latin typeface="Arial"/>
                <a:cs typeface="Arial"/>
              </a:rPr>
              <a:t>attrib, </a:t>
            </a:r>
            <a:r>
              <a:rPr sz="2250" spc="-127" dirty="0">
                <a:latin typeface="Arial"/>
                <a:cs typeface="Arial"/>
              </a:rPr>
              <a:t>1 </a:t>
            </a:r>
            <a:r>
              <a:rPr sz="2250" spc="-113" dirty="0">
                <a:latin typeface="Arial"/>
                <a:cs typeface="Arial"/>
              </a:rPr>
              <a:t>quant</a:t>
            </a:r>
            <a:r>
              <a:rPr sz="2250" spc="-270" dirty="0">
                <a:latin typeface="Arial"/>
                <a:cs typeface="Arial"/>
              </a:rPr>
              <a:t> </a:t>
            </a:r>
            <a:r>
              <a:rPr sz="2250" spc="-8" dirty="0">
                <a:latin typeface="Arial"/>
                <a:cs typeface="Arial"/>
              </a:rPr>
              <a:t>attrib</a:t>
            </a:r>
            <a:endParaRPr sz="2250">
              <a:latin typeface="Arial"/>
              <a:cs typeface="Arial"/>
            </a:endParaRPr>
          </a:p>
          <a:p>
            <a:pPr marL="352425">
              <a:spcBef>
                <a:spcPts val="525"/>
              </a:spcBef>
            </a:pPr>
            <a:r>
              <a:rPr sz="2550" spc="-146" dirty="0">
                <a:latin typeface="Arial"/>
                <a:cs typeface="Arial"/>
              </a:rPr>
              <a:t>– </a:t>
            </a:r>
            <a:r>
              <a:rPr sz="2550" spc="-109" dirty="0">
                <a:latin typeface="Arial"/>
                <a:cs typeface="Arial"/>
              </a:rPr>
              <a:t>mark: </a:t>
            </a:r>
            <a:r>
              <a:rPr sz="2550" spc="-71" dirty="0">
                <a:latin typeface="Arial"/>
                <a:cs typeface="Arial"/>
              </a:rPr>
              <a:t>vertical </a:t>
            </a:r>
            <a:r>
              <a:rPr sz="2550" spc="-143" dirty="0">
                <a:latin typeface="Arial"/>
                <a:cs typeface="Arial"/>
              </a:rPr>
              <a:t>stack </a:t>
            </a:r>
            <a:r>
              <a:rPr sz="2550" spc="-41" dirty="0">
                <a:latin typeface="Arial"/>
                <a:cs typeface="Arial"/>
              </a:rPr>
              <a:t>of </a:t>
            </a:r>
            <a:r>
              <a:rPr sz="2550" spc="-94" dirty="0">
                <a:latin typeface="Arial"/>
                <a:cs typeface="Arial"/>
              </a:rPr>
              <a:t>line</a:t>
            </a:r>
            <a:r>
              <a:rPr sz="2550" spc="-244" dirty="0">
                <a:latin typeface="Arial"/>
                <a:cs typeface="Arial"/>
              </a:rPr>
              <a:t> </a:t>
            </a:r>
            <a:r>
              <a:rPr sz="2550" spc="-139" dirty="0">
                <a:latin typeface="Arial"/>
                <a:cs typeface="Arial"/>
              </a:rPr>
              <a:t>marks</a:t>
            </a:r>
            <a:endParaRPr sz="2550">
              <a:latin typeface="Arial"/>
              <a:cs typeface="Arial"/>
            </a:endParaRPr>
          </a:p>
          <a:p>
            <a:pPr marL="895350" lvl="1" indent="-200025">
              <a:spcBef>
                <a:spcPts val="540"/>
              </a:spcBef>
              <a:buFont typeface="Arial"/>
              <a:buChar char="•"/>
              <a:tabLst>
                <a:tab pos="895350" algn="l"/>
              </a:tabLst>
            </a:pPr>
            <a:r>
              <a:rPr sz="2250" b="1" spc="-101" dirty="0">
                <a:latin typeface="Trebuchet MS"/>
                <a:cs typeface="Trebuchet MS"/>
              </a:rPr>
              <a:t>glyph</a:t>
            </a:r>
            <a:r>
              <a:rPr sz="2250" spc="-101" dirty="0">
                <a:latin typeface="Arial"/>
                <a:cs typeface="Arial"/>
              </a:rPr>
              <a:t>: </a:t>
            </a:r>
            <a:r>
              <a:rPr sz="2250" spc="-86" dirty="0">
                <a:latin typeface="Arial"/>
                <a:cs typeface="Arial"/>
              </a:rPr>
              <a:t>composite </a:t>
            </a:r>
            <a:r>
              <a:rPr sz="2250" spc="-68" dirty="0">
                <a:latin typeface="Arial"/>
                <a:cs typeface="Arial"/>
              </a:rPr>
              <a:t>object, </a:t>
            </a:r>
            <a:r>
              <a:rPr sz="2250" spc="-60" dirty="0">
                <a:latin typeface="Arial"/>
                <a:cs typeface="Arial"/>
              </a:rPr>
              <a:t>internal </a:t>
            </a:r>
            <a:r>
              <a:rPr sz="2250" spc="-41" dirty="0">
                <a:latin typeface="Arial"/>
                <a:cs typeface="Arial"/>
              </a:rPr>
              <a:t>structure </a:t>
            </a:r>
            <a:r>
              <a:rPr sz="2250" spc="-34" dirty="0">
                <a:latin typeface="Arial"/>
                <a:cs typeface="Arial"/>
              </a:rPr>
              <a:t>from </a:t>
            </a:r>
            <a:r>
              <a:rPr sz="2250" spc="-64" dirty="0">
                <a:latin typeface="Arial"/>
                <a:cs typeface="Arial"/>
              </a:rPr>
              <a:t>multiple</a:t>
            </a:r>
            <a:r>
              <a:rPr sz="2250" spc="-71" dirty="0">
                <a:latin typeface="Arial"/>
                <a:cs typeface="Arial"/>
              </a:rPr>
              <a:t> </a:t>
            </a:r>
            <a:r>
              <a:rPr sz="2250" spc="-120" dirty="0">
                <a:latin typeface="Arial"/>
                <a:cs typeface="Arial"/>
              </a:rPr>
              <a:t>marks</a:t>
            </a:r>
            <a:endParaRPr sz="2250">
              <a:latin typeface="Arial"/>
              <a:cs typeface="Arial"/>
            </a:endParaRPr>
          </a:p>
          <a:p>
            <a:pPr marL="352425">
              <a:lnSpc>
                <a:spcPts val="2790"/>
              </a:lnSpc>
              <a:spcBef>
                <a:spcPts val="555"/>
              </a:spcBef>
            </a:pPr>
            <a:r>
              <a:rPr sz="2550" spc="-146" dirty="0">
                <a:latin typeface="Arial"/>
                <a:cs typeface="Arial"/>
              </a:rPr>
              <a:t>–</a:t>
            </a:r>
            <a:r>
              <a:rPr sz="2550" spc="-488" dirty="0">
                <a:latin typeface="Arial"/>
                <a:cs typeface="Arial"/>
              </a:rPr>
              <a:t> </a:t>
            </a:r>
            <a:r>
              <a:rPr sz="2550" spc="-180" dirty="0">
                <a:latin typeface="Arial"/>
                <a:cs typeface="Arial"/>
              </a:rPr>
              <a:t>channels</a:t>
            </a:r>
            <a:endParaRPr sz="2550">
              <a:latin typeface="Arial"/>
              <a:cs typeface="Arial"/>
            </a:endParaRPr>
          </a:p>
          <a:p>
            <a:pPr marR="3810" algn="r">
              <a:lnSpc>
                <a:spcPts val="1890"/>
              </a:lnSpc>
            </a:pPr>
            <a:r>
              <a:rPr i="1" spc="-131" dirty="0">
                <a:latin typeface="Arial"/>
                <a:cs typeface="Arial"/>
              </a:rPr>
              <a:t>[Using Visualization </a:t>
            </a:r>
            <a:r>
              <a:rPr i="1" spc="-98" dirty="0">
                <a:latin typeface="Arial"/>
                <a:cs typeface="Arial"/>
              </a:rPr>
              <a:t>to </a:t>
            </a:r>
            <a:r>
              <a:rPr i="1" spc="-146" dirty="0">
                <a:latin typeface="Arial"/>
                <a:cs typeface="Arial"/>
              </a:rPr>
              <a:t>Understand</a:t>
            </a:r>
            <a:r>
              <a:rPr i="1" spc="-293" dirty="0">
                <a:latin typeface="Arial"/>
                <a:cs typeface="Arial"/>
              </a:rPr>
              <a:t> </a:t>
            </a:r>
            <a:r>
              <a:rPr i="1" spc="-124" dirty="0">
                <a:latin typeface="Arial"/>
                <a:cs typeface="Arial"/>
              </a:rPr>
              <a:t>the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86700" y="3667126"/>
            <a:ext cx="3769995" cy="563616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9525" marR="3810">
              <a:lnSpc>
                <a:spcPts val="2100"/>
              </a:lnSpc>
              <a:spcBef>
                <a:spcPts val="195"/>
              </a:spcBef>
            </a:pPr>
            <a:r>
              <a:rPr i="1" spc="-169" dirty="0">
                <a:latin typeface="Arial"/>
                <a:cs typeface="Arial"/>
              </a:rPr>
              <a:t>Behavior </a:t>
            </a:r>
            <a:r>
              <a:rPr i="1" spc="-109" dirty="0">
                <a:latin typeface="Arial"/>
                <a:cs typeface="Arial"/>
              </a:rPr>
              <a:t>of </a:t>
            </a:r>
            <a:r>
              <a:rPr i="1" spc="-153" dirty="0">
                <a:latin typeface="Arial"/>
                <a:cs typeface="Arial"/>
              </a:rPr>
              <a:t>Computer </a:t>
            </a:r>
            <a:r>
              <a:rPr i="1" spc="-203" dirty="0">
                <a:latin typeface="Arial"/>
                <a:cs typeface="Arial"/>
              </a:rPr>
              <a:t>Systems. </a:t>
            </a:r>
            <a:r>
              <a:rPr i="1" spc="-206" dirty="0">
                <a:latin typeface="Arial"/>
                <a:cs typeface="Arial"/>
              </a:rPr>
              <a:t>Bosch. </a:t>
            </a:r>
            <a:r>
              <a:rPr i="1" spc="-203" dirty="0">
                <a:latin typeface="Arial"/>
                <a:cs typeface="Arial"/>
              </a:rPr>
              <a:t>Ph.D.  </a:t>
            </a:r>
            <a:r>
              <a:rPr i="1" spc="-150" dirty="0">
                <a:latin typeface="Arial"/>
                <a:cs typeface="Arial"/>
              </a:rPr>
              <a:t>thesis, </a:t>
            </a:r>
            <a:r>
              <a:rPr i="1" spc="-146" dirty="0">
                <a:latin typeface="Arial"/>
                <a:cs typeface="Arial"/>
              </a:rPr>
              <a:t>Stanford </a:t>
            </a:r>
            <a:r>
              <a:rPr i="1" spc="-153" dirty="0">
                <a:latin typeface="Arial"/>
                <a:cs typeface="Arial"/>
              </a:rPr>
              <a:t>Computer </a:t>
            </a:r>
            <a:r>
              <a:rPr i="1" spc="-191" dirty="0">
                <a:latin typeface="Arial"/>
                <a:cs typeface="Arial"/>
              </a:rPr>
              <a:t>Science,</a:t>
            </a:r>
            <a:r>
              <a:rPr i="1" spc="68" dirty="0">
                <a:latin typeface="Arial"/>
                <a:cs typeface="Arial"/>
              </a:rPr>
              <a:t> </a:t>
            </a:r>
            <a:r>
              <a:rPr i="1" spc="-53" dirty="0">
                <a:latin typeface="Arial"/>
                <a:cs typeface="Arial"/>
              </a:rPr>
              <a:t>2001.]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375" y="106924"/>
            <a:ext cx="3977640" cy="540533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3450" spc="-120" dirty="0">
                <a:latin typeface="Arial"/>
                <a:cs typeface="Arial"/>
              </a:rPr>
              <a:t>Idiom:</a:t>
            </a:r>
            <a:r>
              <a:rPr sz="3450" spc="-368" dirty="0">
                <a:latin typeface="Arial"/>
                <a:cs typeface="Arial"/>
              </a:rPr>
              <a:t> </a:t>
            </a:r>
            <a:r>
              <a:rPr sz="3450" b="1" spc="-101" dirty="0">
                <a:latin typeface="Georgia"/>
                <a:cs typeface="Georgia"/>
              </a:rPr>
              <a:t>streamgraph</a:t>
            </a:r>
            <a:endParaRPr sz="345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1028" y="1379116"/>
            <a:ext cx="141923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50"/>
              </a:lnSpc>
            </a:pPr>
            <a:r>
              <a:rPr sz="2550" spc="-161" dirty="0">
                <a:latin typeface="Arial"/>
                <a:cs typeface="Arial"/>
              </a:rPr>
              <a:t>y</a:t>
            </a:r>
            <a:endParaRPr sz="25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6275" y="739318"/>
            <a:ext cx="4794409" cy="3562674"/>
          </a:xfrm>
          <a:prstGeom prst="rect">
            <a:avLst/>
          </a:prstGeom>
        </p:spPr>
        <p:txBody>
          <a:bodyPr vert="horz" wrap="square" lIns="0" tIns="89059" rIns="0" bIns="0" rtlCol="0">
            <a:spAutoFit/>
          </a:bodyPr>
          <a:lstStyle/>
          <a:p>
            <a:pPr marL="257175" indent="-247650">
              <a:spcBef>
                <a:spcPts val="701"/>
              </a:spcBef>
              <a:buChar char="•"/>
              <a:tabLst>
                <a:tab pos="257175" algn="l"/>
              </a:tabLst>
            </a:pPr>
            <a:r>
              <a:rPr sz="3000" spc="-172" dirty="0">
                <a:latin typeface="Arial"/>
                <a:cs typeface="Arial"/>
              </a:rPr>
              <a:t>generalized </a:t>
            </a:r>
            <a:r>
              <a:rPr sz="3000" spc="-184" dirty="0">
                <a:latin typeface="Arial"/>
                <a:cs typeface="Arial"/>
              </a:rPr>
              <a:t>stacked</a:t>
            </a:r>
            <a:r>
              <a:rPr sz="3000" spc="153" dirty="0">
                <a:latin typeface="Arial"/>
                <a:cs typeface="Arial"/>
              </a:rPr>
              <a:t> </a:t>
            </a:r>
            <a:r>
              <a:rPr sz="3000" spc="-191" dirty="0">
                <a:latin typeface="Arial"/>
                <a:cs typeface="Arial"/>
              </a:rPr>
              <a:t>graph</a:t>
            </a:r>
            <a:endParaRPr sz="3000">
              <a:latin typeface="Arial"/>
              <a:cs typeface="Arial"/>
            </a:endParaRPr>
          </a:p>
          <a:p>
            <a:pPr marL="352425">
              <a:spcBef>
                <a:spcPts val="536"/>
              </a:spcBef>
            </a:pPr>
            <a:r>
              <a:rPr sz="2550" spc="-146" dirty="0">
                <a:latin typeface="Arial"/>
                <a:cs typeface="Arial"/>
              </a:rPr>
              <a:t>– </a:t>
            </a:r>
            <a:r>
              <a:rPr sz="2550" spc="-180" dirty="0">
                <a:latin typeface="Arial"/>
                <a:cs typeface="Arial"/>
              </a:rPr>
              <a:t>emphasizing </a:t>
            </a:r>
            <a:r>
              <a:rPr sz="2550" spc="-60" dirty="0">
                <a:latin typeface="Arial"/>
                <a:cs typeface="Arial"/>
              </a:rPr>
              <a:t>horizontal</a:t>
            </a:r>
            <a:r>
              <a:rPr sz="2550" spc="-195" dirty="0">
                <a:latin typeface="Arial"/>
                <a:cs typeface="Arial"/>
              </a:rPr>
              <a:t> </a:t>
            </a:r>
            <a:r>
              <a:rPr sz="2550" spc="-41" dirty="0">
                <a:latin typeface="Arial"/>
                <a:cs typeface="Arial"/>
              </a:rPr>
              <a:t>continuit</a:t>
            </a:r>
            <a:endParaRPr sz="2550">
              <a:latin typeface="Arial"/>
              <a:cs typeface="Arial"/>
            </a:endParaRPr>
          </a:p>
          <a:p>
            <a:pPr marL="895350" lvl="1" indent="-200025">
              <a:spcBef>
                <a:spcPts val="529"/>
              </a:spcBef>
              <a:buChar char="•"/>
              <a:tabLst>
                <a:tab pos="895350" algn="l"/>
              </a:tabLst>
            </a:pPr>
            <a:r>
              <a:rPr sz="2250" spc="-203" dirty="0">
                <a:latin typeface="Arial"/>
                <a:cs typeface="Arial"/>
              </a:rPr>
              <a:t>vs </a:t>
            </a:r>
            <a:r>
              <a:rPr sz="2250" spc="-64" dirty="0">
                <a:latin typeface="Arial"/>
                <a:cs typeface="Arial"/>
              </a:rPr>
              <a:t>vertical</a:t>
            </a:r>
            <a:r>
              <a:rPr sz="2250" spc="-233" dirty="0">
                <a:latin typeface="Arial"/>
                <a:cs typeface="Arial"/>
              </a:rPr>
              <a:t> </a:t>
            </a:r>
            <a:r>
              <a:rPr sz="2250" spc="-94" dirty="0">
                <a:latin typeface="Arial"/>
                <a:cs typeface="Arial"/>
              </a:rPr>
              <a:t>items</a:t>
            </a:r>
            <a:endParaRPr sz="2250">
              <a:latin typeface="Arial"/>
              <a:cs typeface="Arial"/>
            </a:endParaRPr>
          </a:p>
          <a:p>
            <a:pPr marL="352425">
              <a:spcBef>
                <a:spcPts val="525"/>
              </a:spcBef>
            </a:pPr>
            <a:r>
              <a:rPr sz="2550" spc="-146" dirty="0">
                <a:latin typeface="Arial"/>
                <a:cs typeface="Arial"/>
              </a:rPr>
              <a:t>–</a:t>
            </a:r>
            <a:r>
              <a:rPr sz="2550" spc="-488" dirty="0">
                <a:latin typeface="Arial"/>
                <a:cs typeface="Arial"/>
              </a:rPr>
              <a:t> </a:t>
            </a:r>
            <a:r>
              <a:rPr sz="2550" spc="-161" dirty="0">
                <a:latin typeface="Arial"/>
                <a:cs typeface="Arial"/>
              </a:rPr>
              <a:t>data</a:t>
            </a:r>
            <a:endParaRPr sz="2550">
              <a:latin typeface="Arial"/>
              <a:cs typeface="Arial"/>
            </a:endParaRPr>
          </a:p>
          <a:p>
            <a:pPr marL="895350" lvl="1" indent="-200025">
              <a:spcBef>
                <a:spcPts val="495"/>
              </a:spcBef>
              <a:buChar char="•"/>
              <a:tabLst>
                <a:tab pos="895350" algn="l"/>
              </a:tabLst>
            </a:pPr>
            <a:r>
              <a:rPr sz="2250" spc="-127" dirty="0">
                <a:latin typeface="Arial"/>
                <a:cs typeface="Arial"/>
              </a:rPr>
              <a:t>1 </a:t>
            </a:r>
            <a:r>
              <a:rPr sz="2250" spc="-158" dirty="0">
                <a:latin typeface="Arial"/>
                <a:cs typeface="Arial"/>
              </a:rPr>
              <a:t>categ key </a:t>
            </a:r>
            <a:r>
              <a:rPr sz="2250" spc="-8" dirty="0">
                <a:latin typeface="Arial"/>
                <a:cs typeface="Arial"/>
              </a:rPr>
              <a:t>attrib</a:t>
            </a:r>
            <a:r>
              <a:rPr sz="2250" spc="420" dirty="0">
                <a:latin typeface="Arial"/>
                <a:cs typeface="Arial"/>
              </a:rPr>
              <a:t> </a:t>
            </a:r>
            <a:r>
              <a:rPr sz="2250" spc="-23" dirty="0">
                <a:latin typeface="Arial"/>
                <a:cs typeface="Arial"/>
              </a:rPr>
              <a:t>(artist)</a:t>
            </a:r>
            <a:endParaRPr sz="2250">
              <a:latin typeface="Arial"/>
              <a:cs typeface="Arial"/>
            </a:endParaRPr>
          </a:p>
          <a:p>
            <a:pPr marL="895350" lvl="1" indent="-200025">
              <a:spcBef>
                <a:spcPts val="499"/>
              </a:spcBef>
              <a:buChar char="•"/>
              <a:tabLst>
                <a:tab pos="895350" algn="l"/>
              </a:tabLst>
            </a:pPr>
            <a:r>
              <a:rPr sz="2250" spc="-127" dirty="0">
                <a:latin typeface="Arial"/>
                <a:cs typeface="Arial"/>
              </a:rPr>
              <a:t>1 </a:t>
            </a:r>
            <a:r>
              <a:rPr sz="2250" spc="-53" dirty="0">
                <a:latin typeface="Arial"/>
                <a:cs typeface="Arial"/>
              </a:rPr>
              <a:t>ordered </a:t>
            </a:r>
            <a:r>
              <a:rPr sz="2250" spc="-158" dirty="0">
                <a:latin typeface="Arial"/>
                <a:cs typeface="Arial"/>
              </a:rPr>
              <a:t>key </a:t>
            </a:r>
            <a:r>
              <a:rPr sz="2250" spc="-8" dirty="0">
                <a:latin typeface="Arial"/>
                <a:cs typeface="Arial"/>
              </a:rPr>
              <a:t>attrib</a:t>
            </a:r>
            <a:r>
              <a:rPr sz="2250" spc="-158" dirty="0">
                <a:latin typeface="Arial"/>
                <a:cs typeface="Arial"/>
              </a:rPr>
              <a:t> </a:t>
            </a:r>
            <a:r>
              <a:rPr sz="2250" spc="-41" dirty="0">
                <a:latin typeface="Arial"/>
                <a:cs typeface="Arial"/>
              </a:rPr>
              <a:t>(time)</a:t>
            </a:r>
            <a:endParaRPr sz="2250">
              <a:latin typeface="Arial"/>
              <a:cs typeface="Arial"/>
            </a:endParaRPr>
          </a:p>
          <a:p>
            <a:pPr marL="895350" lvl="1" indent="-200025">
              <a:spcBef>
                <a:spcPts val="521"/>
              </a:spcBef>
              <a:buChar char="•"/>
              <a:tabLst>
                <a:tab pos="895350" algn="l"/>
              </a:tabLst>
            </a:pPr>
            <a:r>
              <a:rPr sz="2250" spc="-127" dirty="0">
                <a:latin typeface="Arial"/>
                <a:cs typeface="Arial"/>
              </a:rPr>
              <a:t>1 </a:t>
            </a:r>
            <a:r>
              <a:rPr sz="2250" spc="-113" dirty="0">
                <a:latin typeface="Arial"/>
                <a:cs typeface="Arial"/>
              </a:rPr>
              <a:t>quant </a:t>
            </a:r>
            <a:r>
              <a:rPr sz="2250" spc="-150" dirty="0">
                <a:latin typeface="Arial"/>
                <a:cs typeface="Arial"/>
              </a:rPr>
              <a:t>value </a:t>
            </a:r>
            <a:r>
              <a:rPr sz="2250" spc="-8" dirty="0">
                <a:latin typeface="Arial"/>
                <a:cs typeface="Arial"/>
              </a:rPr>
              <a:t>attrib</a:t>
            </a:r>
            <a:r>
              <a:rPr sz="2250" spc="-116" dirty="0">
                <a:latin typeface="Arial"/>
                <a:cs typeface="Arial"/>
              </a:rPr>
              <a:t> </a:t>
            </a:r>
            <a:r>
              <a:rPr sz="2250" spc="-75" dirty="0">
                <a:latin typeface="Arial"/>
                <a:cs typeface="Arial"/>
              </a:rPr>
              <a:t>(counts)</a:t>
            </a:r>
            <a:endParaRPr sz="2250">
              <a:latin typeface="Arial"/>
              <a:cs typeface="Arial"/>
            </a:endParaRPr>
          </a:p>
          <a:p>
            <a:pPr marL="352425">
              <a:spcBef>
                <a:spcPts val="525"/>
              </a:spcBef>
            </a:pPr>
            <a:r>
              <a:rPr sz="2550" spc="-146" dirty="0">
                <a:latin typeface="Arial"/>
                <a:cs typeface="Arial"/>
              </a:rPr>
              <a:t>– </a:t>
            </a:r>
            <a:r>
              <a:rPr sz="2550" spc="-101" dirty="0">
                <a:latin typeface="Arial"/>
                <a:cs typeface="Arial"/>
              </a:rPr>
              <a:t>derived</a:t>
            </a:r>
            <a:r>
              <a:rPr sz="2550" spc="-344" dirty="0">
                <a:latin typeface="Arial"/>
                <a:cs typeface="Arial"/>
              </a:rPr>
              <a:t> </a:t>
            </a:r>
            <a:r>
              <a:rPr sz="2550" spc="-161" dirty="0">
                <a:latin typeface="Arial"/>
                <a:cs typeface="Arial"/>
              </a:rPr>
              <a:t>data</a:t>
            </a:r>
            <a:endParaRPr sz="25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9175" y="4273733"/>
            <a:ext cx="8355330" cy="2458846"/>
          </a:xfrm>
          <a:prstGeom prst="rect">
            <a:avLst/>
          </a:prstGeom>
        </p:spPr>
        <p:txBody>
          <a:bodyPr vert="horz" wrap="square" lIns="0" tIns="72866" rIns="0" bIns="0" rtlCol="0">
            <a:spAutoFit/>
          </a:bodyPr>
          <a:lstStyle/>
          <a:p>
            <a:pPr marL="552450" indent="-200025">
              <a:spcBef>
                <a:spcPts val="574"/>
              </a:spcBef>
              <a:buChar char="•"/>
              <a:tabLst>
                <a:tab pos="552450" algn="l"/>
              </a:tabLst>
            </a:pPr>
            <a:r>
              <a:rPr sz="2250" spc="-83" dirty="0">
                <a:latin typeface="Arial"/>
                <a:cs typeface="Arial"/>
              </a:rPr>
              <a:t>geometry: </a:t>
            </a:r>
            <a:r>
              <a:rPr sz="2250" spc="-146" dirty="0">
                <a:latin typeface="Arial"/>
                <a:cs typeface="Arial"/>
              </a:rPr>
              <a:t>layers, </a:t>
            </a:r>
            <a:r>
              <a:rPr sz="2250" spc="-79" dirty="0">
                <a:latin typeface="Arial"/>
                <a:cs typeface="Arial"/>
              </a:rPr>
              <a:t>where </a:t>
            </a:r>
            <a:r>
              <a:rPr sz="2250" spc="-101" dirty="0">
                <a:latin typeface="Arial"/>
                <a:cs typeface="Arial"/>
              </a:rPr>
              <a:t>height </a:t>
            </a:r>
            <a:r>
              <a:rPr sz="2250" spc="-143" dirty="0">
                <a:latin typeface="Arial"/>
                <a:cs typeface="Arial"/>
              </a:rPr>
              <a:t>encodes</a:t>
            </a:r>
            <a:r>
              <a:rPr sz="2250" spc="-60" dirty="0">
                <a:latin typeface="Arial"/>
                <a:cs typeface="Arial"/>
              </a:rPr>
              <a:t> </a:t>
            </a:r>
            <a:r>
              <a:rPr sz="2250" spc="-94" dirty="0">
                <a:latin typeface="Arial"/>
                <a:cs typeface="Arial"/>
              </a:rPr>
              <a:t>counts</a:t>
            </a:r>
            <a:endParaRPr sz="2250">
              <a:latin typeface="Arial"/>
              <a:cs typeface="Arial"/>
            </a:endParaRPr>
          </a:p>
          <a:p>
            <a:pPr marL="552450" indent="-200025">
              <a:spcBef>
                <a:spcPts val="503"/>
              </a:spcBef>
              <a:buChar char="•"/>
              <a:tabLst>
                <a:tab pos="552450" algn="l"/>
              </a:tabLst>
            </a:pPr>
            <a:r>
              <a:rPr sz="2250" spc="-127" dirty="0">
                <a:latin typeface="Arial"/>
                <a:cs typeface="Arial"/>
              </a:rPr>
              <a:t>1 </a:t>
            </a:r>
            <a:r>
              <a:rPr sz="2250" spc="-113" dirty="0">
                <a:latin typeface="Arial"/>
                <a:cs typeface="Arial"/>
              </a:rPr>
              <a:t>quant </a:t>
            </a:r>
            <a:r>
              <a:rPr sz="2250" spc="-8" dirty="0">
                <a:latin typeface="Arial"/>
                <a:cs typeface="Arial"/>
              </a:rPr>
              <a:t>attrib </a:t>
            </a:r>
            <a:r>
              <a:rPr sz="2250" spc="-109" dirty="0">
                <a:latin typeface="Arial"/>
                <a:cs typeface="Arial"/>
              </a:rPr>
              <a:t>(layer</a:t>
            </a:r>
            <a:r>
              <a:rPr sz="2250" spc="229" dirty="0">
                <a:latin typeface="Arial"/>
                <a:cs typeface="Arial"/>
              </a:rPr>
              <a:t> </a:t>
            </a:r>
            <a:r>
              <a:rPr sz="2250" spc="-56" dirty="0">
                <a:latin typeface="Arial"/>
                <a:cs typeface="Arial"/>
              </a:rPr>
              <a:t>ordering)</a:t>
            </a:r>
            <a:endParaRPr sz="2250">
              <a:latin typeface="Arial"/>
              <a:cs typeface="Arial"/>
            </a:endParaRPr>
          </a:p>
          <a:p>
            <a:pPr marL="9525">
              <a:spcBef>
                <a:spcPts val="529"/>
              </a:spcBef>
            </a:pPr>
            <a:r>
              <a:rPr sz="2550" spc="-146" dirty="0">
                <a:latin typeface="Arial"/>
                <a:cs typeface="Arial"/>
              </a:rPr>
              <a:t>–</a:t>
            </a:r>
            <a:r>
              <a:rPr sz="2550" spc="-488" dirty="0">
                <a:latin typeface="Arial"/>
                <a:cs typeface="Arial"/>
              </a:rPr>
              <a:t> </a:t>
            </a:r>
            <a:r>
              <a:rPr sz="2550" spc="-120" dirty="0">
                <a:latin typeface="Arial"/>
                <a:cs typeface="Arial"/>
              </a:rPr>
              <a:t>scalability</a:t>
            </a:r>
            <a:endParaRPr sz="2550">
              <a:latin typeface="Arial"/>
              <a:cs typeface="Arial"/>
            </a:endParaRPr>
          </a:p>
          <a:p>
            <a:pPr marL="552450" indent="-200025">
              <a:spcBef>
                <a:spcPts val="533"/>
              </a:spcBef>
              <a:buChar char="•"/>
              <a:tabLst>
                <a:tab pos="552450" algn="l"/>
              </a:tabLst>
            </a:pPr>
            <a:r>
              <a:rPr sz="2250" spc="-120" dirty="0">
                <a:latin typeface="Arial"/>
                <a:cs typeface="Arial"/>
              </a:rPr>
              <a:t>hundreds </a:t>
            </a:r>
            <a:r>
              <a:rPr sz="2250" spc="-38" dirty="0">
                <a:latin typeface="Arial"/>
                <a:cs typeface="Arial"/>
              </a:rPr>
              <a:t>of </a:t>
            </a:r>
            <a:r>
              <a:rPr sz="2250" spc="-53" dirty="0">
                <a:latin typeface="Arial"/>
                <a:cs typeface="Arial"/>
              </a:rPr>
              <a:t>time</a:t>
            </a:r>
            <a:r>
              <a:rPr sz="2250" spc="150" dirty="0">
                <a:latin typeface="Arial"/>
                <a:cs typeface="Arial"/>
              </a:rPr>
              <a:t> </a:t>
            </a:r>
            <a:r>
              <a:rPr sz="2250" spc="-184" dirty="0">
                <a:latin typeface="Arial"/>
                <a:cs typeface="Arial"/>
              </a:rPr>
              <a:t>keys</a:t>
            </a:r>
            <a:endParaRPr sz="2250">
              <a:latin typeface="Arial"/>
              <a:cs typeface="Arial"/>
            </a:endParaRPr>
          </a:p>
          <a:p>
            <a:pPr marL="552450" indent="-200025">
              <a:spcBef>
                <a:spcPts val="476"/>
              </a:spcBef>
              <a:buChar char="•"/>
              <a:tabLst>
                <a:tab pos="552450" algn="l"/>
              </a:tabLst>
            </a:pPr>
            <a:r>
              <a:rPr sz="2250" spc="-146" dirty="0">
                <a:latin typeface="Arial"/>
                <a:cs typeface="Arial"/>
              </a:rPr>
              <a:t>dozens </a:t>
            </a:r>
            <a:r>
              <a:rPr sz="2250" spc="56" dirty="0">
                <a:latin typeface="Arial"/>
                <a:cs typeface="Arial"/>
              </a:rPr>
              <a:t>to </a:t>
            </a:r>
            <a:r>
              <a:rPr sz="2250" spc="-120" dirty="0">
                <a:latin typeface="Arial"/>
                <a:cs typeface="Arial"/>
              </a:rPr>
              <a:t>hundreds </a:t>
            </a:r>
            <a:r>
              <a:rPr sz="2250" spc="-38" dirty="0">
                <a:latin typeface="Arial"/>
                <a:cs typeface="Arial"/>
              </a:rPr>
              <a:t>of </a:t>
            </a:r>
            <a:r>
              <a:rPr sz="2250" spc="-23" dirty="0">
                <a:latin typeface="Arial"/>
                <a:cs typeface="Arial"/>
              </a:rPr>
              <a:t>artist</a:t>
            </a:r>
            <a:r>
              <a:rPr sz="2250" spc="229" dirty="0">
                <a:latin typeface="Arial"/>
                <a:cs typeface="Arial"/>
              </a:rPr>
              <a:t> </a:t>
            </a:r>
            <a:r>
              <a:rPr sz="2250" spc="-184" dirty="0">
                <a:latin typeface="Arial"/>
                <a:cs typeface="Arial"/>
              </a:rPr>
              <a:t>keys</a:t>
            </a:r>
            <a:endParaRPr sz="2250">
              <a:latin typeface="Arial"/>
              <a:cs typeface="Arial"/>
            </a:endParaRPr>
          </a:p>
          <a:p>
            <a:pPr marL="695325">
              <a:spcBef>
                <a:spcPts val="424"/>
              </a:spcBef>
            </a:pPr>
            <a:r>
              <a:rPr sz="2925" spc="-169" baseline="1068" dirty="0">
                <a:latin typeface="Arial"/>
                <a:cs typeface="Arial"/>
              </a:rPr>
              <a:t>– </a:t>
            </a:r>
            <a:r>
              <a:rPr sz="1950" spc="-53" dirty="0">
                <a:latin typeface="Arial"/>
                <a:cs typeface="Arial"/>
              </a:rPr>
              <a:t>more </a:t>
            </a:r>
            <a:r>
              <a:rPr sz="1950" spc="-94" dirty="0">
                <a:latin typeface="Arial"/>
                <a:cs typeface="Arial"/>
              </a:rPr>
              <a:t>than </a:t>
            </a:r>
            <a:r>
              <a:rPr sz="1950" spc="-120" dirty="0">
                <a:latin typeface="Arial"/>
                <a:cs typeface="Arial"/>
              </a:rPr>
              <a:t>stacked bars, </a:t>
            </a:r>
            <a:r>
              <a:rPr sz="1950" spc="-124" dirty="0">
                <a:latin typeface="Arial"/>
                <a:cs typeface="Arial"/>
              </a:rPr>
              <a:t>since </a:t>
            </a:r>
            <a:r>
              <a:rPr sz="1950" spc="-64" dirty="0">
                <a:latin typeface="Arial"/>
                <a:cs typeface="Arial"/>
              </a:rPr>
              <a:t>most </a:t>
            </a:r>
            <a:r>
              <a:rPr sz="1950" spc="-127" dirty="0">
                <a:latin typeface="Arial"/>
                <a:cs typeface="Arial"/>
              </a:rPr>
              <a:t>layers </a:t>
            </a:r>
            <a:r>
              <a:rPr sz="1950" spc="-38" dirty="0">
                <a:latin typeface="Arial"/>
                <a:cs typeface="Arial"/>
              </a:rPr>
              <a:t>don’t </a:t>
            </a:r>
            <a:r>
              <a:rPr sz="1950" spc="-68" dirty="0">
                <a:latin typeface="Arial"/>
                <a:cs typeface="Arial"/>
              </a:rPr>
              <a:t>extend </a:t>
            </a:r>
            <a:r>
              <a:rPr sz="1950" spc="-127" dirty="0">
                <a:latin typeface="Arial"/>
                <a:cs typeface="Arial"/>
              </a:rPr>
              <a:t>across </a:t>
            </a:r>
            <a:r>
              <a:rPr sz="1950" spc="-60" dirty="0">
                <a:latin typeface="Arial"/>
                <a:cs typeface="Arial"/>
              </a:rPr>
              <a:t>whole</a:t>
            </a:r>
            <a:r>
              <a:rPr sz="1950" spc="-169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chart</a:t>
            </a:r>
            <a:endParaRPr sz="1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58625" y="6522466"/>
            <a:ext cx="152400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60" dirty="0">
                <a:latin typeface="Arial"/>
                <a:cs typeface="Arial"/>
              </a:rPr>
              <a:t>17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86400" y="533400"/>
            <a:ext cx="6438900" cy="1381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5524500" y="2057400"/>
            <a:ext cx="5503069" cy="83292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9525" marR="3810">
              <a:lnSpc>
                <a:spcPts val="2100"/>
              </a:lnSpc>
              <a:spcBef>
                <a:spcPts val="195"/>
              </a:spcBef>
            </a:pPr>
            <a:r>
              <a:rPr i="1" spc="-146" dirty="0">
                <a:latin typeface="Arial"/>
                <a:cs typeface="Arial"/>
              </a:rPr>
              <a:t>[Stacked </a:t>
            </a:r>
            <a:r>
              <a:rPr i="1" spc="-184" dirty="0">
                <a:latin typeface="Arial"/>
                <a:cs typeface="Arial"/>
              </a:rPr>
              <a:t>Graphs </a:t>
            </a:r>
            <a:r>
              <a:rPr i="1" spc="-165" dirty="0">
                <a:latin typeface="Arial"/>
                <a:cs typeface="Arial"/>
              </a:rPr>
              <a:t>Geometry </a:t>
            </a:r>
            <a:r>
              <a:rPr i="1" spc="38" dirty="0">
                <a:latin typeface="Arial"/>
                <a:cs typeface="Arial"/>
              </a:rPr>
              <a:t>&amp; </a:t>
            </a:r>
            <a:r>
              <a:rPr i="1" spc="-161" dirty="0">
                <a:latin typeface="Arial"/>
                <a:cs typeface="Arial"/>
              </a:rPr>
              <a:t>Aesthetics. </a:t>
            </a:r>
            <a:r>
              <a:rPr i="1" spc="-188" dirty="0">
                <a:latin typeface="Arial"/>
                <a:cs typeface="Arial"/>
              </a:rPr>
              <a:t>Byron </a:t>
            </a:r>
            <a:r>
              <a:rPr i="1" spc="-161" dirty="0">
                <a:latin typeface="Arial"/>
                <a:cs typeface="Arial"/>
              </a:rPr>
              <a:t>and </a:t>
            </a:r>
            <a:r>
              <a:rPr i="1" spc="-135" dirty="0">
                <a:latin typeface="Arial"/>
                <a:cs typeface="Arial"/>
              </a:rPr>
              <a:t>Wattenberg.  </a:t>
            </a:r>
            <a:r>
              <a:rPr i="1" spc="-233" dirty="0">
                <a:latin typeface="Arial"/>
                <a:cs typeface="Arial"/>
              </a:rPr>
              <a:t>IEEE </a:t>
            </a:r>
            <a:r>
              <a:rPr i="1" spc="-146" dirty="0">
                <a:latin typeface="Arial"/>
                <a:cs typeface="Arial"/>
              </a:rPr>
              <a:t>Trans.Visualization </a:t>
            </a:r>
            <a:r>
              <a:rPr i="1" spc="-161" dirty="0">
                <a:latin typeface="Arial"/>
                <a:cs typeface="Arial"/>
              </a:rPr>
              <a:t>and </a:t>
            </a:r>
            <a:r>
              <a:rPr i="1" spc="-153" dirty="0">
                <a:latin typeface="Arial"/>
                <a:cs typeface="Arial"/>
              </a:rPr>
              <a:t>Computer </a:t>
            </a:r>
            <a:r>
              <a:rPr i="1" spc="-172" dirty="0">
                <a:latin typeface="Arial"/>
                <a:cs typeface="Arial"/>
              </a:rPr>
              <a:t>Graphics </a:t>
            </a:r>
            <a:r>
              <a:rPr i="1" spc="-165" dirty="0">
                <a:latin typeface="Arial"/>
                <a:cs typeface="Arial"/>
              </a:rPr>
              <a:t>(Proc. </a:t>
            </a:r>
            <a:r>
              <a:rPr i="1" spc="-158" dirty="0">
                <a:latin typeface="Arial"/>
                <a:cs typeface="Arial"/>
              </a:rPr>
              <a:t>InfoVis  </a:t>
            </a:r>
            <a:r>
              <a:rPr i="1" spc="-68" dirty="0">
                <a:latin typeface="Arial"/>
                <a:cs typeface="Arial"/>
              </a:rPr>
              <a:t>2008) </a:t>
            </a:r>
            <a:r>
              <a:rPr i="1" spc="-83" dirty="0">
                <a:latin typeface="Arial"/>
                <a:cs typeface="Arial"/>
              </a:rPr>
              <a:t>14(6): </a:t>
            </a:r>
            <a:r>
              <a:rPr i="1" spc="-79" dirty="0">
                <a:latin typeface="Arial"/>
                <a:cs typeface="Arial"/>
              </a:rPr>
              <a:t>1245–1252,</a:t>
            </a:r>
            <a:r>
              <a:rPr i="1" spc="-214" dirty="0">
                <a:latin typeface="Arial"/>
                <a:cs typeface="Arial"/>
              </a:rPr>
              <a:t> </a:t>
            </a:r>
            <a:r>
              <a:rPr i="1" spc="-56" dirty="0">
                <a:latin typeface="Arial"/>
                <a:cs typeface="Arial"/>
              </a:rPr>
              <a:t>(2008).]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375" y="106924"/>
            <a:ext cx="5347335" cy="540533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3450" spc="-120" dirty="0">
                <a:latin typeface="Arial"/>
                <a:cs typeface="Arial"/>
              </a:rPr>
              <a:t>Idiom: </a:t>
            </a:r>
            <a:r>
              <a:rPr sz="3450" b="1" spc="-49" dirty="0">
                <a:latin typeface="Georgia"/>
                <a:cs typeface="Georgia"/>
              </a:rPr>
              <a:t>line </a:t>
            </a:r>
            <a:r>
              <a:rPr sz="3450" b="1" spc="-83" dirty="0">
                <a:latin typeface="Georgia"/>
                <a:cs typeface="Georgia"/>
              </a:rPr>
              <a:t>chart </a:t>
            </a:r>
            <a:r>
              <a:rPr sz="3450" b="1" spc="124" dirty="0">
                <a:latin typeface="Georgia"/>
                <a:cs typeface="Georgia"/>
              </a:rPr>
              <a:t>/ </a:t>
            </a:r>
            <a:r>
              <a:rPr sz="3450" b="1" spc="-180" dirty="0">
                <a:latin typeface="Georgia"/>
                <a:cs typeface="Georgia"/>
              </a:rPr>
              <a:t>dot</a:t>
            </a:r>
            <a:r>
              <a:rPr sz="3450" b="1" spc="-304" dirty="0">
                <a:latin typeface="Georgia"/>
                <a:cs typeface="Georgia"/>
              </a:rPr>
              <a:t> </a:t>
            </a:r>
            <a:r>
              <a:rPr sz="3450" b="1" spc="-120" dirty="0">
                <a:latin typeface="Georgia"/>
                <a:cs typeface="Georgia"/>
              </a:rPr>
              <a:t>plot</a:t>
            </a:r>
            <a:endParaRPr sz="345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6275" y="739319"/>
            <a:ext cx="5283518" cy="3152306"/>
          </a:xfrm>
          <a:prstGeom prst="rect">
            <a:avLst/>
          </a:prstGeom>
        </p:spPr>
        <p:txBody>
          <a:bodyPr vert="horz" wrap="square" lIns="0" tIns="89059" rIns="0" bIns="0" rtlCol="0">
            <a:spAutoFit/>
          </a:bodyPr>
          <a:lstStyle/>
          <a:p>
            <a:pPr marL="257175" indent="-247650">
              <a:spcBef>
                <a:spcPts val="701"/>
              </a:spcBef>
              <a:buChar char="•"/>
              <a:tabLst>
                <a:tab pos="257175" algn="l"/>
              </a:tabLst>
            </a:pPr>
            <a:r>
              <a:rPr sz="3000" spc="-139" dirty="0">
                <a:latin typeface="Arial"/>
                <a:cs typeface="Arial"/>
              </a:rPr>
              <a:t>one </a:t>
            </a:r>
            <a:r>
              <a:rPr sz="3000" spc="-263" dirty="0">
                <a:latin typeface="Arial"/>
                <a:cs typeface="Arial"/>
              </a:rPr>
              <a:t>key, </a:t>
            </a:r>
            <a:r>
              <a:rPr sz="3000" spc="-139" dirty="0">
                <a:latin typeface="Arial"/>
                <a:cs typeface="Arial"/>
              </a:rPr>
              <a:t>one</a:t>
            </a:r>
            <a:r>
              <a:rPr sz="3000" spc="83" dirty="0">
                <a:latin typeface="Arial"/>
                <a:cs typeface="Arial"/>
              </a:rPr>
              <a:t> </a:t>
            </a:r>
            <a:r>
              <a:rPr sz="3000" spc="-199" dirty="0">
                <a:latin typeface="Arial"/>
                <a:cs typeface="Arial"/>
              </a:rPr>
              <a:t>value</a:t>
            </a:r>
            <a:endParaRPr sz="3000">
              <a:latin typeface="Arial"/>
              <a:cs typeface="Arial"/>
            </a:endParaRPr>
          </a:p>
          <a:p>
            <a:pPr marL="352425">
              <a:spcBef>
                <a:spcPts val="536"/>
              </a:spcBef>
            </a:pPr>
            <a:r>
              <a:rPr sz="2550" spc="-146" dirty="0">
                <a:latin typeface="Arial"/>
                <a:cs typeface="Arial"/>
              </a:rPr>
              <a:t>–</a:t>
            </a:r>
            <a:r>
              <a:rPr sz="2550" spc="-488" dirty="0">
                <a:latin typeface="Arial"/>
                <a:cs typeface="Arial"/>
              </a:rPr>
              <a:t> </a:t>
            </a:r>
            <a:r>
              <a:rPr sz="2550" spc="-161" dirty="0">
                <a:latin typeface="Arial"/>
                <a:cs typeface="Arial"/>
              </a:rPr>
              <a:t>data</a:t>
            </a:r>
            <a:endParaRPr sz="2550">
              <a:latin typeface="Arial"/>
              <a:cs typeface="Arial"/>
            </a:endParaRPr>
          </a:p>
          <a:p>
            <a:pPr marL="895350" lvl="1" indent="-200025">
              <a:spcBef>
                <a:spcPts val="529"/>
              </a:spcBef>
              <a:buChar char="•"/>
              <a:tabLst>
                <a:tab pos="895350" algn="l"/>
              </a:tabLst>
            </a:pPr>
            <a:r>
              <a:rPr sz="2250" spc="-127" dirty="0">
                <a:latin typeface="Arial"/>
                <a:cs typeface="Arial"/>
              </a:rPr>
              <a:t>2 </a:t>
            </a:r>
            <a:r>
              <a:rPr sz="2250" spc="-113" dirty="0">
                <a:latin typeface="Arial"/>
                <a:cs typeface="Arial"/>
              </a:rPr>
              <a:t>quant</a:t>
            </a:r>
            <a:r>
              <a:rPr sz="2250" spc="116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attribs</a:t>
            </a:r>
            <a:endParaRPr sz="2250">
              <a:latin typeface="Arial"/>
              <a:cs typeface="Arial"/>
            </a:endParaRPr>
          </a:p>
          <a:p>
            <a:pPr marL="352425">
              <a:spcBef>
                <a:spcPts val="525"/>
              </a:spcBef>
            </a:pPr>
            <a:r>
              <a:rPr sz="2550" spc="-146" dirty="0">
                <a:latin typeface="Arial"/>
                <a:cs typeface="Arial"/>
              </a:rPr>
              <a:t>–</a:t>
            </a:r>
            <a:r>
              <a:rPr sz="2550" spc="-633" dirty="0">
                <a:latin typeface="Arial"/>
                <a:cs typeface="Arial"/>
              </a:rPr>
              <a:t> </a:t>
            </a:r>
            <a:r>
              <a:rPr sz="2550" spc="-109" dirty="0">
                <a:latin typeface="Arial"/>
                <a:cs typeface="Arial"/>
              </a:rPr>
              <a:t>mark: </a:t>
            </a:r>
            <a:r>
              <a:rPr sz="2550" spc="-79" dirty="0">
                <a:latin typeface="Arial"/>
                <a:cs typeface="Arial"/>
              </a:rPr>
              <a:t>points</a:t>
            </a:r>
            <a:endParaRPr sz="2550">
              <a:latin typeface="Arial"/>
              <a:cs typeface="Arial"/>
            </a:endParaRPr>
          </a:p>
          <a:p>
            <a:pPr marL="895350" lvl="1" indent="-200025">
              <a:spcBef>
                <a:spcPts val="495"/>
              </a:spcBef>
              <a:buChar char="•"/>
              <a:tabLst>
                <a:tab pos="895350" algn="l"/>
              </a:tabLst>
            </a:pPr>
            <a:r>
              <a:rPr sz="2250" spc="-83" dirty="0">
                <a:latin typeface="Arial"/>
                <a:cs typeface="Arial"/>
              </a:rPr>
              <a:t>line </a:t>
            </a:r>
            <a:r>
              <a:rPr sz="2250" spc="-75" dirty="0">
                <a:latin typeface="Arial"/>
                <a:cs typeface="Arial"/>
              </a:rPr>
              <a:t>connection </a:t>
            </a:r>
            <a:r>
              <a:rPr sz="2250" spc="-120" dirty="0">
                <a:latin typeface="Arial"/>
                <a:cs typeface="Arial"/>
              </a:rPr>
              <a:t>marks </a:t>
            </a:r>
            <a:r>
              <a:rPr sz="2250" spc="-101" dirty="0">
                <a:latin typeface="Arial"/>
                <a:cs typeface="Arial"/>
              </a:rPr>
              <a:t>between</a:t>
            </a:r>
            <a:r>
              <a:rPr sz="2250" spc="236" dirty="0">
                <a:latin typeface="Arial"/>
                <a:cs typeface="Arial"/>
              </a:rPr>
              <a:t> </a:t>
            </a:r>
            <a:r>
              <a:rPr sz="2250" spc="-83" dirty="0">
                <a:latin typeface="Arial"/>
                <a:cs typeface="Arial"/>
              </a:rPr>
              <a:t>them</a:t>
            </a:r>
            <a:endParaRPr sz="2250">
              <a:latin typeface="Arial"/>
              <a:cs typeface="Arial"/>
            </a:endParaRPr>
          </a:p>
          <a:p>
            <a:pPr marL="352425">
              <a:spcBef>
                <a:spcPts val="525"/>
              </a:spcBef>
            </a:pPr>
            <a:r>
              <a:rPr sz="2550" spc="-146" dirty="0">
                <a:latin typeface="Arial"/>
                <a:cs typeface="Arial"/>
              </a:rPr>
              <a:t>–</a:t>
            </a:r>
            <a:r>
              <a:rPr sz="2550" spc="-488" dirty="0">
                <a:latin typeface="Arial"/>
                <a:cs typeface="Arial"/>
              </a:rPr>
              <a:t> </a:t>
            </a:r>
            <a:r>
              <a:rPr sz="2550" spc="-180" dirty="0">
                <a:latin typeface="Arial"/>
                <a:cs typeface="Arial"/>
              </a:rPr>
              <a:t>channels</a:t>
            </a:r>
            <a:endParaRPr sz="2550">
              <a:latin typeface="Arial"/>
              <a:cs typeface="Arial"/>
            </a:endParaRPr>
          </a:p>
          <a:p>
            <a:pPr marL="895350" lvl="1" indent="-200025">
              <a:spcBef>
                <a:spcPts val="510"/>
              </a:spcBef>
              <a:buChar char="•"/>
              <a:tabLst>
                <a:tab pos="895350" algn="l"/>
              </a:tabLst>
            </a:pPr>
            <a:r>
              <a:rPr sz="2250" spc="-146" dirty="0">
                <a:latin typeface="Arial"/>
                <a:cs typeface="Arial"/>
              </a:rPr>
              <a:t>aligned </a:t>
            </a:r>
            <a:r>
              <a:rPr sz="2250" spc="-127" dirty="0">
                <a:latin typeface="Arial"/>
                <a:cs typeface="Arial"/>
              </a:rPr>
              <a:t>lengths </a:t>
            </a:r>
            <a:r>
              <a:rPr sz="2250" spc="56" dirty="0">
                <a:latin typeface="Arial"/>
                <a:cs typeface="Arial"/>
              </a:rPr>
              <a:t>to </a:t>
            </a:r>
            <a:r>
              <a:rPr sz="2250" spc="-131" dirty="0">
                <a:latin typeface="Arial"/>
                <a:cs typeface="Arial"/>
              </a:rPr>
              <a:t>express </a:t>
            </a:r>
            <a:r>
              <a:rPr sz="2250" spc="-113" dirty="0">
                <a:latin typeface="Arial"/>
                <a:cs typeface="Arial"/>
              </a:rPr>
              <a:t>quant</a:t>
            </a:r>
            <a:r>
              <a:rPr sz="2250" spc="-139" dirty="0">
                <a:latin typeface="Arial"/>
                <a:cs typeface="Arial"/>
              </a:rPr>
              <a:t> </a:t>
            </a:r>
            <a:r>
              <a:rPr sz="2250" spc="-150" dirty="0">
                <a:latin typeface="Arial"/>
                <a:cs typeface="Arial"/>
              </a:rPr>
              <a:t>value</a:t>
            </a:r>
            <a:endParaRPr sz="22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9175" y="3874994"/>
            <a:ext cx="10391775" cy="2815675"/>
          </a:xfrm>
          <a:prstGeom prst="rect">
            <a:avLst/>
          </a:prstGeom>
        </p:spPr>
        <p:txBody>
          <a:bodyPr vert="horz" wrap="square" lIns="0" tIns="68104" rIns="0" bIns="0" rtlCol="0">
            <a:spAutoFit/>
          </a:bodyPr>
          <a:lstStyle/>
          <a:p>
            <a:pPr marL="552450" indent="-200025">
              <a:spcBef>
                <a:spcPts val="536"/>
              </a:spcBef>
              <a:buChar char="•"/>
              <a:tabLst>
                <a:tab pos="552450" algn="l"/>
              </a:tabLst>
            </a:pPr>
            <a:r>
              <a:rPr sz="2250" spc="-131" dirty="0">
                <a:latin typeface="Arial"/>
                <a:cs typeface="Arial"/>
              </a:rPr>
              <a:t>separated </a:t>
            </a:r>
            <a:r>
              <a:rPr sz="2250" spc="-176" dirty="0">
                <a:latin typeface="Arial"/>
                <a:cs typeface="Arial"/>
              </a:rPr>
              <a:t>and </a:t>
            </a:r>
            <a:r>
              <a:rPr sz="2250" spc="-53" dirty="0">
                <a:latin typeface="Arial"/>
                <a:cs typeface="Arial"/>
              </a:rPr>
              <a:t>ordered </a:t>
            </a:r>
            <a:r>
              <a:rPr sz="2250" spc="-146" dirty="0">
                <a:latin typeface="Arial"/>
                <a:cs typeface="Arial"/>
              </a:rPr>
              <a:t>by </a:t>
            </a:r>
            <a:r>
              <a:rPr sz="2250" spc="-158" dirty="0">
                <a:latin typeface="Arial"/>
                <a:cs typeface="Arial"/>
              </a:rPr>
              <a:t>key </a:t>
            </a:r>
            <a:r>
              <a:rPr sz="2250" spc="-8" dirty="0">
                <a:latin typeface="Arial"/>
                <a:cs typeface="Arial"/>
              </a:rPr>
              <a:t>attrib into </a:t>
            </a:r>
            <a:r>
              <a:rPr sz="2250" spc="-53" dirty="0">
                <a:latin typeface="Arial"/>
                <a:cs typeface="Arial"/>
              </a:rPr>
              <a:t>horizontal</a:t>
            </a:r>
            <a:r>
              <a:rPr sz="2250" spc="206" dirty="0">
                <a:latin typeface="Arial"/>
                <a:cs typeface="Arial"/>
              </a:rPr>
              <a:t> </a:t>
            </a:r>
            <a:r>
              <a:rPr sz="2250" spc="-113" dirty="0">
                <a:latin typeface="Arial"/>
                <a:cs typeface="Arial"/>
              </a:rPr>
              <a:t>regions</a:t>
            </a:r>
            <a:endParaRPr sz="2250">
              <a:latin typeface="Arial"/>
              <a:cs typeface="Arial"/>
            </a:endParaRPr>
          </a:p>
          <a:p>
            <a:pPr marL="9525">
              <a:spcBef>
                <a:spcPts val="525"/>
              </a:spcBef>
            </a:pPr>
            <a:r>
              <a:rPr sz="2550" spc="-146" dirty="0">
                <a:latin typeface="Arial"/>
                <a:cs typeface="Arial"/>
              </a:rPr>
              <a:t>–</a:t>
            </a:r>
            <a:r>
              <a:rPr sz="2550" spc="-488" dirty="0">
                <a:latin typeface="Arial"/>
                <a:cs typeface="Arial"/>
              </a:rPr>
              <a:t> </a:t>
            </a:r>
            <a:r>
              <a:rPr sz="2550" spc="-139" dirty="0">
                <a:latin typeface="Arial"/>
                <a:cs typeface="Arial"/>
              </a:rPr>
              <a:t>task</a:t>
            </a:r>
            <a:endParaRPr sz="2550">
              <a:latin typeface="Arial"/>
              <a:cs typeface="Arial"/>
            </a:endParaRPr>
          </a:p>
          <a:p>
            <a:pPr marL="552450" indent="-200025">
              <a:spcBef>
                <a:spcPts val="491"/>
              </a:spcBef>
              <a:buChar char="•"/>
              <a:tabLst>
                <a:tab pos="552450" algn="l"/>
              </a:tabLst>
            </a:pPr>
            <a:r>
              <a:rPr sz="2250" spc="-60" dirty="0">
                <a:latin typeface="Arial"/>
                <a:cs typeface="Arial"/>
              </a:rPr>
              <a:t>find</a:t>
            </a:r>
            <a:r>
              <a:rPr sz="2250" spc="-8" dirty="0">
                <a:latin typeface="Arial"/>
                <a:cs typeface="Arial"/>
              </a:rPr>
              <a:t> </a:t>
            </a:r>
            <a:r>
              <a:rPr sz="2250" spc="-38" dirty="0">
                <a:latin typeface="Arial"/>
                <a:cs typeface="Arial"/>
              </a:rPr>
              <a:t>trend</a:t>
            </a:r>
            <a:endParaRPr sz="2250">
              <a:latin typeface="Arial"/>
              <a:cs typeface="Arial"/>
            </a:endParaRPr>
          </a:p>
          <a:p>
            <a:pPr marL="866775" marR="3810" indent="-171450">
              <a:lnSpc>
                <a:spcPts val="2250"/>
              </a:lnSpc>
              <a:spcBef>
                <a:spcPts val="574"/>
              </a:spcBef>
            </a:pPr>
            <a:r>
              <a:rPr sz="2925" spc="-169" baseline="1068" dirty="0">
                <a:latin typeface="Arial"/>
                <a:cs typeface="Arial"/>
              </a:rPr>
              <a:t>– </a:t>
            </a:r>
            <a:r>
              <a:rPr sz="1950" spc="-68" dirty="0">
                <a:latin typeface="Arial"/>
                <a:cs typeface="Arial"/>
              </a:rPr>
              <a:t>connection </a:t>
            </a:r>
            <a:r>
              <a:rPr sz="1950" spc="-105" dirty="0">
                <a:latin typeface="Arial"/>
                <a:cs typeface="Arial"/>
              </a:rPr>
              <a:t>marks </a:t>
            </a:r>
            <a:r>
              <a:rPr sz="1950" spc="-146" dirty="0">
                <a:latin typeface="Arial"/>
                <a:cs typeface="Arial"/>
              </a:rPr>
              <a:t>emphasize </a:t>
            </a:r>
            <a:r>
              <a:rPr sz="1950" spc="-53" dirty="0">
                <a:latin typeface="Arial"/>
                <a:cs typeface="Arial"/>
              </a:rPr>
              <a:t>ordering </a:t>
            </a:r>
            <a:r>
              <a:rPr sz="1950" spc="-34" dirty="0">
                <a:latin typeface="Arial"/>
                <a:cs typeface="Arial"/>
              </a:rPr>
              <a:t>of </a:t>
            </a:r>
            <a:r>
              <a:rPr sz="1950" spc="-83" dirty="0">
                <a:latin typeface="Arial"/>
                <a:cs typeface="Arial"/>
              </a:rPr>
              <a:t>items </a:t>
            </a:r>
            <a:r>
              <a:rPr sz="1950" spc="-127" dirty="0">
                <a:latin typeface="Arial"/>
                <a:cs typeface="Arial"/>
              </a:rPr>
              <a:t>along </a:t>
            </a:r>
            <a:r>
              <a:rPr sz="1950" spc="-135" dirty="0">
                <a:latin typeface="Arial"/>
                <a:cs typeface="Arial"/>
              </a:rPr>
              <a:t>key </a:t>
            </a:r>
            <a:r>
              <a:rPr sz="1950" spc="-124" dirty="0">
                <a:latin typeface="Arial"/>
                <a:cs typeface="Arial"/>
              </a:rPr>
              <a:t>axis </a:t>
            </a:r>
            <a:r>
              <a:rPr sz="1950" spc="-127" dirty="0">
                <a:latin typeface="Arial"/>
                <a:cs typeface="Arial"/>
              </a:rPr>
              <a:t>by </a:t>
            </a:r>
            <a:r>
              <a:rPr sz="1950" spc="-45" dirty="0">
                <a:latin typeface="Arial"/>
                <a:cs typeface="Arial"/>
              </a:rPr>
              <a:t>explicitly </a:t>
            </a:r>
            <a:r>
              <a:rPr sz="1950" spc="-109" dirty="0">
                <a:latin typeface="Arial"/>
                <a:cs typeface="Arial"/>
              </a:rPr>
              <a:t>showing </a:t>
            </a:r>
            <a:r>
              <a:rPr sz="1950" spc="-68" dirty="0">
                <a:latin typeface="Arial"/>
                <a:cs typeface="Arial"/>
              </a:rPr>
              <a:t>relationship  </a:t>
            </a:r>
            <a:r>
              <a:rPr sz="1950" spc="-90" dirty="0">
                <a:latin typeface="Arial"/>
                <a:cs typeface="Arial"/>
              </a:rPr>
              <a:t>between one </a:t>
            </a:r>
            <a:r>
              <a:rPr sz="1950" spc="-45" dirty="0">
                <a:latin typeface="Arial"/>
                <a:cs typeface="Arial"/>
              </a:rPr>
              <a:t>item </a:t>
            </a:r>
            <a:r>
              <a:rPr sz="1950" spc="-153" dirty="0">
                <a:latin typeface="Arial"/>
                <a:cs typeface="Arial"/>
              </a:rPr>
              <a:t>and </a:t>
            </a:r>
            <a:r>
              <a:rPr sz="1950" spc="-53" dirty="0">
                <a:latin typeface="Arial"/>
                <a:cs typeface="Arial"/>
              </a:rPr>
              <a:t>the</a:t>
            </a:r>
            <a:r>
              <a:rPr sz="1950" spc="-30" dirty="0">
                <a:latin typeface="Arial"/>
                <a:cs typeface="Arial"/>
              </a:rPr>
              <a:t> </a:t>
            </a:r>
            <a:r>
              <a:rPr sz="1950" spc="-41" dirty="0">
                <a:latin typeface="Arial"/>
                <a:cs typeface="Arial"/>
              </a:rPr>
              <a:t>next</a:t>
            </a:r>
            <a:endParaRPr sz="1950">
              <a:latin typeface="Arial"/>
              <a:cs typeface="Arial"/>
            </a:endParaRPr>
          </a:p>
          <a:p>
            <a:pPr marL="9525">
              <a:spcBef>
                <a:spcPts val="450"/>
              </a:spcBef>
            </a:pPr>
            <a:r>
              <a:rPr sz="2550" spc="-146" dirty="0">
                <a:latin typeface="Arial"/>
                <a:cs typeface="Arial"/>
              </a:rPr>
              <a:t>–</a:t>
            </a:r>
            <a:r>
              <a:rPr sz="2550" spc="-488" dirty="0">
                <a:latin typeface="Arial"/>
                <a:cs typeface="Arial"/>
              </a:rPr>
              <a:t> </a:t>
            </a:r>
            <a:r>
              <a:rPr sz="2550" spc="-120" dirty="0">
                <a:latin typeface="Arial"/>
                <a:cs typeface="Arial"/>
              </a:rPr>
              <a:t>scalability</a:t>
            </a:r>
            <a:endParaRPr sz="2550">
              <a:latin typeface="Arial"/>
              <a:cs typeface="Arial"/>
            </a:endParaRPr>
          </a:p>
          <a:p>
            <a:pPr marL="552450" indent="-200025">
              <a:spcBef>
                <a:spcPts val="495"/>
              </a:spcBef>
              <a:buChar char="•"/>
              <a:tabLst>
                <a:tab pos="552450" algn="l"/>
              </a:tabLst>
            </a:pPr>
            <a:r>
              <a:rPr sz="2250" spc="-120" dirty="0">
                <a:latin typeface="Arial"/>
                <a:cs typeface="Arial"/>
              </a:rPr>
              <a:t>hundreds </a:t>
            </a:r>
            <a:r>
              <a:rPr sz="2250" spc="-38" dirty="0">
                <a:latin typeface="Arial"/>
                <a:cs typeface="Arial"/>
              </a:rPr>
              <a:t>of </a:t>
            </a:r>
            <a:r>
              <a:rPr sz="2250" spc="-158" dirty="0">
                <a:latin typeface="Arial"/>
                <a:cs typeface="Arial"/>
              </a:rPr>
              <a:t>key </a:t>
            </a:r>
            <a:r>
              <a:rPr sz="2250" spc="-143" dirty="0">
                <a:latin typeface="Arial"/>
                <a:cs typeface="Arial"/>
              </a:rPr>
              <a:t>levels, </a:t>
            </a:r>
            <a:r>
              <a:rPr sz="2250" spc="-120" dirty="0">
                <a:latin typeface="Arial"/>
                <a:cs typeface="Arial"/>
              </a:rPr>
              <a:t>hundreds </a:t>
            </a:r>
            <a:r>
              <a:rPr sz="2250" spc="-38" dirty="0">
                <a:latin typeface="Arial"/>
                <a:cs typeface="Arial"/>
              </a:rPr>
              <a:t>of </a:t>
            </a:r>
            <a:r>
              <a:rPr sz="2250" spc="-150" dirty="0">
                <a:latin typeface="Arial"/>
                <a:cs typeface="Arial"/>
              </a:rPr>
              <a:t>value</a:t>
            </a:r>
            <a:r>
              <a:rPr sz="2250" spc="-90" dirty="0">
                <a:latin typeface="Arial"/>
                <a:cs typeface="Arial"/>
              </a:rPr>
              <a:t> </a:t>
            </a:r>
            <a:r>
              <a:rPr sz="2250" spc="-143" dirty="0">
                <a:latin typeface="Arial"/>
                <a:cs typeface="Arial"/>
              </a:rPr>
              <a:t>levels</a:t>
            </a:r>
            <a:endParaRPr sz="22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32898" y="567501"/>
            <a:ext cx="4081463" cy="2045494"/>
          </a:xfrm>
          <a:custGeom>
            <a:avLst/>
            <a:gdLst/>
            <a:ahLst/>
            <a:cxnLst/>
            <a:rect l="l" t="t" r="r" b="b"/>
            <a:pathLst>
              <a:path w="5441950" h="2727325">
                <a:moveTo>
                  <a:pt x="5441333" y="2726709"/>
                </a:moveTo>
                <a:lnTo>
                  <a:pt x="0" y="2726709"/>
                </a:lnTo>
                <a:lnTo>
                  <a:pt x="0" y="0"/>
                </a:lnTo>
                <a:lnTo>
                  <a:pt x="5441333" y="0"/>
                </a:lnTo>
                <a:lnTo>
                  <a:pt x="5441333" y="2726709"/>
                </a:lnTo>
                <a:close/>
              </a:path>
            </a:pathLst>
          </a:custGeom>
          <a:solidFill>
            <a:srgbClr val="F1F2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7732897" y="567501"/>
            <a:ext cx="4081463" cy="2045494"/>
          </a:xfrm>
          <a:custGeom>
            <a:avLst/>
            <a:gdLst/>
            <a:ahLst/>
            <a:cxnLst/>
            <a:rect l="l" t="t" r="r" b="b"/>
            <a:pathLst>
              <a:path w="5441950" h="2727325">
                <a:moveTo>
                  <a:pt x="5441333" y="2726709"/>
                </a:moveTo>
                <a:lnTo>
                  <a:pt x="0" y="2726709"/>
                </a:lnTo>
                <a:lnTo>
                  <a:pt x="0" y="0"/>
                </a:lnTo>
                <a:lnTo>
                  <a:pt x="5441333" y="0"/>
                </a:lnTo>
                <a:lnTo>
                  <a:pt x="5441333" y="2726709"/>
                </a:lnTo>
                <a:close/>
              </a:path>
            </a:pathLst>
          </a:custGeom>
          <a:ln w="17723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/>
          <p:nvPr/>
        </p:nvSpPr>
        <p:spPr>
          <a:xfrm>
            <a:off x="7355637" y="224820"/>
            <a:ext cx="291465" cy="2523928"/>
          </a:xfrm>
          <a:prstGeom prst="rect">
            <a:avLst/>
          </a:prstGeom>
        </p:spPr>
        <p:txBody>
          <a:bodyPr vert="horz" wrap="square" lIns="0" tIns="188119" rIns="0" bIns="0" rtlCol="0">
            <a:spAutoFit/>
          </a:bodyPr>
          <a:lstStyle/>
          <a:p>
            <a:pPr marL="9525">
              <a:spcBef>
                <a:spcPts val="1481"/>
              </a:spcBef>
            </a:pPr>
            <a:r>
              <a:rPr sz="2100" spc="-30" dirty="0">
                <a:solidFill>
                  <a:srgbClr val="231F20"/>
                </a:solidFill>
                <a:latin typeface="Trebuchet MS"/>
                <a:cs typeface="Trebuchet MS"/>
              </a:rPr>
              <a:t>20</a:t>
            </a:r>
            <a:endParaRPr sz="2100">
              <a:latin typeface="Trebuchet MS"/>
              <a:cs typeface="Trebuchet MS"/>
            </a:endParaRPr>
          </a:p>
          <a:p>
            <a:pPr marL="9525">
              <a:spcBef>
                <a:spcPts val="1406"/>
              </a:spcBef>
            </a:pPr>
            <a:r>
              <a:rPr sz="2100" spc="-30" dirty="0">
                <a:solidFill>
                  <a:srgbClr val="231F20"/>
                </a:solidFill>
                <a:latin typeface="Trebuchet MS"/>
                <a:cs typeface="Trebuchet MS"/>
              </a:rPr>
              <a:t>15</a:t>
            </a:r>
            <a:endParaRPr sz="2100">
              <a:latin typeface="Trebuchet MS"/>
              <a:cs typeface="Trebuchet MS"/>
            </a:endParaRPr>
          </a:p>
          <a:p>
            <a:pPr marL="9525">
              <a:spcBef>
                <a:spcPts val="1406"/>
              </a:spcBef>
            </a:pPr>
            <a:r>
              <a:rPr sz="2100" spc="-30" dirty="0">
                <a:solidFill>
                  <a:srgbClr val="231F20"/>
                </a:solidFill>
                <a:latin typeface="Trebuchet MS"/>
                <a:cs typeface="Trebuchet MS"/>
              </a:rPr>
              <a:t>10</a:t>
            </a:r>
            <a:endParaRPr sz="2100">
              <a:latin typeface="Trebuchet MS"/>
              <a:cs typeface="Trebuchet MS"/>
            </a:endParaRPr>
          </a:p>
          <a:p>
            <a:pPr marL="145256">
              <a:spcBef>
                <a:spcPts val="1406"/>
              </a:spcBef>
            </a:pPr>
            <a:r>
              <a:rPr sz="2100" spc="-30" dirty="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endParaRPr sz="2100">
              <a:latin typeface="Trebuchet MS"/>
              <a:cs typeface="Trebuchet MS"/>
            </a:endParaRPr>
          </a:p>
          <a:p>
            <a:pPr marL="145256">
              <a:spcBef>
                <a:spcPts val="1406"/>
              </a:spcBef>
            </a:pPr>
            <a:r>
              <a:rPr sz="2100" spc="-30" dirty="0">
                <a:solidFill>
                  <a:srgbClr val="231F20"/>
                </a:solidFill>
                <a:latin typeface="Trebuchet MS"/>
                <a:cs typeface="Trebuchet MS"/>
              </a:rPr>
              <a:t>0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65892" y="2612526"/>
            <a:ext cx="67151" cy="0"/>
          </a:xfrm>
          <a:custGeom>
            <a:avLst/>
            <a:gdLst/>
            <a:ahLst/>
            <a:cxnLst/>
            <a:rect l="l" t="t" r="r" b="b"/>
            <a:pathLst>
              <a:path w="89534">
                <a:moveTo>
                  <a:pt x="0" y="0"/>
                </a:moveTo>
                <a:lnTo>
                  <a:pt x="89381" y="0"/>
                </a:lnTo>
              </a:path>
            </a:pathLst>
          </a:custGeom>
          <a:ln w="17729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7665892" y="2072039"/>
            <a:ext cx="67151" cy="0"/>
          </a:xfrm>
          <a:custGeom>
            <a:avLst/>
            <a:gdLst/>
            <a:ahLst/>
            <a:cxnLst/>
            <a:rect l="l" t="t" r="r" b="b"/>
            <a:pathLst>
              <a:path w="89534">
                <a:moveTo>
                  <a:pt x="0" y="0"/>
                </a:moveTo>
                <a:lnTo>
                  <a:pt x="89381" y="0"/>
                </a:lnTo>
              </a:path>
            </a:pathLst>
          </a:custGeom>
          <a:ln w="17729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7665892" y="1553337"/>
            <a:ext cx="67151" cy="0"/>
          </a:xfrm>
          <a:custGeom>
            <a:avLst/>
            <a:gdLst/>
            <a:ahLst/>
            <a:cxnLst/>
            <a:rect l="l" t="t" r="r" b="b"/>
            <a:pathLst>
              <a:path w="89534">
                <a:moveTo>
                  <a:pt x="0" y="0"/>
                </a:moveTo>
                <a:lnTo>
                  <a:pt x="89381" y="0"/>
                </a:lnTo>
              </a:path>
            </a:pathLst>
          </a:custGeom>
          <a:ln w="17729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7665892" y="1067676"/>
            <a:ext cx="67151" cy="0"/>
          </a:xfrm>
          <a:custGeom>
            <a:avLst/>
            <a:gdLst/>
            <a:ahLst/>
            <a:cxnLst/>
            <a:rect l="l" t="t" r="r" b="b"/>
            <a:pathLst>
              <a:path w="89534">
                <a:moveTo>
                  <a:pt x="0" y="0"/>
                </a:moveTo>
                <a:lnTo>
                  <a:pt x="89381" y="0"/>
                </a:lnTo>
              </a:path>
            </a:pathLst>
          </a:custGeom>
          <a:ln w="17729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7665892" y="567509"/>
            <a:ext cx="67151" cy="0"/>
          </a:xfrm>
          <a:custGeom>
            <a:avLst/>
            <a:gdLst/>
            <a:ahLst/>
            <a:cxnLst/>
            <a:rect l="l" t="t" r="r" b="b"/>
            <a:pathLst>
              <a:path w="89534">
                <a:moveTo>
                  <a:pt x="0" y="0"/>
                </a:moveTo>
                <a:lnTo>
                  <a:pt x="89381" y="0"/>
                </a:lnTo>
              </a:path>
            </a:pathLst>
          </a:custGeom>
          <a:ln w="17729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7001922" y="2367981"/>
            <a:ext cx="179070" cy="150019"/>
          </a:xfrm>
          <a:custGeom>
            <a:avLst/>
            <a:gdLst/>
            <a:ahLst/>
            <a:cxnLst/>
            <a:rect l="l" t="t" r="r" b="b"/>
            <a:pathLst>
              <a:path w="238759" h="200025">
                <a:moveTo>
                  <a:pt x="238404" y="0"/>
                </a:moveTo>
                <a:lnTo>
                  <a:pt x="0" y="81508"/>
                </a:lnTo>
                <a:lnTo>
                  <a:pt x="0" y="118338"/>
                </a:lnTo>
                <a:lnTo>
                  <a:pt x="238404" y="199847"/>
                </a:lnTo>
                <a:lnTo>
                  <a:pt x="238404" y="167944"/>
                </a:lnTo>
                <a:lnTo>
                  <a:pt x="163398" y="143116"/>
                </a:lnTo>
                <a:lnTo>
                  <a:pt x="163398" y="136778"/>
                </a:lnTo>
                <a:lnTo>
                  <a:pt x="139382" y="136778"/>
                </a:lnTo>
                <a:lnTo>
                  <a:pt x="70345" y="113423"/>
                </a:lnTo>
                <a:lnTo>
                  <a:pt x="59421" y="109914"/>
                </a:lnTo>
                <a:lnTo>
                  <a:pt x="48498" y="106819"/>
                </a:lnTo>
                <a:lnTo>
                  <a:pt x="27203" y="101320"/>
                </a:lnTo>
                <a:lnTo>
                  <a:pt x="27203" y="100609"/>
                </a:lnTo>
                <a:lnTo>
                  <a:pt x="48290" y="95072"/>
                </a:lnTo>
                <a:lnTo>
                  <a:pt x="59287" y="91886"/>
                </a:lnTo>
                <a:lnTo>
                  <a:pt x="70700" y="88201"/>
                </a:lnTo>
                <a:lnTo>
                  <a:pt x="139382" y="64490"/>
                </a:lnTo>
                <a:lnTo>
                  <a:pt x="163398" y="64490"/>
                </a:lnTo>
                <a:lnTo>
                  <a:pt x="163398" y="58419"/>
                </a:lnTo>
                <a:lnTo>
                  <a:pt x="238404" y="32931"/>
                </a:lnTo>
                <a:lnTo>
                  <a:pt x="238404" y="0"/>
                </a:lnTo>
                <a:close/>
              </a:path>
              <a:path w="238759" h="200025">
                <a:moveTo>
                  <a:pt x="163398" y="64490"/>
                </a:moveTo>
                <a:lnTo>
                  <a:pt x="139382" y="64490"/>
                </a:lnTo>
                <a:lnTo>
                  <a:pt x="139382" y="136778"/>
                </a:lnTo>
                <a:lnTo>
                  <a:pt x="163398" y="136778"/>
                </a:lnTo>
                <a:lnTo>
                  <a:pt x="163398" y="64490"/>
                </a:lnTo>
                <a:close/>
              </a:path>
            </a:pathLst>
          </a:custGeom>
          <a:solidFill>
            <a:srgbClr val="D15627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7052300" y="2242147"/>
            <a:ext cx="128588" cy="121920"/>
          </a:xfrm>
          <a:custGeom>
            <a:avLst/>
            <a:gdLst/>
            <a:ahLst/>
            <a:cxnLst/>
            <a:rect l="l" t="t" r="r" b="b"/>
            <a:pathLst>
              <a:path w="171450" h="162560">
                <a:moveTo>
                  <a:pt x="0" y="0"/>
                </a:moveTo>
                <a:lnTo>
                  <a:pt x="0" y="32588"/>
                </a:lnTo>
                <a:lnTo>
                  <a:pt x="107509" y="70023"/>
                </a:lnTo>
                <a:lnTo>
                  <a:pt x="118656" y="73825"/>
                </a:lnTo>
                <a:lnTo>
                  <a:pt x="129478" y="77292"/>
                </a:lnTo>
                <a:lnTo>
                  <a:pt x="140131" y="80403"/>
                </a:lnTo>
                <a:lnTo>
                  <a:pt x="140131" y="81521"/>
                </a:lnTo>
                <a:lnTo>
                  <a:pt x="129478" y="84370"/>
                </a:lnTo>
                <a:lnTo>
                  <a:pt x="118656" y="87610"/>
                </a:lnTo>
                <a:lnTo>
                  <a:pt x="107509" y="91251"/>
                </a:lnTo>
                <a:lnTo>
                  <a:pt x="0" y="128993"/>
                </a:lnTo>
                <a:lnTo>
                  <a:pt x="0" y="162318"/>
                </a:lnTo>
                <a:lnTo>
                  <a:pt x="171246" y="97078"/>
                </a:lnTo>
                <a:lnTo>
                  <a:pt x="171246" y="67284"/>
                </a:lnTo>
                <a:lnTo>
                  <a:pt x="0" y="0"/>
                </a:lnTo>
                <a:close/>
              </a:path>
            </a:pathLst>
          </a:custGeom>
          <a:solidFill>
            <a:srgbClr val="D15627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7049662" y="2111588"/>
            <a:ext cx="186690" cy="120491"/>
          </a:xfrm>
          <a:custGeom>
            <a:avLst/>
            <a:gdLst/>
            <a:ahLst/>
            <a:cxnLst/>
            <a:rect l="l" t="t" r="r" b="b"/>
            <a:pathLst>
              <a:path w="248920" h="160655">
                <a:moveTo>
                  <a:pt x="3530" y="0"/>
                </a:moveTo>
                <a:lnTo>
                  <a:pt x="3530" y="27660"/>
                </a:lnTo>
                <a:lnTo>
                  <a:pt x="29375" y="28676"/>
                </a:lnTo>
                <a:lnTo>
                  <a:pt x="29375" y="29438"/>
                </a:lnTo>
                <a:lnTo>
                  <a:pt x="18795" y="36877"/>
                </a:lnTo>
                <a:lnTo>
                  <a:pt x="9363" y="47921"/>
                </a:lnTo>
                <a:lnTo>
                  <a:pt x="2593" y="63098"/>
                </a:lnTo>
                <a:lnTo>
                  <a:pt x="0" y="82930"/>
                </a:lnTo>
                <a:lnTo>
                  <a:pt x="5993" y="111795"/>
                </a:lnTo>
                <a:lnTo>
                  <a:pt x="23526" y="136613"/>
                </a:lnTo>
                <a:lnTo>
                  <a:pt x="51927" y="153993"/>
                </a:lnTo>
                <a:lnTo>
                  <a:pt x="90525" y="160540"/>
                </a:lnTo>
                <a:lnTo>
                  <a:pt x="123590" y="155111"/>
                </a:lnTo>
                <a:lnTo>
                  <a:pt x="150083" y="139976"/>
                </a:lnTo>
                <a:lnTo>
                  <a:pt x="158456" y="128981"/>
                </a:lnTo>
                <a:lnTo>
                  <a:pt x="88760" y="128981"/>
                </a:lnTo>
                <a:lnTo>
                  <a:pt x="61940" y="125192"/>
                </a:lnTo>
                <a:lnTo>
                  <a:pt x="41559" y="114622"/>
                </a:lnTo>
                <a:lnTo>
                  <a:pt x="28604" y="98468"/>
                </a:lnTo>
                <a:lnTo>
                  <a:pt x="24066" y="77927"/>
                </a:lnTo>
                <a:lnTo>
                  <a:pt x="26670" y="62208"/>
                </a:lnTo>
                <a:lnTo>
                  <a:pt x="57302" y="34353"/>
                </a:lnTo>
                <a:lnTo>
                  <a:pt x="65786" y="32575"/>
                </a:lnTo>
                <a:lnTo>
                  <a:pt x="145389" y="32575"/>
                </a:lnTo>
                <a:lnTo>
                  <a:pt x="145389" y="32219"/>
                </a:lnTo>
                <a:lnTo>
                  <a:pt x="232567" y="32219"/>
                </a:lnTo>
                <a:lnTo>
                  <a:pt x="228180" y="25882"/>
                </a:lnTo>
                <a:lnTo>
                  <a:pt x="215066" y="15165"/>
                </a:lnTo>
                <a:lnTo>
                  <a:pt x="198075" y="7523"/>
                </a:lnTo>
                <a:lnTo>
                  <a:pt x="176503" y="2945"/>
                </a:lnTo>
                <a:lnTo>
                  <a:pt x="149644" y="1422"/>
                </a:lnTo>
                <a:lnTo>
                  <a:pt x="50215" y="1422"/>
                </a:lnTo>
                <a:lnTo>
                  <a:pt x="35950" y="1343"/>
                </a:lnTo>
                <a:lnTo>
                  <a:pt x="23687" y="1092"/>
                </a:lnTo>
                <a:lnTo>
                  <a:pt x="13016" y="650"/>
                </a:lnTo>
                <a:lnTo>
                  <a:pt x="3530" y="0"/>
                </a:lnTo>
                <a:close/>
              </a:path>
              <a:path w="248920" h="160655">
                <a:moveTo>
                  <a:pt x="232567" y="32219"/>
                </a:moveTo>
                <a:lnTo>
                  <a:pt x="164160" y="32219"/>
                </a:lnTo>
                <a:lnTo>
                  <a:pt x="191901" y="36375"/>
                </a:lnTo>
                <a:lnTo>
                  <a:pt x="210542" y="47921"/>
                </a:lnTo>
                <a:lnTo>
                  <a:pt x="221013" y="65416"/>
                </a:lnTo>
                <a:lnTo>
                  <a:pt x="224294" y="87502"/>
                </a:lnTo>
                <a:lnTo>
                  <a:pt x="223182" y="102764"/>
                </a:lnTo>
                <a:lnTo>
                  <a:pt x="220176" y="116412"/>
                </a:lnTo>
                <a:lnTo>
                  <a:pt x="215775" y="128192"/>
                </a:lnTo>
                <a:lnTo>
                  <a:pt x="210477" y="137845"/>
                </a:lnTo>
                <a:lnTo>
                  <a:pt x="234556" y="145643"/>
                </a:lnTo>
                <a:lnTo>
                  <a:pt x="240653" y="133793"/>
                </a:lnTo>
                <a:lnTo>
                  <a:pt x="245089" y="119654"/>
                </a:lnTo>
                <a:lnTo>
                  <a:pt x="247799" y="104250"/>
                </a:lnTo>
                <a:lnTo>
                  <a:pt x="248716" y="88607"/>
                </a:lnTo>
                <a:lnTo>
                  <a:pt x="247649" y="72049"/>
                </a:lnTo>
                <a:lnTo>
                  <a:pt x="244159" y="55483"/>
                </a:lnTo>
                <a:lnTo>
                  <a:pt x="237813" y="39798"/>
                </a:lnTo>
                <a:lnTo>
                  <a:pt x="232567" y="32219"/>
                </a:lnTo>
                <a:close/>
              </a:path>
              <a:path w="248920" h="160655">
                <a:moveTo>
                  <a:pt x="145389" y="32575"/>
                </a:moveTo>
                <a:lnTo>
                  <a:pt x="107162" y="32575"/>
                </a:lnTo>
                <a:lnTo>
                  <a:pt x="113182" y="33337"/>
                </a:lnTo>
                <a:lnTo>
                  <a:pt x="118491" y="35064"/>
                </a:lnTo>
                <a:lnTo>
                  <a:pt x="131849" y="41771"/>
                </a:lnTo>
                <a:lnTo>
                  <a:pt x="141871" y="51768"/>
                </a:lnTo>
                <a:lnTo>
                  <a:pt x="148169" y="64218"/>
                </a:lnTo>
                <a:lnTo>
                  <a:pt x="150355" y="78282"/>
                </a:lnTo>
                <a:lnTo>
                  <a:pt x="145460" y="100263"/>
                </a:lnTo>
                <a:lnTo>
                  <a:pt x="132168" y="116128"/>
                </a:lnTo>
                <a:lnTo>
                  <a:pt x="112572" y="125745"/>
                </a:lnTo>
                <a:lnTo>
                  <a:pt x="88760" y="128981"/>
                </a:lnTo>
                <a:lnTo>
                  <a:pt x="158456" y="128981"/>
                </a:lnTo>
                <a:lnTo>
                  <a:pt x="167683" y="116863"/>
                </a:lnTo>
                <a:lnTo>
                  <a:pt x="174066" y="87502"/>
                </a:lnTo>
                <a:lnTo>
                  <a:pt x="171826" y="69069"/>
                </a:lnTo>
                <a:lnTo>
                  <a:pt x="165704" y="53716"/>
                </a:lnTo>
                <a:lnTo>
                  <a:pt x="156594" y="41613"/>
                </a:lnTo>
                <a:lnTo>
                  <a:pt x="145389" y="32931"/>
                </a:lnTo>
                <a:lnTo>
                  <a:pt x="145389" y="32575"/>
                </a:lnTo>
                <a:close/>
              </a:path>
            </a:pathLst>
          </a:custGeom>
          <a:solidFill>
            <a:srgbClr val="D15627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7001894" y="1823876"/>
            <a:ext cx="179070" cy="219075"/>
          </a:xfrm>
          <a:custGeom>
            <a:avLst/>
            <a:gdLst/>
            <a:ahLst/>
            <a:cxnLst/>
            <a:rect l="l" t="t" r="r" b="b"/>
            <a:pathLst>
              <a:path w="238759" h="292100">
                <a:moveTo>
                  <a:pt x="0" y="0"/>
                </a:moveTo>
                <a:lnTo>
                  <a:pt x="0" y="31559"/>
                </a:lnTo>
                <a:lnTo>
                  <a:pt x="120269" y="63080"/>
                </a:lnTo>
                <a:lnTo>
                  <a:pt x="162829" y="73585"/>
                </a:lnTo>
                <a:lnTo>
                  <a:pt x="182973" y="78191"/>
                </a:lnTo>
                <a:lnTo>
                  <a:pt x="202704" y="82232"/>
                </a:lnTo>
                <a:lnTo>
                  <a:pt x="202704" y="82931"/>
                </a:lnTo>
                <a:lnTo>
                  <a:pt x="183331" y="86088"/>
                </a:lnTo>
                <a:lnTo>
                  <a:pt x="163056" y="90073"/>
                </a:lnTo>
                <a:lnTo>
                  <a:pt x="142184" y="94655"/>
                </a:lnTo>
                <a:lnTo>
                  <a:pt x="0" y="128638"/>
                </a:lnTo>
                <a:lnTo>
                  <a:pt x="0" y="160896"/>
                </a:lnTo>
                <a:lnTo>
                  <a:pt x="142868" y="198726"/>
                </a:lnTo>
                <a:lnTo>
                  <a:pt x="164336" y="204120"/>
                </a:lnTo>
                <a:lnTo>
                  <a:pt x="184468" y="208724"/>
                </a:lnTo>
                <a:lnTo>
                  <a:pt x="203060" y="212267"/>
                </a:lnTo>
                <a:lnTo>
                  <a:pt x="203060" y="213029"/>
                </a:lnTo>
                <a:lnTo>
                  <a:pt x="184674" y="216568"/>
                </a:lnTo>
                <a:lnTo>
                  <a:pt x="164385" y="220787"/>
                </a:lnTo>
                <a:lnTo>
                  <a:pt x="142834" y="225547"/>
                </a:lnTo>
                <a:lnTo>
                  <a:pt x="0" y="259080"/>
                </a:lnTo>
                <a:lnTo>
                  <a:pt x="0" y="291655"/>
                </a:lnTo>
                <a:lnTo>
                  <a:pt x="238455" y="231063"/>
                </a:lnTo>
                <a:lnTo>
                  <a:pt x="238455" y="198793"/>
                </a:lnTo>
                <a:lnTo>
                  <a:pt x="92459" y="158724"/>
                </a:lnTo>
                <a:lnTo>
                  <a:pt x="72721" y="153719"/>
                </a:lnTo>
                <a:lnTo>
                  <a:pt x="54300" y="149645"/>
                </a:lnTo>
                <a:lnTo>
                  <a:pt x="36461" y="146367"/>
                </a:lnTo>
                <a:lnTo>
                  <a:pt x="36461" y="145656"/>
                </a:lnTo>
                <a:lnTo>
                  <a:pt x="54500" y="142921"/>
                </a:lnTo>
                <a:lnTo>
                  <a:pt x="72988" y="139468"/>
                </a:lnTo>
                <a:lnTo>
                  <a:pt x="92659" y="135219"/>
                </a:lnTo>
                <a:lnTo>
                  <a:pt x="238455" y="99961"/>
                </a:lnTo>
                <a:lnTo>
                  <a:pt x="238455" y="67691"/>
                </a:lnTo>
                <a:lnTo>
                  <a:pt x="0" y="0"/>
                </a:lnTo>
                <a:close/>
              </a:path>
            </a:pathLst>
          </a:custGeom>
          <a:solidFill>
            <a:srgbClr val="D15627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7049633" y="1706813"/>
            <a:ext cx="134007" cy="1134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7001599" y="1651711"/>
            <a:ext cx="179546" cy="29051"/>
          </a:xfrm>
          <a:custGeom>
            <a:avLst/>
            <a:gdLst/>
            <a:ahLst/>
            <a:cxnLst/>
            <a:rect l="l" t="t" r="r" b="b"/>
            <a:pathLst>
              <a:path w="239395" h="38735">
                <a:moveTo>
                  <a:pt x="238861" y="3594"/>
                </a:moveTo>
                <a:lnTo>
                  <a:pt x="67614" y="3594"/>
                </a:lnTo>
                <a:lnTo>
                  <a:pt x="67614" y="34759"/>
                </a:lnTo>
                <a:lnTo>
                  <a:pt x="238861" y="34759"/>
                </a:lnTo>
                <a:lnTo>
                  <a:pt x="238861" y="3594"/>
                </a:lnTo>
                <a:close/>
              </a:path>
              <a:path w="239395" h="38735">
                <a:moveTo>
                  <a:pt x="19519" y="0"/>
                </a:moveTo>
                <a:lnTo>
                  <a:pt x="11840" y="1397"/>
                </a:lnTo>
                <a:lnTo>
                  <a:pt x="5645" y="5322"/>
                </a:lnTo>
                <a:lnTo>
                  <a:pt x="1506" y="11374"/>
                </a:lnTo>
                <a:lnTo>
                  <a:pt x="0" y="19151"/>
                </a:lnTo>
                <a:lnTo>
                  <a:pt x="1556" y="27134"/>
                </a:lnTo>
                <a:lnTo>
                  <a:pt x="5778" y="33291"/>
                </a:lnTo>
                <a:lnTo>
                  <a:pt x="11990" y="37255"/>
                </a:lnTo>
                <a:lnTo>
                  <a:pt x="19519" y="38658"/>
                </a:lnTo>
                <a:lnTo>
                  <a:pt x="26964" y="37316"/>
                </a:lnTo>
                <a:lnTo>
                  <a:pt x="33039" y="33513"/>
                </a:lnTo>
                <a:lnTo>
                  <a:pt x="37132" y="27584"/>
                </a:lnTo>
                <a:lnTo>
                  <a:pt x="38633" y="19862"/>
                </a:lnTo>
                <a:lnTo>
                  <a:pt x="37132" y="11524"/>
                </a:lnTo>
                <a:lnTo>
                  <a:pt x="33039" y="5278"/>
                </a:lnTo>
                <a:lnTo>
                  <a:pt x="26964" y="1358"/>
                </a:lnTo>
                <a:lnTo>
                  <a:pt x="19519" y="0"/>
                </a:lnTo>
                <a:close/>
              </a:path>
            </a:pathLst>
          </a:custGeom>
          <a:solidFill>
            <a:srgbClr val="D15627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7049662" y="1504454"/>
            <a:ext cx="186537" cy="1204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6992350" y="1357379"/>
            <a:ext cx="188395" cy="109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7021543" y="1258719"/>
            <a:ext cx="162116" cy="762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6996588" y="1125464"/>
            <a:ext cx="216694" cy="53340"/>
          </a:xfrm>
          <a:custGeom>
            <a:avLst/>
            <a:gdLst/>
            <a:ahLst/>
            <a:cxnLst/>
            <a:rect l="l" t="t" r="r" b="b"/>
            <a:pathLst>
              <a:path w="288925" h="71119">
                <a:moveTo>
                  <a:pt x="0" y="0"/>
                </a:moveTo>
                <a:lnTo>
                  <a:pt x="0" y="24066"/>
                </a:lnTo>
                <a:lnTo>
                  <a:pt x="25407" y="40697"/>
                </a:lnTo>
                <a:lnTo>
                  <a:pt x="57507" y="55532"/>
                </a:lnTo>
                <a:lnTo>
                  <a:pt x="97038" y="66244"/>
                </a:lnTo>
                <a:lnTo>
                  <a:pt x="144741" y="70510"/>
                </a:lnTo>
                <a:lnTo>
                  <a:pt x="192134" y="66395"/>
                </a:lnTo>
                <a:lnTo>
                  <a:pt x="231389" y="55665"/>
                </a:lnTo>
                <a:lnTo>
                  <a:pt x="255704" y="44272"/>
                </a:lnTo>
                <a:lnTo>
                  <a:pt x="145046" y="44272"/>
                </a:lnTo>
                <a:lnTo>
                  <a:pt x="100146" y="40987"/>
                </a:lnTo>
                <a:lnTo>
                  <a:pt x="61507" y="31823"/>
                </a:lnTo>
                <a:lnTo>
                  <a:pt x="28376" y="17815"/>
                </a:lnTo>
                <a:lnTo>
                  <a:pt x="0" y="0"/>
                </a:lnTo>
                <a:close/>
              </a:path>
              <a:path w="288925" h="71119">
                <a:moveTo>
                  <a:pt x="288366" y="0"/>
                </a:moveTo>
                <a:lnTo>
                  <a:pt x="259894" y="17386"/>
                </a:lnTo>
                <a:lnTo>
                  <a:pt x="227045" y="31442"/>
                </a:lnTo>
                <a:lnTo>
                  <a:pt x="189026" y="40844"/>
                </a:lnTo>
                <a:lnTo>
                  <a:pt x="145046" y="44272"/>
                </a:lnTo>
                <a:lnTo>
                  <a:pt x="255704" y="44272"/>
                </a:lnTo>
                <a:lnTo>
                  <a:pt x="263226" y="40747"/>
                </a:lnTo>
                <a:lnTo>
                  <a:pt x="288366" y="24066"/>
                </a:lnTo>
                <a:lnTo>
                  <a:pt x="288366" y="0"/>
                </a:lnTo>
                <a:close/>
              </a:path>
            </a:pathLst>
          </a:custGeom>
          <a:solidFill>
            <a:srgbClr val="D15627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6992340" y="1088698"/>
            <a:ext cx="188595" cy="0"/>
          </a:xfrm>
          <a:custGeom>
            <a:avLst/>
            <a:gdLst/>
            <a:ahLst/>
            <a:cxnLst/>
            <a:rect l="l" t="t" r="r" b="b"/>
            <a:pathLst>
              <a:path w="251459">
                <a:moveTo>
                  <a:pt x="0" y="0"/>
                </a:moveTo>
                <a:lnTo>
                  <a:pt x="251205" y="0"/>
                </a:lnTo>
              </a:path>
            </a:pathLst>
          </a:custGeom>
          <a:ln w="31165">
            <a:solidFill>
              <a:srgbClr val="D15627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6992350" y="915638"/>
            <a:ext cx="191453" cy="123349"/>
          </a:xfrm>
          <a:custGeom>
            <a:avLst/>
            <a:gdLst/>
            <a:ahLst/>
            <a:cxnLst/>
            <a:rect l="l" t="t" r="r" b="b"/>
            <a:pathLst>
              <a:path w="255270" h="164465">
                <a:moveTo>
                  <a:pt x="237246" y="31559"/>
                </a:moveTo>
                <a:lnTo>
                  <a:pt x="164503" y="31559"/>
                </a:lnTo>
                <a:lnTo>
                  <a:pt x="191345" y="35065"/>
                </a:lnTo>
                <a:lnTo>
                  <a:pt x="212123" y="45251"/>
                </a:lnTo>
                <a:lnTo>
                  <a:pt x="225541" y="61622"/>
                </a:lnTo>
                <a:lnTo>
                  <a:pt x="230301" y="83680"/>
                </a:lnTo>
                <a:lnTo>
                  <a:pt x="227643" y="99762"/>
                </a:lnTo>
                <a:lnTo>
                  <a:pt x="193890" y="130441"/>
                </a:lnTo>
                <a:lnTo>
                  <a:pt x="186461" y="131864"/>
                </a:lnTo>
                <a:lnTo>
                  <a:pt x="0" y="131864"/>
                </a:lnTo>
                <a:lnTo>
                  <a:pt x="0" y="162661"/>
                </a:lnTo>
                <a:lnTo>
                  <a:pt x="206984" y="162661"/>
                </a:lnTo>
                <a:lnTo>
                  <a:pt x="218673" y="162791"/>
                </a:lnTo>
                <a:lnTo>
                  <a:pt x="230417" y="163129"/>
                </a:lnTo>
                <a:lnTo>
                  <a:pt x="241497" y="163599"/>
                </a:lnTo>
                <a:lnTo>
                  <a:pt x="251193" y="164122"/>
                </a:lnTo>
                <a:lnTo>
                  <a:pt x="251193" y="137528"/>
                </a:lnTo>
                <a:lnTo>
                  <a:pt x="223227" y="135763"/>
                </a:lnTo>
                <a:lnTo>
                  <a:pt x="223227" y="135051"/>
                </a:lnTo>
                <a:lnTo>
                  <a:pt x="237613" y="123976"/>
                </a:lnTo>
                <a:lnTo>
                  <a:pt x="247516" y="110543"/>
                </a:lnTo>
                <a:lnTo>
                  <a:pt x="253238" y="94925"/>
                </a:lnTo>
                <a:lnTo>
                  <a:pt x="255079" y="77292"/>
                </a:lnTo>
                <a:lnTo>
                  <a:pt x="249366" y="49061"/>
                </a:lnTo>
                <a:lnTo>
                  <a:pt x="237246" y="31559"/>
                </a:lnTo>
                <a:close/>
              </a:path>
              <a:path w="255270" h="164465">
                <a:moveTo>
                  <a:pt x="163449" y="0"/>
                </a:moveTo>
                <a:lnTo>
                  <a:pt x="128043" y="5323"/>
                </a:lnTo>
                <a:lnTo>
                  <a:pt x="100549" y="20253"/>
                </a:lnTo>
                <a:lnTo>
                  <a:pt x="82746" y="43226"/>
                </a:lnTo>
                <a:lnTo>
                  <a:pt x="76415" y="72682"/>
                </a:lnTo>
                <a:lnTo>
                  <a:pt x="78593" y="91924"/>
                </a:lnTo>
                <a:lnTo>
                  <a:pt x="84818" y="108151"/>
                </a:lnTo>
                <a:lnTo>
                  <a:pt x="94627" y="121261"/>
                </a:lnTo>
                <a:lnTo>
                  <a:pt x="107556" y="131152"/>
                </a:lnTo>
                <a:lnTo>
                  <a:pt x="107556" y="131864"/>
                </a:lnTo>
                <a:lnTo>
                  <a:pt x="147167" y="131864"/>
                </a:lnTo>
                <a:lnTo>
                  <a:pt x="142913" y="131152"/>
                </a:lnTo>
                <a:lnTo>
                  <a:pt x="139064" y="130086"/>
                </a:lnTo>
                <a:lnTo>
                  <a:pt x="123209" y="122964"/>
                </a:lnTo>
                <a:lnTo>
                  <a:pt x="111148" y="111956"/>
                </a:lnTo>
                <a:lnTo>
                  <a:pt x="103476" y="98224"/>
                </a:lnTo>
                <a:lnTo>
                  <a:pt x="100787" y="82930"/>
                </a:lnTo>
                <a:lnTo>
                  <a:pt x="105915" y="60711"/>
                </a:lnTo>
                <a:lnTo>
                  <a:pt x="119772" y="44629"/>
                </a:lnTo>
                <a:lnTo>
                  <a:pt x="140065" y="34855"/>
                </a:lnTo>
                <a:lnTo>
                  <a:pt x="164503" y="31559"/>
                </a:lnTo>
                <a:lnTo>
                  <a:pt x="237246" y="31559"/>
                </a:lnTo>
                <a:lnTo>
                  <a:pt x="232209" y="24287"/>
                </a:lnTo>
                <a:lnTo>
                  <a:pt x="203580" y="6692"/>
                </a:lnTo>
                <a:lnTo>
                  <a:pt x="163449" y="0"/>
                </a:lnTo>
                <a:close/>
              </a:path>
            </a:pathLst>
          </a:custGeom>
          <a:solidFill>
            <a:srgbClr val="D15627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7049733" y="811130"/>
            <a:ext cx="133927" cy="839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6996579" y="742217"/>
            <a:ext cx="216694" cy="53340"/>
          </a:xfrm>
          <a:custGeom>
            <a:avLst/>
            <a:gdLst/>
            <a:ahLst/>
            <a:cxnLst/>
            <a:rect l="l" t="t" r="r" b="b"/>
            <a:pathLst>
              <a:path w="288925" h="71119">
                <a:moveTo>
                  <a:pt x="143979" y="0"/>
                </a:moveTo>
                <a:lnTo>
                  <a:pt x="96317" y="4117"/>
                </a:lnTo>
                <a:lnTo>
                  <a:pt x="56878" y="14851"/>
                </a:lnTo>
                <a:lnTo>
                  <a:pt x="24995" y="29773"/>
                </a:lnTo>
                <a:lnTo>
                  <a:pt x="0" y="46456"/>
                </a:lnTo>
                <a:lnTo>
                  <a:pt x="0" y="70523"/>
                </a:lnTo>
                <a:lnTo>
                  <a:pt x="28476" y="53002"/>
                </a:lnTo>
                <a:lnTo>
                  <a:pt x="61388" y="38962"/>
                </a:lnTo>
                <a:lnTo>
                  <a:pt x="99601" y="29634"/>
                </a:lnTo>
                <a:lnTo>
                  <a:pt x="143979" y="26250"/>
                </a:lnTo>
                <a:lnTo>
                  <a:pt x="255321" y="26250"/>
                </a:lnTo>
                <a:lnTo>
                  <a:pt x="231041" y="14984"/>
                </a:lnTo>
                <a:lnTo>
                  <a:pt x="191629" y="4267"/>
                </a:lnTo>
                <a:lnTo>
                  <a:pt x="143979" y="0"/>
                </a:lnTo>
                <a:close/>
              </a:path>
              <a:path w="288925" h="71119">
                <a:moveTo>
                  <a:pt x="255321" y="26250"/>
                </a:moveTo>
                <a:lnTo>
                  <a:pt x="143979" y="26250"/>
                </a:lnTo>
                <a:lnTo>
                  <a:pt x="188493" y="29678"/>
                </a:lnTo>
                <a:lnTo>
                  <a:pt x="226926" y="39081"/>
                </a:lnTo>
                <a:lnTo>
                  <a:pt x="259983" y="53136"/>
                </a:lnTo>
                <a:lnTo>
                  <a:pt x="288366" y="70523"/>
                </a:lnTo>
                <a:lnTo>
                  <a:pt x="288366" y="46456"/>
                </a:lnTo>
                <a:lnTo>
                  <a:pt x="263019" y="29823"/>
                </a:lnTo>
                <a:lnTo>
                  <a:pt x="255321" y="26250"/>
                </a:lnTo>
                <a:close/>
              </a:path>
            </a:pathLst>
          </a:custGeom>
          <a:solidFill>
            <a:srgbClr val="D15627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 txBox="1"/>
          <p:nvPr/>
        </p:nvSpPr>
        <p:spPr>
          <a:xfrm>
            <a:off x="9591652" y="3386837"/>
            <a:ext cx="490538" cy="331822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9525">
              <a:spcBef>
                <a:spcPts val="68"/>
              </a:spcBef>
            </a:pPr>
            <a:r>
              <a:rPr sz="2100" spc="-229" dirty="0">
                <a:solidFill>
                  <a:srgbClr val="D15627"/>
                </a:solidFill>
                <a:latin typeface="Trebuchet MS"/>
                <a:cs typeface="Trebuchet MS"/>
              </a:rPr>
              <a:t>Y</a:t>
            </a:r>
            <a:r>
              <a:rPr sz="2100" spc="-113" dirty="0">
                <a:solidFill>
                  <a:srgbClr val="D15627"/>
                </a:solidFill>
                <a:latin typeface="Trebuchet MS"/>
                <a:cs typeface="Trebuchet MS"/>
              </a:rPr>
              <a:t>ear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637555" y="3077200"/>
            <a:ext cx="186690" cy="179546"/>
          </a:xfrm>
          <a:custGeom>
            <a:avLst/>
            <a:gdLst/>
            <a:ahLst/>
            <a:cxnLst/>
            <a:rect l="l" t="t" r="r" b="b"/>
            <a:pathLst>
              <a:path w="248920" h="239395">
                <a:moveTo>
                  <a:pt x="133023" y="30260"/>
                </a:moveTo>
                <a:lnTo>
                  <a:pt x="78116" y="30260"/>
                </a:lnTo>
                <a:lnTo>
                  <a:pt x="93567" y="35103"/>
                </a:lnTo>
                <a:lnTo>
                  <a:pt x="107073" y="45483"/>
                </a:lnTo>
                <a:lnTo>
                  <a:pt x="121552" y="67167"/>
                </a:lnTo>
                <a:lnTo>
                  <a:pt x="129301" y="97115"/>
                </a:lnTo>
                <a:lnTo>
                  <a:pt x="132055" y="137702"/>
                </a:lnTo>
                <a:lnTo>
                  <a:pt x="131546" y="191304"/>
                </a:lnTo>
                <a:lnTo>
                  <a:pt x="131102" y="225340"/>
                </a:lnTo>
                <a:lnTo>
                  <a:pt x="144602" y="238904"/>
                </a:lnTo>
                <a:lnTo>
                  <a:pt x="193871" y="189526"/>
                </a:lnTo>
                <a:lnTo>
                  <a:pt x="157391" y="189526"/>
                </a:lnTo>
                <a:lnTo>
                  <a:pt x="156857" y="188993"/>
                </a:lnTo>
                <a:lnTo>
                  <a:pt x="157607" y="164215"/>
                </a:lnTo>
                <a:lnTo>
                  <a:pt x="157463" y="117570"/>
                </a:lnTo>
                <a:lnTo>
                  <a:pt x="153696" y="78419"/>
                </a:lnTo>
                <a:lnTo>
                  <a:pt x="144074" y="46267"/>
                </a:lnTo>
                <a:lnTo>
                  <a:pt x="133023" y="30260"/>
                </a:lnTo>
                <a:close/>
              </a:path>
              <a:path w="248920" h="239395">
                <a:moveTo>
                  <a:pt x="230174" y="116616"/>
                </a:moveTo>
                <a:lnTo>
                  <a:pt x="157391" y="189526"/>
                </a:lnTo>
                <a:lnTo>
                  <a:pt x="193871" y="189526"/>
                </a:lnTo>
                <a:lnTo>
                  <a:pt x="248399" y="134878"/>
                </a:lnTo>
                <a:lnTo>
                  <a:pt x="230174" y="116616"/>
                </a:lnTo>
                <a:close/>
              </a:path>
              <a:path w="248920" h="239395">
                <a:moveTo>
                  <a:pt x="82235" y="0"/>
                </a:moveTo>
                <a:lnTo>
                  <a:pt x="29286" y="23131"/>
                </a:lnTo>
                <a:lnTo>
                  <a:pt x="2720" y="69815"/>
                </a:lnTo>
                <a:lnTo>
                  <a:pt x="0" y="85501"/>
                </a:lnTo>
                <a:lnTo>
                  <a:pt x="22517" y="94010"/>
                </a:lnTo>
                <a:lnTo>
                  <a:pt x="24229" y="82739"/>
                </a:lnTo>
                <a:lnTo>
                  <a:pt x="27855" y="70235"/>
                </a:lnTo>
                <a:lnTo>
                  <a:pt x="34013" y="57541"/>
                </a:lnTo>
                <a:lnTo>
                  <a:pt x="43319" y="45699"/>
                </a:lnTo>
                <a:lnTo>
                  <a:pt x="61205" y="33083"/>
                </a:lnTo>
                <a:lnTo>
                  <a:pt x="78116" y="30260"/>
                </a:lnTo>
                <a:lnTo>
                  <a:pt x="133023" y="30260"/>
                </a:lnTo>
                <a:lnTo>
                  <a:pt x="126365" y="20616"/>
                </a:lnTo>
                <a:lnTo>
                  <a:pt x="106302" y="6259"/>
                </a:lnTo>
                <a:lnTo>
                  <a:pt x="82235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7744907" y="2981233"/>
            <a:ext cx="153353" cy="154781"/>
          </a:xfrm>
          <a:custGeom>
            <a:avLst/>
            <a:gdLst/>
            <a:ahLst/>
            <a:cxnLst/>
            <a:rect l="l" t="t" r="r" b="b"/>
            <a:pathLst>
              <a:path w="204470" h="206375">
                <a:moveTo>
                  <a:pt x="80430" y="0"/>
                </a:moveTo>
                <a:lnTo>
                  <a:pt x="47359" y="757"/>
                </a:lnTo>
                <a:lnTo>
                  <a:pt x="18991" y="17992"/>
                </a:lnTo>
                <a:lnTo>
                  <a:pt x="1727" y="46319"/>
                </a:lnTo>
                <a:lnTo>
                  <a:pt x="0" y="80560"/>
                </a:lnTo>
                <a:lnTo>
                  <a:pt x="14724" y="118899"/>
                </a:lnTo>
                <a:lnTo>
                  <a:pt x="46816" y="159521"/>
                </a:lnTo>
                <a:lnTo>
                  <a:pt x="86755" y="191157"/>
                </a:lnTo>
                <a:lnTo>
                  <a:pt x="124055" y="206289"/>
                </a:lnTo>
                <a:lnTo>
                  <a:pt x="157130" y="205437"/>
                </a:lnTo>
                <a:lnTo>
                  <a:pt x="184396" y="189125"/>
                </a:lnTo>
                <a:lnTo>
                  <a:pt x="190017" y="180018"/>
                </a:lnTo>
                <a:lnTo>
                  <a:pt x="150602" y="180018"/>
                </a:lnTo>
                <a:lnTo>
                  <a:pt x="127311" y="177545"/>
                </a:lnTo>
                <a:lnTo>
                  <a:pt x="69308" y="137537"/>
                </a:lnTo>
                <a:lnTo>
                  <a:pt x="42516" y="105708"/>
                </a:lnTo>
                <a:lnTo>
                  <a:pt x="25735" y="54107"/>
                </a:lnTo>
                <a:lnTo>
                  <a:pt x="34561" y="36572"/>
                </a:lnTo>
                <a:lnTo>
                  <a:pt x="54143" y="26380"/>
                </a:lnTo>
                <a:lnTo>
                  <a:pt x="130385" y="26380"/>
                </a:lnTo>
                <a:lnTo>
                  <a:pt x="116821" y="15363"/>
                </a:lnTo>
                <a:lnTo>
                  <a:pt x="80430" y="0"/>
                </a:lnTo>
                <a:close/>
              </a:path>
              <a:path w="204470" h="206375">
                <a:moveTo>
                  <a:pt x="130385" y="26380"/>
                </a:moveTo>
                <a:lnTo>
                  <a:pt x="54143" y="26380"/>
                </a:lnTo>
                <a:lnTo>
                  <a:pt x="77825" y="29487"/>
                </a:lnTo>
                <a:lnTo>
                  <a:pt x="104700" y="44447"/>
                </a:lnTo>
                <a:lnTo>
                  <a:pt x="133862" y="69808"/>
                </a:lnTo>
                <a:lnTo>
                  <a:pt x="159951" y="100008"/>
                </a:lnTo>
                <a:lnTo>
                  <a:pt x="175171" y="127546"/>
                </a:lnTo>
                <a:lnTo>
                  <a:pt x="178420" y="151468"/>
                </a:lnTo>
                <a:lnTo>
                  <a:pt x="168597" y="170824"/>
                </a:lnTo>
                <a:lnTo>
                  <a:pt x="150602" y="180018"/>
                </a:lnTo>
                <a:lnTo>
                  <a:pt x="190017" y="180018"/>
                </a:lnTo>
                <a:lnTo>
                  <a:pt x="202678" y="159505"/>
                </a:lnTo>
                <a:lnTo>
                  <a:pt x="203900" y="125142"/>
                </a:lnTo>
                <a:lnTo>
                  <a:pt x="188057" y="87112"/>
                </a:lnTo>
                <a:lnTo>
                  <a:pt x="155147" y="46491"/>
                </a:lnTo>
                <a:lnTo>
                  <a:pt x="130385" y="2638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7841194" y="2884774"/>
            <a:ext cx="153353" cy="154781"/>
          </a:xfrm>
          <a:custGeom>
            <a:avLst/>
            <a:gdLst/>
            <a:ahLst/>
            <a:cxnLst/>
            <a:rect l="l" t="t" r="r" b="b"/>
            <a:pathLst>
              <a:path w="204470" h="206375">
                <a:moveTo>
                  <a:pt x="80462" y="0"/>
                </a:moveTo>
                <a:lnTo>
                  <a:pt x="47396" y="768"/>
                </a:lnTo>
                <a:lnTo>
                  <a:pt x="19029" y="18016"/>
                </a:lnTo>
                <a:lnTo>
                  <a:pt x="1742" y="46343"/>
                </a:lnTo>
                <a:lnTo>
                  <a:pt x="0" y="80583"/>
                </a:lnTo>
                <a:lnTo>
                  <a:pt x="14709" y="118918"/>
                </a:lnTo>
                <a:lnTo>
                  <a:pt x="46778" y="159532"/>
                </a:lnTo>
                <a:lnTo>
                  <a:pt x="86733" y="191170"/>
                </a:lnTo>
                <a:lnTo>
                  <a:pt x="124044" y="206306"/>
                </a:lnTo>
                <a:lnTo>
                  <a:pt x="157123" y="205459"/>
                </a:lnTo>
                <a:lnTo>
                  <a:pt x="184383" y="189149"/>
                </a:lnTo>
                <a:lnTo>
                  <a:pt x="190009" y="180041"/>
                </a:lnTo>
                <a:lnTo>
                  <a:pt x="150608" y="180041"/>
                </a:lnTo>
                <a:lnTo>
                  <a:pt x="127320" y="177580"/>
                </a:lnTo>
                <a:lnTo>
                  <a:pt x="69346" y="137548"/>
                </a:lnTo>
                <a:lnTo>
                  <a:pt x="42532" y="105704"/>
                </a:lnTo>
                <a:lnTo>
                  <a:pt x="25735" y="54097"/>
                </a:lnTo>
                <a:lnTo>
                  <a:pt x="34561" y="36533"/>
                </a:lnTo>
                <a:lnTo>
                  <a:pt x="54159" y="26370"/>
                </a:lnTo>
                <a:lnTo>
                  <a:pt x="130369" y="26370"/>
                </a:lnTo>
                <a:lnTo>
                  <a:pt x="116838" y="15364"/>
                </a:lnTo>
                <a:lnTo>
                  <a:pt x="80462" y="0"/>
                </a:lnTo>
                <a:close/>
              </a:path>
              <a:path w="204470" h="206375">
                <a:moveTo>
                  <a:pt x="130369" y="26370"/>
                </a:moveTo>
                <a:lnTo>
                  <a:pt x="54159" y="26370"/>
                </a:lnTo>
                <a:lnTo>
                  <a:pt x="77839" y="29498"/>
                </a:lnTo>
                <a:lnTo>
                  <a:pt x="104705" y="44478"/>
                </a:lnTo>
                <a:lnTo>
                  <a:pt x="133862" y="69870"/>
                </a:lnTo>
                <a:lnTo>
                  <a:pt x="159952" y="100053"/>
                </a:lnTo>
                <a:lnTo>
                  <a:pt x="175175" y="127587"/>
                </a:lnTo>
                <a:lnTo>
                  <a:pt x="178436" y="151504"/>
                </a:lnTo>
                <a:lnTo>
                  <a:pt x="168635" y="170835"/>
                </a:lnTo>
                <a:lnTo>
                  <a:pt x="150608" y="180041"/>
                </a:lnTo>
                <a:lnTo>
                  <a:pt x="190009" y="180041"/>
                </a:lnTo>
                <a:lnTo>
                  <a:pt x="202689" y="159516"/>
                </a:lnTo>
                <a:lnTo>
                  <a:pt x="203911" y="125142"/>
                </a:lnTo>
                <a:lnTo>
                  <a:pt x="188057" y="87113"/>
                </a:lnTo>
                <a:lnTo>
                  <a:pt x="155135" y="46515"/>
                </a:lnTo>
                <a:lnTo>
                  <a:pt x="130369" y="2637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7961700" y="2778090"/>
            <a:ext cx="140018" cy="161449"/>
          </a:xfrm>
          <a:custGeom>
            <a:avLst/>
            <a:gdLst/>
            <a:ahLst/>
            <a:cxnLst/>
            <a:rect l="l" t="t" r="r" b="b"/>
            <a:pathLst>
              <a:path w="186690" h="215264">
                <a:moveTo>
                  <a:pt x="23799" y="0"/>
                </a:moveTo>
                <a:lnTo>
                  <a:pt x="0" y="23799"/>
                </a:lnTo>
                <a:lnTo>
                  <a:pt x="31280" y="200520"/>
                </a:lnTo>
                <a:lnTo>
                  <a:pt x="45580" y="214795"/>
                </a:lnTo>
                <a:lnTo>
                  <a:pt x="84826" y="175475"/>
                </a:lnTo>
                <a:lnTo>
                  <a:pt x="50800" y="175475"/>
                </a:lnTo>
                <a:lnTo>
                  <a:pt x="50304" y="174942"/>
                </a:lnTo>
                <a:lnTo>
                  <a:pt x="34772" y="79730"/>
                </a:lnTo>
                <a:lnTo>
                  <a:pt x="24244" y="42151"/>
                </a:lnTo>
                <a:lnTo>
                  <a:pt x="25044" y="41401"/>
                </a:lnTo>
                <a:lnTo>
                  <a:pt x="65113" y="41401"/>
                </a:lnTo>
                <a:lnTo>
                  <a:pt x="23799" y="0"/>
                </a:lnTo>
                <a:close/>
              </a:path>
              <a:path w="186690" h="215264">
                <a:moveTo>
                  <a:pt x="162631" y="139128"/>
                </a:moveTo>
                <a:lnTo>
                  <a:pt x="121107" y="139128"/>
                </a:lnTo>
                <a:lnTo>
                  <a:pt x="165620" y="183718"/>
                </a:lnTo>
                <a:lnTo>
                  <a:pt x="186410" y="162928"/>
                </a:lnTo>
                <a:lnTo>
                  <a:pt x="162631" y="139128"/>
                </a:lnTo>
                <a:close/>
              </a:path>
              <a:path w="186690" h="215264">
                <a:moveTo>
                  <a:pt x="65113" y="41401"/>
                </a:moveTo>
                <a:lnTo>
                  <a:pt x="25044" y="41401"/>
                </a:lnTo>
                <a:lnTo>
                  <a:pt x="31095" y="48111"/>
                </a:lnTo>
                <a:lnTo>
                  <a:pt x="37233" y="54740"/>
                </a:lnTo>
                <a:lnTo>
                  <a:pt x="43460" y="61268"/>
                </a:lnTo>
                <a:lnTo>
                  <a:pt x="49783" y="67678"/>
                </a:lnTo>
                <a:lnTo>
                  <a:pt x="104076" y="122059"/>
                </a:lnTo>
                <a:lnTo>
                  <a:pt x="50800" y="175475"/>
                </a:lnTo>
                <a:lnTo>
                  <a:pt x="84826" y="175475"/>
                </a:lnTo>
                <a:lnTo>
                  <a:pt x="121107" y="139128"/>
                </a:lnTo>
                <a:lnTo>
                  <a:pt x="162631" y="139128"/>
                </a:lnTo>
                <a:lnTo>
                  <a:pt x="141858" y="118338"/>
                </a:lnTo>
                <a:lnTo>
                  <a:pt x="158848" y="101282"/>
                </a:lnTo>
                <a:lnTo>
                  <a:pt x="124866" y="101282"/>
                </a:lnTo>
                <a:lnTo>
                  <a:pt x="65113" y="41401"/>
                </a:lnTo>
                <a:close/>
              </a:path>
              <a:path w="186690" h="215264">
                <a:moveTo>
                  <a:pt x="147612" y="78498"/>
                </a:moveTo>
                <a:lnTo>
                  <a:pt x="124866" y="101282"/>
                </a:lnTo>
                <a:lnTo>
                  <a:pt x="158848" y="101282"/>
                </a:lnTo>
                <a:lnTo>
                  <a:pt x="164642" y="95465"/>
                </a:lnTo>
                <a:lnTo>
                  <a:pt x="147612" y="78498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8157962" y="3083362"/>
            <a:ext cx="186690" cy="179546"/>
          </a:xfrm>
          <a:custGeom>
            <a:avLst/>
            <a:gdLst/>
            <a:ahLst/>
            <a:cxnLst/>
            <a:rect l="l" t="t" r="r" b="b"/>
            <a:pathLst>
              <a:path w="248920" h="239395">
                <a:moveTo>
                  <a:pt x="133020" y="30265"/>
                </a:moveTo>
                <a:lnTo>
                  <a:pt x="78112" y="30265"/>
                </a:lnTo>
                <a:lnTo>
                  <a:pt x="93584" y="35090"/>
                </a:lnTo>
                <a:lnTo>
                  <a:pt x="107124" y="45434"/>
                </a:lnTo>
                <a:lnTo>
                  <a:pt x="121558" y="67169"/>
                </a:lnTo>
                <a:lnTo>
                  <a:pt x="129300" y="97129"/>
                </a:lnTo>
                <a:lnTo>
                  <a:pt x="132072" y="137710"/>
                </a:lnTo>
                <a:lnTo>
                  <a:pt x="131597" y="191306"/>
                </a:lnTo>
                <a:lnTo>
                  <a:pt x="131063" y="225393"/>
                </a:lnTo>
                <a:lnTo>
                  <a:pt x="144602" y="238918"/>
                </a:lnTo>
                <a:lnTo>
                  <a:pt x="193919" y="189541"/>
                </a:lnTo>
                <a:lnTo>
                  <a:pt x="157391" y="189541"/>
                </a:lnTo>
                <a:lnTo>
                  <a:pt x="156908" y="189045"/>
                </a:lnTo>
                <a:lnTo>
                  <a:pt x="157619" y="164230"/>
                </a:lnTo>
                <a:lnTo>
                  <a:pt x="157504" y="117579"/>
                </a:lnTo>
                <a:lnTo>
                  <a:pt x="153747" y="78433"/>
                </a:lnTo>
                <a:lnTo>
                  <a:pt x="144116" y="46295"/>
                </a:lnTo>
                <a:lnTo>
                  <a:pt x="133020" y="30265"/>
                </a:lnTo>
                <a:close/>
              </a:path>
              <a:path w="248920" h="239395">
                <a:moveTo>
                  <a:pt x="230187" y="116617"/>
                </a:moveTo>
                <a:lnTo>
                  <a:pt x="157391" y="189541"/>
                </a:lnTo>
                <a:lnTo>
                  <a:pt x="193919" y="189541"/>
                </a:lnTo>
                <a:lnTo>
                  <a:pt x="248462" y="134931"/>
                </a:lnTo>
                <a:lnTo>
                  <a:pt x="230187" y="116617"/>
                </a:lnTo>
                <a:close/>
              </a:path>
              <a:path w="248920" h="239395">
                <a:moveTo>
                  <a:pt x="82248" y="0"/>
                </a:moveTo>
                <a:lnTo>
                  <a:pt x="29298" y="23145"/>
                </a:lnTo>
                <a:lnTo>
                  <a:pt x="2725" y="69824"/>
                </a:lnTo>
                <a:lnTo>
                  <a:pt x="0" y="85502"/>
                </a:lnTo>
                <a:lnTo>
                  <a:pt x="22529" y="94062"/>
                </a:lnTo>
                <a:lnTo>
                  <a:pt x="24247" y="82753"/>
                </a:lnTo>
                <a:lnTo>
                  <a:pt x="27881" y="70248"/>
                </a:lnTo>
                <a:lnTo>
                  <a:pt x="34036" y="57559"/>
                </a:lnTo>
                <a:lnTo>
                  <a:pt x="43319" y="45700"/>
                </a:lnTo>
                <a:lnTo>
                  <a:pt x="61195" y="33091"/>
                </a:lnTo>
                <a:lnTo>
                  <a:pt x="78112" y="30265"/>
                </a:lnTo>
                <a:lnTo>
                  <a:pt x="133020" y="30265"/>
                </a:lnTo>
                <a:lnTo>
                  <a:pt x="126377" y="20669"/>
                </a:lnTo>
                <a:lnTo>
                  <a:pt x="106315" y="6282"/>
                </a:lnTo>
                <a:lnTo>
                  <a:pt x="82248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8265309" y="2987408"/>
            <a:ext cx="153353" cy="154781"/>
          </a:xfrm>
          <a:custGeom>
            <a:avLst/>
            <a:gdLst/>
            <a:ahLst/>
            <a:cxnLst/>
            <a:rect l="l" t="t" r="r" b="b"/>
            <a:pathLst>
              <a:path w="204470" h="206375">
                <a:moveTo>
                  <a:pt x="80483" y="0"/>
                </a:moveTo>
                <a:lnTo>
                  <a:pt x="47417" y="753"/>
                </a:lnTo>
                <a:lnTo>
                  <a:pt x="19050" y="17987"/>
                </a:lnTo>
                <a:lnTo>
                  <a:pt x="1756" y="46336"/>
                </a:lnTo>
                <a:lnTo>
                  <a:pt x="0" y="80575"/>
                </a:lnTo>
                <a:lnTo>
                  <a:pt x="14703" y="118902"/>
                </a:lnTo>
                <a:lnTo>
                  <a:pt x="46786" y="159516"/>
                </a:lnTo>
                <a:lnTo>
                  <a:pt x="86747" y="191152"/>
                </a:lnTo>
                <a:lnTo>
                  <a:pt x="124058" y="206294"/>
                </a:lnTo>
                <a:lnTo>
                  <a:pt x="157138" y="205447"/>
                </a:lnTo>
                <a:lnTo>
                  <a:pt x="184403" y="189120"/>
                </a:lnTo>
                <a:lnTo>
                  <a:pt x="190011" y="180036"/>
                </a:lnTo>
                <a:lnTo>
                  <a:pt x="150623" y="180036"/>
                </a:lnTo>
                <a:lnTo>
                  <a:pt x="127334" y="177565"/>
                </a:lnTo>
                <a:lnTo>
                  <a:pt x="69354" y="137533"/>
                </a:lnTo>
                <a:lnTo>
                  <a:pt x="42542" y="105686"/>
                </a:lnTo>
                <a:lnTo>
                  <a:pt x="25754" y="54076"/>
                </a:lnTo>
                <a:lnTo>
                  <a:pt x="34582" y="36517"/>
                </a:lnTo>
                <a:lnTo>
                  <a:pt x="54157" y="26359"/>
                </a:lnTo>
                <a:lnTo>
                  <a:pt x="130363" y="26359"/>
                </a:lnTo>
                <a:lnTo>
                  <a:pt x="116858" y="15375"/>
                </a:lnTo>
                <a:lnTo>
                  <a:pt x="80483" y="0"/>
                </a:lnTo>
                <a:close/>
              </a:path>
              <a:path w="204470" h="206375">
                <a:moveTo>
                  <a:pt x="130363" y="26359"/>
                </a:moveTo>
                <a:lnTo>
                  <a:pt x="54157" y="26359"/>
                </a:lnTo>
                <a:lnTo>
                  <a:pt x="77835" y="29495"/>
                </a:lnTo>
                <a:lnTo>
                  <a:pt x="104708" y="44473"/>
                </a:lnTo>
                <a:lnTo>
                  <a:pt x="133870" y="69842"/>
                </a:lnTo>
                <a:lnTo>
                  <a:pt x="159944" y="100047"/>
                </a:lnTo>
                <a:lnTo>
                  <a:pt x="175171" y="127584"/>
                </a:lnTo>
                <a:lnTo>
                  <a:pt x="178444" y="151504"/>
                </a:lnTo>
                <a:lnTo>
                  <a:pt x="168655" y="170857"/>
                </a:lnTo>
                <a:lnTo>
                  <a:pt x="150623" y="180036"/>
                </a:lnTo>
                <a:lnTo>
                  <a:pt x="190011" y="180036"/>
                </a:lnTo>
                <a:lnTo>
                  <a:pt x="202688" y="159501"/>
                </a:lnTo>
                <a:lnTo>
                  <a:pt x="203912" y="125142"/>
                </a:lnTo>
                <a:lnTo>
                  <a:pt x="188070" y="87123"/>
                </a:lnTo>
                <a:lnTo>
                  <a:pt x="155155" y="46524"/>
                </a:lnTo>
                <a:lnTo>
                  <a:pt x="130363" y="26359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8361613" y="2890950"/>
            <a:ext cx="153353" cy="154781"/>
          </a:xfrm>
          <a:custGeom>
            <a:avLst/>
            <a:gdLst/>
            <a:ahLst/>
            <a:cxnLst/>
            <a:rect l="l" t="t" r="r" b="b"/>
            <a:pathLst>
              <a:path w="204470" h="206375">
                <a:moveTo>
                  <a:pt x="80424" y="0"/>
                </a:moveTo>
                <a:lnTo>
                  <a:pt x="47368" y="742"/>
                </a:lnTo>
                <a:lnTo>
                  <a:pt x="19029" y="17948"/>
                </a:lnTo>
                <a:lnTo>
                  <a:pt x="1741" y="46304"/>
                </a:lnTo>
                <a:lnTo>
                  <a:pt x="0" y="80560"/>
                </a:lnTo>
                <a:lnTo>
                  <a:pt x="14719" y="118905"/>
                </a:lnTo>
                <a:lnTo>
                  <a:pt x="46816" y="159527"/>
                </a:lnTo>
                <a:lnTo>
                  <a:pt x="86748" y="191158"/>
                </a:lnTo>
                <a:lnTo>
                  <a:pt x="124048" y="206290"/>
                </a:lnTo>
                <a:lnTo>
                  <a:pt x="157134" y="205442"/>
                </a:lnTo>
                <a:lnTo>
                  <a:pt x="184421" y="189131"/>
                </a:lnTo>
                <a:lnTo>
                  <a:pt x="190037" y="180023"/>
                </a:lnTo>
                <a:lnTo>
                  <a:pt x="150617" y="180023"/>
                </a:lnTo>
                <a:lnTo>
                  <a:pt x="127327" y="177545"/>
                </a:lnTo>
                <a:lnTo>
                  <a:pt x="69334" y="137493"/>
                </a:lnTo>
                <a:lnTo>
                  <a:pt x="42535" y="105670"/>
                </a:lnTo>
                <a:lnTo>
                  <a:pt x="25733" y="54084"/>
                </a:lnTo>
                <a:lnTo>
                  <a:pt x="34561" y="36528"/>
                </a:lnTo>
                <a:lnTo>
                  <a:pt x="54136" y="26363"/>
                </a:lnTo>
                <a:lnTo>
                  <a:pt x="130345" y="26363"/>
                </a:lnTo>
                <a:lnTo>
                  <a:pt x="116809" y="15369"/>
                </a:lnTo>
                <a:lnTo>
                  <a:pt x="80424" y="0"/>
                </a:lnTo>
                <a:close/>
              </a:path>
              <a:path w="204470" h="206375">
                <a:moveTo>
                  <a:pt x="130345" y="26363"/>
                </a:moveTo>
                <a:lnTo>
                  <a:pt x="54136" y="26363"/>
                </a:lnTo>
                <a:lnTo>
                  <a:pt x="77814" y="29483"/>
                </a:lnTo>
                <a:lnTo>
                  <a:pt x="104688" y="44447"/>
                </a:lnTo>
                <a:lnTo>
                  <a:pt x="133850" y="69815"/>
                </a:lnTo>
                <a:lnTo>
                  <a:pt x="159944" y="100014"/>
                </a:lnTo>
                <a:lnTo>
                  <a:pt x="175167" y="127552"/>
                </a:lnTo>
                <a:lnTo>
                  <a:pt x="178425" y="151475"/>
                </a:lnTo>
                <a:lnTo>
                  <a:pt x="168622" y="170830"/>
                </a:lnTo>
                <a:lnTo>
                  <a:pt x="150617" y="180023"/>
                </a:lnTo>
                <a:lnTo>
                  <a:pt x="190037" y="180023"/>
                </a:lnTo>
                <a:lnTo>
                  <a:pt x="202698" y="159490"/>
                </a:lnTo>
                <a:lnTo>
                  <a:pt x="203906" y="125129"/>
                </a:lnTo>
                <a:lnTo>
                  <a:pt x="188050" y="87111"/>
                </a:lnTo>
                <a:lnTo>
                  <a:pt x="155135" y="46497"/>
                </a:lnTo>
                <a:lnTo>
                  <a:pt x="130345" y="26363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8447799" y="2778090"/>
            <a:ext cx="160496" cy="190500"/>
          </a:xfrm>
          <a:custGeom>
            <a:avLst/>
            <a:gdLst/>
            <a:ahLst/>
            <a:cxnLst/>
            <a:rect l="l" t="t" r="r" b="b"/>
            <a:pathLst>
              <a:path w="213995" h="254000">
                <a:moveTo>
                  <a:pt x="197638" y="116930"/>
                </a:moveTo>
                <a:lnTo>
                  <a:pt x="134212" y="116930"/>
                </a:lnTo>
                <a:lnTo>
                  <a:pt x="153944" y="119808"/>
                </a:lnTo>
                <a:lnTo>
                  <a:pt x="171107" y="131546"/>
                </a:lnTo>
                <a:lnTo>
                  <a:pt x="182825" y="149264"/>
                </a:lnTo>
                <a:lnTo>
                  <a:pt x="185580" y="168768"/>
                </a:lnTo>
                <a:lnTo>
                  <a:pt x="180345" y="188080"/>
                </a:lnTo>
                <a:lnTo>
                  <a:pt x="144497" y="222850"/>
                </a:lnTo>
                <a:lnTo>
                  <a:pt x="124117" y="231279"/>
                </a:lnTo>
                <a:lnTo>
                  <a:pt x="135356" y="253618"/>
                </a:lnTo>
                <a:lnTo>
                  <a:pt x="172295" y="234880"/>
                </a:lnTo>
                <a:lnTo>
                  <a:pt x="205990" y="194396"/>
                </a:lnTo>
                <a:lnTo>
                  <a:pt x="213506" y="163529"/>
                </a:lnTo>
                <a:lnTo>
                  <a:pt x="208449" y="133327"/>
                </a:lnTo>
                <a:lnTo>
                  <a:pt x="197638" y="116930"/>
                </a:lnTo>
                <a:close/>
              </a:path>
              <a:path w="213995" h="254000">
                <a:moveTo>
                  <a:pt x="77787" y="0"/>
                </a:moveTo>
                <a:lnTo>
                  <a:pt x="0" y="77914"/>
                </a:lnTo>
                <a:lnTo>
                  <a:pt x="67563" y="166649"/>
                </a:lnTo>
                <a:lnTo>
                  <a:pt x="71754" y="161339"/>
                </a:lnTo>
                <a:lnTo>
                  <a:pt x="76596" y="155541"/>
                </a:lnTo>
                <a:lnTo>
                  <a:pt x="82244" y="149227"/>
                </a:lnTo>
                <a:lnTo>
                  <a:pt x="88849" y="142366"/>
                </a:lnTo>
                <a:lnTo>
                  <a:pt x="106340" y="128752"/>
                </a:lnTo>
                <a:lnTo>
                  <a:pt x="69773" y="128752"/>
                </a:lnTo>
                <a:lnTo>
                  <a:pt x="34340" y="80619"/>
                </a:lnTo>
                <a:lnTo>
                  <a:pt x="96291" y="18567"/>
                </a:lnTo>
                <a:lnTo>
                  <a:pt x="77787" y="0"/>
                </a:lnTo>
                <a:close/>
              </a:path>
              <a:path w="213995" h="254000">
                <a:moveTo>
                  <a:pt x="141724" y="86011"/>
                </a:moveTo>
                <a:lnTo>
                  <a:pt x="102914" y="98229"/>
                </a:lnTo>
                <a:lnTo>
                  <a:pt x="73050" y="124548"/>
                </a:lnTo>
                <a:lnTo>
                  <a:pt x="69773" y="128752"/>
                </a:lnTo>
                <a:lnTo>
                  <a:pt x="106340" y="128752"/>
                </a:lnTo>
                <a:lnTo>
                  <a:pt x="112362" y="124065"/>
                </a:lnTo>
                <a:lnTo>
                  <a:pt x="134212" y="116930"/>
                </a:lnTo>
                <a:lnTo>
                  <a:pt x="197638" y="116930"/>
                </a:lnTo>
                <a:lnTo>
                  <a:pt x="190880" y="106679"/>
                </a:lnTo>
                <a:lnTo>
                  <a:pt x="174995" y="94477"/>
                </a:lnTo>
                <a:lnTo>
                  <a:pt x="158315" y="87809"/>
                </a:lnTo>
                <a:lnTo>
                  <a:pt x="141724" y="86011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8678342" y="3082071"/>
            <a:ext cx="186690" cy="179546"/>
          </a:xfrm>
          <a:custGeom>
            <a:avLst/>
            <a:gdLst/>
            <a:ahLst/>
            <a:cxnLst/>
            <a:rect l="l" t="t" r="r" b="b"/>
            <a:pathLst>
              <a:path w="248920" h="239395">
                <a:moveTo>
                  <a:pt x="133012" y="30259"/>
                </a:moveTo>
                <a:lnTo>
                  <a:pt x="78122" y="30259"/>
                </a:lnTo>
                <a:lnTo>
                  <a:pt x="93574" y="35093"/>
                </a:lnTo>
                <a:lnTo>
                  <a:pt x="107086" y="45465"/>
                </a:lnTo>
                <a:lnTo>
                  <a:pt x="121558" y="67173"/>
                </a:lnTo>
                <a:lnTo>
                  <a:pt x="129309" y="97123"/>
                </a:lnTo>
                <a:lnTo>
                  <a:pt x="132077" y="137702"/>
                </a:lnTo>
                <a:lnTo>
                  <a:pt x="131597" y="191300"/>
                </a:lnTo>
                <a:lnTo>
                  <a:pt x="131114" y="225386"/>
                </a:lnTo>
                <a:lnTo>
                  <a:pt x="144602" y="238950"/>
                </a:lnTo>
                <a:lnTo>
                  <a:pt x="193940" y="189522"/>
                </a:lnTo>
                <a:lnTo>
                  <a:pt x="157391" y="189522"/>
                </a:lnTo>
                <a:lnTo>
                  <a:pt x="156857" y="189039"/>
                </a:lnTo>
                <a:lnTo>
                  <a:pt x="157657" y="164211"/>
                </a:lnTo>
                <a:lnTo>
                  <a:pt x="157492" y="117573"/>
                </a:lnTo>
                <a:lnTo>
                  <a:pt x="153714" y="78438"/>
                </a:lnTo>
                <a:lnTo>
                  <a:pt x="144088" y="46299"/>
                </a:lnTo>
                <a:lnTo>
                  <a:pt x="133012" y="30259"/>
                </a:lnTo>
                <a:close/>
              </a:path>
              <a:path w="248920" h="239395">
                <a:moveTo>
                  <a:pt x="230187" y="116611"/>
                </a:moveTo>
                <a:lnTo>
                  <a:pt x="157391" y="189522"/>
                </a:lnTo>
                <a:lnTo>
                  <a:pt x="193940" y="189522"/>
                </a:lnTo>
                <a:lnTo>
                  <a:pt x="248450" y="134912"/>
                </a:lnTo>
                <a:lnTo>
                  <a:pt x="230187" y="116611"/>
                </a:lnTo>
                <a:close/>
              </a:path>
              <a:path w="248920" h="239395">
                <a:moveTo>
                  <a:pt x="82253" y="0"/>
                </a:moveTo>
                <a:lnTo>
                  <a:pt x="29337" y="23126"/>
                </a:lnTo>
                <a:lnTo>
                  <a:pt x="2726" y="69855"/>
                </a:lnTo>
                <a:lnTo>
                  <a:pt x="0" y="85534"/>
                </a:lnTo>
                <a:lnTo>
                  <a:pt x="22567" y="94005"/>
                </a:lnTo>
                <a:lnTo>
                  <a:pt x="24263" y="82742"/>
                </a:lnTo>
                <a:lnTo>
                  <a:pt x="27886" y="70254"/>
                </a:lnTo>
                <a:lnTo>
                  <a:pt x="34037" y="57574"/>
                </a:lnTo>
                <a:lnTo>
                  <a:pt x="43319" y="45732"/>
                </a:lnTo>
                <a:lnTo>
                  <a:pt x="61211" y="33094"/>
                </a:lnTo>
                <a:lnTo>
                  <a:pt x="78122" y="30259"/>
                </a:lnTo>
                <a:lnTo>
                  <a:pt x="133012" y="30259"/>
                </a:lnTo>
                <a:lnTo>
                  <a:pt x="126377" y="20650"/>
                </a:lnTo>
                <a:lnTo>
                  <a:pt x="106316" y="6271"/>
                </a:lnTo>
                <a:lnTo>
                  <a:pt x="82253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8785707" y="2986120"/>
            <a:ext cx="153353" cy="154781"/>
          </a:xfrm>
          <a:custGeom>
            <a:avLst/>
            <a:gdLst/>
            <a:ahLst/>
            <a:cxnLst/>
            <a:rect l="l" t="t" r="r" b="b"/>
            <a:pathLst>
              <a:path w="204470" h="206375">
                <a:moveTo>
                  <a:pt x="80424" y="0"/>
                </a:moveTo>
                <a:lnTo>
                  <a:pt x="47365" y="757"/>
                </a:lnTo>
                <a:lnTo>
                  <a:pt x="19024" y="17978"/>
                </a:lnTo>
                <a:lnTo>
                  <a:pt x="1738" y="46327"/>
                </a:lnTo>
                <a:lnTo>
                  <a:pt x="0" y="80579"/>
                </a:lnTo>
                <a:lnTo>
                  <a:pt x="14720" y="118923"/>
                </a:lnTo>
                <a:lnTo>
                  <a:pt x="46812" y="159545"/>
                </a:lnTo>
                <a:lnTo>
                  <a:pt x="86745" y="191170"/>
                </a:lnTo>
                <a:lnTo>
                  <a:pt x="124050" y="206294"/>
                </a:lnTo>
                <a:lnTo>
                  <a:pt x="157140" y="205443"/>
                </a:lnTo>
                <a:lnTo>
                  <a:pt x="184429" y="189149"/>
                </a:lnTo>
                <a:lnTo>
                  <a:pt x="190061" y="180019"/>
                </a:lnTo>
                <a:lnTo>
                  <a:pt x="150620" y="180019"/>
                </a:lnTo>
                <a:lnTo>
                  <a:pt x="127330" y="177557"/>
                </a:lnTo>
                <a:lnTo>
                  <a:pt x="69342" y="137510"/>
                </a:lnTo>
                <a:lnTo>
                  <a:pt x="42543" y="105693"/>
                </a:lnTo>
                <a:lnTo>
                  <a:pt x="25736" y="54103"/>
                </a:lnTo>
                <a:lnTo>
                  <a:pt x="34556" y="36545"/>
                </a:lnTo>
                <a:lnTo>
                  <a:pt x="54133" y="26359"/>
                </a:lnTo>
                <a:lnTo>
                  <a:pt x="130334" y="26359"/>
                </a:lnTo>
                <a:lnTo>
                  <a:pt x="116810" y="15365"/>
                </a:lnTo>
                <a:lnTo>
                  <a:pt x="80424" y="0"/>
                </a:lnTo>
                <a:close/>
              </a:path>
              <a:path w="204470" h="206375">
                <a:moveTo>
                  <a:pt x="130334" y="26359"/>
                </a:moveTo>
                <a:lnTo>
                  <a:pt x="54133" y="26359"/>
                </a:lnTo>
                <a:lnTo>
                  <a:pt x="77814" y="29471"/>
                </a:lnTo>
                <a:lnTo>
                  <a:pt x="104688" y="44443"/>
                </a:lnTo>
                <a:lnTo>
                  <a:pt x="133845" y="69832"/>
                </a:lnTo>
                <a:lnTo>
                  <a:pt x="159940" y="100015"/>
                </a:lnTo>
                <a:lnTo>
                  <a:pt x="175164" y="127549"/>
                </a:lnTo>
                <a:lnTo>
                  <a:pt x="178425" y="151465"/>
                </a:lnTo>
                <a:lnTo>
                  <a:pt x="168630" y="170797"/>
                </a:lnTo>
                <a:lnTo>
                  <a:pt x="150620" y="180019"/>
                </a:lnTo>
                <a:lnTo>
                  <a:pt x="190061" y="180019"/>
                </a:lnTo>
                <a:lnTo>
                  <a:pt x="202706" y="159522"/>
                </a:lnTo>
                <a:lnTo>
                  <a:pt x="203912" y="125147"/>
                </a:lnTo>
                <a:lnTo>
                  <a:pt x="188053" y="87114"/>
                </a:lnTo>
                <a:lnTo>
                  <a:pt x="155130" y="46515"/>
                </a:lnTo>
                <a:lnTo>
                  <a:pt x="130334" y="26359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8881995" y="2889655"/>
            <a:ext cx="153353" cy="154781"/>
          </a:xfrm>
          <a:custGeom>
            <a:avLst/>
            <a:gdLst/>
            <a:ahLst/>
            <a:cxnLst/>
            <a:rect l="l" t="t" r="r" b="b"/>
            <a:pathLst>
              <a:path w="204470" h="206375">
                <a:moveTo>
                  <a:pt x="80457" y="0"/>
                </a:moveTo>
                <a:lnTo>
                  <a:pt x="47392" y="751"/>
                </a:lnTo>
                <a:lnTo>
                  <a:pt x="19024" y="17986"/>
                </a:lnTo>
                <a:lnTo>
                  <a:pt x="1738" y="46336"/>
                </a:lnTo>
                <a:lnTo>
                  <a:pt x="0" y="80578"/>
                </a:lnTo>
                <a:lnTo>
                  <a:pt x="14720" y="118906"/>
                </a:lnTo>
                <a:lnTo>
                  <a:pt x="46812" y="159515"/>
                </a:lnTo>
                <a:lnTo>
                  <a:pt x="86767" y="191158"/>
                </a:lnTo>
                <a:lnTo>
                  <a:pt x="124079" y="206303"/>
                </a:lnTo>
                <a:lnTo>
                  <a:pt x="157161" y="205458"/>
                </a:lnTo>
                <a:lnTo>
                  <a:pt x="184429" y="189131"/>
                </a:lnTo>
                <a:lnTo>
                  <a:pt x="190049" y="180024"/>
                </a:lnTo>
                <a:lnTo>
                  <a:pt x="150619" y="180024"/>
                </a:lnTo>
                <a:lnTo>
                  <a:pt x="127328" y="177563"/>
                </a:lnTo>
                <a:lnTo>
                  <a:pt x="69329" y="137531"/>
                </a:lnTo>
                <a:lnTo>
                  <a:pt x="42543" y="105686"/>
                </a:lnTo>
                <a:lnTo>
                  <a:pt x="25752" y="54079"/>
                </a:lnTo>
                <a:lnTo>
                  <a:pt x="34556" y="36515"/>
                </a:lnTo>
                <a:lnTo>
                  <a:pt x="54153" y="26358"/>
                </a:lnTo>
                <a:lnTo>
                  <a:pt x="130328" y="26358"/>
                </a:lnTo>
                <a:lnTo>
                  <a:pt x="116833" y="15378"/>
                </a:lnTo>
                <a:lnTo>
                  <a:pt x="80457" y="0"/>
                </a:lnTo>
                <a:close/>
              </a:path>
              <a:path w="204470" h="206375">
                <a:moveTo>
                  <a:pt x="130328" y="26358"/>
                </a:moveTo>
                <a:lnTo>
                  <a:pt x="54153" y="26358"/>
                </a:lnTo>
                <a:lnTo>
                  <a:pt x="77835" y="29495"/>
                </a:lnTo>
                <a:lnTo>
                  <a:pt x="104711" y="44477"/>
                </a:lnTo>
                <a:lnTo>
                  <a:pt x="133896" y="69853"/>
                </a:lnTo>
                <a:lnTo>
                  <a:pt x="159968" y="100052"/>
                </a:lnTo>
                <a:lnTo>
                  <a:pt x="175190" y="127584"/>
                </a:lnTo>
                <a:lnTo>
                  <a:pt x="178448" y="151491"/>
                </a:lnTo>
                <a:lnTo>
                  <a:pt x="168630" y="170818"/>
                </a:lnTo>
                <a:lnTo>
                  <a:pt x="150619" y="180024"/>
                </a:lnTo>
                <a:lnTo>
                  <a:pt x="190049" y="180024"/>
                </a:lnTo>
                <a:lnTo>
                  <a:pt x="202711" y="159505"/>
                </a:lnTo>
                <a:lnTo>
                  <a:pt x="203927" y="125144"/>
                </a:lnTo>
                <a:lnTo>
                  <a:pt x="188069" y="87127"/>
                </a:lnTo>
                <a:lnTo>
                  <a:pt x="155130" y="46535"/>
                </a:lnTo>
                <a:lnTo>
                  <a:pt x="130328" y="26358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8989371" y="2778090"/>
            <a:ext cx="146209" cy="172403"/>
          </a:xfrm>
          <a:custGeom>
            <a:avLst/>
            <a:gdLst/>
            <a:ahLst/>
            <a:cxnLst/>
            <a:rect l="l" t="t" r="r" b="b"/>
            <a:pathLst>
              <a:path w="194945" h="229870">
                <a:moveTo>
                  <a:pt x="42786" y="0"/>
                </a:moveTo>
                <a:lnTo>
                  <a:pt x="16093" y="35159"/>
                </a:lnTo>
                <a:lnTo>
                  <a:pt x="1940" y="73499"/>
                </a:lnTo>
                <a:lnTo>
                  <a:pt x="0" y="93472"/>
                </a:lnTo>
                <a:lnTo>
                  <a:pt x="2560" y="118378"/>
                </a:lnTo>
                <a:lnTo>
                  <a:pt x="25112" y="169710"/>
                </a:lnTo>
                <a:lnTo>
                  <a:pt x="78563" y="219112"/>
                </a:lnTo>
                <a:lnTo>
                  <a:pt x="112007" y="229369"/>
                </a:lnTo>
                <a:lnTo>
                  <a:pt x="143994" y="225189"/>
                </a:lnTo>
                <a:lnTo>
                  <a:pt x="172389" y="206501"/>
                </a:lnTo>
                <a:lnTo>
                  <a:pt x="175163" y="202263"/>
                </a:lnTo>
                <a:lnTo>
                  <a:pt x="115884" y="202263"/>
                </a:lnTo>
                <a:lnTo>
                  <a:pt x="94143" y="194340"/>
                </a:lnTo>
                <a:lnTo>
                  <a:pt x="65836" y="166433"/>
                </a:lnTo>
                <a:lnTo>
                  <a:pt x="63267" y="152585"/>
                </a:lnTo>
                <a:lnTo>
                  <a:pt x="63482" y="150126"/>
                </a:lnTo>
                <a:lnTo>
                  <a:pt x="46545" y="150126"/>
                </a:lnTo>
                <a:lnTo>
                  <a:pt x="32481" y="124929"/>
                </a:lnTo>
                <a:lnTo>
                  <a:pt x="26384" y="96546"/>
                </a:lnTo>
                <a:lnTo>
                  <a:pt x="30136" y="66385"/>
                </a:lnTo>
                <a:lnTo>
                  <a:pt x="45618" y="35852"/>
                </a:lnTo>
                <a:lnTo>
                  <a:pt x="50787" y="28587"/>
                </a:lnTo>
                <a:lnTo>
                  <a:pt x="56057" y="22339"/>
                </a:lnTo>
                <a:lnTo>
                  <a:pt x="60794" y="18084"/>
                </a:lnTo>
                <a:lnTo>
                  <a:pt x="42786" y="0"/>
                </a:lnTo>
                <a:close/>
              </a:path>
              <a:path w="194945" h="229870">
                <a:moveTo>
                  <a:pt x="173099" y="100093"/>
                </a:moveTo>
                <a:lnTo>
                  <a:pt x="111831" y="100093"/>
                </a:lnTo>
                <a:lnTo>
                  <a:pt x="130342" y="105047"/>
                </a:lnTo>
                <a:lnTo>
                  <a:pt x="148361" y="118300"/>
                </a:lnTo>
                <a:lnTo>
                  <a:pt x="161989" y="136533"/>
                </a:lnTo>
                <a:lnTo>
                  <a:pt x="167879" y="155321"/>
                </a:lnTo>
                <a:lnTo>
                  <a:pt x="165890" y="173260"/>
                </a:lnTo>
                <a:lnTo>
                  <a:pt x="155879" y="188950"/>
                </a:lnTo>
                <a:lnTo>
                  <a:pt x="136925" y="200837"/>
                </a:lnTo>
                <a:lnTo>
                  <a:pt x="115884" y="202263"/>
                </a:lnTo>
                <a:lnTo>
                  <a:pt x="175163" y="202263"/>
                </a:lnTo>
                <a:lnTo>
                  <a:pt x="190466" y="178873"/>
                </a:lnTo>
                <a:lnTo>
                  <a:pt x="194778" y="149020"/>
                </a:lnTo>
                <a:lnTo>
                  <a:pt x="187086" y="119907"/>
                </a:lnTo>
                <a:lnTo>
                  <a:pt x="173099" y="100093"/>
                </a:lnTo>
                <a:close/>
              </a:path>
              <a:path w="194945" h="229870">
                <a:moveTo>
                  <a:pt x="117309" y="70092"/>
                </a:moveTo>
                <a:lnTo>
                  <a:pt x="67564" y="90995"/>
                </a:lnTo>
                <a:lnTo>
                  <a:pt x="46573" y="135268"/>
                </a:lnTo>
                <a:lnTo>
                  <a:pt x="47078" y="149593"/>
                </a:lnTo>
                <a:lnTo>
                  <a:pt x="46545" y="150126"/>
                </a:lnTo>
                <a:lnTo>
                  <a:pt x="63482" y="150126"/>
                </a:lnTo>
                <a:lnTo>
                  <a:pt x="64477" y="138704"/>
                </a:lnTo>
                <a:lnTo>
                  <a:pt x="69297" y="125712"/>
                </a:lnTo>
                <a:lnTo>
                  <a:pt x="77558" y="114528"/>
                </a:lnTo>
                <a:lnTo>
                  <a:pt x="93884" y="103300"/>
                </a:lnTo>
                <a:lnTo>
                  <a:pt x="111831" y="100093"/>
                </a:lnTo>
                <a:lnTo>
                  <a:pt x="173099" y="100093"/>
                </a:lnTo>
                <a:lnTo>
                  <a:pt x="169151" y="94500"/>
                </a:lnTo>
                <a:lnTo>
                  <a:pt x="144012" y="76581"/>
                </a:lnTo>
                <a:lnTo>
                  <a:pt x="117309" y="70092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9198759" y="2897350"/>
            <a:ext cx="356535" cy="3715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9476394" y="2778091"/>
            <a:ext cx="146209" cy="192881"/>
          </a:xfrm>
          <a:custGeom>
            <a:avLst/>
            <a:gdLst/>
            <a:ahLst/>
            <a:cxnLst/>
            <a:rect l="l" t="t" r="r" b="b"/>
            <a:pathLst>
              <a:path w="194945" h="257175">
                <a:moveTo>
                  <a:pt x="126591" y="41401"/>
                </a:moveTo>
                <a:lnTo>
                  <a:pt x="97828" y="41401"/>
                </a:lnTo>
                <a:lnTo>
                  <a:pt x="98209" y="41846"/>
                </a:lnTo>
                <a:lnTo>
                  <a:pt x="171615" y="256641"/>
                </a:lnTo>
                <a:lnTo>
                  <a:pt x="194348" y="233806"/>
                </a:lnTo>
                <a:lnTo>
                  <a:pt x="126591" y="41401"/>
                </a:lnTo>
                <a:close/>
              </a:path>
              <a:path w="194945" h="257175">
                <a:moveTo>
                  <a:pt x="102527" y="0"/>
                </a:moveTo>
                <a:lnTo>
                  <a:pt x="0" y="102742"/>
                </a:lnTo>
                <a:lnTo>
                  <a:pt x="18275" y="121005"/>
                </a:lnTo>
                <a:lnTo>
                  <a:pt x="97828" y="41401"/>
                </a:lnTo>
                <a:lnTo>
                  <a:pt x="126591" y="41401"/>
                </a:lnTo>
                <a:lnTo>
                  <a:pt x="117132" y="14541"/>
                </a:lnTo>
                <a:lnTo>
                  <a:pt x="102527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9719215" y="3071003"/>
            <a:ext cx="186690" cy="179546"/>
          </a:xfrm>
          <a:custGeom>
            <a:avLst/>
            <a:gdLst/>
            <a:ahLst/>
            <a:cxnLst/>
            <a:rect l="l" t="t" r="r" b="b"/>
            <a:pathLst>
              <a:path w="248919" h="239395">
                <a:moveTo>
                  <a:pt x="133007" y="30273"/>
                </a:moveTo>
                <a:lnTo>
                  <a:pt x="78089" y="30273"/>
                </a:lnTo>
                <a:lnTo>
                  <a:pt x="93545" y="35109"/>
                </a:lnTo>
                <a:lnTo>
                  <a:pt x="107060" y="45465"/>
                </a:lnTo>
                <a:lnTo>
                  <a:pt x="121517" y="67179"/>
                </a:lnTo>
                <a:lnTo>
                  <a:pt x="129270" y="97142"/>
                </a:lnTo>
                <a:lnTo>
                  <a:pt x="132046" y="137734"/>
                </a:lnTo>
                <a:lnTo>
                  <a:pt x="131572" y="191338"/>
                </a:lnTo>
                <a:lnTo>
                  <a:pt x="131064" y="225374"/>
                </a:lnTo>
                <a:lnTo>
                  <a:pt x="144525" y="238937"/>
                </a:lnTo>
                <a:lnTo>
                  <a:pt x="193875" y="189522"/>
                </a:lnTo>
                <a:lnTo>
                  <a:pt x="157352" y="189522"/>
                </a:lnTo>
                <a:lnTo>
                  <a:pt x="156845" y="189039"/>
                </a:lnTo>
                <a:lnTo>
                  <a:pt x="157606" y="164211"/>
                </a:lnTo>
                <a:lnTo>
                  <a:pt x="157476" y="117573"/>
                </a:lnTo>
                <a:lnTo>
                  <a:pt x="153701" y="78438"/>
                </a:lnTo>
                <a:lnTo>
                  <a:pt x="144069" y="46299"/>
                </a:lnTo>
                <a:lnTo>
                  <a:pt x="133007" y="30273"/>
                </a:lnTo>
                <a:close/>
              </a:path>
              <a:path w="248919" h="239395">
                <a:moveTo>
                  <a:pt x="230124" y="116611"/>
                </a:moveTo>
                <a:lnTo>
                  <a:pt x="157352" y="189522"/>
                </a:lnTo>
                <a:lnTo>
                  <a:pt x="193875" y="189522"/>
                </a:lnTo>
                <a:lnTo>
                  <a:pt x="248412" y="134912"/>
                </a:lnTo>
                <a:lnTo>
                  <a:pt x="230124" y="116611"/>
                </a:lnTo>
                <a:close/>
              </a:path>
              <a:path w="248919" h="239395">
                <a:moveTo>
                  <a:pt x="82184" y="0"/>
                </a:moveTo>
                <a:lnTo>
                  <a:pt x="29337" y="23126"/>
                </a:lnTo>
                <a:lnTo>
                  <a:pt x="2726" y="69850"/>
                </a:lnTo>
                <a:lnTo>
                  <a:pt x="0" y="85534"/>
                </a:lnTo>
                <a:lnTo>
                  <a:pt x="22478" y="94043"/>
                </a:lnTo>
                <a:lnTo>
                  <a:pt x="24197" y="82756"/>
                </a:lnTo>
                <a:lnTo>
                  <a:pt x="27844" y="70254"/>
                </a:lnTo>
                <a:lnTo>
                  <a:pt x="34016" y="57569"/>
                </a:lnTo>
                <a:lnTo>
                  <a:pt x="43306" y="45732"/>
                </a:lnTo>
                <a:lnTo>
                  <a:pt x="61180" y="33100"/>
                </a:lnTo>
                <a:lnTo>
                  <a:pt x="78089" y="30273"/>
                </a:lnTo>
                <a:lnTo>
                  <a:pt x="133007" y="30273"/>
                </a:lnTo>
                <a:lnTo>
                  <a:pt x="126364" y="20650"/>
                </a:lnTo>
                <a:lnTo>
                  <a:pt x="106257" y="6271"/>
                </a:lnTo>
                <a:lnTo>
                  <a:pt x="82184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9826549" y="2975052"/>
            <a:ext cx="153353" cy="154781"/>
          </a:xfrm>
          <a:custGeom>
            <a:avLst/>
            <a:gdLst/>
            <a:ahLst/>
            <a:cxnLst/>
            <a:rect l="l" t="t" r="r" b="b"/>
            <a:pathLst>
              <a:path w="204469" h="206375">
                <a:moveTo>
                  <a:pt x="80470" y="0"/>
                </a:moveTo>
                <a:lnTo>
                  <a:pt x="47410" y="768"/>
                </a:lnTo>
                <a:lnTo>
                  <a:pt x="19065" y="18016"/>
                </a:lnTo>
                <a:lnTo>
                  <a:pt x="1764" y="46343"/>
                </a:lnTo>
                <a:lnTo>
                  <a:pt x="0" y="80584"/>
                </a:lnTo>
                <a:lnTo>
                  <a:pt x="14690" y="118923"/>
                </a:lnTo>
                <a:lnTo>
                  <a:pt x="46751" y="159545"/>
                </a:lnTo>
                <a:lnTo>
                  <a:pt x="86711" y="191176"/>
                </a:lnTo>
                <a:lnTo>
                  <a:pt x="124015" y="206308"/>
                </a:lnTo>
                <a:lnTo>
                  <a:pt x="157104" y="205460"/>
                </a:lnTo>
                <a:lnTo>
                  <a:pt x="184419" y="189149"/>
                </a:lnTo>
                <a:lnTo>
                  <a:pt x="190026" y="180041"/>
                </a:lnTo>
                <a:lnTo>
                  <a:pt x="150618" y="180041"/>
                </a:lnTo>
                <a:lnTo>
                  <a:pt x="127301" y="177569"/>
                </a:lnTo>
                <a:lnTo>
                  <a:pt x="69357" y="137561"/>
                </a:lnTo>
                <a:lnTo>
                  <a:pt x="42543" y="105709"/>
                </a:lnTo>
                <a:lnTo>
                  <a:pt x="25727" y="54102"/>
                </a:lnTo>
                <a:lnTo>
                  <a:pt x="34559" y="36545"/>
                </a:lnTo>
                <a:lnTo>
                  <a:pt x="54149" y="26380"/>
                </a:lnTo>
                <a:lnTo>
                  <a:pt x="130424" y="26380"/>
                </a:lnTo>
                <a:lnTo>
                  <a:pt x="116863" y="15364"/>
                </a:lnTo>
                <a:lnTo>
                  <a:pt x="80470" y="0"/>
                </a:lnTo>
                <a:close/>
              </a:path>
              <a:path w="204469" h="206375">
                <a:moveTo>
                  <a:pt x="130424" y="26380"/>
                </a:moveTo>
                <a:lnTo>
                  <a:pt x="54149" y="26380"/>
                </a:lnTo>
                <a:lnTo>
                  <a:pt x="77835" y="29500"/>
                </a:lnTo>
                <a:lnTo>
                  <a:pt x="104711" y="44464"/>
                </a:lnTo>
                <a:lnTo>
                  <a:pt x="133873" y="69832"/>
                </a:lnTo>
                <a:lnTo>
                  <a:pt x="159956" y="100032"/>
                </a:lnTo>
                <a:lnTo>
                  <a:pt x="175180" y="127569"/>
                </a:lnTo>
                <a:lnTo>
                  <a:pt x="178450" y="151492"/>
                </a:lnTo>
                <a:lnTo>
                  <a:pt x="168671" y="170848"/>
                </a:lnTo>
                <a:lnTo>
                  <a:pt x="150618" y="180041"/>
                </a:lnTo>
                <a:lnTo>
                  <a:pt x="190026" y="180041"/>
                </a:lnTo>
                <a:lnTo>
                  <a:pt x="202662" y="159516"/>
                </a:lnTo>
                <a:lnTo>
                  <a:pt x="203866" y="125142"/>
                </a:lnTo>
                <a:lnTo>
                  <a:pt x="188045" y="87113"/>
                </a:lnTo>
                <a:lnTo>
                  <a:pt x="155209" y="46515"/>
                </a:lnTo>
                <a:lnTo>
                  <a:pt x="130424" y="2638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9922800" y="2878586"/>
            <a:ext cx="153353" cy="154781"/>
          </a:xfrm>
          <a:custGeom>
            <a:avLst/>
            <a:gdLst/>
            <a:ahLst/>
            <a:cxnLst/>
            <a:rect l="l" t="t" r="r" b="b"/>
            <a:pathLst>
              <a:path w="204469" h="206375">
                <a:moveTo>
                  <a:pt x="80502" y="0"/>
                </a:moveTo>
                <a:lnTo>
                  <a:pt x="47418" y="751"/>
                </a:lnTo>
                <a:lnTo>
                  <a:pt x="19002" y="17986"/>
                </a:lnTo>
                <a:lnTo>
                  <a:pt x="1720" y="46334"/>
                </a:lnTo>
                <a:lnTo>
                  <a:pt x="0" y="80573"/>
                </a:lnTo>
                <a:lnTo>
                  <a:pt x="14733" y="118900"/>
                </a:lnTo>
                <a:lnTo>
                  <a:pt x="46815" y="159515"/>
                </a:lnTo>
                <a:lnTo>
                  <a:pt x="86792" y="191158"/>
                </a:lnTo>
                <a:lnTo>
                  <a:pt x="124126" y="206301"/>
                </a:lnTo>
                <a:lnTo>
                  <a:pt x="157222" y="205453"/>
                </a:lnTo>
                <a:lnTo>
                  <a:pt x="184483" y="189118"/>
                </a:lnTo>
                <a:lnTo>
                  <a:pt x="190096" y="180040"/>
                </a:lnTo>
                <a:lnTo>
                  <a:pt x="150627" y="180040"/>
                </a:lnTo>
                <a:lnTo>
                  <a:pt x="127349" y="177568"/>
                </a:lnTo>
                <a:lnTo>
                  <a:pt x="69421" y="137531"/>
                </a:lnTo>
                <a:lnTo>
                  <a:pt x="42606" y="105701"/>
                </a:lnTo>
                <a:lnTo>
                  <a:pt x="25790" y="54101"/>
                </a:lnTo>
                <a:lnTo>
                  <a:pt x="34623" y="36566"/>
                </a:lnTo>
                <a:lnTo>
                  <a:pt x="54213" y="26379"/>
                </a:lnTo>
                <a:lnTo>
                  <a:pt x="130385" y="26379"/>
                </a:lnTo>
                <a:lnTo>
                  <a:pt x="116871" y="15378"/>
                </a:lnTo>
                <a:lnTo>
                  <a:pt x="80502" y="0"/>
                </a:lnTo>
                <a:close/>
              </a:path>
              <a:path w="204469" h="206375">
                <a:moveTo>
                  <a:pt x="130385" y="26379"/>
                </a:moveTo>
                <a:lnTo>
                  <a:pt x="54213" y="26379"/>
                </a:lnTo>
                <a:lnTo>
                  <a:pt x="77898" y="29502"/>
                </a:lnTo>
                <a:lnTo>
                  <a:pt x="104775" y="44478"/>
                </a:lnTo>
                <a:lnTo>
                  <a:pt x="133937" y="69853"/>
                </a:lnTo>
                <a:lnTo>
                  <a:pt x="160018" y="100052"/>
                </a:lnTo>
                <a:lnTo>
                  <a:pt x="175228" y="127588"/>
                </a:lnTo>
                <a:lnTo>
                  <a:pt x="178460" y="151508"/>
                </a:lnTo>
                <a:lnTo>
                  <a:pt x="168608" y="170856"/>
                </a:lnTo>
                <a:lnTo>
                  <a:pt x="150627" y="180040"/>
                </a:lnTo>
                <a:lnTo>
                  <a:pt x="190096" y="180040"/>
                </a:lnTo>
                <a:lnTo>
                  <a:pt x="202795" y="159500"/>
                </a:lnTo>
                <a:lnTo>
                  <a:pt x="204009" y="125142"/>
                </a:lnTo>
                <a:lnTo>
                  <a:pt x="188126" y="87127"/>
                </a:lnTo>
                <a:lnTo>
                  <a:pt x="155146" y="46535"/>
                </a:lnTo>
                <a:lnTo>
                  <a:pt x="130385" y="26379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10015372" y="2778134"/>
            <a:ext cx="162401" cy="165734"/>
          </a:xfrm>
          <a:custGeom>
            <a:avLst/>
            <a:gdLst/>
            <a:ahLst/>
            <a:cxnLst/>
            <a:rect l="l" t="t" r="r" b="b"/>
            <a:pathLst>
              <a:path w="216534" h="220979">
                <a:moveTo>
                  <a:pt x="102094" y="127804"/>
                </a:moveTo>
                <a:lnTo>
                  <a:pt x="79343" y="127804"/>
                </a:lnTo>
                <a:lnTo>
                  <a:pt x="80359" y="128287"/>
                </a:lnTo>
                <a:lnTo>
                  <a:pt x="74394" y="149351"/>
                </a:lnTo>
                <a:lnTo>
                  <a:pt x="79752" y="187937"/>
                </a:lnTo>
                <a:lnTo>
                  <a:pt x="112454" y="217638"/>
                </a:lnTo>
                <a:lnTo>
                  <a:pt x="137191" y="220810"/>
                </a:lnTo>
                <a:lnTo>
                  <a:pt x="163833" y="213127"/>
                </a:lnTo>
                <a:lnTo>
                  <a:pt x="190214" y="193717"/>
                </a:lnTo>
                <a:lnTo>
                  <a:pt x="191289" y="192243"/>
                </a:lnTo>
                <a:lnTo>
                  <a:pt x="141033" y="192243"/>
                </a:lnTo>
                <a:lnTo>
                  <a:pt x="124856" y="188764"/>
                </a:lnTo>
                <a:lnTo>
                  <a:pt x="111347" y="178909"/>
                </a:lnTo>
                <a:lnTo>
                  <a:pt x="102205" y="165938"/>
                </a:lnTo>
                <a:lnTo>
                  <a:pt x="98218" y="150726"/>
                </a:lnTo>
                <a:lnTo>
                  <a:pt x="99685" y="133827"/>
                </a:lnTo>
                <a:lnTo>
                  <a:pt x="102094" y="127804"/>
                </a:lnTo>
                <a:close/>
              </a:path>
              <a:path w="216534" h="220979">
                <a:moveTo>
                  <a:pt x="205478" y="102388"/>
                </a:moveTo>
                <a:lnTo>
                  <a:pt x="145811" y="102388"/>
                </a:lnTo>
                <a:lnTo>
                  <a:pt x="162784" y="105078"/>
                </a:lnTo>
                <a:lnTo>
                  <a:pt x="178149" y="115485"/>
                </a:lnTo>
                <a:lnTo>
                  <a:pt x="187453" y="129444"/>
                </a:lnTo>
                <a:lnTo>
                  <a:pt x="190103" y="145219"/>
                </a:lnTo>
                <a:lnTo>
                  <a:pt x="185918" y="161552"/>
                </a:lnTo>
                <a:lnTo>
                  <a:pt x="174720" y="177182"/>
                </a:lnTo>
                <a:lnTo>
                  <a:pt x="158210" y="188623"/>
                </a:lnTo>
                <a:lnTo>
                  <a:pt x="141033" y="192243"/>
                </a:lnTo>
                <a:lnTo>
                  <a:pt x="191289" y="192243"/>
                </a:lnTo>
                <a:lnTo>
                  <a:pt x="208537" y="168573"/>
                </a:lnTo>
                <a:lnTo>
                  <a:pt x="216503" y="141412"/>
                </a:lnTo>
                <a:lnTo>
                  <a:pt x="213324" y="114718"/>
                </a:lnTo>
                <a:lnTo>
                  <a:pt x="205478" y="102388"/>
                </a:lnTo>
                <a:close/>
              </a:path>
              <a:path w="216534" h="220979">
                <a:moveTo>
                  <a:pt x="71993" y="0"/>
                </a:moveTo>
                <a:lnTo>
                  <a:pt x="48182" y="5929"/>
                </a:lnTo>
                <a:lnTo>
                  <a:pt x="24098" y="23334"/>
                </a:lnTo>
                <a:lnTo>
                  <a:pt x="7179" y="46525"/>
                </a:lnTo>
                <a:lnTo>
                  <a:pt x="0" y="71432"/>
                </a:lnTo>
                <a:lnTo>
                  <a:pt x="3059" y="95783"/>
                </a:lnTo>
                <a:lnTo>
                  <a:pt x="16859" y="117301"/>
                </a:lnTo>
                <a:lnTo>
                  <a:pt x="28747" y="126229"/>
                </a:lnTo>
                <a:lnTo>
                  <a:pt x="43291" y="131478"/>
                </a:lnTo>
                <a:lnTo>
                  <a:pt x="60239" y="132264"/>
                </a:lnTo>
                <a:lnTo>
                  <a:pt x="79343" y="127804"/>
                </a:lnTo>
                <a:lnTo>
                  <a:pt x="102094" y="127804"/>
                </a:lnTo>
                <a:lnTo>
                  <a:pt x="106902" y="115790"/>
                </a:lnTo>
                <a:lnTo>
                  <a:pt x="127196" y="106324"/>
                </a:lnTo>
                <a:lnTo>
                  <a:pt x="130619" y="105600"/>
                </a:lnTo>
                <a:lnTo>
                  <a:pt x="63928" y="105600"/>
                </a:lnTo>
                <a:lnTo>
                  <a:pt x="49246" y="103475"/>
                </a:lnTo>
                <a:lnTo>
                  <a:pt x="36290" y="94695"/>
                </a:lnTo>
                <a:lnTo>
                  <a:pt x="28199" y="82868"/>
                </a:lnTo>
                <a:lnTo>
                  <a:pt x="25384" y="69134"/>
                </a:lnTo>
                <a:lnTo>
                  <a:pt x="28592" y="54594"/>
                </a:lnTo>
                <a:lnTo>
                  <a:pt x="38576" y="40352"/>
                </a:lnTo>
                <a:lnTo>
                  <a:pt x="53546" y="30003"/>
                </a:lnTo>
                <a:lnTo>
                  <a:pt x="68135" y="27528"/>
                </a:lnTo>
                <a:lnTo>
                  <a:pt x="120518" y="27528"/>
                </a:lnTo>
                <a:lnTo>
                  <a:pt x="111601" y="15803"/>
                </a:lnTo>
                <a:lnTo>
                  <a:pt x="93731" y="3855"/>
                </a:lnTo>
                <a:lnTo>
                  <a:pt x="71993" y="0"/>
                </a:lnTo>
                <a:close/>
              </a:path>
              <a:path w="216534" h="220979">
                <a:moveTo>
                  <a:pt x="120518" y="27528"/>
                </a:moveTo>
                <a:lnTo>
                  <a:pt x="68135" y="27528"/>
                </a:lnTo>
                <a:lnTo>
                  <a:pt x="81438" y="31212"/>
                </a:lnTo>
                <a:lnTo>
                  <a:pt x="92551" y="39336"/>
                </a:lnTo>
                <a:lnTo>
                  <a:pt x="100877" y="51438"/>
                </a:lnTo>
                <a:lnTo>
                  <a:pt x="104013" y="65038"/>
                </a:lnTo>
                <a:lnTo>
                  <a:pt x="102623" y="79395"/>
                </a:lnTo>
                <a:lnTo>
                  <a:pt x="97377" y="93768"/>
                </a:lnTo>
                <a:lnTo>
                  <a:pt x="80063" y="102041"/>
                </a:lnTo>
                <a:lnTo>
                  <a:pt x="63928" y="105600"/>
                </a:lnTo>
                <a:lnTo>
                  <a:pt x="130619" y="105600"/>
                </a:lnTo>
                <a:lnTo>
                  <a:pt x="145811" y="102388"/>
                </a:lnTo>
                <a:lnTo>
                  <a:pt x="205478" y="102388"/>
                </a:lnTo>
                <a:lnTo>
                  <a:pt x="198215" y="90974"/>
                </a:lnTo>
                <a:lnTo>
                  <a:pt x="185193" y="81665"/>
                </a:lnTo>
                <a:lnTo>
                  <a:pt x="123412" y="81665"/>
                </a:lnTo>
                <a:lnTo>
                  <a:pt x="122650" y="80903"/>
                </a:lnTo>
                <a:lnTo>
                  <a:pt x="127353" y="60309"/>
                </a:lnTo>
                <a:lnTo>
                  <a:pt x="126269" y="42524"/>
                </a:lnTo>
                <a:lnTo>
                  <a:pt x="120614" y="27654"/>
                </a:lnTo>
                <a:close/>
              </a:path>
              <a:path w="216534" h="220979">
                <a:moveTo>
                  <a:pt x="164052" y="74404"/>
                </a:moveTo>
                <a:lnTo>
                  <a:pt x="144244" y="75212"/>
                </a:lnTo>
                <a:lnTo>
                  <a:pt x="123412" y="81665"/>
                </a:lnTo>
                <a:lnTo>
                  <a:pt x="185193" y="81665"/>
                </a:lnTo>
                <a:lnTo>
                  <a:pt x="182241" y="79554"/>
                </a:lnTo>
                <a:lnTo>
                  <a:pt x="164052" y="74404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10239566" y="3069505"/>
            <a:ext cx="186690" cy="179546"/>
          </a:xfrm>
          <a:custGeom>
            <a:avLst/>
            <a:gdLst/>
            <a:ahLst/>
            <a:cxnLst/>
            <a:rect l="l" t="t" r="r" b="b"/>
            <a:pathLst>
              <a:path w="248919" h="239395">
                <a:moveTo>
                  <a:pt x="133017" y="30252"/>
                </a:moveTo>
                <a:lnTo>
                  <a:pt x="78089" y="30252"/>
                </a:lnTo>
                <a:lnTo>
                  <a:pt x="93545" y="35080"/>
                </a:lnTo>
                <a:lnTo>
                  <a:pt x="107061" y="45431"/>
                </a:lnTo>
                <a:lnTo>
                  <a:pt x="121517" y="67139"/>
                </a:lnTo>
                <a:lnTo>
                  <a:pt x="129270" y="97093"/>
                </a:lnTo>
                <a:lnTo>
                  <a:pt x="132046" y="137683"/>
                </a:lnTo>
                <a:lnTo>
                  <a:pt x="131572" y="191303"/>
                </a:lnTo>
                <a:lnTo>
                  <a:pt x="131063" y="225339"/>
                </a:lnTo>
                <a:lnTo>
                  <a:pt x="144653" y="238902"/>
                </a:lnTo>
                <a:lnTo>
                  <a:pt x="193904" y="189525"/>
                </a:lnTo>
                <a:lnTo>
                  <a:pt x="157353" y="189525"/>
                </a:lnTo>
                <a:lnTo>
                  <a:pt x="156844" y="188991"/>
                </a:lnTo>
                <a:lnTo>
                  <a:pt x="157607" y="164214"/>
                </a:lnTo>
                <a:lnTo>
                  <a:pt x="157476" y="117568"/>
                </a:lnTo>
                <a:lnTo>
                  <a:pt x="153701" y="78417"/>
                </a:lnTo>
                <a:lnTo>
                  <a:pt x="144069" y="46265"/>
                </a:lnTo>
                <a:lnTo>
                  <a:pt x="133017" y="30252"/>
                </a:lnTo>
                <a:close/>
              </a:path>
              <a:path w="248919" h="239395">
                <a:moveTo>
                  <a:pt x="230124" y="116614"/>
                </a:moveTo>
                <a:lnTo>
                  <a:pt x="157353" y="189525"/>
                </a:lnTo>
                <a:lnTo>
                  <a:pt x="193904" y="189525"/>
                </a:lnTo>
                <a:lnTo>
                  <a:pt x="248411" y="134877"/>
                </a:lnTo>
                <a:lnTo>
                  <a:pt x="230124" y="116614"/>
                </a:lnTo>
                <a:close/>
              </a:path>
              <a:path w="248919" h="239395">
                <a:moveTo>
                  <a:pt x="82232" y="0"/>
                </a:moveTo>
                <a:lnTo>
                  <a:pt x="29336" y="23142"/>
                </a:lnTo>
                <a:lnTo>
                  <a:pt x="2672" y="69814"/>
                </a:lnTo>
                <a:lnTo>
                  <a:pt x="0" y="85499"/>
                </a:lnTo>
                <a:lnTo>
                  <a:pt x="22478" y="94008"/>
                </a:lnTo>
                <a:lnTo>
                  <a:pt x="24197" y="82722"/>
                </a:lnTo>
                <a:lnTo>
                  <a:pt x="27844" y="70219"/>
                </a:lnTo>
                <a:lnTo>
                  <a:pt x="34016" y="57534"/>
                </a:lnTo>
                <a:lnTo>
                  <a:pt x="43307" y="45697"/>
                </a:lnTo>
                <a:lnTo>
                  <a:pt x="61180" y="33081"/>
                </a:lnTo>
                <a:lnTo>
                  <a:pt x="78089" y="30252"/>
                </a:lnTo>
                <a:lnTo>
                  <a:pt x="133017" y="30252"/>
                </a:lnTo>
                <a:lnTo>
                  <a:pt x="126365" y="20615"/>
                </a:lnTo>
                <a:lnTo>
                  <a:pt x="106310" y="6258"/>
                </a:lnTo>
                <a:lnTo>
                  <a:pt x="82232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10346899" y="2973534"/>
            <a:ext cx="153353" cy="154781"/>
          </a:xfrm>
          <a:custGeom>
            <a:avLst/>
            <a:gdLst/>
            <a:ahLst/>
            <a:cxnLst/>
            <a:rect l="l" t="t" r="r" b="b"/>
            <a:pathLst>
              <a:path w="204469" h="206375">
                <a:moveTo>
                  <a:pt x="80454" y="0"/>
                </a:moveTo>
                <a:lnTo>
                  <a:pt x="47408" y="744"/>
                </a:lnTo>
                <a:lnTo>
                  <a:pt x="19065" y="17957"/>
                </a:lnTo>
                <a:lnTo>
                  <a:pt x="1764" y="46314"/>
                </a:lnTo>
                <a:lnTo>
                  <a:pt x="0" y="80568"/>
                </a:lnTo>
                <a:lnTo>
                  <a:pt x="14690" y="118909"/>
                </a:lnTo>
                <a:lnTo>
                  <a:pt x="46751" y="159524"/>
                </a:lnTo>
                <a:lnTo>
                  <a:pt x="86729" y="191162"/>
                </a:lnTo>
                <a:lnTo>
                  <a:pt x="124063" y="206298"/>
                </a:lnTo>
                <a:lnTo>
                  <a:pt x="157158" y="205451"/>
                </a:lnTo>
                <a:lnTo>
                  <a:pt x="184419" y="189141"/>
                </a:lnTo>
                <a:lnTo>
                  <a:pt x="190036" y="180027"/>
                </a:lnTo>
                <a:lnTo>
                  <a:pt x="150618" y="180027"/>
                </a:lnTo>
                <a:lnTo>
                  <a:pt x="127301" y="177553"/>
                </a:lnTo>
                <a:lnTo>
                  <a:pt x="69357" y="137502"/>
                </a:lnTo>
                <a:lnTo>
                  <a:pt x="42543" y="105680"/>
                </a:lnTo>
                <a:lnTo>
                  <a:pt x="25727" y="54088"/>
                </a:lnTo>
                <a:lnTo>
                  <a:pt x="34559" y="36525"/>
                </a:lnTo>
                <a:lnTo>
                  <a:pt x="54149" y="26345"/>
                </a:lnTo>
                <a:lnTo>
                  <a:pt x="130299" y="26345"/>
                </a:lnTo>
                <a:lnTo>
                  <a:pt x="116810" y="15371"/>
                </a:lnTo>
                <a:lnTo>
                  <a:pt x="80454" y="0"/>
                </a:lnTo>
                <a:close/>
              </a:path>
              <a:path w="204469" h="206375">
                <a:moveTo>
                  <a:pt x="130299" y="26345"/>
                </a:moveTo>
                <a:lnTo>
                  <a:pt x="54149" y="26345"/>
                </a:lnTo>
                <a:lnTo>
                  <a:pt x="77835" y="29471"/>
                </a:lnTo>
                <a:lnTo>
                  <a:pt x="104711" y="44449"/>
                </a:lnTo>
                <a:lnTo>
                  <a:pt x="133873" y="69824"/>
                </a:lnTo>
                <a:lnTo>
                  <a:pt x="159956" y="100022"/>
                </a:lnTo>
                <a:lnTo>
                  <a:pt x="175180" y="127555"/>
                </a:lnTo>
                <a:lnTo>
                  <a:pt x="178450" y="151474"/>
                </a:lnTo>
                <a:lnTo>
                  <a:pt x="168671" y="170827"/>
                </a:lnTo>
                <a:lnTo>
                  <a:pt x="150618" y="180027"/>
                </a:lnTo>
                <a:lnTo>
                  <a:pt x="190036" y="180027"/>
                </a:lnTo>
                <a:lnTo>
                  <a:pt x="202678" y="159514"/>
                </a:lnTo>
                <a:lnTo>
                  <a:pt x="203898" y="125148"/>
                </a:lnTo>
                <a:lnTo>
                  <a:pt x="188045" y="87121"/>
                </a:lnTo>
                <a:lnTo>
                  <a:pt x="155082" y="46507"/>
                </a:lnTo>
                <a:lnTo>
                  <a:pt x="130299" y="26345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10443198" y="2877078"/>
            <a:ext cx="153353" cy="154781"/>
          </a:xfrm>
          <a:custGeom>
            <a:avLst/>
            <a:gdLst/>
            <a:ahLst/>
            <a:cxnLst/>
            <a:rect l="l" t="t" r="r" b="b"/>
            <a:pathLst>
              <a:path w="204469" h="206375">
                <a:moveTo>
                  <a:pt x="80454" y="0"/>
                </a:moveTo>
                <a:lnTo>
                  <a:pt x="47408" y="768"/>
                </a:lnTo>
                <a:lnTo>
                  <a:pt x="19065" y="18016"/>
                </a:lnTo>
                <a:lnTo>
                  <a:pt x="1764" y="46343"/>
                </a:lnTo>
                <a:lnTo>
                  <a:pt x="0" y="80583"/>
                </a:lnTo>
                <a:lnTo>
                  <a:pt x="14690" y="118918"/>
                </a:lnTo>
                <a:lnTo>
                  <a:pt x="46751" y="159532"/>
                </a:lnTo>
                <a:lnTo>
                  <a:pt x="86729" y="191168"/>
                </a:lnTo>
                <a:lnTo>
                  <a:pt x="124063" y="206301"/>
                </a:lnTo>
                <a:lnTo>
                  <a:pt x="157158" y="205454"/>
                </a:lnTo>
                <a:lnTo>
                  <a:pt x="184419" y="189149"/>
                </a:lnTo>
                <a:lnTo>
                  <a:pt x="190035" y="180035"/>
                </a:lnTo>
                <a:lnTo>
                  <a:pt x="150635" y="180035"/>
                </a:lnTo>
                <a:lnTo>
                  <a:pt x="127349" y="177561"/>
                </a:lnTo>
                <a:lnTo>
                  <a:pt x="69357" y="137510"/>
                </a:lnTo>
                <a:lnTo>
                  <a:pt x="42543" y="105688"/>
                </a:lnTo>
                <a:lnTo>
                  <a:pt x="25727" y="54096"/>
                </a:lnTo>
                <a:lnTo>
                  <a:pt x="34559" y="36533"/>
                </a:lnTo>
                <a:lnTo>
                  <a:pt x="54149" y="26375"/>
                </a:lnTo>
                <a:lnTo>
                  <a:pt x="130338" y="26375"/>
                </a:lnTo>
                <a:lnTo>
                  <a:pt x="116810" y="15364"/>
                </a:lnTo>
                <a:lnTo>
                  <a:pt x="80454" y="0"/>
                </a:lnTo>
                <a:close/>
              </a:path>
              <a:path w="204469" h="206375">
                <a:moveTo>
                  <a:pt x="130338" y="26375"/>
                </a:moveTo>
                <a:lnTo>
                  <a:pt x="54149" y="26375"/>
                </a:lnTo>
                <a:lnTo>
                  <a:pt x="77835" y="29497"/>
                </a:lnTo>
                <a:lnTo>
                  <a:pt x="104711" y="44459"/>
                </a:lnTo>
                <a:lnTo>
                  <a:pt x="133873" y="69819"/>
                </a:lnTo>
                <a:lnTo>
                  <a:pt x="159956" y="100025"/>
                </a:lnTo>
                <a:lnTo>
                  <a:pt x="175180" y="127561"/>
                </a:lnTo>
                <a:lnTo>
                  <a:pt x="178450" y="151481"/>
                </a:lnTo>
                <a:lnTo>
                  <a:pt x="168671" y="170835"/>
                </a:lnTo>
                <a:lnTo>
                  <a:pt x="150635" y="180035"/>
                </a:lnTo>
                <a:lnTo>
                  <a:pt x="190035" y="180035"/>
                </a:lnTo>
                <a:lnTo>
                  <a:pt x="202678" y="159516"/>
                </a:lnTo>
                <a:lnTo>
                  <a:pt x="203898" y="125142"/>
                </a:lnTo>
                <a:lnTo>
                  <a:pt x="188045" y="87113"/>
                </a:lnTo>
                <a:lnTo>
                  <a:pt x="155082" y="46515"/>
                </a:lnTo>
                <a:lnTo>
                  <a:pt x="130338" y="26375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10536602" y="2778512"/>
            <a:ext cx="145256" cy="173355"/>
          </a:xfrm>
          <a:custGeom>
            <a:avLst/>
            <a:gdLst/>
            <a:ahLst/>
            <a:cxnLst/>
            <a:rect l="l" t="t" r="r" b="b"/>
            <a:pathLst>
              <a:path w="193675" h="231139">
                <a:moveTo>
                  <a:pt x="177538" y="79636"/>
                </a:moveTo>
                <a:lnTo>
                  <a:pt x="144716" y="79636"/>
                </a:lnTo>
                <a:lnTo>
                  <a:pt x="155017" y="96167"/>
                </a:lnTo>
                <a:lnTo>
                  <a:pt x="161877" y="112552"/>
                </a:lnTo>
                <a:lnTo>
                  <a:pt x="165522" y="128646"/>
                </a:lnTo>
                <a:lnTo>
                  <a:pt x="166179" y="144305"/>
                </a:lnTo>
                <a:lnTo>
                  <a:pt x="164824" y="157778"/>
                </a:lnTo>
                <a:lnTo>
                  <a:pt x="148018" y="194165"/>
                </a:lnTo>
                <a:lnTo>
                  <a:pt x="131000" y="212694"/>
                </a:lnTo>
                <a:lnTo>
                  <a:pt x="149034" y="230779"/>
                </a:lnTo>
                <a:lnTo>
                  <a:pt x="178446" y="193675"/>
                </a:lnTo>
                <a:lnTo>
                  <a:pt x="193484" y="140050"/>
                </a:lnTo>
                <a:lnTo>
                  <a:pt x="191198" y="115436"/>
                </a:lnTo>
                <a:lnTo>
                  <a:pt x="183006" y="89423"/>
                </a:lnTo>
                <a:lnTo>
                  <a:pt x="177538" y="79636"/>
                </a:lnTo>
                <a:close/>
              </a:path>
              <a:path w="193675" h="231139">
                <a:moveTo>
                  <a:pt x="80914" y="0"/>
                </a:moveTo>
                <a:lnTo>
                  <a:pt x="50198" y="3140"/>
                </a:lnTo>
                <a:lnTo>
                  <a:pt x="22923" y="20772"/>
                </a:lnTo>
                <a:lnTo>
                  <a:pt x="4901" y="48234"/>
                </a:lnTo>
                <a:lnTo>
                  <a:pt x="0" y="78462"/>
                </a:lnTo>
                <a:lnTo>
                  <a:pt x="7100" y="108222"/>
                </a:lnTo>
                <a:lnTo>
                  <a:pt x="25082" y="134285"/>
                </a:lnTo>
                <a:lnTo>
                  <a:pt x="47986" y="150414"/>
                </a:lnTo>
                <a:lnTo>
                  <a:pt x="73437" y="156613"/>
                </a:lnTo>
                <a:lnTo>
                  <a:pt x="99127" y="152146"/>
                </a:lnTo>
                <a:lnTo>
                  <a:pt x="122745" y="136278"/>
                </a:lnTo>
                <a:lnTo>
                  <a:pt x="129846" y="127619"/>
                </a:lnTo>
                <a:lnTo>
                  <a:pt x="78978" y="127619"/>
                </a:lnTo>
                <a:lnTo>
                  <a:pt x="61775" y="122993"/>
                </a:lnTo>
                <a:lnTo>
                  <a:pt x="45656" y="111247"/>
                </a:lnTo>
                <a:lnTo>
                  <a:pt x="31994" y="92837"/>
                </a:lnTo>
                <a:lnTo>
                  <a:pt x="25987" y="73640"/>
                </a:lnTo>
                <a:lnTo>
                  <a:pt x="27814" y="55327"/>
                </a:lnTo>
                <a:lnTo>
                  <a:pt x="37655" y="39568"/>
                </a:lnTo>
                <a:lnTo>
                  <a:pt x="56465" y="28241"/>
                </a:lnTo>
                <a:lnTo>
                  <a:pt x="135540" y="28144"/>
                </a:lnTo>
                <a:lnTo>
                  <a:pt x="113274" y="11001"/>
                </a:lnTo>
                <a:lnTo>
                  <a:pt x="80914" y="0"/>
                </a:lnTo>
                <a:close/>
              </a:path>
              <a:path w="193675" h="231139">
                <a:moveTo>
                  <a:pt x="135540" y="28144"/>
                </a:moveTo>
                <a:lnTo>
                  <a:pt x="77263" y="28144"/>
                </a:lnTo>
                <a:lnTo>
                  <a:pt x="98895" y="37639"/>
                </a:lnTo>
                <a:lnTo>
                  <a:pt x="120205" y="55087"/>
                </a:lnTo>
                <a:lnTo>
                  <a:pt x="124015" y="58847"/>
                </a:lnTo>
                <a:lnTo>
                  <a:pt x="125412" y="61907"/>
                </a:lnTo>
                <a:lnTo>
                  <a:pt x="126428" y="65412"/>
                </a:lnTo>
                <a:lnTo>
                  <a:pt x="127873" y="77539"/>
                </a:lnTo>
                <a:lnTo>
                  <a:pt x="125983" y="90209"/>
                </a:lnTo>
                <a:lnTo>
                  <a:pt x="120570" y="102746"/>
                </a:lnTo>
                <a:lnTo>
                  <a:pt x="111442" y="114473"/>
                </a:lnTo>
                <a:lnTo>
                  <a:pt x="95966" y="124865"/>
                </a:lnTo>
                <a:lnTo>
                  <a:pt x="78978" y="127619"/>
                </a:lnTo>
                <a:lnTo>
                  <a:pt x="129846" y="127619"/>
                </a:lnTo>
                <a:lnTo>
                  <a:pt x="133310" y="123394"/>
                </a:lnTo>
                <a:lnTo>
                  <a:pt x="140303" y="109658"/>
                </a:lnTo>
                <a:lnTo>
                  <a:pt x="143819" y="95272"/>
                </a:lnTo>
                <a:lnTo>
                  <a:pt x="143954" y="80437"/>
                </a:lnTo>
                <a:lnTo>
                  <a:pt x="144716" y="79636"/>
                </a:lnTo>
                <a:lnTo>
                  <a:pt x="177538" y="79636"/>
                </a:lnTo>
                <a:lnTo>
                  <a:pt x="168052" y="62660"/>
                </a:lnTo>
                <a:lnTo>
                  <a:pt x="145478" y="35796"/>
                </a:lnTo>
                <a:lnTo>
                  <a:pt x="135540" y="28144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10760012" y="3068198"/>
            <a:ext cx="186690" cy="179546"/>
          </a:xfrm>
          <a:custGeom>
            <a:avLst/>
            <a:gdLst/>
            <a:ahLst/>
            <a:cxnLst/>
            <a:rect l="l" t="t" r="r" b="b"/>
            <a:pathLst>
              <a:path w="248919" h="239395">
                <a:moveTo>
                  <a:pt x="132980" y="30254"/>
                </a:moveTo>
                <a:lnTo>
                  <a:pt x="78041" y="30254"/>
                </a:lnTo>
                <a:lnTo>
                  <a:pt x="93491" y="35090"/>
                </a:lnTo>
                <a:lnTo>
                  <a:pt x="107060" y="45446"/>
                </a:lnTo>
                <a:lnTo>
                  <a:pt x="121517" y="67176"/>
                </a:lnTo>
                <a:lnTo>
                  <a:pt x="129270" y="97135"/>
                </a:lnTo>
                <a:lnTo>
                  <a:pt x="132046" y="137715"/>
                </a:lnTo>
                <a:lnTo>
                  <a:pt x="131571" y="191306"/>
                </a:lnTo>
                <a:lnTo>
                  <a:pt x="131063" y="225393"/>
                </a:lnTo>
                <a:lnTo>
                  <a:pt x="144525" y="238918"/>
                </a:lnTo>
                <a:lnTo>
                  <a:pt x="193855" y="189541"/>
                </a:lnTo>
                <a:lnTo>
                  <a:pt x="157225" y="189541"/>
                </a:lnTo>
                <a:lnTo>
                  <a:pt x="156844" y="189045"/>
                </a:lnTo>
                <a:lnTo>
                  <a:pt x="157606" y="164230"/>
                </a:lnTo>
                <a:lnTo>
                  <a:pt x="157422" y="117584"/>
                </a:lnTo>
                <a:lnTo>
                  <a:pt x="153654" y="78438"/>
                </a:lnTo>
                <a:lnTo>
                  <a:pt x="144051" y="46297"/>
                </a:lnTo>
                <a:lnTo>
                  <a:pt x="132980" y="30254"/>
                </a:lnTo>
                <a:close/>
              </a:path>
              <a:path w="248919" h="239395">
                <a:moveTo>
                  <a:pt x="230123" y="116579"/>
                </a:moveTo>
                <a:lnTo>
                  <a:pt x="157225" y="189541"/>
                </a:lnTo>
                <a:lnTo>
                  <a:pt x="193855" y="189541"/>
                </a:lnTo>
                <a:lnTo>
                  <a:pt x="248411" y="134931"/>
                </a:lnTo>
                <a:lnTo>
                  <a:pt x="230123" y="116579"/>
                </a:lnTo>
                <a:close/>
              </a:path>
              <a:path w="248919" h="239395">
                <a:moveTo>
                  <a:pt x="82168" y="0"/>
                </a:moveTo>
                <a:lnTo>
                  <a:pt x="29209" y="23145"/>
                </a:lnTo>
                <a:lnTo>
                  <a:pt x="2670" y="69835"/>
                </a:lnTo>
                <a:lnTo>
                  <a:pt x="0" y="85515"/>
                </a:lnTo>
                <a:lnTo>
                  <a:pt x="22478" y="94024"/>
                </a:lnTo>
                <a:lnTo>
                  <a:pt x="24197" y="82737"/>
                </a:lnTo>
                <a:lnTo>
                  <a:pt x="27844" y="70245"/>
                </a:lnTo>
                <a:lnTo>
                  <a:pt x="34016" y="57564"/>
                </a:lnTo>
                <a:lnTo>
                  <a:pt x="43306" y="45713"/>
                </a:lnTo>
                <a:lnTo>
                  <a:pt x="61162" y="33081"/>
                </a:lnTo>
                <a:lnTo>
                  <a:pt x="78041" y="30254"/>
                </a:lnTo>
                <a:lnTo>
                  <a:pt x="132980" y="30254"/>
                </a:lnTo>
                <a:lnTo>
                  <a:pt x="126364" y="20669"/>
                </a:lnTo>
                <a:lnTo>
                  <a:pt x="106255" y="6282"/>
                </a:lnTo>
                <a:lnTo>
                  <a:pt x="82168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10867345" y="2972245"/>
            <a:ext cx="153353" cy="154781"/>
          </a:xfrm>
          <a:custGeom>
            <a:avLst/>
            <a:gdLst/>
            <a:ahLst/>
            <a:cxnLst/>
            <a:rect l="l" t="t" r="r" b="b"/>
            <a:pathLst>
              <a:path w="204469" h="206375">
                <a:moveTo>
                  <a:pt x="80406" y="0"/>
                </a:moveTo>
                <a:lnTo>
                  <a:pt x="47355" y="751"/>
                </a:lnTo>
                <a:lnTo>
                  <a:pt x="19065" y="17986"/>
                </a:lnTo>
                <a:lnTo>
                  <a:pt x="1764" y="46334"/>
                </a:lnTo>
                <a:lnTo>
                  <a:pt x="0" y="80573"/>
                </a:lnTo>
                <a:lnTo>
                  <a:pt x="14690" y="118900"/>
                </a:lnTo>
                <a:lnTo>
                  <a:pt x="46751" y="159515"/>
                </a:lnTo>
                <a:lnTo>
                  <a:pt x="86711" y="191145"/>
                </a:lnTo>
                <a:lnTo>
                  <a:pt x="124015" y="206278"/>
                </a:lnTo>
                <a:lnTo>
                  <a:pt x="157104" y="205429"/>
                </a:lnTo>
                <a:lnTo>
                  <a:pt x="184419" y="189118"/>
                </a:lnTo>
                <a:lnTo>
                  <a:pt x="190022" y="180018"/>
                </a:lnTo>
                <a:lnTo>
                  <a:pt x="150618" y="180018"/>
                </a:lnTo>
                <a:lnTo>
                  <a:pt x="127301" y="177558"/>
                </a:lnTo>
                <a:lnTo>
                  <a:pt x="69357" y="137531"/>
                </a:lnTo>
                <a:lnTo>
                  <a:pt x="42541" y="105685"/>
                </a:lnTo>
                <a:lnTo>
                  <a:pt x="25673" y="54074"/>
                </a:lnTo>
                <a:lnTo>
                  <a:pt x="34432" y="36515"/>
                </a:lnTo>
                <a:lnTo>
                  <a:pt x="54078" y="26351"/>
                </a:lnTo>
                <a:lnTo>
                  <a:pt x="130276" y="26351"/>
                </a:lnTo>
                <a:lnTo>
                  <a:pt x="116792" y="15378"/>
                </a:lnTo>
                <a:lnTo>
                  <a:pt x="80406" y="0"/>
                </a:lnTo>
                <a:close/>
              </a:path>
              <a:path w="204469" h="206375">
                <a:moveTo>
                  <a:pt x="130276" y="26351"/>
                </a:moveTo>
                <a:lnTo>
                  <a:pt x="54078" y="26351"/>
                </a:lnTo>
                <a:lnTo>
                  <a:pt x="77771" y="29476"/>
                </a:lnTo>
                <a:lnTo>
                  <a:pt x="104655" y="44455"/>
                </a:lnTo>
                <a:lnTo>
                  <a:pt x="133873" y="69853"/>
                </a:lnTo>
                <a:lnTo>
                  <a:pt x="159902" y="100028"/>
                </a:lnTo>
                <a:lnTo>
                  <a:pt x="175132" y="127560"/>
                </a:lnTo>
                <a:lnTo>
                  <a:pt x="178433" y="151479"/>
                </a:lnTo>
                <a:lnTo>
                  <a:pt x="168671" y="170818"/>
                </a:lnTo>
                <a:lnTo>
                  <a:pt x="150618" y="180018"/>
                </a:lnTo>
                <a:lnTo>
                  <a:pt x="190022" y="180018"/>
                </a:lnTo>
                <a:lnTo>
                  <a:pt x="202660" y="159492"/>
                </a:lnTo>
                <a:lnTo>
                  <a:pt x="203850" y="125123"/>
                </a:lnTo>
                <a:lnTo>
                  <a:pt x="187991" y="87106"/>
                </a:lnTo>
                <a:lnTo>
                  <a:pt x="155082" y="46535"/>
                </a:lnTo>
                <a:lnTo>
                  <a:pt x="130276" y="26351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10964417" y="2880427"/>
            <a:ext cx="148590" cy="138589"/>
          </a:xfrm>
          <a:custGeom>
            <a:avLst/>
            <a:gdLst/>
            <a:ahLst/>
            <a:cxnLst/>
            <a:rect l="l" t="t" r="r" b="b"/>
            <a:pathLst>
              <a:path w="198119" h="184785">
                <a:moveTo>
                  <a:pt x="77011" y="41884"/>
                </a:moveTo>
                <a:lnTo>
                  <a:pt x="34417" y="41884"/>
                </a:lnTo>
                <a:lnTo>
                  <a:pt x="176657" y="184213"/>
                </a:lnTo>
                <a:lnTo>
                  <a:pt x="197866" y="162890"/>
                </a:lnTo>
                <a:lnTo>
                  <a:pt x="77011" y="41884"/>
                </a:lnTo>
                <a:close/>
              </a:path>
              <a:path w="198119" h="184785">
                <a:moveTo>
                  <a:pt x="35179" y="0"/>
                </a:moveTo>
                <a:lnTo>
                  <a:pt x="16510" y="18796"/>
                </a:lnTo>
                <a:lnTo>
                  <a:pt x="0" y="73444"/>
                </a:lnTo>
                <a:lnTo>
                  <a:pt x="20955" y="85940"/>
                </a:lnTo>
                <a:lnTo>
                  <a:pt x="34036" y="42379"/>
                </a:lnTo>
                <a:lnTo>
                  <a:pt x="34417" y="41884"/>
                </a:lnTo>
                <a:lnTo>
                  <a:pt x="77011" y="41884"/>
                </a:lnTo>
                <a:lnTo>
                  <a:pt x="35179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11059894" y="2779327"/>
            <a:ext cx="153353" cy="154781"/>
          </a:xfrm>
          <a:custGeom>
            <a:avLst/>
            <a:gdLst/>
            <a:ahLst/>
            <a:cxnLst/>
            <a:rect l="l" t="t" r="r" b="b"/>
            <a:pathLst>
              <a:path w="204469" h="206375">
                <a:moveTo>
                  <a:pt x="80454" y="0"/>
                </a:moveTo>
                <a:lnTo>
                  <a:pt x="47365" y="753"/>
                </a:lnTo>
                <a:lnTo>
                  <a:pt x="19002" y="17972"/>
                </a:lnTo>
                <a:lnTo>
                  <a:pt x="1720" y="46321"/>
                </a:lnTo>
                <a:lnTo>
                  <a:pt x="0" y="80573"/>
                </a:lnTo>
                <a:lnTo>
                  <a:pt x="14733" y="118916"/>
                </a:lnTo>
                <a:lnTo>
                  <a:pt x="46815" y="159538"/>
                </a:lnTo>
                <a:lnTo>
                  <a:pt x="86774" y="191174"/>
                </a:lnTo>
                <a:lnTo>
                  <a:pt x="124079" y="206301"/>
                </a:lnTo>
                <a:lnTo>
                  <a:pt x="157168" y="205439"/>
                </a:lnTo>
                <a:lnTo>
                  <a:pt x="184483" y="189104"/>
                </a:lnTo>
                <a:lnTo>
                  <a:pt x="190073" y="180026"/>
                </a:lnTo>
                <a:lnTo>
                  <a:pt x="150625" y="180026"/>
                </a:lnTo>
                <a:lnTo>
                  <a:pt x="127333" y="177563"/>
                </a:lnTo>
                <a:lnTo>
                  <a:pt x="69294" y="137517"/>
                </a:lnTo>
                <a:lnTo>
                  <a:pt x="42497" y="105692"/>
                </a:lnTo>
                <a:lnTo>
                  <a:pt x="25717" y="54097"/>
                </a:lnTo>
                <a:lnTo>
                  <a:pt x="34496" y="36539"/>
                </a:lnTo>
                <a:lnTo>
                  <a:pt x="54139" y="26376"/>
                </a:lnTo>
                <a:lnTo>
                  <a:pt x="130382" y="26376"/>
                </a:lnTo>
                <a:lnTo>
                  <a:pt x="116853" y="15369"/>
                </a:lnTo>
                <a:lnTo>
                  <a:pt x="80454" y="0"/>
                </a:lnTo>
                <a:close/>
              </a:path>
              <a:path w="204469" h="206375">
                <a:moveTo>
                  <a:pt x="130382" y="26376"/>
                </a:moveTo>
                <a:lnTo>
                  <a:pt x="54139" y="26376"/>
                </a:lnTo>
                <a:lnTo>
                  <a:pt x="77819" y="29498"/>
                </a:lnTo>
                <a:lnTo>
                  <a:pt x="104665" y="44463"/>
                </a:lnTo>
                <a:lnTo>
                  <a:pt x="133810" y="69826"/>
                </a:lnTo>
                <a:lnTo>
                  <a:pt x="159964" y="100025"/>
                </a:lnTo>
                <a:lnTo>
                  <a:pt x="175212" y="127558"/>
                </a:lnTo>
                <a:lnTo>
                  <a:pt x="178458" y="151470"/>
                </a:lnTo>
                <a:lnTo>
                  <a:pt x="168608" y="170803"/>
                </a:lnTo>
                <a:lnTo>
                  <a:pt x="150625" y="180026"/>
                </a:lnTo>
                <a:lnTo>
                  <a:pt x="190073" y="180026"/>
                </a:lnTo>
                <a:lnTo>
                  <a:pt x="202723" y="159480"/>
                </a:lnTo>
                <a:lnTo>
                  <a:pt x="203914" y="125123"/>
                </a:lnTo>
                <a:lnTo>
                  <a:pt x="188055" y="87111"/>
                </a:lnTo>
                <a:lnTo>
                  <a:pt x="155146" y="46521"/>
                </a:lnTo>
                <a:lnTo>
                  <a:pt x="130382" y="26376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10096595" y="2612509"/>
            <a:ext cx="0" cy="67151"/>
          </a:xfrm>
          <a:custGeom>
            <a:avLst/>
            <a:gdLst/>
            <a:ahLst/>
            <a:cxnLst/>
            <a:rect l="l" t="t" r="r" b="b"/>
            <a:pathLst>
              <a:path h="89535">
                <a:moveTo>
                  <a:pt x="0" y="89534"/>
                </a:moveTo>
                <a:lnTo>
                  <a:pt x="0" y="0"/>
                </a:lnTo>
              </a:path>
            </a:pathLst>
          </a:custGeom>
          <a:ln w="17699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9557003" y="2612509"/>
            <a:ext cx="0" cy="67151"/>
          </a:xfrm>
          <a:custGeom>
            <a:avLst/>
            <a:gdLst/>
            <a:ahLst/>
            <a:cxnLst/>
            <a:rect l="l" t="t" r="r" b="b"/>
            <a:pathLst>
              <a:path h="89535">
                <a:moveTo>
                  <a:pt x="0" y="89534"/>
                </a:moveTo>
                <a:lnTo>
                  <a:pt x="0" y="0"/>
                </a:lnTo>
              </a:path>
            </a:pathLst>
          </a:custGeom>
          <a:ln w="17699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9039197" y="2612509"/>
            <a:ext cx="0" cy="67151"/>
          </a:xfrm>
          <a:custGeom>
            <a:avLst/>
            <a:gdLst/>
            <a:ahLst/>
            <a:cxnLst/>
            <a:rect l="l" t="t" r="r" b="b"/>
            <a:pathLst>
              <a:path h="89535">
                <a:moveTo>
                  <a:pt x="0" y="89534"/>
                </a:moveTo>
                <a:lnTo>
                  <a:pt x="0" y="0"/>
                </a:lnTo>
              </a:path>
            </a:pathLst>
          </a:custGeom>
          <a:ln w="17699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8554364" y="2612509"/>
            <a:ext cx="0" cy="67151"/>
          </a:xfrm>
          <a:custGeom>
            <a:avLst/>
            <a:gdLst/>
            <a:ahLst/>
            <a:cxnLst/>
            <a:rect l="l" t="t" r="r" b="b"/>
            <a:pathLst>
              <a:path h="89535">
                <a:moveTo>
                  <a:pt x="0" y="89534"/>
                </a:moveTo>
                <a:lnTo>
                  <a:pt x="0" y="0"/>
                </a:lnTo>
              </a:path>
            </a:pathLst>
          </a:custGeom>
          <a:ln w="17699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8055044" y="2612509"/>
            <a:ext cx="0" cy="67151"/>
          </a:xfrm>
          <a:custGeom>
            <a:avLst/>
            <a:gdLst/>
            <a:ahLst/>
            <a:cxnLst/>
            <a:rect l="l" t="t" r="r" b="b"/>
            <a:pathLst>
              <a:path h="89535">
                <a:moveTo>
                  <a:pt x="0" y="89534"/>
                </a:moveTo>
                <a:lnTo>
                  <a:pt x="0" y="0"/>
                </a:lnTo>
              </a:path>
            </a:pathLst>
          </a:custGeom>
          <a:ln w="17699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11096625" y="2612509"/>
            <a:ext cx="0" cy="67151"/>
          </a:xfrm>
          <a:custGeom>
            <a:avLst/>
            <a:gdLst/>
            <a:ahLst/>
            <a:cxnLst/>
            <a:rect l="l" t="t" r="r" b="b"/>
            <a:pathLst>
              <a:path h="89535">
                <a:moveTo>
                  <a:pt x="0" y="89534"/>
                </a:moveTo>
                <a:lnTo>
                  <a:pt x="0" y="0"/>
                </a:lnTo>
              </a:path>
            </a:pathLst>
          </a:custGeom>
          <a:ln w="17699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10597324" y="2612509"/>
            <a:ext cx="0" cy="67151"/>
          </a:xfrm>
          <a:custGeom>
            <a:avLst/>
            <a:gdLst/>
            <a:ahLst/>
            <a:cxnLst/>
            <a:rect l="l" t="t" r="r" b="b"/>
            <a:pathLst>
              <a:path h="89535">
                <a:moveTo>
                  <a:pt x="0" y="89534"/>
                </a:moveTo>
                <a:lnTo>
                  <a:pt x="0" y="0"/>
                </a:lnTo>
              </a:path>
            </a:pathLst>
          </a:custGeom>
          <a:ln w="17699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11213972" y="3093204"/>
            <a:ext cx="186690" cy="179546"/>
          </a:xfrm>
          <a:custGeom>
            <a:avLst/>
            <a:gdLst/>
            <a:ahLst/>
            <a:cxnLst/>
            <a:rect l="l" t="t" r="r" b="b"/>
            <a:pathLst>
              <a:path w="248919" h="239395">
                <a:moveTo>
                  <a:pt x="133063" y="30287"/>
                </a:moveTo>
                <a:lnTo>
                  <a:pt x="78200" y="30287"/>
                </a:lnTo>
                <a:lnTo>
                  <a:pt x="93670" y="35125"/>
                </a:lnTo>
                <a:lnTo>
                  <a:pt x="107188" y="45481"/>
                </a:lnTo>
                <a:lnTo>
                  <a:pt x="121642" y="67194"/>
                </a:lnTo>
                <a:lnTo>
                  <a:pt x="129381" y="97151"/>
                </a:lnTo>
                <a:lnTo>
                  <a:pt x="132119" y="137729"/>
                </a:lnTo>
                <a:lnTo>
                  <a:pt x="131572" y="191303"/>
                </a:lnTo>
                <a:lnTo>
                  <a:pt x="131191" y="225390"/>
                </a:lnTo>
                <a:lnTo>
                  <a:pt x="144653" y="238953"/>
                </a:lnTo>
                <a:lnTo>
                  <a:pt x="194015" y="189525"/>
                </a:lnTo>
                <a:lnTo>
                  <a:pt x="157480" y="189525"/>
                </a:lnTo>
                <a:lnTo>
                  <a:pt x="156972" y="189042"/>
                </a:lnTo>
                <a:lnTo>
                  <a:pt x="157734" y="164226"/>
                </a:lnTo>
                <a:lnTo>
                  <a:pt x="157601" y="117580"/>
                </a:lnTo>
                <a:lnTo>
                  <a:pt x="153812" y="78438"/>
                </a:lnTo>
                <a:lnTo>
                  <a:pt x="144143" y="46287"/>
                </a:lnTo>
                <a:lnTo>
                  <a:pt x="133063" y="30287"/>
                </a:lnTo>
                <a:close/>
              </a:path>
              <a:path w="248919" h="239395">
                <a:moveTo>
                  <a:pt x="230251" y="116614"/>
                </a:moveTo>
                <a:lnTo>
                  <a:pt x="157480" y="189525"/>
                </a:lnTo>
                <a:lnTo>
                  <a:pt x="194015" y="189525"/>
                </a:lnTo>
                <a:lnTo>
                  <a:pt x="248539" y="134927"/>
                </a:lnTo>
                <a:lnTo>
                  <a:pt x="230251" y="116614"/>
                </a:lnTo>
                <a:close/>
              </a:path>
              <a:path w="248919" h="239395">
                <a:moveTo>
                  <a:pt x="82280" y="0"/>
                </a:moveTo>
                <a:lnTo>
                  <a:pt x="29337" y="23142"/>
                </a:lnTo>
                <a:lnTo>
                  <a:pt x="2744" y="69843"/>
                </a:lnTo>
                <a:lnTo>
                  <a:pt x="0" y="85550"/>
                </a:lnTo>
                <a:lnTo>
                  <a:pt x="22605" y="94008"/>
                </a:lnTo>
                <a:lnTo>
                  <a:pt x="24304" y="82745"/>
                </a:lnTo>
                <a:lnTo>
                  <a:pt x="27908" y="70257"/>
                </a:lnTo>
                <a:lnTo>
                  <a:pt x="34036" y="57577"/>
                </a:lnTo>
                <a:lnTo>
                  <a:pt x="43307" y="45735"/>
                </a:lnTo>
                <a:lnTo>
                  <a:pt x="61253" y="33110"/>
                </a:lnTo>
                <a:lnTo>
                  <a:pt x="78200" y="30287"/>
                </a:lnTo>
                <a:lnTo>
                  <a:pt x="133063" y="30287"/>
                </a:lnTo>
                <a:lnTo>
                  <a:pt x="126365" y="20615"/>
                </a:lnTo>
                <a:lnTo>
                  <a:pt x="106328" y="6258"/>
                </a:lnTo>
                <a:lnTo>
                  <a:pt x="8228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11321391" y="2997255"/>
            <a:ext cx="153353" cy="154781"/>
          </a:xfrm>
          <a:custGeom>
            <a:avLst/>
            <a:gdLst/>
            <a:ahLst/>
            <a:cxnLst/>
            <a:rect l="l" t="t" r="r" b="b"/>
            <a:pathLst>
              <a:path w="204469" h="206375">
                <a:moveTo>
                  <a:pt x="80454" y="0"/>
                </a:moveTo>
                <a:lnTo>
                  <a:pt x="47371" y="757"/>
                </a:lnTo>
                <a:lnTo>
                  <a:pt x="18954" y="17978"/>
                </a:lnTo>
                <a:lnTo>
                  <a:pt x="1726" y="46327"/>
                </a:lnTo>
                <a:lnTo>
                  <a:pt x="0" y="80579"/>
                </a:lnTo>
                <a:lnTo>
                  <a:pt x="14704" y="118923"/>
                </a:lnTo>
                <a:lnTo>
                  <a:pt x="46767" y="159545"/>
                </a:lnTo>
                <a:lnTo>
                  <a:pt x="86727" y="191170"/>
                </a:lnTo>
                <a:lnTo>
                  <a:pt x="124031" y="206294"/>
                </a:lnTo>
                <a:lnTo>
                  <a:pt x="157120" y="205443"/>
                </a:lnTo>
                <a:lnTo>
                  <a:pt x="184435" y="189149"/>
                </a:lnTo>
                <a:lnTo>
                  <a:pt x="190052" y="180019"/>
                </a:lnTo>
                <a:lnTo>
                  <a:pt x="150578" y="180019"/>
                </a:lnTo>
                <a:lnTo>
                  <a:pt x="127285" y="177557"/>
                </a:lnTo>
                <a:lnTo>
                  <a:pt x="69246" y="137510"/>
                </a:lnTo>
                <a:lnTo>
                  <a:pt x="42505" y="105693"/>
                </a:lnTo>
                <a:lnTo>
                  <a:pt x="25741" y="54103"/>
                </a:lnTo>
                <a:lnTo>
                  <a:pt x="34575" y="36545"/>
                </a:lnTo>
                <a:lnTo>
                  <a:pt x="54165" y="26372"/>
                </a:lnTo>
                <a:lnTo>
                  <a:pt x="130348" y="26372"/>
                </a:lnTo>
                <a:lnTo>
                  <a:pt x="116824" y="15365"/>
                </a:lnTo>
                <a:lnTo>
                  <a:pt x="80454" y="0"/>
                </a:lnTo>
                <a:close/>
              </a:path>
              <a:path w="204469" h="206375">
                <a:moveTo>
                  <a:pt x="130348" y="26372"/>
                </a:moveTo>
                <a:lnTo>
                  <a:pt x="54165" y="26372"/>
                </a:lnTo>
                <a:lnTo>
                  <a:pt x="77851" y="29511"/>
                </a:lnTo>
                <a:lnTo>
                  <a:pt x="104727" y="44502"/>
                </a:lnTo>
                <a:lnTo>
                  <a:pt x="133889" y="69883"/>
                </a:lnTo>
                <a:lnTo>
                  <a:pt x="159952" y="100036"/>
                </a:lnTo>
                <a:lnTo>
                  <a:pt x="175133" y="127555"/>
                </a:lnTo>
                <a:lnTo>
                  <a:pt x="178359" y="151466"/>
                </a:lnTo>
                <a:lnTo>
                  <a:pt x="168560" y="170797"/>
                </a:lnTo>
                <a:lnTo>
                  <a:pt x="150578" y="180019"/>
                </a:lnTo>
                <a:lnTo>
                  <a:pt x="190052" y="180019"/>
                </a:lnTo>
                <a:lnTo>
                  <a:pt x="202676" y="159500"/>
                </a:lnTo>
                <a:lnTo>
                  <a:pt x="203866" y="125128"/>
                </a:lnTo>
                <a:lnTo>
                  <a:pt x="188007" y="87107"/>
                </a:lnTo>
                <a:lnTo>
                  <a:pt x="155098" y="46515"/>
                </a:lnTo>
                <a:lnTo>
                  <a:pt x="130348" y="2637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11418475" y="2905458"/>
            <a:ext cx="148590" cy="138589"/>
          </a:xfrm>
          <a:custGeom>
            <a:avLst/>
            <a:gdLst/>
            <a:ahLst/>
            <a:cxnLst/>
            <a:rect l="l" t="t" r="r" b="b"/>
            <a:pathLst>
              <a:path w="198119" h="184785">
                <a:moveTo>
                  <a:pt x="77029" y="41795"/>
                </a:moveTo>
                <a:lnTo>
                  <a:pt x="34417" y="41795"/>
                </a:lnTo>
                <a:lnTo>
                  <a:pt x="176530" y="184162"/>
                </a:lnTo>
                <a:lnTo>
                  <a:pt x="197865" y="162839"/>
                </a:lnTo>
                <a:lnTo>
                  <a:pt x="77029" y="41795"/>
                </a:lnTo>
                <a:close/>
              </a:path>
              <a:path w="198119" h="184785">
                <a:moveTo>
                  <a:pt x="35305" y="0"/>
                </a:moveTo>
                <a:lnTo>
                  <a:pt x="16509" y="18745"/>
                </a:lnTo>
                <a:lnTo>
                  <a:pt x="0" y="73405"/>
                </a:lnTo>
                <a:lnTo>
                  <a:pt x="20955" y="85902"/>
                </a:lnTo>
                <a:lnTo>
                  <a:pt x="33909" y="42329"/>
                </a:lnTo>
                <a:lnTo>
                  <a:pt x="34417" y="41795"/>
                </a:lnTo>
                <a:lnTo>
                  <a:pt x="77029" y="41795"/>
                </a:lnTo>
                <a:lnTo>
                  <a:pt x="35305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11514773" y="2808970"/>
            <a:ext cx="148590" cy="138589"/>
          </a:xfrm>
          <a:custGeom>
            <a:avLst/>
            <a:gdLst/>
            <a:ahLst/>
            <a:cxnLst/>
            <a:rect l="l" t="t" r="r" b="b"/>
            <a:pathLst>
              <a:path w="198119" h="184785">
                <a:moveTo>
                  <a:pt x="76973" y="41846"/>
                </a:moveTo>
                <a:lnTo>
                  <a:pt x="34543" y="41846"/>
                </a:lnTo>
                <a:lnTo>
                  <a:pt x="176529" y="184213"/>
                </a:lnTo>
                <a:lnTo>
                  <a:pt x="197865" y="162890"/>
                </a:lnTo>
                <a:lnTo>
                  <a:pt x="76973" y="41846"/>
                </a:lnTo>
                <a:close/>
              </a:path>
              <a:path w="198119" h="184785">
                <a:moveTo>
                  <a:pt x="35178" y="0"/>
                </a:moveTo>
                <a:lnTo>
                  <a:pt x="16509" y="18757"/>
                </a:lnTo>
                <a:lnTo>
                  <a:pt x="0" y="73406"/>
                </a:lnTo>
                <a:lnTo>
                  <a:pt x="20954" y="85953"/>
                </a:lnTo>
                <a:lnTo>
                  <a:pt x="33908" y="42329"/>
                </a:lnTo>
                <a:lnTo>
                  <a:pt x="34543" y="41846"/>
                </a:lnTo>
                <a:lnTo>
                  <a:pt x="76973" y="41846"/>
                </a:lnTo>
                <a:lnTo>
                  <a:pt x="35178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11588972" y="2612509"/>
            <a:ext cx="0" cy="67151"/>
          </a:xfrm>
          <a:custGeom>
            <a:avLst/>
            <a:gdLst/>
            <a:ahLst/>
            <a:cxnLst/>
            <a:rect l="l" t="t" r="r" b="b"/>
            <a:pathLst>
              <a:path h="89535">
                <a:moveTo>
                  <a:pt x="0" y="89534"/>
                </a:moveTo>
                <a:lnTo>
                  <a:pt x="0" y="0"/>
                </a:lnTo>
              </a:path>
            </a:pathLst>
          </a:custGeom>
          <a:ln w="17699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8027746" y="2044674"/>
            <a:ext cx="54626" cy="5472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8500587" y="1845249"/>
            <a:ext cx="54616" cy="5472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9008811" y="1666217"/>
            <a:ext cx="54626" cy="5471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9521962" y="1525971"/>
            <a:ext cx="54664" cy="5472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10069258" y="1307658"/>
            <a:ext cx="54674" cy="5471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10569988" y="949842"/>
            <a:ext cx="54578" cy="5471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11069289" y="949842"/>
            <a:ext cx="54673" cy="5471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11561635" y="1307658"/>
            <a:ext cx="54674" cy="5471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8051854" y="968950"/>
            <a:ext cx="3542348" cy="1111091"/>
          </a:xfrm>
          <a:custGeom>
            <a:avLst/>
            <a:gdLst/>
            <a:ahLst/>
            <a:cxnLst/>
            <a:rect l="l" t="t" r="r" b="b"/>
            <a:pathLst>
              <a:path w="4723130" h="1481455">
                <a:moveTo>
                  <a:pt x="4063250" y="0"/>
                </a:moveTo>
                <a:lnTo>
                  <a:pt x="3390404" y="0"/>
                </a:lnTo>
                <a:lnTo>
                  <a:pt x="2722257" y="477862"/>
                </a:lnTo>
                <a:lnTo>
                  <a:pt x="1993658" y="768578"/>
                </a:lnTo>
                <a:lnTo>
                  <a:pt x="1308684" y="955801"/>
                </a:lnTo>
                <a:lnTo>
                  <a:pt x="630440" y="1194752"/>
                </a:lnTo>
                <a:lnTo>
                  <a:pt x="0" y="1460652"/>
                </a:lnTo>
                <a:lnTo>
                  <a:pt x="8534" y="1481086"/>
                </a:lnTo>
                <a:lnTo>
                  <a:pt x="638365" y="1215402"/>
                </a:lnTo>
                <a:lnTo>
                  <a:pt x="1315224" y="976947"/>
                </a:lnTo>
                <a:lnTo>
                  <a:pt x="2000643" y="789546"/>
                </a:lnTo>
                <a:lnTo>
                  <a:pt x="2732671" y="497179"/>
                </a:lnTo>
                <a:lnTo>
                  <a:pt x="3397516" y="22161"/>
                </a:lnTo>
                <a:lnTo>
                  <a:pt x="4093746" y="22161"/>
                </a:lnTo>
                <a:lnTo>
                  <a:pt x="4063250" y="0"/>
                </a:lnTo>
                <a:close/>
              </a:path>
              <a:path w="4723130" h="1481455">
                <a:moveTo>
                  <a:pt x="4093746" y="22161"/>
                </a:moveTo>
                <a:lnTo>
                  <a:pt x="4056138" y="22161"/>
                </a:lnTo>
                <a:lnTo>
                  <a:pt x="4709680" y="497141"/>
                </a:lnTo>
                <a:lnTo>
                  <a:pt x="4722634" y="479183"/>
                </a:lnTo>
                <a:lnTo>
                  <a:pt x="4093746" y="22161"/>
                </a:lnTo>
                <a:close/>
              </a:path>
            </a:pathLst>
          </a:custGeom>
          <a:solidFill>
            <a:srgbClr val="D15627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 txBox="1">
            <a:spLocks noGrp="1"/>
          </p:cNvSpPr>
          <p:nvPr>
            <p:ph type="sldNum" sz="quarter" idx="7"/>
          </p:nvPr>
        </p:nvSpPr>
        <p:spPr>
          <a:xfrm>
            <a:off x="15798800" y="8711207"/>
            <a:ext cx="228600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0">
              <a:lnSpc>
                <a:spcPts val="1248"/>
              </a:lnSpc>
            </a:pPr>
            <a:fld id="{81D60167-4931-47E6-BA6A-407CBD079E47}" type="slidenum">
              <a:rPr lang="en-US" spc="-80" smtClean="0"/>
              <a:pPr marL="114300">
                <a:lnSpc>
                  <a:spcPts val="1664"/>
                </a:lnSpc>
              </a:pPr>
              <a:t>14</a:t>
            </a:fld>
            <a:endParaRPr spc="-6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376" y="97399"/>
            <a:ext cx="4844891" cy="540533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  <a:tabLst>
                <a:tab pos="2515553" algn="l"/>
              </a:tabLst>
            </a:pPr>
            <a:r>
              <a:rPr sz="3450" spc="-169" dirty="0">
                <a:latin typeface="Arial"/>
                <a:cs typeface="Arial"/>
              </a:rPr>
              <a:t>Choosing</a:t>
            </a:r>
            <a:r>
              <a:rPr sz="3450" spc="8" dirty="0">
                <a:latin typeface="Arial"/>
                <a:cs typeface="Arial"/>
              </a:rPr>
              <a:t> </a:t>
            </a:r>
            <a:r>
              <a:rPr sz="3450" spc="-143" dirty="0">
                <a:latin typeface="Arial"/>
                <a:cs typeface="Arial"/>
              </a:rPr>
              <a:t>bar	</a:t>
            </a:r>
            <a:r>
              <a:rPr sz="3450" spc="-307" dirty="0">
                <a:latin typeface="Arial"/>
                <a:cs typeface="Arial"/>
              </a:rPr>
              <a:t>vs </a:t>
            </a:r>
            <a:r>
              <a:rPr sz="3450" spc="-124" dirty="0">
                <a:latin typeface="Arial"/>
                <a:cs typeface="Arial"/>
              </a:rPr>
              <a:t>line</a:t>
            </a:r>
            <a:r>
              <a:rPr sz="3450" spc="-405" dirty="0">
                <a:latin typeface="Arial"/>
                <a:cs typeface="Arial"/>
              </a:rPr>
              <a:t> </a:t>
            </a:r>
            <a:r>
              <a:rPr sz="3450" spc="-131" dirty="0">
                <a:latin typeface="Arial"/>
                <a:cs typeface="Arial"/>
              </a:rPr>
              <a:t>charts</a:t>
            </a:r>
            <a:endParaRPr sz="34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6276" y="819150"/>
            <a:ext cx="4444841" cy="5057154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57175" marR="589121" indent="-247650">
              <a:lnSpc>
                <a:spcPts val="3450"/>
              </a:lnSpc>
              <a:spcBef>
                <a:spcPts val="315"/>
              </a:spcBef>
              <a:buChar char="•"/>
              <a:tabLst>
                <a:tab pos="257175" algn="l"/>
                <a:tab pos="1643539" algn="l"/>
              </a:tabLst>
            </a:pPr>
            <a:r>
              <a:rPr sz="3000" spc="-206" dirty="0">
                <a:latin typeface="Arial"/>
                <a:cs typeface="Arial"/>
              </a:rPr>
              <a:t>depends	</a:t>
            </a:r>
            <a:r>
              <a:rPr sz="3000" spc="-94" dirty="0">
                <a:latin typeface="Arial"/>
                <a:cs typeface="Arial"/>
              </a:rPr>
              <a:t>on </a:t>
            </a:r>
            <a:r>
              <a:rPr sz="3000" spc="-109" dirty="0">
                <a:latin typeface="Arial"/>
                <a:cs typeface="Arial"/>
              </a:rPr>
              <a:t>type </a:t>
            </a:r>
            <a:r>
              <a:rPr sz="3000" spc="-49" dirty="0">
                <a:latin typeface="Arial"/>
                <a:cs typeface="Arial"/>
              </a:rPr>
              <a:t>of </a:t>
            </a:r>
            <a:r>
              <a:rPr sz="3000" spc="-210" dirty="0">
                <a:latin typeface="Arial"/>
                <a:cs typeface="Arial"/>
              </a:rPr>
              <a:t>key  </a:t>
            </a:r>
            <a:r>
              <a:rPr sz="3000" spc="-11" dirty="0">
                <a:latin typeface="Arial"/>
                <a:cs typeface="Arial"/>
              </a:rPr>
              <a:t>attrib</a:t>
            </a:r>
            <a:endParaRPr sz="3000">
              <a:latin typeface="Arial"/>
              <a:cs typeface="Arial"/>
            </a:endParaRPr>
          </a:p>
          <a:p>
            <a:pPr marL="352425">
              <a:spcBef>
                <a:spcPts val="443"/>
              </a:spcBef>
            </a:pPr>
            <a:r>
              <a:rPr sz="2550" spc="-146" dirty="0">
                <a:latin typeface="Arial"/>
                <a:cs typeface="Arial"/>
              </a:rPr>
              <a:t>– </a:t>
            </a:r>
            <a:r>
              <a:rPr sz="2550" spc="-109" dirty="0">
                <a:latin typeface="Arial"/>
                <a:cs typeface="Arial"/>
              </a:rPr>
              <a:t>bar </a:t>
            </a:r>
            <a:r>
              <a:rPr sz="2550" spc="-98" dirty="0">
                <a:latin typeface="Arial"/>
                <a:cs typeface="Arial"/>
              </a:rPr>
              <a:t>charts </a:t>
            </a:r>
            <a:r>
              <a:rPr sz="2550" spc="-41" dirty="0">
                <a:latin typeface="Arial"/>
                <a:cs typeface="Arial"/>
              </a:rPr>
              <a:t>if</a:t>
            </a:r>
            <a:r>
              <a:rPr sz="2550" spc="-150" dirty="0">
                <a:latin typeface="Arial"/>
                <a:cs typeface="Arial"/>
              </a:rPr>
              <a:t> </a:t>
            </a:r>
            <a:r>
              <a:rPr sz="2550" spc="-116" dirty="0">
                <a:latin typeface="Arial"/>
                <a:cs typeface="Arial"/>
              </a:rPr>
              <a:t>categorical</a:t>
            </a:r>
            <a:endParaRPr sz="2550">
              <a:latin typeface="Arial"/>
              <a:cs typeface="Arial"/>
            </a:endParaRPr>
          </a:p>
          <a:p>
            <a:pPr marL="352425">
              <a:spcBef>
                <a:spcPts val="536"/>
              </a:spcBef>
            </a:pPr>
            <a:r>
              <a:rPr sz="2550" spc="-146" dirty="0">
                <a:latin typeface="Arial"/>
                <a:cs typeface="Arial"/>
              </a:rPr>
              <a:t>– </a:t>
            </a:r>
            <a:r>
              <a:rPr sz="2550" spc="-94" dirty="0">
                <a:latin typeface="Arial"/>
                <a:cs typeface="Arial"/>
              </a:rPr>
              <a:t>line </a:t>
            </a:r>
            <a:r>
              <a:rPr sz="2550" spc="-98" dirty="0">
                <a:latin typeface="Arial"/>
                <a:cs typeface="Arial"/>
              </a:rPr>
              <a:t>charts </a:t>
            </a:r>
            <a:r>
              <a:rPr sz="2550" spc="-41" dirty="0">
                <a:latin typeface="Arial"/>
                <a:cs typeface="Arial"/>
              </a:rPr>
              <a:t>if</a:t>
            </a:r>
            <a:r>
              <a:rPr sz="2550" spc="-169" dirty="0">
                <a:latin typeface="Arial"/>
                <a:cs typeface="Arial"/>
              </a:rPr>
              <a:t> </a:t>
            </a:r>
            <a:r>
              <a:rPr sz="2550" spc="-60" dirty="0">
                <a:latin typeface="Arial"/>
                <a:cs typeface="Arial"/>
              </a:rPr>
              <a:t>ordered</a:t>
            </a:r>
            <a:endParaRPr sz="2550">
              <a:latin typeface="Arial"/>
              <a:cs typeface="Arial"/>
            </a:endParaRPr>
          </a:p>
          <a:p>
            <a:pPr marL="257175" marR="256223" indent="-247650">
              <a:lnSpc>
                <a:spcPts val="3450"/>
              </a:lnSpc>
              <a:spcBef>
                <a:spcPts val="851"/>
              </a:spcBef>
              <a:buChar char="•"/>
              <a:tabLst>
                <a:tab pos="257175" algn="l"/>
                <a:tab pos="767239" algn="l"/>
                <a:tab pos="2638425" algn="l"/>
              </a:tabLst>
            </a:pPr>
            <a:r>
              <a:rPr sz="3000" spc="-79" dirty="0">
                <a:latin typeface="Arial"/>
                <a:cs typeface="Arial"/>
              </a:rPr>
              <a:t>do	</a:t>
            </a:r>
            <a:r>
              <a:rPr sz="3000" spc="-8" dirty="0">
                <a:latin typeface="Arial"/>
                <a:cs typeface="Arial"/>
              </a:rPr>
              <a:t>not </a:t>
            </a:r>
            <a:r>
              <a:rPr sz="3000" spc="-251" dirty="0">
                <a:latin typeface="Arial"/>
                <a:cs typeface="Arial"/>
              </a:rPr>
              <a:t>use </a:t>
            </a:r>
            <a:r>
              <a:rPr sz="3000" spc="-109" dirty="0">
                <a:latin typeface="Arial"/>
                <a:cs typeface="Arial"/>
              </a:rPr>
              <a:t>line </a:t>
            </a:r>
            <a:r>
              <a:rPr sz="3000" spc="-116" dirty="0">
                <a:latin typeface="Arial"/>
                <a:cs typeface="Arial"/>
              </a:rPr>
              <a:t>charts </a:t>
            </a:r>
            <a:r>
              <a:rPr sz="3000" spc="19" dirty="0">
                <a:latin typeface="Arial"/>
                <a:cs typeface="Arial"/>
              </a:rPr>
              <a:t>for  </a:t>
            </a:r>
            <a:r>
              <a:rPr sz="3000" spc="-135" dirty="0">
                <a:latin typeface="Arial"/>
                <a:cs typeface="Arial"/>
              </a:rPr>
              <a:t>categorical</a:t>
            </a:r>
            <a:r>
              <a:rPr sz="3000" spc="165" dirty="0">
                <a:latin typeface="Arial"/>
                <a:cs typeface="Arial"/>
              </a:rPr>
              <a:t> </a:t>
            </a:r>
            <a:r>
              <a:rPr sz="3000" spc="-210" dirty="0">
                <a:latin typeface="Arial"/>
                <a:cs typeface="Arial"/>
              </a:rPr>
              <a:t>key	</a:t>
            </a:r>
            <a:r>
              <a:rPr sz="3000" spc="-56" dirty="0">
                <a:latin typeface="Arial"/>
                <a:cs typeface="Arial"/>
              </a:rPr>
              <a:t>attribs</a:t>
            </a:r>
            <a:endParaRPr sz="3000">
              <a:latin typeface="Arial"/>
              <a:cs typeface="Arial"/>
            </a:endParaRPr>
          </a:p>
          <a:p>
            <a:pPr marL="542925" marR="884396" indent="-190500">
              <a:lnSpc>
                <a:spcPts val="2903"/>
              </a:lnSpc>
              <a:spcBef>
                <a:spcPts val="683"/>
              </a:spcBef>
            </a:pPr>
            <a:r>
              <a:rPr sz="2550" spc="-146" dirty="0">
                <a:latin typeface="Arial"/>
                <a:cs typeface="Arial"/>
              </a:rPr>
              <a:t>– </a:t>
            </a:r>
            <a:r>
              <a:rPr sz="2550" spc="-109" dirty="0">
                <a:latin typeface="Arial"/>
                <a:cs typeface="Arial"/>
              </a:rPr>
              <a:t>violates</a:t>
            </a:r>
            <a:r>
              <a:rPr sz="2550" spc="-368" dirty="0">
                <a:latin typeface="Arial"/>
                <a:cs typeface="Arial"/>
              </a:rPr>
              <a:t> </a:t>
            </a:r>
            <a:r>
              <a:rPr sz="2550" spc="-172" dirty="0">
                <a:latin typeface="Arial"/>
                <a:cs typeface="Arial"/>
              </a:rPr>
              <a:t>expressiveness  </a:t>
            </a:r>
            <a:r>
              <a:rPr sz="2550" spc="-75" dirty="0">
                <a:latin typeface="Arial"/>
                <a:cs typeface="Arial"/>
              </a:rPr>
              <a:t>principle</a:t>
            </a:r>
            <a:endParaRPr sz="2550">
              <a:latin typeface="Arial"/>
              <a:cs typeface="Arial"/>
            </a:endParaRPr>
          </a:p>
          <a:p>
            <a:pPr marL="895350" marR="110490" lvl="1" indent="-200025">
              <a:lnSpc>
                <a:spcPts val="2625"/>
              </a:lnSpc>
              <a:spcBef>
                <a:spcPts val="623"/>
              </a:spcBef>
              <a:buChar char="•"/>
              <a:tabLst>
                <a:tab pos="895350" algn="l"/>
              </a:tabLst>
            </a:pPr>
            <a:r>
              <a:rPr sz="2250" spc="-71" dirty="0">
                <a:latin typeface="Arial"/>
                <a:cs typeface="Arial"/>
              </a:rPr>
              <a:t>implication </a:t>
            </a:r>
            <a:r>
              <a:rPr sz="2250" spc="-38" dirty="0">
                <a:latin typeface="Arial"/>
                <a:cs typeface="Arial"/>
              </a:rPr>
              <a:t>of trend </a:t>
            </a:r>
            <a:r>
              <a:rPr sz="2250" spc="-135" dirty="0">
                <a:latin typeface="Arial"/>
                <a:cs typeface="Arial"/>
              </a:rPr>
              <a:t>so </a:t>
            </a:r>
            <a:r>
              <a:rPr sz="2250" spc="-83" dirty="0">
                <a:latin typeface="Arial"/>
                <a:cs typeface="Arial"/>
              </a:rPr>
              <a:t>strong  </a:t>
            </a:r>
            <a:r>
              <a:rPr sz="2250" spc="-45" dirty="0">
                <a:latin typeface="Arial"/>
                <a:cs typeface="Arial"/>
              </a:rPr>
              <a:t>that </a:t>
            </a:r>
            <a:r>
              <a:rPr sz="2250" spc="56" dirty="0">
                <a:latin typeface="Arial"/>
                <a:cs typeface="Arial"/>
              </a:rPr>
              <a:t>it </a:t>
            </a:r>
            <a:r>
              <a:rPr sz="2250" spc="-75" dirty="0">
                <a:latin typeface="Arial"/>
                <a:cs typeface="Arial"/>
              </a:rPr>
              <a:t>overrides</a:t>
            </a:r>
            <a:r>
              <a:rPr sz="2250" spc="-45" dirty="0">
                <a:latin typeface="Arial"/>
                <a:cs typeface="Arial"/>
              </a:rPr>
              <a:t> </a:t>
            </a:r>
            <a:r>
              <a:rPr sz="2250" spc="-131" dirty="0">
                <a:latin typeface="Arial"/>
                <a:cs typeface="Arial"/>
              </a:rPr>
              <a:t>semantics!</a:t>
            </a:r>
            <a:endParaRPr sz="2250">
              <a:latin typeface="Arial"/>
              <a:cs typeface="Arial"/>
            </a:endParaRPr>
          </a:p>
          <a:p>
            <a:pPr marL="1209675" marR="3810" indent="-171450">
              <a:lnSpc>
                <a:spcPts val="2235"/>
              </a:lnSpc>
              <a:spcBef>
                <a:spcPts val="476"/>
              </a:spcBef>
            </a:pPr>
            <a:r>
              <a:rPr sz="1950" spc="-113" dirty="0">
                <a:latin typeface="Arial"/>
                <a:cs typeface="Arial"/>
              </a:rPr>
              <a:t>– </a:t>
            </a:r>
            <a:r>
              <a:rPr sz="1950" spc="-26" dirty="0">
                <a:latin typeface="Arial"/>
                <a:cs typeface="Arial"/>
              </a:rPr>
              <a:t>“The </a:t>
            </a:r>
            <a:r>
              <a:rPr sz="1950" spc="-53" dirty="0">
                <a:latin typeface="Arial"/>
                <a:cs typeface="Arial"/>
              </a:rPr>
              <a:t>more </a:t>
            </a:r>
            <a:r>
              <a:rPr sz="1950" spc="-135" dirty="0">
                <a:latin typeface="Arial"/>
                <a:cs typeface="Arial"/>
              </a:rPr>
              <a:t>male </a:t>
            </a:r>
            <a:r>
              <a:rPr sz="1950" spc="-255" dirty="0">
                <a:latin typeface="Arial"/>
                <a:cs typeface="Arial"/>
              </a:rPr>
              <a:t>a </a:t>
            </a:r>
            <a:r>
              <a:rPr sz="1950" spc="-83" dirty="0">
                <a:latin typeface="Arial"/>
                <a:cs typeface="Arial"/>
              </a:rPr>
              <a:t>person </a:t>
            </a:r>
            <a:r>
              <a:rPr sz="1950" spc="-116" dirty="0">
                <a:latin typeface="Arial"/>
                <a:cs typeface="Arial"/>
              </a:rPr>
              <a:t>is, </a:t>
            </a:r>
            <a:r>
              <a:rPr sz="1950" spc="-53" dirty="0">
                <a:latin typeface="Arial"/>
                <a:cs typeface="Arial"/>
              </a:rPr>
              <a:t>the  </a:t>
            </a:r>
            <a:r>
              <a:rPr sz="1950" spc="-34" dirty="0">
                <a:latin typeface="Arial"/>
                <a:cs typeface="Arial"/>
              </a:rPr>
              <a:t>taller </a:t>
            </a:r>
            <a:r>
              <a:rPr sz="1950" spc="-124" dirty="0">
                <a:latin typeface="Arial"/>
                <a:cs typeface="Arial"/>
              </a:rPr>
              <a:t>he/she</a:t>
            </a:r>
            <a:r>
              <a:rPr sz="1950" spc="19" dirty="0">
                <a:latin typeface="Arial"/>
                <a:cs typeface="Arial"/>
              </a:rPr>
              <a:t> </a:t>
            </a:r>
            <a:r>
              <a:rPr sz="1950" spc="-19" dirty="0">
                <a:latin typeface="Arial"/>
                <a:cs typeface="Arial"/>
              </a:rPr>
              <a:t>is”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15125" y="4352926"/>
            <a:ext cx="4936807" cy="83292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9525" marR="3810">
              <a:lnSpc>
                <a:spcPts val="2100"/>
              </a:lnSpc>
              <a:spcBef>
                <a:spcPts val="195"/>
              </a:spcBef>
            </a:pPr>
            <a:r>
              <a:rPr i="1" spc="-86" dirty="0">
                <a:latin typeface="Arial"/>
                <a:cs typeface="Arial"/>
              </a:rPr>
              <a:t>after </a:t>
            </a:r>
            <a:r>
              <a:rPr i="1" spc="-124" dirty="0">
                <a:latin typeface="Arial"/>
                <a:cs typeface="Arial"/>
              </a:rPr>
              <a:t>[Bars </a:t>
            </a:r>
            <a:r>
              <a:rPr i="1" spc="-161" dirty="0">
                <a:latin typeface="Arial"/>
                <a:cs typeface="Arial"/>
              </a:rPr>
              <a:t>and </a:t>
            </a:r>
            <a:r>
              <a:rPr i="1" spc="-184" dirty="0">
                <a:latin typeface="Arial"/>
                <a:cs typeface="Arial"/>
              </a:rPr>
              <a:t>Lines: </a:t>
            </a:r>
            <a:r>
              <a:rPr i="1" spc="-266" dirty="0">
                <a:latin typeface="Arial"/>
                <a:cs typeface="Arial"/>
              </a:rPr>
              <a:t>A </a:t>
            </a:r>
            <a:r>
              <a:rPr i="1" spc="-188" dirty="0">
                <a:latin typeface="Arial"/>
                <a:cs typeface="Arial"/>
              </a:rPr>
              <a:t>Study </a:t>
            </a:r>
            <a:r>
              <a:rPr i="1" spc="-109" dirty="0">
                <a:latin typeface="Arial"/>
                <a:cs typeface="Arial"/>
              </a:rPr>
              <a:t>of </a:t>
            </a:r>
            <a:r>
              <a:rPr i="1" spc="-158" dirty="0">
                <a:latin typeface="Arial"/>
                <a:cs typeface="Arial"/>
              </a:rPr>
              <a:t>Graphic Communication.  </a:t>
            </a:r>
            <a:r>
              <a:rPr i="1" spc="-146" dirty="0">
                <a:latin typeface="Arial"/>
                <a:cs typeface="Arial"/>
              </a:rPr>
              <a:t>Zacks </a:t>
            </a:r>
            <a:r>
              <a:rPr i="1" spc="-161" dirty="0">
                <a:latin typeface="Arial"/>
                <a:cs typeface="Arial"/>
              </a:rPr>
              <a:t>and </a:t>
            </a:r>
            <a:r>
              <a:rPr i="1" spc="-180" dirty="0">
                <a:latin typeface="Arial"/>
                <a:cs typeface="Arial"/>
              </a:rPr>
              <a:t>Tversky. </a:t>
            </a:r>
            <a:r>
              <a:rPr i="1" spc="-135" dirty="0">
                <a:latin typeface="Arial"/>
                <a:cs typeface="Arial"/>
              </a:rPr>
              <a:t>Memory </a:t>
            </a:r>
            <a:r>
              <a:rPr i="1" spc="-161" dirty="0">
                <a:latin typeface="Arial"/>
                <a:cs typeface="Arial"/>
              </a:rPr>
              <a:t>and </a:t>
            </a:r>
            <a:r>
              <a:rPr i="1" spc="-158" dirty="0">
                <a:latin typeface="Arial"/>
                <a:cs typeface="Arial"/>
              </a:rPr>
              <a:t>Cognition </a:t>
            </a:r>
            <a:r>
              <a:rPr i="1" spc="-86" dirty="0">
                <a:latin typeface="Arial"/>
                <a:cs typeface="Arial"/>
              </a:rPr>
              <a:t>27:6 </a:t>
            </a:r>
            <a:r>
              <a:rPr i="1" spc="-79" dirty="0">
                <a:latin typeface="Arial"/>
                <a:cs typeface="Arial"/>
              </a:rPr>
              <a:t>(1999),  </a:t>
            </a:r>
            <a:r>
              <a:rPr i="1" spc="-60" dirty="0">
                <a:latin typeface="Arial"/>
                <a:cs typeface="Arial"/>
              </a:rPr>
              <a:t>1073–1079.]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49531" y="506324"/>
            <a:ext cx="2541270" cy="1429703"/>
          </a:xfrm>
          <a:custGeom>
            <a:avLst/>
            <a:gdLst/>
            <a:ahLst/>
            <a:cxnLst/>
            <a:rect l="l" t="t" r="r" b="b"/>
            <a:pathLst>
              <a:path w="3388359" h="1906270">
                <a:moveTo>
                  <a:pt x="3388136" y="1906008"/>
                </a:moveTo>
                <a:lnTo>
                  <a:pt x="0" y="1906008"/>
                </a:lnTo>
                <a:lnTo>
                  <a:pt x="0" y="0"/>
                </a:lnTo>
                <a:lnTo>
                  <a:pt x="3388136" y="0"/>
                </a:lnTo>
                <a:lnTo>
                  <a:pt x="3388136" y="1906008"/>
                </a:lnTo>
                <a:close/>
              </a:path>
            </a:pathLst>
          </a:custGeom>
          <a:solidFill>
            <a:srgbClr val="F1F2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5949531" y="506324"/>
            <a:ext cx="2541270" cy="1429703"/>
          </a:xfrm>
          <a:custGeom>
            <a:avLst/>
            <a:gdLst/>
            <a:ahLst/>
            <a:cxnLst/>
            <a:rect l="l" t="t" r="r" b="b"/>
            <a:pathLst>
              <a:path w="3388359" h="1906270">
                <a:moveTo>
                  <a:pt x="3388136" y="1906008"/>
                </a:moveTo>
                <a:lnTo>
                  <a:pt x="0" y="1906008"/>
                </a:lnTo>
                <a:lnTo>
                  <a:pt x="0" y="0"/>
                </a:lnTo>
                <a:lnTo>
                  <a:pt x="3388136" y="0"/>
                </a:lnTo>
                <a:lnTo>
                  <a:pt x="3388136" y="1906008"/>
                </a:lnTo>
                <a:close/>
              </a:path>
            </a:pathLst>
          </a:custGeom>
          <a:ln w="10561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6424708" y="842801"/>
            <a:ext cx="549116" cy="1093470"/>
          </a:xfrm>
          <a:custGeom>
            <a:avLst/>
            <a:gdLst/>
            <a:ahLst/>
            <a:cxnLst/>
            <a:rect l="l" t="t" r="r" b="b"/>
            <a:pathLst>
              <a:path w="732154" h="1457960">
                <a:moveTo>
                  <a:pt x="731710" y="1457375"/>
                </a:moveTo>
                <a:lnTo>
                  <a:pt x="0" y="1457375"/>
                </a:lnTo>
                <a:lnTo>
                  <a:pt x="0" y="0"/>
                </a:lnTo>
                <a:lnTo>
                  <a:pt x="731710" y="0"/>
                </a:lnTo>
                <a:lnTo>
                  <a:pt x="731710" y="1457375"/>
                </a:lnTo>
                <a:close/>
              </a:path>
            </a:pathLst>
          </a:custGeom>
          <a:solidFill>
            <a:srgbClr val="D15627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7445578" y="633441"/>
            <a:ext cx="549116" cy="1302544"/>
          </a:xfrm>
          <a:custGeom>
            <a:avLst/>
            <a:gdLst/>
            <a:ahLst/>
            <a:cxnLst/>
            <a:rect l="l" t="t" r="r" b="b"/>
            <a:pathLst>
              <a:path w="732154" h="1736725">
                <a:moveTo>
                  <a:pt x="731608" y="1736521"/>
                </a:moveTo>
                <a:lnTo>
                  <a:pt x="0" y="1736521"/>
                </a:lnTo>
                <a:lnTo>
                  <a:pt x="0" y="0"/>
                </a:lnTo>
                <a:lnTo>
                  <a:pt x="731608" y="0"/>
                </a:lnTo>
                <a:lnTo>
                  <a:pt x="731608" y="1736521"/>
                </a:lnTo>
                <a:close/>
              </a:path>
            </a:pathLst>
          </a:custGeom>
          <a:solidFill>
            <a:srgbClr val="D15627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 txBox="1"/>
          <p:nvPr/>
        </p:nvSpPr>
        <p:spPr>
          <a:xfrm>
            <a:off x="6471081" y="1914068"/>
            <a:ext cx="496253" cy="201082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1238" spc="-86" dirty="0">
                <a:solidFill>
                  <a:srgbClr val="231F20"/>
                </a:solidFill>
                <a:latin typeface="Trebuchet MS"/>
                <a:cs typeface="Trebuchet MS"/>
              </a:rPr>
              <a:t>F</a:t>
            </a:r>
            <a:r>
              <a:rPr sz="1238" spc="-45" dirty="0">
                <a:solidFill>
                  <a:srgbClr val="231F20"/>
                </a:solidFill>
                <a:latin typeface="Trebuchet MS"/>
                <a:cs typeface="Trebuchet MS"/>
              </a:rPr>
              <a:t>emale</a:t>
            </a:r>
            <a:endParaRPr sz="1238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52408" y="1914068"/>
            <a:ext cx="340519" cy="201082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1238" spc="131" dirty="0">
                <a:solidFill>
                  <a:srgbClr val="231F20"/>
                </a:solidFill>
                <a:latin typeface="Trebuchet MS"/>
                <a:cs typeface="Trebuchet MS"/>
              </a:rPr>
              <a:t>M</a:t>
            </a:r>
            <a:r>
              <a:rPr sz="1238" spc="-60" dirty="0">
                <a:solidFill>
                  <a:srgbClr val="231F20"/>
                </a:solidFill>
                <a:latin typeface="Trebuchet MS"/>
                <a:cs typeface="Trebuchet MS"/>
              </a:rPr>
              <a:t>ale</a:t>
            </a:r>
            <a:endParaRPr sz="1238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11118" y="1708032"/>
            <a:ext cx="107156" cy="0"/>
          </a:xfrm>
          <a:custGeom>
            <a:avLst/>
            <a:gdLst/>
            <a:ahLst/>
            <a:cxnLst/>
            <a:rect l="l" t="t" r="r" b="b"/>
            <a:pathLst>
              <a:path w="142875">
                <a:moveTo>
                  <a:pt x="0" y="0"/>
                </a:moveTo>
                <a:lnTo>
                  <a:pt x="142278" y="0"/>
                </a:lnTo>
              </a:path>
            </a:pathLst>
          </a:custGeom>
          <a:ln w="1861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5555789" y="1649473"/>
            <a:ext cx="12383" cy="51911"/>
          </a:xfrm>
          <a:custGeom>
            <a:avLst/>
            <a:gdLst/>
            <a:ahLst/>
            <a:cxnLst/>
            <a:rect l="l" t="t" r="r" b="b"/>
            <a:pathLst>
              <a:path w="16509" h="69214">
                <a:moveTo>
                  <a:pt x="16027" y="0"/>
                </a:moveTo>
                <a:lnTo>
                  <a:pt x="0" y="0"/>
                </a:lnTo>
                <a:lnTo>
                  <a:pt x="0" y="68770"/>
                </a:lnTo>
                <a:lnTo>
                  <a:pt x="16027" y="68770"/>
                </a:lnTo>
                <a:lnTo>
                  <a:pt x="16027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5511118" y="1642500"/>
            <a:ext cx="107156" cy="0"/>
          </a:xfrm>
          <a:custGeom>
            <a:avLst/>
            <a:gdLst/>
            <a:ahLst/>
            <a:cxnLst/>
            <a:rect l="l" t="t" r="r" b="b"/>
            <a:pathLst>
              <a:path w="142875">
                <a:moveTo>
                  <a:pt x="0" y="0"/>
                </a:moveTo>
                <a:lnTo>
                  <a:pt x="142278" y="0"/>
                </a:lnTo>
              </a:path>
            </a:pathLst>
          </a:custGeom>
          <a:ln w="1859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5539615" y="1549984"/>
            <a:ext cx="79934" cy="675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5510965" y="1517161"/>
            <a:ext cx="107156" cy="17621"/>
          </a:xfrm>
          <a:custGeom>
            <a:avLst/>
            <a:gdLst/>
            <a:ahLst/>
            <a:cxnLst/>
            <a:rect l="l" t="t" r="r" b="b"/>
            <a:pathLst>
              <a:path w="142875" h="23494">
                <a:moveTo>
                  <a:pt x="142481" y="2108"/>
                </a:moveTo>
                <a:lnTo>
                  <a:pt x="40335" y="2108"/>
                </a:lnTo>
                <a:lnTo>
                  <a:pt x="40335" y="20675"/>
                </a:lnTo>
                <a:lnTo>
                  <a:pt x="142481" y="20675"/>
                </a:lnTo>
                <a:lnTo>
                  <a:pt x="142481" y="2108"/>
                </a:lnTo>
                <a:close/>
              </a:path>
              <a:path w="142875" h="23494">
                <a:moveTo>
                  <a:pt x="17945" y="0"/>
                </a:moveTo>
                <a:lnTo>
                  <a:pt x="5041" y="0"/>
                </a:lnTo>
                <a:lnTo>
                  <a:pt x="0" y="4622"/>
                </a:lnTo>
                <a:lnTo>
                  <a:pt x="0" y="18351"/>
                </a:lnTo>
                <a:lnTo>
                  <a:pt x="5245" y="22999"/>
                </a:lnTo>
                <a:lnTo>
                  <a:pt x="17945" y="22999"/>
                </a:lnTo>
                <a:lnTo>
                  <a:pt x="22987" y="18554"/>
                </a:lnTo>
                <a:lnTo>
                  <a:pt x="22987" y="4432"/>
                </a:lnTo>
                <a:lnTo>
                  <a:pt x="17945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5539625" y="1429445"/>
            <a:ext cx="111309" cy="716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5505431" y="1283046"/>
            <a:ext cx="114138" cy="1239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5507946" y="1173242"/>
            <a:ext cx="129064" cy="619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5539616" y="1086460"/>
            <a:ext cx="78200" cy="658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5539626" y="1008793"/>
            <a:ext cx="79943" cy="6049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5505431" y="927535"/>
            <a:ext cx="112394" cy="6524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5507936" y="739645"/>
            <a:ext cx="129064" cy="17075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 txBox="1"/>
          <p:nvPr/>
        </p:nvSpPr>
        <p:spPr>
          <a:xfrm>
            <a:off x="5731055" y="334798"/>
            <a:ext cx="161449" cy="1715342"/>
          </a:xfrm>
          <a:prstGeom prst="rect">
            <a:avLst/>
          </a:prstGeom>
        </p:spPr>
        <p:txBody>
          <a:bodyPr vert="horz" wrap="square" lIns="0" tIns="80963" rIns="0" bIns="0" rtlCol="0">
            <a:spAutoFit/>
          </a:bodyPr>
          <a:lstStyle/>
          <a:p>
            <a:pPr algn="ctr">
              <a:spcBef>
                <a:spcPts val="638"/>
              </a:spcBef>
            </a:pPr>
            <a:r>
              <a:rPr sz="1088" spc="-11" dirty="0">
                <a:solidFill>
                  <a:srgbClr val="231F20"/>
                </a:solidFill>
                <a:latin typeface="Trebuchet MS"/>
                <a:cs typeface="Trebuchet MS"/>
              </a:rPr>
              <a:t>60</a:t>
            </a:r>
            <a:endParaRPr sz="1088">
              <a:latin typeface="Trebuchet MS"/>
              <a:cs typeface="Trebuchet MS"/>
            </a:endParaRPr>
          </a:p>
          <a:p>
            <a:pPr algn="ctr">
              <a:spcBef>
                <a:spcPts val="566"/>
              </a:spcBef>
            </a:pPr>
            <a:r>
              <a:rPr sz="1088" spc="-11" dirty="0">
                <a:solidFill>
                  <a:srgbClr val="231F20"/>
                </a:solidFill>
                <a:latin typeface="Trebuchet MS"/>
                <a:cs typeface="Trebuchet MS"/>
              </a:rPr>
              <a:t>50</a:t>
            </a:r>
            <a:endParaRPr sz="1088">
              <a:latin typeface="Trebuchet MS"/>
              <a:cs typeface="Trebuchet MS"/>
            </a:endParaRPr>
          </a:p>
          <a:p>
            <a:pPr algn="ctr">
              <a:spcBef>
                <a:spcPts val="566"/>
              </a:spcBef>
            </a:pPr>
            <a:r>
              <a:rPr sz="1088" spc="-11" dirty="0">
                <a:solidFill>
                  <a:srgbClr val="231F20"/>
                </a:solidFill>
                <a:latin typeface="Trebuchet MS"/>
                <a:cs typeface="Trebuchet MS"/>
              </a:rPr>
              <a:t>40</a:t>
            </a:r>
            <a:endParaRPr sz="1088">
              <a:latin typeface="Trebuchet MS"/>
              <a:cs typeface="Trebuchet MS"/>
            </a:endParaRPr>
          </a:p>
          <a:p>
            <a:pPr algn="ctr">
              <a:spcBef>
                <a:spcPts val="566"/>
              </a:spcBef>
            </a:pPr>
            <a:r>
              <a:rPr sz="1088" spc="-11" dirty="0">
                <a:solidFill>
                  <a:srgbClr val="231F20"/>
                </a:solidFill>
                <a:latin typeface="Trebuchet MS"/>
                <a:cs typeface="Trebuchet MS"/>
              </a:rPr>
              <a:t>30</a:t>
            </a:r>
            <a:endParaRPr sz="1088">
              <a:latin typeface="Trebuchet MS"/>
              <a:cs typeface="Trebuchet MS"/>
            </a:endParaRPr>
          </a:p>
          <a:p>
            <a:pPr algn="ctr">
              <a:spcBef>
                <a:spcPts val="566"/>
              </a:spcBef>
            </a:pPr>
            <a:r>
              <a:rPr sz="1088" spc="-11" dirty="0">
                <a:solidFill>
                  <a:srgbClr val="231F20"/>
                </a:solidFill>
                <a:latin typeface="Trebuchet MS"/>
                <a:cs typeface="Trebuchet MS"/>
              </a:rPr>
              <a:t>20</a:t>
            </a:r>
            <a:endParaRPr sz="1088">
              <a:latin typeface="Trebuchet MS"/>
              <a:cs typeface="Trebuchet MS"/>
            </a:endParaRPr>
          </a:p>
          <a:p>
            <a:pPr algn="ctr">
              <a:spcBef>
                <a:spcPts val="566"/>
              </a:spcBef>
            </a:pPr>
            <a:r>
              <a:rPr sz="1088" spc="-11" dirty="0">
                <a:solidFill>
                  <a:srgbClr val="231F20"/>
                </a:solidFill>
                <a:latin typeface="Trebuchet MS"/>
                <a:cs typeface="Trebuchet MS"/>
              </a:rPr>
              <a:t>10</a:t>
            </a:r>
            <a:endParaRPr sz="1088">
              <a:latin typeface="Trebuchet MS"/>
              <a:cs typeface="Trebuchet MS"/>
            </a:endParaRPr>
          </a:p>
          <a:p>
            <a:pPr marL="70961" algn="ctr">
              <a:spcBef>
                <a:spcPts val="566"/>
              </a:spcBef>
            </a:pPr>
            <a:r>
              <a:rPr sz="1088" spc="-11" dirty="0">
                <a:solidFill>
                  <a:srgbClr val="231F20"/>
                </a:solidFill>
                <a:latin typeface="Trebuchet MS"/>
                <a:cs typeface="Trebuchet MS"/>
              </a:rPr>
              <a:t>0</a:t>
            </a:r>
            <a:endParaRPr sz="1088">
              <a:latin typeface="Trebuchet MS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902585" y="1935832"/>
            <a:ext cx="47149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573" y="0"/>
                </a:lnTo>
              </a:path>
            </a:pathLst>
          </a:custGeom>
          <a:ln w="10561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5902585" y="1689525"/>
            <a:ext cx="47149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573" y="0"/>
                </a:lnTo>
              </a:path>
            </a:pathLst>
          </a:custGeom>
          <a:ln w="10561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5902585" y="1464992"/>
            <a:ext cx="47149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573" y="0"/>
                </a:lnTo>
              </a:path>
            </a:pathLst>
          </a:custGeom>
          <a:ln w="10561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5902585" y="1218695"/>
            <a:ext cx="47149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573" y="0"/>
                </a:lnTo>
              </a:path>
            </a:pathLst>
          </a:custGeom>
          <a:ln w="10561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5902585" y="985961"/>
            <a:ext cx="47149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573" y="0"/>
                </a:lnTo>
              </a:path>
            </a:pathLst>
          </a:custGeom>
          <a:ln w="10561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5902585" y="739654"/>
            <a:ext cx="47149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573" y="0"/>
                </a:lnTo>
              </a:path>
            </a:pathLst>
          </a:custGeom>
          <a:ln w="10561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5902585" y="506320"/>
            <a:ext cx="47149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573" y="0"/>
                </a:lnTo>
              </a:path>
            </a:pathLst>
          </a:custGeom>
          <a:ln w="10561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9178363" y="506324"/>
            <a:ext cx="2541270" cy="1429703"/>
          </a:xfrm>
          <a:custGeom>
            <a:avLst/>
            <a:gdLst/>
            <a:ahLst/>
            <a:cxnLst/>
            <a:rect l="l" t="t" r="r" b="b"/>
            <a:pathLst>
              <a:path w="3388359" h="1906270">
                <a:moveTo>
                  <a:pt x="3388136" y="1906008"/>
                </a:moveTo>
                <a:lnTo>
                  <a:pt x="0" y="1906008"/>
                </a:lnTo>
                <a:lnTo>
                  <a:pt x="0" y="0"/>
                </a:lnTo>
                <a:lnTo>
                  <a:pt x="3388136" y="0"/>
                </a:lnTo>
                <a:lnTo>
                  <a:pt x="3388136" y="1906008"/>
                </a:lnTo>
                <a:close/>
              </a:path>
            </a:pathLst>
          </a:custGeom>
          <a:solidFill>
            <a:srgbClr val="F1F2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9178363" y="506324"/>
            <a:ext cx="2541270" cy="1429703"/>
          </a:xfrm>
          <a:custGeom>
            <a:avLst/>
            <a:gdLst/>
            <a:ahLst/>
            <a:cxnLst/>
            <a:rect l="l" t="t" r="r" b="b"/>
            <a:pathLst>
              <a:path w="3388359" h="1906270">
                <a:moveTo>
                  <a:pt x="3388136" y="1906008"/>
                </a:moveTo>
                <a:lnTo>
                  <a:pt x="0" y="1906008"/>
                </a:lnTo>
                <a:lnTo>
                  <a:pt x="0" y="0"/>
                </a:lnTo>
                <a:lnTo>
                  <a:pt x="3388136" y="0"/>
                </a:lnTo>
                <a:lnTo>
                  <a:pt x="3388136" y="1906008"/>
                </a:lnTo>
                <a:close/>
              </a:path>
            </a:pathLst>
          </a:custGeom>
          <a:ln w="10561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 txBox="1"/>
          <p:nvPr/>
        </p:nvSpPr>
        <p:spPr>
          <a:xfrm>
            <a:off x="9699897" y="1927315"/>
            <a:ext cx="496253" cy="201082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1238" spc="-86" dirty="0">
                <a:solidFill>
                  <a:srgbClr val="231F20"/>
                </a:solidFill>
                <a:latin typeface="Trebuchet MS"/>
                <a:cs typeface="Trebuchet MS"/>
              </a:rPr>
              <a:t>F</a:t>
            </a:r>
            <a:r>
              <a:rPr sz="1238" spc="-45" dirty="0">
                <a:solidFill>
                  <a:srgbClr val="231F20"/>
                </a:solidFill>
                <a:latin typeface="Trebuchet MS"/>
                <a:cs typeface="Trebuchet MS"/>
              </a:rPr>
              <a:t>emale</a:t>
            </a:r>
            <a:endParaRPr sz="1238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781224" y="1927315"/>
            <a:ext cx="340519" cy="201082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1238" spc="131" dirty="0">
                <a:solidFill>
                  <a:srgbClr val="231F20"/>
                </a:solidFill>
                <a:latin typeface="Trebuchet MS"/>
                <a:cs typeface="Trebuchet MS"/>
              </a:rPr>
              <a:t>M</a:t>
            </a:r>
            <a:r>
              <a:rPr sz="1238" spc="-60" dirty="0">
                <a:solidFill>
                  <a:srgbClr val="231F20"/>
                </a:solidFill>
                <a:latin typeface="Trebuchet MS"/>
                <a:cs typeface="Trebuchet MS"/>
              </a:rPr>
              <a:t>ale</a:t>
            </a:r>
            <a:endParaRPr sz="1238">
              <a:latin typeface="Trebuchet MS"/>
              <a:cs typeface="Trebuchet M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739969" y="1708032"/>
            <a:ext cx="107156" cy="0"/>
          </a:xfrm>
          <a:custGeom>
            <a:avLst/>
            <a:gdLst/>
            <a:ahLst/>
            <a:cxnLst/>
            <a:rect l="l" t="t" r="r" b="b"/>
            <a:pathLst>
              <a:path w="142875">
                <a:moveTo>
                  <a:pt x="0" y="0"/>
                </a:moveTo>
                <a:lnTo>
                  <a:pt x="142278" y="0"/>
                </a:lnTo>
              </a:path>
            </a:pathLst>
          </a:custGeom>
          <a:ln w="1861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8784640" y="1649473"/>
            <a:ext cx="12383" cy="51911"/>
          </a:xfrm>
          <a:custGeom>
            <a:avLst/>
            <a:gdLst/>
            <a:ahLst/>
            <a:cxnLst/>
            <a:rect l="l" t="t" r="r" b="b"/>
            <a:pathLst>
              <a:path w="16509" h="69214">
                <a:moveTo>
                  <a:pt x="16027" y="0"/>
                </a:moveTo>
                <a:lnTo>
                  <a:pt x="0" y="0"/>
                </a:lnTo>
                <a:lnTo>
                  <a:pt x="0" y="68770"/>
                </a:lnTo>
                <a:lnTo>
                  <a:pt x="16027" y="68770"/>
                </a:lnTo>
                <a:lnTo>
                  <a:pt x="16027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8739969" y="1642500"/>
            <a:ext cx="107156" cy="0"/>
          </a:xfrm>
          <a:custGeom>
            <a:avLst/>
            <a:gdLst/>
            <a:ahLst/>
            <a:cxnLst/>
            <a:rect l="l" t="t" r="r" b="b"/>
            <a:pathLst>
              <a:path w="142875">
                <a:moveTo>
                  <a:pt x="0" y="0"/>
                </a:moveTo>
                <a:lnTo>
                  <a:pt x="142278" y="0"/>
                </a:lnTo>
              </a:path>
            </a:pathLst>
          </a:custGeom>
          <a:ln w="1859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8768467" y="1549984"/>
            <a:ext cx="79934" cy="675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8739816" y="1517161"/>
            <a:ext cx="107156" cy="17621"/>
          </a:xfrm>
          <a:custGeom>
            <a:avLst/>
            <a:gdLst/>
            <a:ahLst/>
            <a:cxnLst/>
            <a:rect l="l" t="t" r="r" b="b"/>
            <a:pathLst>
              <a:path w="142875" h="23494">
                <a:moveTo>
                  <a:pt x="142468" y="2108"/>
                </a:moveTo>
                <a:lnTo>
                  <a:pt x="40322" y="2108"/>
                </a:lnTo>
                <a:lnTo>
                  <a:pt x="40322" y="20675"/>
                </a:lnTo>
                <a:lnTo>
                  <a:pt x="142468" y="20675"/>
                </a:lnTo>
                <a:lnTo>
                  <a:pt x="142468" y="2108"/>
                </a:lnTo>
                <a:close/>
              </a:path>
              <a:path w="142875" h="23494">
                <a:moveTo>
                  <a:pt x="17932" y="0"/>
                </a:moveTo>
                <a:lnTo>
                  <a:pt x="5041" y="0"/>
                </a:lnTo>
                <a:lnTo>
                  <a:pt x="0" y="4622"/>
                </a:lnTo>
                <a:lnTo>
                  <a:pt x="0" y="18351"/>
                </a:lnTo>
                <a:lnTo>
                  <a:pt x="5257" y="22999"/>
                </a:lnTo>
                <a:lnTo>
                  <a:pt x="17932" y="22999"/>
                </a:lnTo>
                <a:lnTo>
                  <a:pt x="22999" y="18554"/>
                </a:lnTo>
                <a:lnTo>
                  <a:pt x="22999" y="4432"/>
                </a:lnTo>
                <a:lnTo>
                  <a:pt x="17932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8768477" y="1429445"/>
            <a:ext cx="111309" cy="7169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8734282" y="1283046"/>
            <a:ext cx="114138" cy="1239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8736797" y="1173242"/>
            <a:ext cx="129063" cy="6193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8768467" y="1086460"/>
            <a:ext cx="78200" cy="658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8768477" y="1008793"/>
            <a:ext cx="79943" cy="6049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8734282" y="927535"/>
            <a:ext cx="112394" cy="6524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8736787" y="739645"/>
            <a:ext cx="129063" cy="17075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 txBox="1"/>
          <p:nvPr/>
        </p:nvSpPr>
        <p:spPr>
          <a:xfrm>
            <a:off x="8959871" y="334798"/>
            <a:ext cx="161449" cy="1715342"/>
          </a:xfrm>
          <a:prstGeom prst="rect">
            <a:avLst/>
          </a:prstGeom>
        </p:spPr>
        <p:txBody>
          <a:bodyPr vert="horz" wrap="square" lIns="0" tIns="80963" rIns="0" bIns="0" rtlCol="0">
            <a:spAutoFit/>
          </a:bodyPr>
          <a:lstStyle/>
          <a:p>
            <a:pPr algn="ctr">
              <a:spcBef>
                <a:spcPts val="638"/>
              </a:spcBef>
            </a:pPr>
            <a:r>
              <a:rPr sz="1088" spc="-11" dirty="0">
                <a:solidFill>
                  <a:srgbClr val="231F20"/>
                </a:solidFill>
                <a:latin typeface="Trebuchet MS"/>
                <a:cs typeface="Trebuchet MS"/>
              </a:rPr>
              <a:t>60</a:t>
            </a:r>
            <a:endParaRPr sz="1088">
              <a:latin typeface="Trebuchet MS"/>
              <a:cs typeface="Trebuchet MS"/>
            </a:endParaRPr>
          </a:p>
          <a:p>
            <a:pPr algn="ctr">
              <a:spcBef>
                <a:spcPts val="566"/>
              </a:spcBef>
            </a:pPr>
            <a:r>
              <a:rPr sz="1088" spc="-11" dirty="0">
                <a:solidFill>
                  <a:srgbClr val="231F20"/>
                </a:solidFill>
                <a:latin typeface="Trebuchet MS"/>
                <a:cs typeface="Trebuchet MS"/>
              </a:rPr>
              <a:t>50</a:t>
            </a:r>
            <a:endParaRPr sz="1088">
              <a:latin typeface="Trebuchet MS"/>
              <a:cs typeface="Trebuchet MS"/>
            </a:endParaRPr>
          </a:p>
          <a:p>
            <a:pPr algn="ctr">
              <a:spcBef>
                <a:spcPts val="566"/>
              </a:spcBef>
            </a:pPr>
            <a:r>
              <a:rPr sz="1088" spc="-11" dirty="0">
                <a:solidFill>
                  <a:srgbClr val="231F20"/>
                </a:solidFill>
                <a:latin typeface="Trebuchet MS"/>
                <a:cs typeface="Trebuchet MS"/>
              </a:rPr>
              <a:t>40</a:t>
            </a:r>
            <a:endParaRPr sz="1088">
              <a:latin typeface="Trebuchet MS"/>
              <a:cs typeface="Trebuchet MS"/>
            </a:endParaRPr>
          </a:p>
          <a:p>
            <a:pPr algn="ctr">
              <a:spcBef>
                <a:spcPts val="566"/>
              </a:spcBef>
            </a:pPr>
            <a:r>
              <a:rPr sz="1088" spc="-11" dirty="0">
                <a:solidFill>
                  <a:srgbClr val="231F20"/>
                </a:solidFill>
                <a:latin typeface="Trebuchet MS"/>
                <a:cs typeface="Trebuchet MS"/>
              </a:rPr>
              <a:t>30</a:t>
            </a:r>
            <a:endParaRPr sz="1088">
              <a:latin typeface="Trebuchet MS"/>
              <a:cs typeface="Trebuchet MS"/>
            </a:endParaRPr>
          </a:p>
          <a:p>
            <a:pPr algn="ctr">
              <a:spcBef>
                <a:spcPts val="566"/>
              </a:spcBef>
            </a:pPr>
            <a:r>
              <a:rPr sz="1088" spc="-11" dirty="0">
                <a:solidFill>
                  <a:srgbClr val="231F20"/>
                </a:solidFill>
                <a:latin typeface="Trebuchet MS"/>
                <a:cs typeface="Trebuchet MS"/>
              </a:rPr>
              <a:t>20</a:t>
            </a:r>
            <a:endParaRPr sz="1088">
              <a:latin typeface="Trebuchet MS"/>
              <a:cs typeface="Trebuchet MS"/>
            </a:endParaRPr>
          </a:p>
          <a:p>
            <a:pPr algn="ctr">
              <a:spcBef>
                <a:spcPts val="566"/>
              </a:spcBef>
            </a:pPr>
            <a:r>
              <a:rPr sz="1088" spc="-11" dirty="0">
                <a:solidFill>
                  <a:srgbClr val="231F20"/>
                </a:solidFill>
                <a:latin typeface="Trebuchet MS"/>
                <a:cs typeface="Trebuchet MS"/>
              </a:rPr>
              <a:t>10</a:t>
            </a:r>
            <a:endParaRPr sz="1088">
              <a:latin typeface="Trebuchet MS"/>
              <a:cs typeface="Trebuchet MS"/>
            </a:endParaRPr>
          </a:p>
          <a:p>
            <a:pPr marL="70961" algn="ctr">
              <a:spcBef>
                <a:spcPts val="566"/>
              </a:spcBef>
            </a:pPr>
            <a:r>
              <a:rPr sz="1088" spc="-11" dirty="0">
                <a:solidFill>
                  <a:srgbClr val="231F20"/>
                </a:solidFill>
                <a:latin typeface="Trebuchet MS"/>
                <a:cs typeface="Trebuchet MS"/>
              </a:rPr>
              <a:t>0</a:t>
            </a:r>
            <a:endParaRPr sz="1088">
              <a:latin typeface="Trebuchet MS"/>
              <a:cs typeface="Trebuchet M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9131437" y="1935832"/>
            <a:ext cx="47149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573" y="0"/>
                </a:lnTo>
              </a:path>
            </a:pathLst>
          </a:custGeom>
          <a:ln w="10561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9131437" y="1689525"/>
            <a:ext cx="47149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573" y="0"/>
                </a:lnTo>
              </a:path>
            </a:pathLst>
          </a:custGeom>
          <a:ln w="10561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9131437" y="1464992"/>
            <a:ext cx="47149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573" y="0"/>
                </a:lnTo>
              </a:path>
            </a:pathLst>
          </a:custGeom>
          <a:ln w="10561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9131437" y="1218695"/>
            <a:ext cx="47149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573" y="0"/>
                </a:lnTo>
              </a:path>
            </a:pathLst>
          </a:custGeom>
          <a:ln w="10561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9131437" y="985961"/>
            <a:ext cx="47149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573" y="0"/>
                </a:lnTo>
              </a:path>
            </a:pathLst>
          </a:custGeom>
          <a:ln w="10561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9131437" y="739654"/>
            <a:ext cx="47149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573" y="0"/>
                </a:lnTo>
              </a:path>
            </a:pathLst>
          </a:custGeom>
          <a:ln w="10561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9131437" y="506320"/>
            <a:ext cx="47149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573" y="0"/>
                </a:lnTo>
              </a:path>
            </a:pathLst>
          </a:custGeom>
          <a:ln w="10561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9898284" y="826360"/>
            <a:ext cx="59436" cy="5940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10937558" y="646681"/>
            <a:ext cx="59436" cy="5939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9926288" y="666607"/>
            <a:ext cx="1042988" cy="199549"/>
          </a:xfrm>
          <a:custGeom>
            <a:avLst/>
            <a:gdLst/>
            <a:ahLst/>
            <a:cxnLst/>
            <a:rect l="l" t="t" r="r" b="b"/>
            <a:pathLst>
              <a:path w="1390650" h="266065">
                <a:moveTo>
                  <a:pt x="1385696" y="0"/>
                </a:moveTo>
                <a:lnTo>
                  <a:pt x="0" y="239598"/>
                </a:lnTo>
                <a:lnTo>
                  <a:pt x="4444" y="265633"/>
                </a:lnTo>
                <a:lnTo>
                  <a:pt x="1390268" y="26060"/>
                </a:lnTo>
                <a:lnTo>
                  <a:pt x="1385696" y="0"/>
                </a:lnTo>
                <a:close/>
              </a:path>
            </a:pathLst>
          </a:custGeom>
          <a:solidFill>
            <a:srgbClr val="D15627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5949531" y="2531137"/>
            <a:ext cx="2541270" cy="1429703"/>
          </a:xfrm>
          <a:custGeom>
            <a:avLst/>
            <a:gdLst/>
            <a:ahLst/>
            <a:cxnLst/>
            <a:rect l="l" t="t" r="r" b="b"/>
            <a:pathLst>
              <a:path w="3388359" h="1906270">
                <a:moveTo>
                  <a:pt x="3388136" y="1906008"/>
                </a:moveTo>
                <a:lnTo>
                  <a:pt x="0" y="1906008"/>
                </a:lnTo>
                <a:lnTo>
                  <a:pt x="0" y="0"/>
                </a:lnTo>
                <a:lnTo>
                  <a:pt x="3388136" y="0"/>
                </a:lnTo>
                <a:lnTo>
                  <a:pt x="3388136" y="1906008"/>
                </a:lnTo>
                <a:close/>
              </a:path>
            </a:pathLst>
          </a:custGeom>
          <a:solidFill>
            <a:srgbClr val="F1F2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5949531" y="2531137"/>
            <a:ext cx="2541270" cy="1429703"/>
          </a:xfrm>
          <a:custGeom>
            <a:avLst/>
            <a:gdLst/>
            <a:ahLst/>
            <a:cxnLst/>
            <a:rect l="l" t="t" r="r" b="b"/>
            <a:pathLst>
              <a:path w="3388359" h="1906270">
                <a:moveTo>
                  <a:pt x="3388136" y="1906008"/>
                </a:moveTo>
                <a:lnTo>
                  <a:pt x="0" y="1906008"/>
                </a:lnTo>
                <a:lnTo>
                  <a:pt x="0" y="0"/>
                </a:lnTo>
                <a:lnTo>
                  <a:pt x="3388136" y="0"/>
                </a:lnTo>
                <a:lnTo>
                  <a:pt x="3388136" y="1906008"/>
                </a:lnTo>
                <a:close/>
              </a:path>
            </a:pathLst>
          </a:custGeom>
          <a:ln w="10561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6424708" y="2867615"/>
            <a:ext cx="549116" cy="1093470"/>
          </a:xfrm>
          <a:custGeom>
            <a:avLst/>
            <a:gdLst/>
            <a:ahLst/>
            <a:cxnLst/>
            <a:rect l="l" t="t" r="r" b="b"/>
            <a:pathLst>
              <a:path w="732154" h="1457960">
                <a:moveTo>
                  <a:pt x="731710" y="1457375"/>
                </a:moveTo>
                <a:lnTo>
                  <a:pt x="0" y="1457375"/>
                </a:lnTo>
                <a:lnTo>
                  <a:pt x="0" y="0"/>
                </a:lnTo>
                <a:lnTo>
                  <a:pt x="731710" y="0"/>
                </a:lnTo>
                <a:lnTo>
                  <a:pt x="731710" y="1457375"/>
                </a:lnTo>
                <a:close/>
              </a:path>
            </a:pathLst>
          </a:custGeom>
          <a:solidFill>
            <a:srgbClr val="D15627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7445578" y="2658246"/>
            <a:ext cx="549116" cy="1302544"/>
          </a:xfrm>
          <a:custGeom>
            <a:avLst/>
            <a:gdLst/>
            <a:ahLst/>
            <a:cxnLst/>
            <a:rect l="l" t="t" r="r" b="b"/>
            <a:pathLst>
              <a:path w="732154" h="1736725">
                <a:moveTo>
                  <a:pt x="731608" y="1736534"/>
                </a:moveTo>
                <a:lnTo>
                  <a:pt x="0" y="1736534"/>
                </a:lnTo>
                <a:lnTo>
                  <a:pt x="0" y="0"/>
                </a:lnTo>
                <a:lnTo>
                  <a:pt x="731608" y="0"/>
                </a:lnTo>
                <a:lnTo>
                  <a:pt x="731608" y="1736534"/>
                </a:lnTo>
                <a:close/>
              </a:path>
            </a:pathLst>
          </a:custGeom>
          <a:solidFill>
            <a:srgbClr val="D15627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 txBox="1"/>
          <p:nvPr/>
        </p:nvSpPr>
        <p:spPr>
          <a:xfrm>
            <a:off x="6253671" y="3938820"/>
            <a:ext cx="1856899" cy="201082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  <a:tabLst>
                <a:tab pos="1028700" algn="l"/>
              </a:tabLst>
            </a:pPr>
            <a:r>
              <a:rPr sz="1238" spc="-38" dirty="0">
                <a:solidFill>
                  <a:srgbClr val="231F20"/>
                </a:solidFill>
                <a:latin typeface="Trebuchet MS"/>
                <a:cs typeface="Trebuchet MS"/>
              </a:rPr>
              <a:t>10-year-olds	12-year-olds</a:t>
            </a:r>
            <a:endParaRPr sz="1238">
              <a:latin typeface="Trebuchet MS"/>
              <a:cs typeface="Trebuchet MS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5511118" y="3732847"/>
            <a:ext cx="107156" cy="0"/>
          </a:xfrm>
          <a:custGeom>
            <a:avLst/>
            <a:gdLst/>
            <a:ahLst/>
            <a:cxnLst/>
            <a:rect l="l" t="t" r="r" b="b"/>
            <a:pathLst>
              <a:path w="142875">
                <a:moveTo>
                  <a:pt x="0" y="0"/>
                </a:moveTo>
                <a:lnTo>
                  <a:pt x="142278" y="0"/>
                </a:lnTo>
              </a:path>
            </a:pathLst>
          </a:custGeom>
          <a:ln w="1861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5555789" y="3674278"/>
            <a:ext cx="12383" cy="51911"/>
          </a:xfrm>
          <a:custGeom>
            <a:avLst/>
            <a:gdLst/>
            <a:ahLst/>
            <a:cxnLst/>
            <a:rect l="l" t="t" r="r" b="b"/>
            <a:pathLst>
              <a:path w="16509" h="69214">
                <a:moveTo>
                  <a:pt x="16027" y="0"/>
                </a:moveTo>
                <a:lnTo>
                  <a:pt x="0" y="0"/>
                </a:lnTo>
                <a:lnTo>
                  <a:pt x="0" y="68783"/>
                </a:lnTo>
                <a:lnTo>
                  <a:pt x="16027" y="68783"/>
                </a:lnTo>
                <a:lnTo>
                  <a:pt x="16027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5511118" y="3667310"/>
            <a:ext cx="107156" cy="0"/>
          </a:xfrm>
          <a:custGeom>
            <a:avLst/>
            <a:gdLst/>
            <a:ahLst/>
            <a:cxnLst/>
            <a:rect l="l" t="t" r="r" b="b"/>
            <a:pathLst>
              <a:path w="142875">
                <a:moveTo>
                  <a:pt x="0" y="0"/>
                </a:moveTo>
                <a:lnTo>
                  <a:pt x="142278" y="0"/>
                </a:lnTo>
              </a:path>
            </a:pathLst>
          </a:custGeom>
          <a:ln w="1858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5539615" y="3574790"/>
            <a:ext cx="79934" cy="6760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5510965" y="3541957"/>
            <a:ext cx="107156" cy="17621"/>
          </a:xfrm>
          <a:custGeom>
            <a:avLst/>
            <a:gdLst/>
            <a:ahLst/>
            <a:cxnLst/>
            <a:rect l="l" t="t" r="r" b="b"/>
            <a:pathLst>
              <a:path w="142875" h="23495">
                <a:moveTo>
                  <a:pt x="142481" y="2133"/>
                </a:moveTo>
                <a:lnTo>
                  <a:pt x="40335" y="2133"/>
                </a:lnTo>
                <a:lnTo>
                  <a:pt x="40335" y="20688"/>
                </a:lnTo>
                <a:lnTo>
                  <a:pt x="142481" y="20688"/>
                </a:lnTo>
                <a:lnTo>
                  <a:pt x="142481" y="2133"/>
                </a:lnTo>
                <a:close/>
              </a:path>
              <a:path w="142875" h="23495">
                <a:moveTo>
                  <a:pt x="17945" y="0"/>
                </a:moveTo>
                <a:lnTo>
                  <a:pt x="5041" y="0"/>
                </a:lnTo>
                <a:lnTo>
                  <a:pt x="0" y="4635"/>
                </a:lnTo>
                <a:lnTo>
                  <a:pt x="0" y="18364"/>
                </a:lnTo>
                <a:lnTo>
                  <a:pt x="5245" y="23012"/>
                </a:lnTo>
                <a:lnTo>
                  <a:pt x="17945" y="23012"/>
                </a:lnTo>
                <a:lnTo>
                  <a:pt x="22987" y="18580"/>
                </a:lnTo>
                <a:lnTo>
                  <a:pt x="22987" y="4432"/>
                </a:lnTo>
                <a:lnTo>
                  <a:pt x="17945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5539625" y="3454251"/>
            <a:ext cx="111309" cy="7170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5505431" y="3307851"/>
            <a:ext cx="114138" cy="12399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5507946" y="3198047"/>
            <a:ext cx="129064" cy="6193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5539616" y="3111265"/>
            <a:ext cx="78200" cy="6586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5539626" y="3033598"/>
            <a:ext cx="79943" cy="6049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5505431" y="2952349"/>
            <a:ext cx="112394" cy="6524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5507936" y="2764460"/>
            <a:ext cx="129064" cy="17075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 txBox="1"/>
          <p:nvPr/>
        </p:nvSpPr>
        <p:spPr>
          <a:xfrm>
            <a:off x="5731055" y="2359566"/>
            <a:ext cx="161449" cy="1715342"/>
          </a:xfrm>
          <a:prstGeom prst="rect">
            <a:avLst/>
          </a:prstGeom>
        </p:spPr>
        <p:txBody>
          <a:bodyPr vert="horz" wrap="square" lIns="0" tIns="80963" rIns="0" bIns="0" rtlCol="0">
            <a:spAutoFit/>
          </a:bodyPr>
          <a:lstStyle/>
          <a:p>
            <a:pPr algn="ctr">
              <a:spcBef>
                <a:spcPts val="638"/>
              </a:spcBef>
            </a:pPr>
            <a:r>
              <a:rPr sz="1088" spc="-11" dirty="0">
                <a:solidFill>
                  <a:srgbClr val="231F20"/>
                </a:solidFill>
                <a:latin typeface="Trebuchet MS"/>
                <a:cs typeface="Trebuchet MS"/>
              </a:rPr>
              <a:t>60</a:t>
            </a:r>
            <a:endParaRPr sz="1088">
              <a:latin typeface="Trebuchet MS"/>
              <a:cs typeface="Trebuchet MS"/>
            </a:endParaRPr>
          </a:p>
          <a:p>
            <a:pPr algn="ctr">
              <a:spcBef>
                <a:spcPts val="566"/>
              </a:spcBef>
            </a:pPr>
            <a:r>
              <a:rPr sz="1088" spc="-11" dirty="0">
                <a:solidFill>
                  <a:srgbClr val="231F20"/>
                </a:solidFill>
                <a:latin typeface="Trebuchet MS"/>
                <a:cs typeface="Trebuchet MS"/>
              </a:rPr>
              <a:t>50</a:t>
            </a:r>
            <a:endParaRPr sz="1088">
              <a:latin typeface="Trebuchet MS"/>
              <a:cs typeface="Trebuchet MS"/>
            </a:endParaRPr>
          </a:p>
          <a:p>
            <a:pPr algn="ctr">
              <a:spcBef>
                <a:spcPts val="566"/>
              </a:spcBef>
            </a:pPr>
            <a:r>
              <a:rPr sz="1088" spc="-11" dirty="0">
                <a:solidFill>
                  <a:srgbClr val="231F20"/>
                </a:solidFill>
                <a:latin typeface="Trebuchet MS"/>
                <a:cs typeface="Trebuchet MS"/>
              </a:rPr>
              <a:t>40</a:t>
            </a:r>
            <a:endParaRPr sz="1088">
              <a:latin typeface="Trebuchet MS"/>
              <a:cs typeface="Trebuchet MS"/>
            </a:endParaRPr>
          </a:p>
          <a:p>
            <a:pPr algn="ctr">
              <a:spcBef>
                <a:spcPts val="566"/>
              </a:spcBef>
            </a:pPr>
            <a:r>
              <a:rPr sz="1088" spc="-11" dirty="0">
                <a:solidFill>
                  <a:srgbClr val="231F20"/>
                </a:solidFill>
                <a:latin typeface="Trebuchet MS"/>
                <a:cs typeface="Trebuchet MS"/>
              </a:rPr>
              <a:t>30</a:t>
            </a:r>
            <a:endParaRPr sz="1088">
              <a:latin typeface="Trebuchet MS"/>
              <a:cs typeface="Trebuchet MS"/>
            </a:endParaRPr>
          </a:p>
          <a:p>
            <a:pPr algn="ctr">
              <a:spcBef>
                <a:spcPts val="566"/>
              </a:spcBef>
            </a:pPr>
            <a:r>
              <a:rPr sz="1088" spc="-11" dirty="0">
                <a:solidFill>
                  <a:srgbClr val="231F20"/>
                </a:solidFill>
                <a:latin typeface="Trebuchet MS"/>
                <a:cs typeface="Trebuchet MS"/>
              </a:rPr>
              <a:t>20</a:t>
            </a:r>
            <a:endParaRPr sz="1088">
              <a:latin typeface="Trebuchet MS"/>
              <a:cs typeface="Trebuchet MS"/>
            </a:endParaRPr>
          </a:p>
          <a:p>
            <a:pPr algn="ctr">
              <a:spcBef>
                <a:spcPts val="566"/>
              </a:spcBef>
            </a:pPr>
            <a:r>
              <a:rPr sz="1088" spc="-11" dirty="0">
                <a:solidFill>
                  <a:srgbClr val="231F20"/>
                </a:solidFill>
                <a:latin typeface="Trebuchet MS"/>
                <a:cs typeface="Trebuchet MS"/>
              </a:rPr>
              <a:t>10</a:t>
            </a:r>
            <a:endParaRPr sz="1088">
              <a:latin typeface="Trebuchet MS"/>
              <a:cs typeface="Trebuchet MS"/>
            </a:endParaRPr>
          </a:p>
          <a:p>
            <a:pPr marL="70961" algn="ctr">
              <a:spcBef>
                <a:spcPts val="566"/>
              </a:spcBef>
            </a:pPr>
            <a:r>
              <a:rPr sz="1088" spc="-11" dirty="0">
                <a:solidFill>
                  <a:srgbClr val="231F20"/>
                </a:solidFill>
                <a:latin typeface="Trebuchet MS"/>
                <a:cs typeface="Trebuchet MS"/>
              </a:rPr>
              <a:t>0</a:t>
            </a:r>
            <a:endParaRPr sz="1088">
              <a:latin typeface="Trebuchet MS"/>
              <a:cs typeface="Trebuchet MS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5902585" y="3960647"/>
            <a:ext cx="47149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573" y="0"/>
                </a:lnTo>
              </a:path>
            </a:pathLst>
          </a:custGeom>
          <a:ln w="10561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5902585" y="3714340"/>
            <a:ext cx="47149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573" y="0"/>
                </a:lnTo>
              </a:path>
            </a:pathLst>
          </a:custGeom>
          <a:ln w="10561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5902585" y="3489807"/>
            <a:ext cx="47149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573" y="0"/>
                </a:lnTo>
              </a:path>
            </a:pathLst>
          </a:custGeom>
          <a:ln w="10561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5902585" y="3243500"/>
            <a:ext cx="47149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573" y="0"/>
                </a:lnTo>
              </a:path>
            </a:pathLst>
          </a:custGeom>
          <a:ln w="10561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5902585" y="3010766"/>
            <a:ext cx="47149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573" y="0"/>
                </a:lnTo>
              </a:path>
            </a:pathLst>
          </a:custGeom>
          <a:ln w="10561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5902585" y="2764460"/>
            <a:ext cx="47149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573" y="0"/>
                </a:lnTo>
              </a:path>
            </a:pathLst>
          </a:custGeom>
          <a:ln w="10561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5902585" y="2531135"/>
            <a:ext cx="47149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573" y="0"/>
                </a:lnTo>
              </a:path>
            </a:pathLst>
          </a:custGeom>
          <a:ln w="10561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9178363" y="2531137"/>
            <a:ext cx="2541270" cy="1429703"/>
          </a:xfrm>
          <a:custGeom>
            <a:avLst/>
            <a:gdLst/>
            <a:ahLst/>
            <a:cxnLst/>
            <a:rect l="l" t="t" r="r" b="b"/>
            <a:pathLst>
              <a:path w="3388359" h="1906270">
                <a:moveTo>
                  <a:pt x="3388136" y="1906008"/>
                </a:moveTo>
                <a:lnTo>
                  <a:pt x="0" y="1906008"/>
                </a:lnTo>
                <a:lnTo>
                  <a:pt x="0" y="0"/>
                </a:lnTo>
                <a:lnTo>
                  <a:pt x="3388136" y="0"/>
                </a:lnTo>
                <a:lnTo>
                  <a:pt x="3388136" y="1906008"/>
                </a:lnTo>
                <a:close/>
              </a:path>
            </a:pathLst>
          </a:custGeom>
          <a:solidFill>
            <a:srgbClr val="F1F2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9178363" y="2531137"/>
            <a:ext cx="2541270" cy="1429703"/>
          </a:xfrm>
          <a:custGeom>
            <a:avLst/>
            <a:gdLst/>
            <a:ahLst/>
            <a:cxnLst/>
            <a:rect l="l" t="t" r="r" b="b"/>
            <a:pathLst>
              <a:path w="3388359" h="1906270">
                <a:moveTo>
                  <a:pt x="3388136" y="1906008"/>
                </a:moveTo>
                <a:lnTo>
                  <a:pt x="0" y="1906008"/>
                </a:lnTo>
                <a:lnTo>
                  <a:pt x="0" y="0"/>
                </a:lnTo>
                <a:lnTo>
                  <a:pt x="3388136" y="0"/>
                </a:lnTo>
                <a:lnTo>
                  <a:pt x="3388136" y="1906008"/>
                </a:lnTo>
                <a:close/>
              </a:path>
            </a:pathLst>
          </a:custGeom>
          <a:ln w="10561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8739969" y="3732847"/>
            <a:ext cx="107156" cy="0"/>
          </a:xfrm>
          <a:custGeom>
            <a:avLst/>
            <a:gdLst/>
            <a:ahLst/>
            <a:cxnLst/>
            <a:rect l="l" t="t" r="r" b="b"/>
            <a:pathLst>
              <a:path w="142875">
                <a:moveTo>
                  <a:pt x="0" y="0"/>
                </a:moveTo>
                <a:lnTo>
                  <a:pt x="142278" y="0"/>
                </a:lnTo>
              </a:path>
            </a:pathLst>
          </a:custGeom>
          <a:ln w="1861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8784640" y="3674278"/>
            <a:ext cx="12383" cy="51911"/>
          </a:xfrm>
          <a:custGeom>
            <a:avLst/>
            <a:gdLst/>
            <a:ahLst/>
            <a:cxnLst/>
            <a:rect l="l" t="t" r="r" b="b"/>
            <a:pathLst>
              <a:path w="16509" h="69214">
                <a:moveTo>
                  <a:pt x="16027" y="0"/>
                </a:moveTo>
                <a:lnTo>
                  <a:pt x="0" y="0"/>
                </a:lnTo>
                <a:lnTo>
                  <a:pt x="0" y="68783"/>
                </a:lnTo>
                <a:lnTo>
                  <a:pt x="16027" y="68783"/>
                </a:lnTo>
                <a:lnTo>
                  <a:pt x="16027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8739969" y="3667310"/>
            <a:ext cx="107156" cy="0"/>
          </a:xfrm>
          <a:custGeom>
            <a:avLst/>
            <a:gdLst/>
            <a:ahLst/>
            <a:cxnLst/>
            <a:rect l="l" t="t" r="r" b="b"/>
            <a:pathLst>
              <a:path w="142875">
                <a:moveTo>
                  <a:pt x="0" y="0"/>
                </a:moveTo>
                <a:lnTo>
                  <a:pt x="142278" y="0"/>
                </a:lnTo>
              </a:path>
            </a:pathLst>
          </a:custGeom>
          <a:ln w="1858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8768467" y="3574790"/>
            <a:ext cx="79934" cy="6760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8739816" y="3541957"/>
            <a:ext cx="107156" cy="17621"/>
          </a:xfrm>
          <a:custGeom>
            <a:avLst/>
            <a:gdLst/>
            <a:ahLst/>
            <a:cxnLst/>
            <a:rect l="l" t="t" r="r" b="b"/>
            <a:pathLst>
              <a:path w="142875" h="23495">
                <a:moveTo>
                  <a:pt x="142468" y="2133"/>
                </a:moveTo>
                <a:lnTo>
                  <a:pt x="40322" y="2133"/>
                </a:lnTo>
                <a:lnTo>
                  <a:pt x="40322" y="20688"/>
                </a:lnTo>
                <a:lnTo>
                  <a:pt x="142468" y="20688"/>
                </a:lnTo>
                <a:lnTo>
                  <a:pt x="142468" y="2133"/>
                </a:lnTo>
                <a:close/>
              </a:path>
              <a:path w="142875" h="23495">
                <a:moveTo>
                  <a:pt x="17932" y="0"/>
                </a:moveTo>
                <a:lnTo>
                  <a:pt x="5041" y="0"/>
                </a:lnTo>
                <a:lnTo>
                  <a:pt x="0" y="4635"/>
                </a:lnTo>
                <a:lnTo>
                  <a:pt x="0" y="18364"/>
                </a:lnTo>
                <a:lnTo>
                  <a:pt x="5257" y="23012"/>
                </a:lnTo>
                <a:lnTo>
                  <a:pt x="17932" y="23012"/>
                </a:lnTo>
                <a:lnTo>
                  <a:pt x="22999" y="18580"/>
                </a:lnTo>
                <a:lnTo>
                  <a:pt x="22999" y="4432"/>
                </a:lnTo>
                <a:lnTo>
                  <a:pt x="17932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8768477" y="3454251"/>
            <a:ext cx="111309" cy="7170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8734282" y="3307851"/>
            <a:ext cx="114138" cy="12399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8736797" y="3198047"/>
            <a:ext cx="129063" cy="6193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8768467" y="3111265"/>
            <a:ext cx="78200" cy="65865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8768477" y="3033598"/>
            <a:ext cx="79943" cy="6049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8734282" y="2952349"/>
            <a:ext cx="112394" cy="6524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8736787" y="2764460"/>
            <a:ext cx="129063" cy="17075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 txBox="1"/>
          <p:nvPr/>
        </p:nvSpPr>
        <p:spPr>
          <a:xfrm>
            <a:off x="8959871" y="2359566"/>
            <a:ext cx="161449" cy="1715342"/>
          </a:xfrm>
          <a:prstGeom prst="rect">
            <a:avLst/>
          </a:prstGeom>
        </p:spPr>
        <p:txBody>
          <a:bodyPr vert="horz" wrap="square" lIns="0" tIns="80963" rIns="0" bIns="0" rtlCol="0">
            <a:spAutoFit/>
          </a:bodyPr>
          <a:lstStyle/>
          <a:p>
            <a:pPr algn="ctr">
              <a:spcBef>
                <a:spcPts val="638"/>
              </a:spcBef>
            </a:pPr>
            <a:r>
              <a:rPr sz="1088" spc="-11" dirty="0">
                <a:solidFill>
                  <a:srgbClr val="231F20"/>
                </a:solidFill>
                <a:latin typeface="Trebuchet MS"/>
                <a:cs typeface="Trebuchet MS"/>
              </a:rPr>
              <a:t>60</a:t>
            </a:r>
            <a:endParaRPr sz="1088">
              <a:latin typeface="Trebuchet MS"/>
              <a:cs typeface="Trebuchet MS"/>
            </a:endParaRPr>
          </a:p>
          <a:p>
            <a:pPr algn="ctr">
              <a:spcBef>
                <a:spcPts val="566"/>
              </a:spcBef>
            </a:pPr>
            <a:r>
              <a:rPr sz="1088" spc="-11" dirty="0">
                <a:solidFill>
                  <a:srgbClr val="231F20"/>
                </a:solidFill>
                <a:latin typeface="Trebuchet MS"/>
                <a:cs typeface="Trebuchet MS"/>
              </a:rPr>
              <a:t>50</a:t>
            </a:r>
            <a:endParaRPr sz="1088">
              <a:latin typeface="Trebuchet MS"/>
              <a:cs typeface="Trebuchet MS"/>
            </a:endParaRPr>
          </a:p>
          <a:p>
            <a:pPr algn="ctr">
              <a:spcBef>
                <a:spcPts val="566"/>
              </a:spcBef>
            </a:pPr>
            <a:r>
              <a:rPr sz="1088" spc="-11" dirty="0">
                <a:solidFill>
                  <a:srgbClr val="231F20"/>
                </a:solidFill>
                <a:latin typeface="Trebuchet MS"/>
                <a:cs typeface="Trebuchet MS"/>
              </a:rPr>
              <a:t>40</a:t>
            </a:r>
            <a:endParaRPr sz="1088">
              <a:latin typeface="Trebuchet MS"/>
              <a:cs typeface="Trebuchet MS"/>
            </a:endParaRPr>
          </a:p>
          <a:p>
            <a:pPr algn="ctr">
              <a:spcBef>
                <a:spcPts val="566"/>
              </a:spcBef>
            </a:pPr>
            <a:r>
              <a:rPr sz="1088" spc="-11" dirty="0">
                <a:solidFill>
                  <a:srgbClr val="231F20"/>
                </a:solidFill>
                <a:latin typeface="Trebuchet MS"/>
                <a:cs typeface="Trebuchet MS"/>
              </a:rPr>
              <a:t>30</a:t>
            </a:r>
            <a:endParaRPr sz="1088">
              <a:latin typeface="Trebuchet MS"/>
              <a:cs typeface="Trebuchet MS"/>
            </a:endParaRPr>
          </a:p>
          <a:p>
            <a:pPr algn="ctr">
              <a:spcBef>
                <a:spcPts val="566"/>
              </a:spcBef>
            </a:pPr>
            <a:r>
              <a:rPr sz="1088" spc="-11" dirty="0">
                <a:solidFill>
                  <a:srgbClr val="231F20"/>
                </a:solidFill>
                <a:latin typeface="Trebuchet MS"/>
                <a:cs typeface="Trebuchet MS"/>
              </a:rPr>
              <a:t>20</a:t>
            </a:r>
            <a:endParaRPr sz="1088">
              <a:latin typeface="Trebuchet MS"/>
              <a:cs typeface="Trebuchet MS"/>
            </a:endParaRPr>
          </a:p>
          <a:p>
            <a:pPr algn="ctr">
              <a:spcBef>
                <a:spcPts val="566"/>
              </a:spcBef>
            </a:pPr>
            <a:r>
              <a:rPr sz="1088" spc="-11" dirty="0">
                <a:solidFill>
                  <a:srgbClr val="231F20"/>
                </a:solidFill>
                <a:latin typeface="Trebuchet MS"/>
                <a:cs typeface="Trebuchet MS"/>
              </a:rPr>
              <a:t>10</a:t>
            </a:r>
            <a:endParaRPr sz="1088">
              <a:latin typeface="Trebuchet MS"/>
              <a:cs typeface="Trebuchet MS"/>
            </a:endParaRPr>
          </a:p>
          <a:p>
            <a:pPr marL="70961" algn="ctr">
              <a:spcBef>
                <a:spcPts val="566"/>
              </a:spcBef>
            </a:pPr>
            <a:r>
              <a:rPr sz="1088" spc="-11" dirty="0">
                <a:solidFill>
                  <a:srgbClr val="231F20"/>
                </a:solidFill>
                <a:latin typeface="Trebuchet MS"/>
                <a:cs typeface="Trebuchet MS"/>
              </a:rPr>
              <a:t>0</a:t>
            </a:r>
            <a:endParaRPr sz="1088">
              <a:latin typeface="Trebuchet MS"/>
              <a:cs typeface="Trebuchet MS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9131437" y="3960647"/>
            <a:ext cx="47149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573" y="0"/>
                </a:lnTo>
              </a:path>
            </a:pathLst>
          </a:custGeom>
          <a:ln w="10561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9131437" y="3714340"/>
            <a:ext cx="47149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573" y="0"/>
                </a:lnTo>
              </a:path>
            </a:pathLst>
          </a:custGeom>
          <a:ln w="10561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9131437" y="3489807"/>
            <a:ext cx="47149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573" y="0"/>
                </a:lnTo>
              </a:path>
            </a:pathLst>
          </a:custGeom>
          <a:ln w="10561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9131437" y="3243500"/>
            <a:ext cx="47149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573" y="0"/>
                </a:lnTo>
              </a:path>
            </a:pathLst>
          </a:custGeom>
          <a:ln w="10561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9131437" y="3010766"/>
            <a:ext cx="47149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573" y="0"/>
                </a:lnTo>
              </a:path>
            </a:pathLst>
          </a:custGeom>
          <a:ln w="10561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9131437" y="2764460"/>
            <a:ext cx="47149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573" y="0"/>
                </a:lnTo>
              </a:path>
            </a:pathLst>
          </a:custGeom>
          <a:ln w="10561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9131437" y="2531135"/>
            <a:ext cx="47149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573" y="0"/>
                </a:lnTo>
              </a:path>
            </a:pathLst>
          </a:custGeom>
          <a:ln w="10561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9898284" y="2851176"/>
            <a:ext cx="59436" cy="5940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10937558" y="2671486"/>
            <a:ext cx="59436" cy="5940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9926288" y="2691412"/>
            <a:ext cx="1042988" cy="199549"/>
          </a:xfrm>
          <a:custGeom>
            <a:avLst/>
            <a:gdLst/>
            <a:ahLst/>
            <a:cxnLst/>
            <a:rect l="l" t="t" r="r" b="b"/>
            <a:pathLst>
              <a:path w="1390650" h="266064">
                <a:moveTo>
                  <a:pt x="1385696" y="0"/>
                </a:moveTo>
                <a:lnTo>
                  <a:pt x="0" y="239610"/>
                </a:lnTo>
                <a:lnTo>
                  <a:pt x="4444" y="265645"/>
                </a:lnTo>
                <a:lnTo>
                  <a:pt x="1390268" y="26060"/>
                </a:lnTo>
                <a:lnTo>
                  <a:pt x="1385696" y="0"/>
                </a:lnTo>
                <a:close/>
              </a:path>
            </a:pathLst>
          </a:custGeom>
          <a:solidFill>
            <a:srgbClr val="D15627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 txBox="1"/>
          <p:nvPr/>
        </p:nvSpPr>
        <p:spPr>
          <a:xfrm>
            <a:off x="9554573" y="3952067"/>
            <a:ext cx="1856899" cy="201082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  <a:tabLst>
                <a:tab pos="1028700" algn="l"/>
              </a:tabLst>
            </a:pPr>
            <a:r>
              <a:rPr sz="1238" spc="-38" dirty="0">
                <a:solidFill>
                  <a:srgbClr val="231F20"/>
                </a:solidFill>
                <a:latin typeface="Trebuchet MS"/>
                <a:cs typeface="Trebuchet MS"/>
              </a:rPr>
              <a:t>10-year-olds	12-year-olds</a:t>
            </a:r>
            <a:endParaRPr sz="1238">
              <a:latin typeface="Trebuchet MS"/>
              <a:cs typeface="Trebuchet MS"/>
            </a:endParaRPr>
          </a:p>
        </p:txBody>
      </p:sp>
      <p:sp>
        <p:nvSpPr>
          <p:cNvPr id="109" name="object 109"/>
          <p:cNvSpPr txBox="1">
            <a:spLocks noGrp="1"/>
          </p:cNvSpPr>
          <p:nvPr>
            <p:ph type="sldNum" sz="quarter" idx="7"/>
          </p:nvPr>
        </p:nvSpPr>
        <p:spPr>
          <a:xfrm>
            <a:off x="15798800" y="8711207"/>
            <a:ext cx="228600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0">
              <a:lnSpc>
                <a:spcPts val="1248"/>
              </a:lnSpc>
            </a:pPr>
            <a:fld id="{81D60167-4931-47E6-BA6A-407CBD079E47}" type="slidenum">
              <a:rPr lang="en-US" spc="-80" smtClean="0"/>
              <a:pPr marL="114300">
                <a:lnSpc>
                  <a:spcPts val="1664"/>
                </a:lnSpc>
              </a:pPr>
              <a:t>15</a:t>
            </a:fld>
            <a:endParaRPr spc="-6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8BDF52CF-36B9-41D6-AF7D-726DE75FF54D}"/>
                  </a:ext>
                </a:extLst>
              </p14:cNvPr>
              <p14:cNvContentPartPr/>
              <p14:nvPr/>
            </p14:nvContentPartPr>
            <p14:xfrm>
              <a:off x="9283680" y="2552760"/>
              <a:ext cx="2026080" cy="74952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8BDF52CF-36B9-41D6-AF7D-726DE75FF54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274320" y="2543400"/>
                <a:ext cx="2044800" cy="768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71AE9-0D87-40AF-8F86-23819871F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86403-E159-4C52-92B6-90775B085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https://youtu.be/GjouT1ihpCE?t=62</a:t>
            </a:r>
            <a:endParaRPr lang="en-US" dirty="0"/>
          </a:p>
          <a:p>
            <a:r>
              <a:rPr lang="en-US">
                <a:hlinkClick r:id="rId3"/>
              </a:rPr>
              <a:t>https://youtu.be/iGlLLzw5_KM?t=7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78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376" y="97399"/>
            <a:ext cx="1956911" cy="540533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3450" spc="-45" dirty="0">
                <a:latin typeface="Arial"/>
                <a:cs typeface="Arial"/>
              </a:rPr>
              <a:t>Chart</a:t>
            </a:r>
            <a:r>
              <a:rPr sz="3450" spc="-68" dirty="0">
                <a:latin typeface="Arial"/>
                <a:cs typeface="Arial"/>
              </a:rPr>
              <a:t> </a:t>
            </a:r>
            <a:r>
              <a:rPr sz="3450" spc="-304" dirty="0">
                <a:latin typeface="Arial"/>
                <a:cs typeface="Arial"/>
              </a:rPr>
              <a:t>axes</a:t>
            </a:r>
            <a:endParaRPr sz="34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3375" y="742750"/>
            <a:ext cx="4415790" cy="393447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66700" indent="-257175">
              <a:spcBef>
                <a:spcPts val="675"/>
              </a:spcBef>
              <a:buChar char="•"/>
              <a:tabLst>
                <a:tab pos="266700" algn="l"/>
                <a:tab pos="2224088" algn="l"/>
                <a:tab pos="2560320" algn="l"/>
              </a:tabLst>
            </a:pPr>
            <a:r>
              <a:rPr sz="3000" spc="-150" dirty="0">
                <a:latin typeface="Arial"/>
                <a:cs typeface="Arial"/>
              </a:rPr>
              <a:t>labelled</a:t>
            </a:r>
            <a:r>
              <a:rPr sz="3000" dirty="0">
                <a:latin typeface="Arial"/>
                <a:cs typeface="Arial"/>
              </a:rPr>
              <a:t> </a:t>
            </a:r>
            <a:r>
              <a:rPr sz="3000" spc="-188" dirty="0">
                <a:latin typeface="Arial"/>
                <a:cs typeface="Arial"/>
              </a:rPr>
              <a:t>axis	</a:t>
            </a:r>
            <a:r>
              <a:rPr sz="3000" spc="-180" dirty="0">
                <a:latin typeface="Arial"/>
                <a:cs typeface="Arial"/>
              </a:rPr>
              <a:t>is	</a:t>
            </a:r>
            <a:r>
              <a:rPr sz="3000" spc="-56" dirty="0">
                <a:latin typeface="Arial"/>
                <a:cs typeface="Arial"/>
              </a:rPr>
              <a:t>critical</a:t>
            </a:r>
            <a:endParaRPr sz="3000">
              <a:latin typeface="Arial"/>
              <a:cs typeface="Arial"/>
            </a:endParaRPr>
          </a:p>
          <a:p>
            <a:pPr marL="266700" indent="-257175">
              <a:spcBef>
                <a:spcPts val="604"/>
              </a:spcBef>
              <a:buChar char="•"/>
              <a:tabLst>
                <a:tab pos="266700" algn="l"/>
                <a:tab pos="1168718" algn="l"/>
              </a:tabLst>
            </a:pPr>
            <a:r>
              <a:rPr sz="3000" spc="-184" dirty="0">
                <a:latin typeface="Arial"/>
                <a:cs typeface="Arial"/>
              </a:rPr>
              <a:t>avoid	</a:t>
            </a:r>
            <a:r>
              <a:rPr sz="3000" spc="-124" dirty="0">
                <a:latin typeface="Arial"/>
                <a:cs typeface="Arial"/>
              </a:rPr>
              <a:t>cropping</a:t>
            </a:r>
            <a:r>
              <a:rPr sz="3000" spc="-11" dirty="0">
                <a:latin typeface="Arial"/>
                <a:cs typeface="Arial"/>
              </a:rPr>
              <a:t> </a:t>
            </a:r>
            <a:r>
              <a:rPr sz="3000" spc="-161" dirty="0">
                <a:latin typeface="Arial"/>
                <a:cs typeface="Arial"/>
              </a:rPr>
              <a:t>y-axis</a:t>
            </a:r>
            <a:endParaRPr sz="3000">
              <a:latin typeface="Arial"/>
              <a:cs typeface="Arial"/>
            </a:endParaRPr>
          </a:p>
          <a:p>
            <a:pPr marL="561975" lvl="1" indent="-209550">
              <a:spcBef>
                <a:spcPts val="548"/>
              </a:spcBef>
              <a:buChar char="–"/>
              <a:tabLst>
                <a:tab pos="561975" algn="l"/>
              </a:tabLst>
            </a:pPr>
            <a:r>
              <a:rPr sz="2550" spc="-113" dirty="0">
                <a:latin typeface="Arial"/>
                <a:cs typeface="Arial"/>
              </a:rPr>
              <a:t>include </a:t>
            </a:r>
            <a:r>
              <a:rPr sz="2550" spc="-146" dirty="0">
                <a:latin typeface="Arial"/>
                <a:cs typeface="Arial"/>
              </a:rPr>
              <a:t>0 </a:t>
            </a:r>
            <a:r>
              <a:rPr sz="2550" spc="-98" dirty="0">
                <a:latin typeface="Arial"/>
                <a:cs typeface="Arial"/>
              </a:rPr>
              <a:t>at </a:t>
            </a:r>
            <a:r>
              <a:rPr sz="2550" spc="-11" dirty="0">
                <a:latin typeface="Arial"/>
                <a:cs typeface="Arial"/>
              </a:rPr>
              <a:t>bottom</a:t>
            </a:r>
            <a:r>
              <a:rPr sz="2550" spc="334" dirty="0">
                <a:latin typeface="Arial"/>
                <a:cs typeface="Arial"/>
              </a:rPr>
              <a:t> </a:t>
            </a:r>
            <a:r>
              <a:rPr sz="2550" spc="-38" dirty="0">
                <a:latin typeface="Arial"/>
                <a:cs typeface="Arial"/>
              </a:rPr>
              <a:t>left</a:t>
            </a:r>
            <a:endParaRPr sz="2550">
              <a:latin typeface="Arial"/>
              <a:cs typeface="Arial"/>
            </a:endParaRPr>
          </a:p>
          <a:p>
            <a:pPr marL="561975" lvl="1" indent="-209550">
              <a:spcBef>
                <a:spcPts val="540"/>
              </a:spcBef>
              <a:buChar char="–"/>
              <a:tabLst>
                <a:tab pos="561975" algn="l"/>
              </a:tabLst>
            </a:pPr>
            <a:r>
              <a:rPr sz="2550" spc="71" dirty="0">
                <a:latin typeface="Arial"/>
                <a:cs typeface="Arial"/>
              </a:rPr>
              <a:t>or </a:t>
            </a:r>
            <a:r>
              <a:rPr sz="2550" spc="-131" dirty="0">
                <a:latin typeface="Arial"/>
                <a:cs typeface="Arial"/>
              </a:rPr>
              <a:t>slope</a:t>
            </a:r>
            <a:r>
              <a:rPr sz="2550" spc="-83" dirty="0">
                <a:latin typeface="Arial"/>
                <a:cs typeface="Arial"/>
              </a:rPr>
              <a:t> </a:t>
            </a:r>
            <a:r>
              <a:rPr sz="2550" spc="-180" dirty="0">
                <a:latin typeface="Arial"/>
                <a:cs typeface="Arial"/>
              </a:rPr>
              <a:t>misleads</a:t>
            </a:r>
            <a:endParaRPr sz="2550">
              <a:latin typeface="Arial"/>
              <a:cs typeface="Arial"/>
            </a:endParaRPr>
          </a:p>
          <a:p>
            <a:pPr lvl="1">
              <a:spcBef>
                <a:spcPts val="15"/>
              </a:spcBef>
              <a:buFont typeface="Arial"/>
              <a:buChar char="–"/>
            </a:pPr>
            <a:endParaRPr sz="3638">
              <a:latin typeface="Times New Roman"/>
              <a:cs typeface="Times New Roman"/>
            </a:endParaRPr>
          </a:p>
          <a:p>
            <a:pPr marL="266700" indent="-257175">
              <a:spcBef>
                <a:spcPts val="4"/>
              </a:spcBef>
              <a:buChar char="•"/>
              <a:tabLst>
                <a:tab pos="266700" algn="l"/>
              </a:tabLst>
            </a:pPr>
            <a:r>
              <a:rPr sz="3000" spc="-180" dirty="0">
                <a:latin typeface="Arial"/>
                <a:cs typeface="Arial"/>
              </a:rPr>
              <a:t>dual </a:t>
            </a:r>
            <a:r>
              <a:rPr sz="3000" spc="-266" dirty="0">
                <a:latin typeface="Arial"/>
                <a:cs typeface="Arial"/>
              </a:rPr>
              <a:t>axes</a:t>
            </a:r>
            <a:r>
              <a:rPr sz="3000" spc="165" dirty="0">
                <a:latin typeface="Arial"/>
                <a:cs typeface="Arial"/>
              </a:rPr>
              <a:t> </a:t>
            </a:r>
            <a:r>
              <a:rPr sz="3000" spc="-94" dirty="0">
                <a:latin typeface="Arial"/>
                <a:cs typeface="Arial"/>
              </a:rPr>
              <a:t>controversial</a:t>
            </a:r>
            <a:endParaRPr sz="3000">
              <a:latin typeface="Arial"/>
              <a:cs typeface="Arial"/>
            </a:endParaRPr>
          </a:p>
          <a:p>
            <a:pPr marL="561975" lvl="1" indent="-209550">
              <a:spcBef>
                <a:spcPts val="548"/>
              </a:spcBef>
              <a:buChar char="–"/>
              <a:tabLst>
                <a:tab pos="561975" algn="l"/>
              </a:tabLst>
            </a:pPr>
            <a:r>
              <a:rPr sz="2550" spc="-153" dirty="0">
                <a:latin typeface="Arial"/>
                <a:cs typeface="Arial"/>
              </a:rPr>
              <a:t>acceptable </a:t>
            </a:r>
            <a:r>
              <a:rPr sz="2550" spc="-41" dirty="0">
                <a:latin typeface="Arial"/>
                <a:cs typeface="Arial"/>
              </a:rPr>
              <a:t>if</a:t>
            </a:r>
            <a:r>
              <a:rPr sz="2550" spc="127" dirty="0">
                <a:latin typeface="Arial"/>
                <a:cs typeface="Arial"/>
              </a:rPr>
              <a:t> </a:t>
            </a:r>
            <a:r>
              <a:rPr sz="2550" spc="-127" dirty="0">
                <a:latin typeface="Arial"/>
                <a:cs typeface="Arial"/>
              </a:rPr>
              <a:t>commensurate</a:t>
            </a:r>
            <a:endParaRPr sz="2550">
              <a:latin typeface="Arial"/>
              <a:cs typeface="Arial"/>
            </a:endParaRPr>
          </a:p>
          <a:p>
            <a:pPr marL="561975" lvl="1" indent="-209550">
              <a:spcBef>
                <a:spcPts val="540"/>
              </a:spcBef>
              <a:buChar char="–"/>
              <a:tabLst>
                <a:tab pos="561975" algn="l"/>
              </a:tabLst>
            </a:pPr>
            <a:r>
              <a:rPr sz="2550" spc="-131" dirty="0">
                <a:latin typeface="Arial"/>
                <a:cs typeface="Arial"/>
              </a:rPr>
              <a:t>beware, </a:t>
            </a:r>
            <a:r>
              <a:rPr sz="2550" spc="-83" dirty="0">
                <a:latin typeface="Arial"/>
                <a:cs typeface="Arial"/>
              </a:rPr>
              <a:t>very </a:t>
            </a:r>
            <a:r>
              <a:rPr sz="2550" spc="-248" dirty="0">
                <a:latin typeface="Arial"/>
                <a:cs typeface="Arial"/>
              </a:rPr>
              <a:t>easy </a:t>
            </a:r>
            <a:r>
              <a:rPr sz="2550" spc="64" dirty="0">
                <a:latin typeface="Arial"/>
                <a:cs typeface="Arial"/>
              </a:rPr>
              <a:t>to</a:t>
            </a:r>
            <a:r>
              <a:rPr sz="2550" spc="-315" dirty="0">
                <a:latin typeface="Arial"/>
                <a:cs typeface="Arial"/>
              </a:rPr>
              <a:t> </a:t>
            </a:r>
            <a:r>
              <a:rPr sz="2550" spc="-143" dirty="0">
                <a:latin typeface="Arial"/>
                <a:cs typeface="Arial"/>
              </a:rPr>
              <a:t>mislead!</a:t>
            </a:r>
            <a:endParaRPr sz="25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58625" y="6522466"/>
            <a:ext cx="152400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60" dirty="0">
                <a:latin typeface="Arial"/>
                <a:cs typeface="Arial"/>
              </a:rPr>
              <a:t>20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96225" y="4010025"/>
            <a:ext cx="3810000" cy="2438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5610225" y="1038225"/>
            <a:ext cx="3048000" cy="2867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8658225" y="1238250"/>
            <a:ext cx="3048000" cy="2667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6496050" y="6524626"/>
            <a:ext cx="5173980" cy="22890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425" i="1" u="sng" spc="-94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5"/>
              </a:rPr>
              <a:t>http://www.thefunctionalart.com/2015/10/if-you-see-bullshit-say-bullshit.html</a:t>
            </a:r>
            <a:endParaRPr sz="1425">
              <a:latin typeface="Arial"/>
              <a:cs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B06AD28-3327-4D9D-B1D3-BDC017D8C251}"/>
                  </a:ext>
                </a:extLst>
              </p14:cNvPr>
              <p14:cNvContentPartPr/>
              <p14:nvPr/>
            </p14:nvContentPartPr>
            <p14:xfrm>
              <a:off x="5626080" y="1650960"/>
              <a:ext cx="3105360" cy="17848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B06AD28-3327-4D9D-B1D3-BDC017D8C25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16720" y="1641600"/>
                <a:ext cx="3124080" cy="1803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375" y="106924"/>
            <a:ext cx="6081713" cy="540533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3450" spc="-120" dirty="0">
                <a:latin typeface="Arial"/>
                <a:cs typeface="Arial"/>
              </a:rPr>
              <a:t>Idiom: </a:t>
            </a:r>
            <a:r>
              <a:rPr sz="3450" b="1" spc="-86" dirty="0">
                <a:latin typeface="Georgia"/>
                <a:cs typeface="Georgia"/>
              </a:rPr>
              <a:t>connected</a:t>
            </a:r>
            <a:r>
              <a:rPr sz="3450" b="1" spc="-263" dirty="0">
                <a:latin typeface="Georgia"/>
                <a:cs typeface="Georgia"/>
              </a:rPr>
              <a:t> </a:t>
            </a:r>
            <a:r>
              <a:rPr sz="3450" b="1" spc="-75" dirty="0">
                <a:latin typeface="Georgia"/>
                <a:cs typeface="Georgia"/>
              </a:rPr>
              <a:t>scatterplots</a:t>
            </a:r>
            <a:endParaRPr sz="345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3376" y="819150"/>
            <a:ext cx="4823936" cy="496995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66700" marR="1450181" indent="-257175">
              <a:lnSpc>
                <a:spcPts val="3450"/>
              </a:lnSpc>
              <a:spcBef>
                <a:spcPts val="315"/>
              </a:spcBef>
              <a:buChar char="•"/>
              <a:tabLst>
                <a:tab pos="266700" algn="l"/>
              </a:tabLst>
            </a:pPr>
            <a:r>
              <a:rPr sz="3000" spc="-60" dirty="0">
                <a:latin typeface="Arial"/>
                <a:cs typeface="Arial"/>
              </a:rPr>
              <a:t>scatterplot </a:t>
            </a:r>
            <a:r>
              <a:rPr sz="3000" spc="-11" dirty="0">
                <a:latin typeface="Arial"/>
                <a:cs typeface="Arial"/>
              </a:rPr>
              <a:t>with </a:t>
            </a:r>
            <a:r>
              <a:rPr sz="3000" spc="-109" dirty="0">
                <a:latin typeface="Arial"/>
                <a:cs typeface="Arial"/>
              </a:rPr>
              <a:t>line  </a:t>
            </a:r>
            <a:r>
              <a:rPr sz="3000" spc="-101" dirty="0">
                <a:latin typeface="Arial"/>
                <a:cs typeface="Arial"/>
              </a:rPr>
              <a:t>connection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161" dirty="0">
                <a:latin typeface="Arial"/>
                <a:cs typeface="Arial"/>
              </a:rPr>
              <a:t>marks</a:t>
            </a:r>
            <a:endParaRPr sz="3000">
              <a:latin typeface="Arial"/>
              <a:cs typeface="Arial"/>
            </a:endParaRPr>
          </a:p>
          <a:p>
            <a:pPr marL="561975" lvl="1" indent="-209550">
              <a:spcBef>
                <a:spcPts val="443"/>
              </a:spcBef>
              <a:buChar char="–"/>
              <a:tabLst>
                <a:tab pos="561975" algn="l"/>
              </a:tabLst>
            </a:pPr>
            <a:r>
              <a:rPr sz="2550" spc="-90" dirty="0">
                <a:latin typeface="Arial"/>
                <a:cs typeface="Arial"/>
              </a:rPr>
              <a:t>popular </a:t>
            </a:r>
            <a:r>
              <a:rPr sz="2550" spc="-79" dirty="0">
                <a:latin typeface="Arial"/>
                <a:cs typeface="Arial"/>
              </a:rPr>
              <a:t>in</a:t>
            </a:r>
            <a:r>
              <a:rPr sz="2550" spc="79" dirty="0">
                <a:latin typeface="Arial"/>
                <a:cs typeface="Arial"/>
              </a:rPr>
              <a:t> </a:t>
            </a:r>
            <a:r>
              <a:rPr sz="2550" spc="-98" dirty="0">
                <a:latin typeface="Arial"/>
                <a:cs typeface="Arial"/>
              </a:rPr>
              <a:t>journalism</a:t>
            </a:r>
            <a:endParaRPr sz="2550">
              <a:latin typeface="Arial"/>
              <a:cs typeface="Arial"/>
            </a:endParaRPr>
          </a:p>
          <a:p>
            <a:pPr marL="561975" lvl="1" indent="-209550">
              <a:spcBef>
                <a:spcPts val="536"/>
              </a:spcBef>
              <a:buChar char="–"/>
              <a:tabLst>
                <a:tab pos="561975" algn="l"/>
              </a:tabLst>
            </a:pPr>
            <a:r>
              <a:rPr sz="2550" spc="-45" dirty="0">
                <a:latin typeface="Arial"/>
                <a:cs typeface="Arial"/>
              </a:rPr>
              <a:t>horiz </a:t>
            </a:r>
            <a:r>
              <a:rPr sz="2550" dirty="0">
                <a:latin typeface="Arial"/>
                <a:cs typeface="Arial"/>
              </a:rPr>
              <a:t>+ </a:t>
            </a:r>
            <a:r>
              <a:rPr sz="2550" spc="-15" dirty="0">
                <a:latin typeface="Arial"/>
                <a:cs typeface="Arial"/>
              </a:rPr>
              <a:t>vert </a:t>
            </a:r>
            <a:r>
              <a:rPr sz="2550" spc="-214" dirty="0">
                <a:latin typeface="Arial"/>
                <a:cs typeface="Arial"/>
              </a:rPr>
              <a:t>axes: </a:t>
            </a:r>
            <a:r>
              <a:rPr sz="2550" spc="-169" dirty="0">
                <a:latin typeface="Arial"/>
                <a:cs typeface="Arial"/>
              </a:rPr>
              <a:t>value</a:t>
            </a:r>
            <a:r>
              <a:rPr sz="2550" spc="-15" dirty="0">
                <a:latin typeface="Arial"/>
                <a:cs typeface="Arial"/>
              </a:rPr>
              <a:t> </a:t>
            </a:r>
            <a:r>
              <a:rPr sz="2550" spc="-49" dirty="0">
                <a:latin typeface="Arial"/>
                <a:cs typeface="Arial"/>
              </a:rPr>
              <a:t>attribs</a:t>
            </a:r>
            <a:endParaRPr sz="2550">
              <a:latin typeface="Arial"/>
              <a:cs typeface="Arial"/>
            </a:endParaRPr>
          </a:p>
          <a:p>
            <a:pPr marL="561975" marR="1289209" lvl="1" indent="-209550">
              <a:lnSpc>
                <a:spcPts val="2925"/>
              </a:lnSpc>
              <a:spcBef>
                <a:spcPts val="750"/>
              </a:spcBef>
              <a:buChar char="–"/>
              <a:tabLst>
                <a:tab pos="561975" algn="l"/>
              </a:tabLst>
            </a:pPr>
            <a:r>
              <a:rPr sz="2550" spc="-94" dirty="0">
                <a:latin typeface="Arial"/>
                <a:cs typeface="Arial"/>
              </a:rPr>
              <a:t>line </a:t>
            </a:r>
            <a:r>
              <a:rPr sz="2550" spc="-86" dirty="0">
                <a:latin typeface="Arial"/>
                <a:cs typeface="Arial"/>
              </a:rPr>
              <a:t>connection </a:t>
            </a:r>
            <a:r>
              <a:rPr sz="2550" spc="-139" dirty="0">
                <a:latin typeface="Arial"/>
                <a:cs typeface="Arial"/>
              </a:rPr>
              <a:t>marks:  </a:t>
            </a:r>
            <a:r>
              <a:rPr sz="2550" spc="-71" dirty="0">
                <a:latin typeface="Arial"/>
                <a:cs typeface="Arial"/>
              </a:rPr>
              <a:t>temporal</a:t>
            </a:r>
            <a:r>
              <a:rPr sz="2550" spc="-11" dirty="0">
                <a:latin typeface="Arial"/>
                <a:cs typeface="Arial"/>
              </a:rPr>
              <a:t> order</a:t>
            </a:r>
            <a:endParaRPr sz="2550">
              <a:latin typeface="Arial"/>
              <a:cs typeface="Arial"/>
            </a:endParaRPr>
          </a:p>
          <a:p>
            <a:pPr marL="561975" lvl="1" indent="-209550">
              <a:spcBef>
                <a:spcPts val="461"/>
              </a:spcBef>
              <a:buChar char="–"/>
              <a:tabLst>
                <a:tab pos="561975" algn="l"/>
              </a:tabLst>
            </a:pPr>
            <a:r>
              <a:rPr sz="2550" spc="-90" dirty="0">
                <a:latin typeface="Arial"/>
                <a:cs typeface="Arial"/>
              </a:rPr>
              <a:t>alternative </a:t>
            </a:r>
            <a:r>
              <a:rPr sz="2550" spc="64" dirty="0">
                <a:latin typeface="Arial"/>
                <a:cs typeface="Arial"/>
              </a:rPr>
              <a:t>to </a:t>
            </a:r>
            <a:r>
              <a:rPr sz="2550" spc="-143" dirty="0">
                <a:latin typeface="Arial"/>
                <a:cs typeface="Arial"/>
              </a:rPr>
              <a:t>dual-axis</a:t>
            </a:r>
            <a:r>
              <a:rPr sz="2550" spc="-4" dirty="0">
                <a:latin typeface="Arial"/>
                <a:cs typeface="Arial"/>
              </a:rPr>
              <a:t> </a:t>
            </a:r>
            <a:r>
              <a:rPr sz="2550" spc="-98" dirty="0">
                <a:latin typeface="Arial"/>
                <a:cs typeface="Arial"/>
              </a:rPr>
              <a:t>charts</a:t>
            </a:r>
            <a:endParaRPr sz="2550">
              <a:latin typeface="Arial"/>
              <a:cs typeface="Arial"/>
            </a:endParaRPr>
          </a:p>
          <a:p>
            <a:pPr marL="866775" lvl="2" indent="-171450">
              <a:spcBef>
                <a:spcPts val="540"/>
              </a:spcBef>
              <a:buChar char="•"/>
              <a:tabLst>
                <a:tab pos="866775" algn="l"/>
              </a:tabLst>
            </a:pPr>
            <a:r>
              <a:rPr sz="2250" spc="-56" dirty="0">
                <a:latin typeface="Arial"/>
                <a:cs typeface="Arial"/>
              </a:rPr>
              <a:t>horiz:</a:t>
            </a:r>
            <a:r>
              <a:rPr sz="2250" spc="-229" dirty="0">
                <a:latin typeface="Arial"/>
                <a:cs typeface="Arial"/>
              </a:rPr>
              <a:t> </a:t>
            </a:r>
            <a:r>
              <a:rPr sz="2250" spc="-53" dirty="0">
                <a:latin typeface="Arial"/>
                <a:cs typeface="Arial"/>
              </a:rPr>
              <a:t>time</a:t>
            </a:r>
            <a:endParaRPr sz="2250">
              <a:latin typeface="Arial"/>
              <a:cs typeface="Arial"/>
            </a:endParaRPr>
          </a:p>
          <a:p>
            <a:pPr marL="866775" lvl="2" indent="-171450">
              <a:spcBef>
                <a:spcPts val="469"/>
              </a:spcBef>
              <a:buChar char="•"/>
              <a:tabLst>
                <a:tab pos="866775" algn="l"/>
              </a:tabLst>
            </a:pPr>
            <a:r>
              <a:rPr sz="2250" spc="-38" dirty="0">
                <a:latin typeface="Arial"/>
                <a:cs typeface="Arial"/>
              </a:rPr>
              <a:t>vert: </a:t>
            </a:r>
            <a:r>
              <a:rPr sz="2250" spc="19" dirty="0">
                <a:latin typeface="Arial"/>
                <a:cs typeface="Arial"/>
              </a:rPr>
              <a:t>two </a:t>
            </a:r>
            <a:r>
              <a:rPr sz="2250" spc="-150" dirty="0">
                <a:latin typeface="Arial"/>
                <a:cs typeface="Arial"/>
              </a:rPr>
              <a:t>value</a:t>
            </a:r>
            <a:r>
              <a:rPr sz="2250" spc="-217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attribs</a:t>
            </a:r>
            <a:endParaRPr sz="2250">
              <a:latin typeface="Arial"/>
              <a:cs typeface="Arial"/>
            </a:endParaRPr>
          </a:p>
          <a:p>
            <a:pPr marL="266700" indent="-257175">
              <a:spcBef>
                <a:spcPts val="596"/>
              </a:spcBef>
              <a:buChar char="•"/>
              <a:tabLst>
                <a:tab pos="266700" algn="l"/>
              </a:tabLst>
            </a:pPr>
            <a:r>
              <a:rPr sz="3000" spc="-113" dirty="0">
                <a:latin typeface="Arial"/>
                <a:cs typeface="Arial"/>
              </a:rPr>
              <a:t>empirical</a:t>
            </a:r>
            <a:r>
              <a:rPr sz="3000" spc="-8" dirty="0">
                <a:latin typeface="Arial"/>
                <a:cs typeface="Arial"/>
              </a:rPr>
              <a:t> </a:t>
            </a:r>
            <a:r>
              <a:rPr sz="3000" spc="-139" dirty="0">
                <a:latin typeface="Arial"/>
                <a:cs typeface="Arial"/>
              </a:rPr>
              <a:t>study</a:t>
            </a:r>
            <a:endParaRPr sz="3000">
              <a:latin typeface="Arial"/>
              <a:cs typeface="Arial"/>
            </a:endParaRPr>
          </a:p>
          <a:p>
            <a:pPr marL="561975" lvl="1" indent="-209550">
              <a:spcBef>
                <a:spcPts val="585"/>
              </a:spcBef>
              <a:buChar char="–"/>
              <a:tabLst>
                <a:tab pos="561975" algn="l"/>
              </a:tabLst>
            </a:pPr>
            <a:r>
              <a:rPr sz="2550" spc="-221" dirty="0">
                <a:latin typeface="Arial"/>
                <a:cs typeface="Arial"/>
              </a:rPr>
              <a:t>engaging, </a:t>
            </a:r>
            <a:r>
              <a:rPr sz="2550" spc="-49" dirty="0">
                <a:latin typeface="Arial"/>
                <a:cs typeface="Arial"/>
              </a:rPr>
              <a:t>but </a:t>
            </a:r>
            <a:r>
              <a:rPr sz="2550" spc="-45" dirty="0">
                <a:latin typeface="Arial"/>
                <a:cs typeface="Arial"/>
              </a:rPr>
              <a:t>correlation</a:t>
            </a:r>
            <a:r>
              <a:rPr sz="2550" spc="-23" dirty="0">
                <a:latin typeface="Arial"/>
                <a:cs typeface="Arial"/>
              </a:rPr>
              <a:t> </a:t>
            </a:r>
            <a:r>
              <a:rPr sz="2550" spc="-120" dirty="0">
                <a:latin typeface="Arial"/>
                <a:cs typeface="Arial"/>
              </a:rPr>
              <a:t>unclear</a:t>
            </a:r>
            <a:endParaRPr sz="25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58625" y="6522466"/>
            <a:ext cx="152400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60" dirty="0">
                <a:latin typeface="Arial"/>
                <a:cs typeface="Arial"/>
              </a:rPr>
              <a:t>21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10475" y="6324600"/>
            <a:ext cx="4080510" cy="25199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75" i="1" spc="-116" dirty="0">
                <a:latin typeface="Arial"/>
                <a:cs typeface="Arial"/>
                <a:hlinkClick r:id="rId2"/>
              </a:rPr>
              <a:t>http://steveharoz.com/research/connected_scatterplot/</a:t>
            </a:r>
            <a:endParaRPr sz="1575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2901" y="6172200"/>
            <a:ext cx="4237196" cy="41357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9525" marR="3810">
              <a:lnSpc>
                <a:spcPts val="1500"/>
              </a:lnSpc>
              <a:spcBef>
                <a:spcPts val="225"/>
              </a:spcBef>
            </a:pPr>
            <a:r>
              <a:rPr sz="1350" i="1" spc="-90" dirty="0">
                <a:latin typeface="Arial"/>
                <a:cs typeface="Arial"/>
              </a:rPr>
              <a:t>[The </a:t>
            </a:r>
            <a:r>
              <a:rPr sz="1350" i="1" spc="-135" dirty="0">
                <a:latin typeface="Arial"/>
                <a:cs typeface="Arial"/>
              </a:rPr>
              <a:t>Connected </a:t>
            </a:r>
            <a:r>
              <a:rPr sz="1350" i="1" spc="-94" dirty="0">
                <a:latin typeface="Arial"/>
                <a:cs typeface="Arial"/>
              </a:rPr>
              <a:t>Scatterplot </a:t>
            </a:r>
            <a:r>
              <a:rPr sz="1350" i="1" spc="-71" dirty="0">
                <a:latin typeface="Arial"/>
                <a:cs typeface="Arial"/>
              </a:rPr>
              <a:t>for </a:t>
            </a:r>
            <a:r>
              <a:rPr sz="1350" i="1" spc="-131" dirty="0">
                <a:latin typeface="Arial"/>
                <a:cs typeface="Arial"/>
              </a:rPr>
              <a:t>Presenting </a:t>
            </a:r>
            <a:r>
              <a:rPr sz="1350" i="1" spc="-139" dirty="0">
                <a:latin typeface="Arial"/>
                <a:cs typeface="Arial"/>
              </a:rPr>
              <a:t>Paired </a:t>
            </a:r>
            <a:r>
              <a:rPr sz="1350" i="1" spc="-120" dirty="0">
                <a:latin typeface="Arial"/>
                <a:cs typeface="Arial"/>
              </a:rPr>
              <a:t>Time </a:t>
            </a:r>
            <a:r>
              <a:rPr sz="1350" i="1" spc="-131" dirty="0">
                <a:latin typeface="Arial"/>
                <a:cs typeface="Arial"/>
              </a:rPr>
              <a:t>Series.  </a:t>
            </a:r>
            <a:r>
              <a:rPr sz="1350" i="1" spc="-90" dirty="0">
                <a:latin typeface="Arial"/>
                <a:cs typeface="Arial"/>
              </a:rPr>
              <a:t>Haroz, </a:t>
            </a:r>
            <a:r>
              <a:rPr sz="1350" i="1" spc="-139" dirty="0">
                <a:latin typeface="Arial"/>
                <a:cs typeface="Arial"/>
              </a:rPr>
              <a:t>Kosara </a:t>
            </a:r>
            <a:r>
              <a:rPr sz="1350" i="1" spc="-120" dirty="0">
                <a:latin typeface="Arial"/>
                <a:cs typeface="Arial"/>
              </a:rPr>
              <a:t>and </a:t>
            </a:r>
            <a:r>
              <a:rPr sz="1350" i="1" spc="-124" dirty="0">
                <a:latin typeface="Arial"/>
                <a:cs typeface="Arial"/>
              </a:rPr>
              <a:t>Franconeri. </a:t>
            </a:r>
            <a:r>
              <a:rPr sz="1350" i="1" spc="-169" dirty="0">
                <a:latin typeface="Arial"/>
                <a:cs typeface="Arial"/>
              </a:rPr>
              <a:t>IEEETVCG </a:t>
            </a:r>
            <a:r>
              <a:rPr sz="1350" i="1" spc="-64" dirty="0">
                <a:latin typeface="Arial"/>
                <a:cs typeface="Arial"/>
              </a:rPr>
              <a:t>22(9):2174-86,</a:t>
            </a:r>
            <a:r>
              <a:rPr sz="1350" i="1" spc="-180" dirty="0">
                <a:latin typeface="Arial"/>
                <a:cs typeface="Arial"/>
              </a:rPr>
              <a:t> </a:t>
            </a:r>
            <a:r>
              <a:rPr sz="1350" i="1" spc="-41" dirty="0">
                <a:latin typeface="Arial"/>
                <a:cs typeface="Arial"/>
              </a:rPr>
              <a:t>2016.]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448550" y="847421"/>
            <a:ext cx="4391025" cy="19247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4933950" y="828675"/>
            <a:ext cx="2095500" cy="1981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5676900" y="3200400"/>
            <a:ext cx="6057900" cy="29527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CB077C6-CE71-4DA9-ACDC-5B926C4DFAA9}"/>
                  </a:ext>
                </a:extLst>
              </p14:cNvPr>
              <p14:cNvContentPartPr/>
              <p14:nvPr/>
            </p14:nvContentPartPr>
            <p14:xfrm>
              <a:off x="7385040" y="774720"/>
              <a:ext cx="2146680" cy="57344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CB077C6-CE71-4DA9-ACDC-5B926C4DFAA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75680" y="765360"/>
                <a:ext cx="2165400" cy="5753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375" y="106924"/>
            <a:ext cx="5369243" cy="540533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3450" spc="-120" dirty="0">
                <a:latin typeface="Arial"/>
                <a:cs typeface="Arial"/>
              </a:rPr>
              <a:t>Idiom: </a:t>
            </a:r>
            <a:r>
              <a:rPr sz="3450" b="1" spc="-105" dirty="0">
                <a:latin typeface="Georgia"/>
                <a:cs typeface="Georgia"/>
              </a:rPr>
              <a:t>Indexed </a:t>
            </a:r>
            <a:r>
              <a:rPr sz="3450" b="1" spc="-49" dirty="0">
                <a:latin typeface="Georgia"/>
                <a:cs typeface="Georgia"/>
              </a:rPr>
              <a:t>line</a:t>
            </a:r>
            <a:r>
              <a:rPr sz="3450" b="1" spc="-169" dirty="0">
                <a:latin typeface="Georgia"/>
                <a:cs typeface="Georgia"/>
              </a:rPr>
              <a:t> </a:t>
            </a:r>
            <a:r>
              <a:rPr sz="3450" b="1" spc="-71" dirty="0">
                <a:latin typeface="Georgia"/>
                <a:cs typeface="Georgia"/>
              </a:rPr>
              <a:t>charts</a:t>
            </a:r>
            <a:endParaRPr sz="345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3375" y="739319"/>
            <a:ext cx="5773579" cy="4488569"/>
          </a:xfrm>
          <a:prstGeom prst="rect">
            <a:avLst/>
          </a:prstGeom>
        </p:spPr>
        <p:txBody>
          <a:bodyPr vert="horz" wrap="square" lIns="0" tIns="89059" rIns="0" bIns="0" rtlCol="0">
            <a:spAutoFit/>
          </a:bodyPr>
          <a:lstStyle/>
          <a:p>
            <a:pPr marL="266700" indent="-257175">
              <a:spcBef>
                <a:spcPts val="701"/>
              </a:spcBef>
              <a:buChar char="•"/>
              <a:tabLst>
                <a:tab pos="266700" algn="l"/>
              </a:tabLst>
            </a:pPr>
            <a:r>
              <a:rPr sz="3000" spc="-188" dirty="0">
                <a:latin typeface="Arial"/>
                <a:cs typeface="Arial"/>
              </a:rPr>
              <a:t>data: </a:t>
            </a:r>
            <a:r>
              <a:rPr sz="3000" spc="-169" dirty="0">
                <a:latin typeface="Arial"/>
                <a:cs typeface="Arial"/>
              </a:rPr>
              <a:t>2 </a:t>
            </a:r>
            <a:r>
              <a:rPr sz="3000" spc="-150" dirty="0">
                <a:latin typeface="Arial"/>
                <a:cs typeface="Arial"/>
              </a:rPr>
              <a:t>quant</a:t>
            </a:r>
            <a:r>
              <a:rPr sz="3000" spc="38" dirty="0">
                <a:latin typeface="Arial"/>
                <a:cs typeface="Arial"/>
              </a:rPr>
              <a:t> </a:t>
            </a:r>
            <a:r>
              <a:rPr sz="3000" spc="-75" dirty="0">
                <a:latin typeface="Arial"/>
                <a:cs typeface="Arial"/>
              </a:rPr>
              <a:t>attires</a:t>
            </a:r>
            <a:endParaRPr sz="3000">
              <a:latin typeface="Arial"/>
              <a:cs typeface="Arial"/>
            </a:endParaRPr>
          </a:p>
          <a:p>
            <a:pPr marL="561975" lvl="1" indent="-209550">
              <a:spcBef>
                <a:spcPts val="536"/>
              </a:spcBef>
              <a:buChar char="–"/>
              <a:tabLst>
                <a:tab pos="561975" algn="l"/>
              </a:tabLst>
            </a:pPr>
            <a:r>
              <a:rPr sz="2550" spc="-146" dirty="0">
                <a:latin typeface="Arial"/>
                <a:cs typeface="Arial"/>
              </a:rPr>
              <a:t>1 </a:t>
            </a:r>
            <a:r>
              <a:rPr sz="2550" spc="-176" dirty="0">
                <a:latin typeface="Arial"/>
                <a:cs typeface="Arial"/>
              </a:rPr>
              <a:t>key </a:t>
            </a:r>
            <a:r>
              <a:rPr sz="2550" dirty="0">
                <a:latin typeface="Arial"/>
                <a:cs typeface="Arial"/>
              </a:rPr>
              <a:t>+ </a:t>
            </a:r>
            <a:r>
              <a:rPr sz="2550" spc="-146" dirty="0">
                <a:latin typeface="Arial"/>
                <a:cs typeface="Arial"/>
              </a:rPr>
              <a:t>1</a:t>
            </a:r>
            <a:r>
              <a:rPr sz="2550" spc="-225" dirty="0">
                <a:latin typeface="Arial"/>
                <a:cs typeface="Arial"/>
              </a:rPr>
              <a:t> </a:t>
            </a:r>
            <a:r>
              <a:rPr sz="2550" spc="-169" dirty="0">
                <a:latin typeface="Arial"/>
                <a:cs typeface="Arial"/>
              </a:rPr>
              <a:t>value</a:t>
            </a:r>
            <a:endParaRPr sz="2550">
              <a:latin typeface="Arial"/>
              <a:cs typeface="Arial"/>
            </a:endParaRPr>
          </a:p>
          <a:p>
            <a:pPr marL="266700" indent="-257175">
              <a:spcBef>
                <a:spcPts val="604"/>
              </a:spcBef>
              <a:buChar char="•"/>
              <a:tabLst>
                <a:tab pos="266700" algn="l"/>
              </a:tabLst>
            </a:pPr>
            <a:r>
              <a:rPr sz="3000" spc="-116" dirty="0">
                <a:latin typeface="Arial"/>
                <a:cs typeface="Arial"/>
              </a:rPr>
              <a:t>derived </a:t>
            </a:r>
            <a:r>
              <a:rPr sz="3000" spc="-188" dirty="0">
                <a:latin typeface="Arial"/>
                <a:cs typeface="Arial"/>
              </a:rPr>
              <a:t>data: </a:t>
            </a:r>
            <a:r>
              <a:rPr sz="3000" spc="-153" dirty="0">
                <a:latin typeface="Arial"/>
                <a:cs typeface="Arial"/>
              </a:rPr>
              <a:t>new </a:t>
            </a:r>
            <a:r>
              <a:rPr sz="3000" spc="-150" dirty="0">
                <a:latin typeface="Arial"/>
                <a:cs typeface="Arial"/>
              </a:rPr>
              <a:t>quant </a:t>
            </a:r>
            <a:r>
              <a:rPr sz="3000" spc="-199" dirty="0">
                <a:latin typeface="Arial"/>
                <a:cs typeface="Arial"/>
              </a:rPr>
              <a:t>value</a:t>
            </a:r>
            <a:r>
              <a:rPr sz="3000" spc="274" dirty="0">
                <a:latin typeface="Arial"/>
                <a:cs typeface="Arial"/>
              </a:rPr>
              <a:t> </a:t>
            </a:r>
            <a:r>
              <a:rPr sz="3000" spc="-11" dirty="0">
                <a:latin typeface="Arial"/>
                <a:cs typeface="Arial"/>
              </a:rPr>
              <a:t>attrib</a:t>
            </a:r>
            <a:endParaRPr sz="3000">
              <a:latin typeface="Arial"/>
              <a:cs typeface="Arial"/>
            </a:endParaRPr>
          </a:p>
          <a:p>
            <a:pPr marL="561975" lvl="1" indent="-209550">
              <a:spcBef>
                <a:spcPts val="551"/>
              </a:spcBef>
              <a:buChar char="–"/>
              <a:tabLst>
                <a:tab pos="561975" algn="l"/>
              </a:tabLst>
            </a:pPr>
            <a:r>
              <a:rPr sz="2550" spc="-98" dirty="0">
                <a:latin typeface="Arial"/>
                <a:cs typeface="Arial"/>
              </a:rPr>
              <a:t>index</a:t>
            </a:r>
            <a:endParaRPr sz="2550">
              <a:latin typeface="Arial"/>
              <a:cs typeface="Arial"/>
            </a:endParaRPr>
          </a:p>
          <a:p>
            <a:pPr marL="561975" lvl="1" indent="-209550">
              <a:spcBef>
                <a:spcPts val="536"/>
              </a:spcBef>
              <a:buChar char="–"/>
              <a:tabLst>
                <a:tab pos="561975" algn="l"/>
              </a:tabLst>
            </a:pPr>
            <a:r>
              <a:rPr sz="2550" spc="-8" dirty="0">
                <a:latin typeface="Arial"/>
                <a:cs typeface="Arial"/>
              </a:rPr>
              <a:t>plot </a:t>
            </a:r>
            <a:r>
              <a:rPr sz="2550" spc="-139" dirty="0">
                <a:latin typeface="Arial"/>
                <a:cs typeface="Arial"/>
              </a:rPr>
              <a:t>instead </a:t>
            </a:r>
            <a:r>
              <a:rPr sz="2550" spc="-41" dirty="0">
                <a:latin typeface="Arial"/>
                <a:cs typeface="Arial"/>
              </a:rPr>
              <a:t>of </a:t>
            </a:r>
            <a:r>
              <a:rPr sz="2550" spc="-86" dirty="0">
                <a:latin typeface="Arial"/>
                <a:cs typeface="Arial"/>
              </a:rPr>
              <a:t>original</a:t>
            </a:r>
            <a:r>
              <a:rPr sz="2550" spc="165" dirty="0">
                <a:latin typeface="Arial"/>
                <a:cs typeface="Arial"/>
              </a:rPr>
              <a:t> </a:t>
            </a:r>
            <a:r>
              <a:rPr sz="2550" spc="-169" dirty="0">
                <a:latin typeface="Arial"/>
                <a:cs typeface="Arial"/>
              </a:rPr>
              <a:t>value</a:t>
            </a:r>
            <a:endParaRPr sz="2550">
              <a:latin typeface="Arial"/>
              <a:cs typeface="Arial"/>
            </a:endParaRPr>
          </a:p>
          <a:p>
            <a:pPr marL="266700" indent="-257175">
              <a:spcBef>
                <a:spcPts val="604"/>
              </a:spcBef>
              <a:buChar char="•"/>
              <a:tabLst>
                <a:tab pos="266700" algn="l"/>
              </a:tabLst>
            </a:pPr>
            <a:r>
              <a:rPr sz="3000" spc="-165" dirty="0">
                <a:latin typeface="Arial"/>
                <a:cs typeface="Arial"/>
              </a:rPr>
              <a:t>task: </a:t>
            </a:r>
            <a:r>
              <a:rPr sz="3000" spc="-143" dirty="0">
                <a:latin typeface="Arial"/>
                <a:cs typeface="Arial"/>
              </a:rPr>
              <a:t>show </a:t>
            </a:r>
            <a:r>
              <a:rPr sz="3000" spc="-259" dirty="0">
                <a:latin typeface="Arial"/>
                <a:cs typeface="Arial"/>
              </a:rPr>
              <a:t>change </a:t>
            </a:r>
            <a:r>
              <a:rPr sz="3000" spc="-86" dirty="0">
                <a:latin typeface="Arial"/>
                <a:cs typeface="Arial"/>
              </a:rPr>
              <a:t>over</a:t>
            </a:r>
            <a:r>
              <a:rPr sz="3000" spc="-326" dirty="0">
                <a:latin typeface="Arial"/>
                <a:cs typeface="Arial"/>
              </a:rPr>
              <a:t> </a:t>
            </a:r>
            <a:r>
              <a:rPr sz="3000" spc="-68" dirty="0">
                <a:latin typeface="Arial"/>
                <a:cs typeface="Arial"/>
              </a:rPr>
              <a:t>time</a:t>
            </a:r>
            <a:endParaRPr sz="3000">
              <a:latin typeface="Arial"/>
              <a:cs typeface="Arial"/>
            </a:endParaRPr>
          </a:p>
          <a:p>
            <a:pPr marL="561975" lvl="1" indent="-209550">
              <a:spcBef>
                <a:spcPts val="551"/>
              </a:spcBef>
              <a:buChar char="–"/>
              <a:tabLst>
                <a:tab pos="561975" algn="l"/>
              </a:tabLst>
            </a:pPr>
            <a:r>
              <a:rPr sz="2550" spc="-83" dirty="0">
                <a:latin typeface="Arial"/>
                <a:cs typeface="Arial"/>
              </a:rPr>
              <a:t>principle: </a:t>
            </a:r>
            <a:r>
              <a:rPr sz="2550" spc="-109" dirty="0">
                <a:latin typeface="Arial"/>
                <a:cs typeface="Arial"/>
              </a:rPr>
              <a:t>normalized, </a:t>
            </a:r>
            <a:r>
              <a:rPr sz="2550" spc="-8" dirty="0">
                <a:latin typeface="Arial"/>
                <a:cs typeface="Arial"/>
              </a:rPr>
              <a:t>not</a:t>
            </a:r>
            <a:r>
              <a:rPr sz="2550" spc="-330" dirty="0">
                <a:latin typeface="Arial"/>
                <a:cs typeface="Arial"/>
              </a:rPr>
              <a:t> </a:t>
            </a:r>
            <a:r>
              <a:rPr sz="2550" spc="-127" dirty="0">
                <a:latin typeface="Arial"/>
                <a:cs typeface="Arial"/>
              </a:rPr>
              <a:t>absolute</a:t>
            </a:r>
            <a:endParaRPr sz="2550">
              <a:latin typeface="Arial"/>
              <a:cs typeface="Arial"/>
            </a:endParaRPr>
          </a:p>
          <a:p>
            <a:pPr marL="266700" indent="-257175">
              <a:spcBef>
                <a:spcPts val="604"/>
              </a:spcBef>
              <a:buChar char="•"/>
              <a:tabLst>
                <a:tab pos="266700" algn="l"/>
              </a:tabLst>
            </a:pPr>
            <a:r>
              <a:rPr sz="3000" spc="-143" dirty="0">
                <a:latin typeface="Arial"/>
                <a:cs typeface="Arial"/>
              </a:rPr>
              <a:t>scalability</a:t>
            </a:r>
            <a:endParaRPr sz="3000">
              <a:latin typeface="Arial"/>
              <a:cs typeface="Arial"/>
            </a:endParaRPr>
          </a:p>
          <a:p>
            <a:pPr marL="561975" lvl="1" indent="-209550">
              <a:spcBef>
                <a:spcPts val="574"/>
              </a:spcBef>
              <a:buChar char="–"/>
              <a:tabLst>
                <a:tab pos="561975" algn="l"/>
              </a:tabLst>
            </a:pPr>
            <a:r>
              <a:rPr sz="2550" spc="-248" dirty="0">
                <a:latin typeface="Arial"/>
                <a:cs typeface="Arial"/>
              </a:rPr>
              <a:t>same </a:t>
            </a:r>
            <a:r>
              <a:rPr sz="2550" spc="-315" dirty="0">
                <a:latin typeface="Arial"/>
                <a:cs typeface="Arial"/>
              </a:rPr>
              <a:t>as </a:t>
            </a:r>
            <a:r>
              <a:rPr sz="2550" spc="-139" dirty="0">
                <a:latin typeface="Arial"/>
                <a:cs typeface="Arial"/>
              </a:rPr>
              <a:t>standard </a:t>
            </a:r>
            <a:r>
              <a:rPr sz="2550" spc="-94" dirty="0">
                <a:latin typeface="Arial"/>
                <a:cs typeface="Arial"/>
              </a:rPr>
              <a:t>line</a:t>
            </a:r>
            <a:r>
              <a:rPr sz="2550" spc="-158" dirty="0">
                <a:latin typeface="Arial"/>
                <a:cs typeface="Arial"/>
              </a:rPr>
              <a:t> </a:t>
            </a:r>
            <a:r>
              <a:rPr sz="2550" spc="-60" dirty="0">
                <a:latin typeface="Arial"/>
                <a:cs typeface="Arial"/>
              </a:rPr>
              <a:t>chart</a:t>
            </a:r>
            <a:endParaRPr sz="25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58625" y="6522466"/>
            <a:ext cx="152400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60" dirty="0">
                <a:latin typeface="Arial"/>
                <a:cs typeface="Arial"/>
              </a:rPr>
              <a:t>22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29400" y="619125"/>
            <a:ext cx="5095875" cy="560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5829300" y="6438900"/>
            <a:ext cx="5896928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i="1" spc="-120" dirty="0">
                <a:latin typeface="Arial"/>
                <a:cs typeface="Arial"/>
              </a:rPr>
              <a:t>https://public.tableau.com/profile/ben.jones#!/vizhome/CAStateRevenues/Revenues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3355" y="1057675"/>
            <a:ext cx="2619851" cy="8096"/>
          </a:xfrm>
          <a:custGeom>
            <a:avLst/>
            <a:gdLst/>
            <a:ahLst/>
            <a:cxnLst/>
            <a:rect l="l" t="t" r="r" b="b"/>
            <a:pathLst>
              <a:path w="3493134" h="10794">
                <a:moveTo>
                  <a:pt x="0" y="0"/>
                </a:moveTo>
                <a:lnTo>
                  <a:pt x="3492741" y="10246"/>
                </a:lnTo>
              </a:path>
            </a:pathLst>
          </a:custGeom>
          <a:ln w="22225">
            <a:solidFill>
              <a:srgbClr val="12977B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636989" y="5416590"/>
            <a:ext cx="233363" cy="938689"/>
          </a:xfrm>
          <a:custGeom>
            <a:avLst/>
            <a:gdLst/>
            <a:ahLst/>
            <a:cxnLst/>
            <a:rect l="l" t="t" r="r" b="b"/>
            <a:pathLst>
              <a:path w="311150" h="1251584">
                <a:moveTo>
                  <a:pt x="311090" y="1251572"/>
                </a:moveTo>
                <a:lnTo>
                  <a:pt x="248398" y="1238858"/>
                </a:lnTo>
                <a:lnTo>
                  <a:pt x="190006" y="1202396"/>
                </a:lnTo>
                <a:lnTo>
                  <a:pt x="137163" y="1144701"/>
                </a:lnTo>
                <a:lnTo>
                  <a:pt x="113214" y="1108677"/>
                </a:lnTo>
                <a:lnTo>
                  <a:pt x="91121" y="1068289"/>
                </a:lnTo>
                <a:lnTo>
                  <a:pt x="71042" y="1023850"/>
                </a:lnTo>
                <a:lnTo>
                  <a:pt x="53133" y="975676"/>
                </a:lnTo>
                <a:lnTo>
                  <a:pt x="37549" y="924081"/>
                </a:lnTo>
                <a:lnTo>
                  <a:pt x="24449" y="869379"/>
                </a:lnTo>
                <a:lnTo>
                  <a:pt x="13987" y="811886"/>
                </a:lnTo>
                <a:lnTo>
                  <a:pt x="6320" y="751914"/>
                </a:lnTo>
                <a:lnTo>
                  <a:pt x="1606" y="689780"/>
                </a:lnTo>
                <a:lnTo>
                  <a:pt x="0" y="625798"/>
                </a:lnTo>
                <a:lnTo>
                  <a:pt x="1606" y="561815"/>
                </a:lnTo>
                <a:lnTo>
                  <a:pt x="6320" y="499680"/>
                </a:lnTo>
                <a:lnTo>
                  <a:pt x="13987" y="439707"/>
                </a:lnTo>
                <a:lnTo>
                  <a:pt x="24449" y="382212"/>
                </a:lnTo>
                <a:lnTo>
                  <a:pt x="37549" y="327509"/>
                </a:lnTo>
                <a:lnTo>
                  <a:pt x="53133" y="275911"/>
                </a:lnTo>
                <a:lnTo>
                  <a:pt x="71042" y="227735"/>
                </a:lnTo>
                <a:lnTo>
                  <a:pt x="91121" y="183295"/>
                </a:lnTo>
                <a:lnTo>
                  <a:pt x="113214" y="142904"/>
                </a:lnTo>
                <a:lnTo>
                  <a:pt x="137163" y="106878"/>
                </a:lnTo>
                <a:lnTo>
                  <a:pt x="162812" y="75532"/>
                </a:lnTo>
                <a:lnTo>
                  <a:pt x="218586" y="28135"/>
                </a:lnTo>
                <a:lnTo>
                  <a:pt x="279285" y="3231"/>
                </a:lnTo>
                <a:lnTo>
                  <a:pt x="311090" y="0"/>
                </a:lnTo>
              </a:path>
            </a:pathLst>
          </a:custGeom>
          <a:ln w="4766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1513189" y="5408864"/>
            <a:ext cx="240983" cy="482918"/>
          </a:xfrm>
          <a:custGeom>
            <a:avLst/>
            <a:gdLst/>
            <a:ahLst/>
            <a:cxnLst/>
            <a:rect l="l" t="t" r="r" b="b"/>
            <a:pathLst>
              <a:path w="321310" h="643890">
                <a:moveTo>
                  <a:pt x="0" y="643384"/>
                </a:moveTo>
                <a:lnTo>
                  <a:pt x="47406" y="639896"/>
                </a:lnTo>
                <a:lnTo>
                  <a:pt x="92652" y="629765"/>
                </a:lnTo>
                <a:lnTo>
                  <a:pt x="135242" y="613487"/>
                </a:lnTo>
                <a:lnTo>
                  <a:pt x="174678" y="591561"/>
                </a:lnTo>
                <a:lnTo>
                  <a:pt x="210466" y="564483"/>
                </a:lnTo>
                <a:lnTo>
                  <a:pt x="242108" y="532751"/>
                </a:lnTo>
                <a:lnTo>
                  <a:pt x="269110" y="496863"/>
                </a:lnTo>
                <a:lnTo>
                  <a:pt x="290975" y="457315"/>
                </a:lnTo>
                <a:lnTo>
                  <a:pt x="307207" y="414606"/>
                </a:lnTo>
                <a:lnTo>
                  <a:pt x="317309" y="369232"/>
                </a:lnTo>
                <a:lnTo>
                  <a:pt x="320787" y="321692"/>
                </a:lnTo>
                <a:lnTo>
                  <a:pt x="317309" y="274157"/>
                </a:lnTo>
                <a:lnTo>
                  <a:pt x="307207" y="228786"/>
                </a:lnTo>
                <a:lnTo>
                  <a:pt x="290975" y="186079"/>
                </a:lnTo>
                <a:lnTo>
                  <a:pt x="269110" y="146531"/>
                </a:lnTo>
                <a:lnTo>
                  <a:pt x="242108" y="110642"/>
                </a:lnTo>
                <a:lnTo>
                  <a:pt x="210466" y="78908"/>
                </a:lnTo>
                <a:lnTo>
                  <a:pt x="174678" y="51829"/>
                </a:lnTo>
                <a:lnTo>
                  <a:pt x="135242" y="29900"/>
                </a:lnTo>
                <a:lnTo>
                  <a:pt x="92652" y="13620"/>
                </a:lnTo>
                <a:lnTo>
                  <a:pt x="47406" y="3488"/>
                </a:lnTo>
                <a:lnTo>
                  <a:pt x="0" y="0"/>
                </a:lnTo>
              </a:path>
            </a:pathLst>
          </a:custGeom>
          <a:ln w="4768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1513189" y="5875879"/>
            <a:ext cx="240983" cy="482918"/>
          </a:xfrm>
          <a:custGeom>
            <a:avLst/>
            <a:gdLst/>
            <a:ahLst/>
            <a:cxnLst/>
            <a:rect l="l" t="t" r="r" b="b"/>
            <a:pathLst>
              <a:path w="321310" h="643890">
                <a:moveTo>
                  <a:pt x="0" y="643384"/>
                </a:moveTo>
                <a:lnTo>
                  <a:pt x="47406" y="639896"/>
                </a:lnTo>
                <a:lnTo>
                  <a:pt x="92652" y="629765"/>
                </a:lnTo>
                <a:lnTo>
                  <a:pt x="135242" y="613487"/>
                </a:lnTo>
                <a:lnTo>
                  <a:pt x="174678" y="591561"/>
                </a:lnTo>
                <a:lnTo>
                  <a:pt x="210466" y="564483"/>
                </a:lnTo>
                <a:lnTo>
                  <a:pt x="242108" y="532751"/>
                </a:lnTo>
                <a:lnTo>
                  <a:pt x="269110" y="496863"/>
                </a:lnTo>
                <a:lnTo>
                  <a:pt x="290975" y="457315"/>
                </a:lnTo>
                <a:lnTo>
                  <a:pt x="307207" y="414606"/>
                </a:lnTo>
                <a:lnTo>
                  <a:pt x="317309" y="369232"/>
                </a:lnTo>
                <a:lnTo>
                  <a:pt x="320787" y="321692"/>
                </a:lnTo>
                <a:lnTo>
                  <a:pt x="317309" y="274157"/>
                </a:lnTo>
                <a:lnTo>
                  <a:pt x="307207" y="228786"/>
                </a:lnTo>
                <a:lnTo>
                  <a:pt x="290975" y="186079"/>
                </a:lnTo>
                <a:lnTo>
                  <a:pt x="269110" y="146531"/>
                </a:lnTo>
                <a:lnTo>
                  <a:pt x="242108" y="110642"/>
                </a:lnTo>
                <a:lnTo>
                  <a:pt x="210466" y="78908"/>
                </a:lnTo>
                <a:lnTo>
                  <a:pt x="174678" y="51829"/>
                </a:lnTo>
                <a:lnTo>
                  <a:pt x="135242" y="29900"/>
                </a:lnTo>
                <a:lnTo>
                  <a:pt x="92652" y="13620"/>
                </a:lnTo>
                <a:lnTo>
                  <a:pt x="47406" y="3488"/>
                </a:lnTo>
                <a:lnTo>
                  <a:pt x="0" y="0"/>
                </a:lnTo>
              </a:path>
            </a:pathLst>
          </a:custGeom>
          <a:ln w="4768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808324" y="5753433"/>
            <a:ext cx="795338" cy="254794"/>
          </a:xfrm>
          <a:custGeom>
            <a:avLst/>
            <a:gdLst/>
            <a:ahLst/>
            <a:cxnLst/>
            <a:rect l="l" t="t" r="r" b="b"/>
            <a:pathLst>
              <a:path w="1060450" h="339725">
                <a:moveTo>
                  <a:pt x="940887" y="0"/>
                </a:moveTo>
                <a:lnTo>
                  <a:pt x="119136" y="0"/>
                </a:lnTo>
                <a:lnTo>
                  <a:pt x="72756" y="9387"/>
                </a:lnTo>
                <a:lnTo>
                  <a:pt x="34888" y="34988"/>
                </a:lnTo>
                <a:lnTo>
                  <a:pt x="9360" y="72962"/>
                </a:lnTo>
                <a:lnTo>
                  <a:pt x="0" y="119468"/>
                </a:lnTo>
                <a:lnTo>
                  <a:pt x="0" y="219900"/>
                </a:lnTo>
                <a:lnTo>
                  <a:pt x="9360" y="266410"/>
                </a:lnTo>
                <a:lnTo>
                  <a:pt x="34888" y="304385"/>
                </a:lnTo>
                <a:lnTo>
                  <a:pt x="72756" y="329986"/>
                </a:lnTo>
                <a:lnTo>
                  <a:pt x="119136" y="339373"/>
                </a:lnTo>
                <a:lnTo>
                  <a:pt x="940887" y="339373"/>
                </a:lnTo>
                <a:lnTo>
                  <a:pt x="987266" y="329986"/>
                </a:lnTo>
                <a:lnTo>
                  <a:pt x="1025135" y="304385"/>
                </a:lnTo>
                <a:lnTo>
                  <a:pt x="1050665" y="266410"/>
                </a:lnTo>
                <a:lnTo>
                  <a:pt x="1060025" y="219900"/>
                </a:lnTo>
                <a:lnTo>
                  <a:pt x="1060025" y="119468"/>
                </a:lnTo>
                <a:lnTo>
                  <a:pt x="1050665" y="72962"/>
                </a:lnTo>
                <a:lnTo>
                  <a:pt x="1025135" y="34988"/>
                </a:lnTo>
                <a:lnTo>
                  <a:pt x="987266" y="9387"/>
                </a:lnTo>
                <a:lnTo>
                  <a:pt x="940887" y="0"/>
                </a:lnTo>
                <a:close/>
              </a:path>
            </a:pathLst>
          </a:custGeom>
          <a:solidFill>
            <a:srgbClr val="D1D3D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1046455" y="5826403"/>
            <a:ext cx="314477" cy="1332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813925" y="6193894"/>
            <a:ext cx="795338" cy="254794"/>
          </a:xfrm>
          <a:custGeom>
            <a:avLst/>
            <a:gdLst/>
            <a:ahLst/>
            <a:cxnLst/>
            <a:rect l="l" t="t" r="r" b="b"/>
            <a:pathLst>
              <a:path w="1060450" h="339725">
                <a:moveTo>
                  <a:pt x="940898" y="0"/>
                </a:moveTo>
                <a:lnTo>
                  <a:pt x="119137" y="0"/>
                </a:lnTo>
                <a:lnTo>
                  <a:pt x="72758" y="9386"/>
                </a:lnTo>
                <a:lnTo>
                  <a:pt x="34889" y="34987"/>
                </a:lnTo>
                <a:lnTo>
                  <a:pt x="9360" y="72962"/>
                </a:lnTo>
                <a:lnTo>
                  <a:pt x="0" y="119472"/>
                </a:lnTo>
                <a:lnTo>
                  <a:pt x="0" y="219901"/>
                </a:lnTo>
                <a:lnTo>
                  <a:pt x="9360" y="266411"/>
                </a:lnTo>
                <a:lnTo>
                  <a:pt x="34889" y="304386"/>
                </a:lnTo>
                <a:lnTo>
                  <a:pt x="72758" y="329987"/>
                </a:lnTo>
                <a:lnTo>
                  <a:pt x="119137" y="339374"/>
                </a:lnTo>
                <a:lnTo>
                  <a:pt x="940898" y="339374"/>
                </a:lnTo>
                <a:lnTo>
                  <a:pt x="987276" y="329987"/>
                </a:lnTo>
                <a:lnTo>
                  <a:pt x="1025140" y="304386"/>
                </a:lnTo>
                <a:lnTo>
                  <a:pt x="1050665" y="266411"/>
                </a:lnTo>
                <a:lnTo>
                  <a:pt x="1060024" y="219901"/>
                </a:lnTo>
                <a:lnTo>
                  <a:pt x="1060024" y="119472"/>
                </a:lnTo>
                <a:lnTo>
                  <a:pt x="1050665" y="72962"/>
                </a:lnTo>
                <a:lnTo>
                  <a:pt x="1025140" y="34987"/>
                </a:lnTo>
                <a:lnTo>
                  <a:pt x="987276" y="9386"/>
                </a:lnTo>
                <a:lnTo>
                  <a:pt x="940898" y="0"/>
                </a:lnTo>
                <a:close/>
              </a:path>
            </a:pathLst>
          </a:custGeom>
          <a:solidFill>
            <a:srgbClr val="13A08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1137466" y="6274085"/>
            <a:ext cx="228876" cy="998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813925" y="5305425"/>
            <a:ext cx="795338" cy="254794"/>
          </a:xfrm>
          <a:custGeom>
            <a:avLst/>
            <a:gdLst/>
            <a:ahLst/>
            <a:cxnLst/>
            <a:rect l="l" t="t" r="r" b="b"/>
            <a:pathLst>
              <a:path w="1060450" h="339725">
                <a:moveTo>
                  <a:pt x="940898" y="0"/>
                </a:moveTo>
                <a:lnTo>
                  <a:pt x="119137" y="0"/>
                </a:lnTo>
                <a:lnTo>
                  <a:pt x="72758" y="9387"/>
                </a:lnTo>
                <a:lnTo>
                  <a:pt x="34889" y="34990"/>
                </a:lnTo>
                <a:lnTo>
                  <a:pt x="9360" y="72968"/>
                </a:lnTo>
                <a:lnTo>
                  <a:pt x="0" y="119481"/>
                </a:lnTo>
                <a:lnTo>
                  <a:pt x="0" y="219900"/>
                </a:lnTo>
                <a:lnTo>
                  <a:pt x="9360" y="266414"/>
                </a:lnTo>
                <a:lnTo>
                  <a:pt x="34889" y="304392"/>
                </a:lnTo>
                <a:lnTo>
                  <a:pt x="72758" y="329994"/>
                </a:lnTo>
                <a:lnTo>
                  <a:pt x="119137" y="339382"/>
                </a:lnTo>
                <a:lnTo>
                  <a:pt x="940898" y="339382"/>
                </a:lnTo>
                <a:lnTo>
                  <a:pt x="987276" y="329994"/>
                </a:lnTo>
                <a:lnTo>
                  <a:pt x="1025140" y="304392"/>
                </a:lnTo>
                <a:lnTo>
                  <a:pt x="1050665" y="266414"/>
                </a:lnTo>
                <a:lnTo>
                  <a:pt x="1060024" y="219900"/>
                </a:lnTo>
                <a:lnTo>
                  <a:pt x="1060024" y="119481"/>
                </a:lnTo>
                <a:lnTo>
                  <a:pt x="1050665" y="72968"/>
                </a:lnTo>
                <a:lnTo>
                  <a:pt x="1025140" y="34990"/>
                </a:lnTo>
                <a:lnTo>
                  <a:pt x="987276" y="9387"/>
                </a:lnTo>
                <a:lnTo>
                  <a:pt x="940898" y="0"/>
                </a:lnTo>
                <a:close/>
              </a:path>
            </a:pathLst>
          </a:custGeom>
          <a:solidFill>
            <a:srgbClr val="D1D3D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1026938" y="5378425"/>
            <a:ext cx="187394" cy="1017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1229373" y="5381854"/>
            <a:ext cx="162239" cy="998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 txBox="1"/>
          <p:nvPr/>
        </p:nvSpPr>
        <p:spPr>
          <a:xfrm>
            <a:off x="1564640" y="745668"/>
            <a:ext cx="626269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b="1" spc="-233" dirty="0">
                <a:solidFill>
                  <a:srgbClr val="414042"/>
                </a:solidFill>
                <a:latin typeface="Verdana"/>
                <a:cs typeface="Verdana"/>
              </a:rPr>
              <a:t>En</a:t>
            </a:r>
            <a:r>
              <a:rPr sz="1500" b="1" spc="-225" dirty="0">
                <a:solidFill>
                  <a:srgbClr val="414042"/>
                </a:solidFill>
                <a:latin typeface="Verdana"/>
                <a:cs typeface="Verdana"/>
              </a:rPr>
              <a:t>c</a:t>
            </a:r>
            <a:r>
              <a:rPr sz="1500" b="1" spc="-195" dirty="0">
                <a:solidFill>
                  <a:srgbClr val="414042"/>
                </a:solidFill>
                <a:latin typeface="Verdana"/>
                <a:cs typeface="Verdana"/>
              </a:rPr>
              <a:t>ode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03573" y="1060328"/>
            <a:ext cx="3044666" cy="0"/>
          </a:xfrm>
          <a:custGeom>
            <a:avLst/>
            <a:gdLst/>
            <a:ahLst/>
            <a:cxnLst/>
            <a:rect l="l" t="t" r="r" b="b"/>
            <a:pathLst>
              <a:path w="4059554">
                <a:moveTo>
                  <a:pt x="0" y="0"/>
                </a:moveTo>
                <a:lnTo>
                  <a:pt x="4059301" y="0"/>
                </a:lnTo>
              </a:path>
            </a:pathLst>
          </a:custGeom>
          <a:ln w="18275">
            <a:solidFill>
              <a:srgbClr val="13A08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 txBox="1"/>
          <p:nvPr/>
        </p:nvSpPr>
        <p:spPr>
          <a:xfrm>
            <a:off x="692346" y="1145676"/>
            <a:ext cx="792956" cy="593111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9525">
              <a:spcBef>
                <a:spcPts val="525"/>
              </a:spcBef>
            </a:pPr>
            <a:r>
              <a:rPr sz="1500" b="1" spc="-217" dirty="0">
                <a:solidFill>
                  <a:srgbClr val="414042"/>
                </a:solidFill>
                <a:latin typeface="Verdana"/>
                <a:cs typeface="Verdana"/>
              </a:rPr>
              <a:t>Arrange</a:t>
            </a:r>
            <a:endParaRPr sz="1500">
              <a:latin typeface="Verdana"/>
              <a:cs typeface="Verdana"/>
            </a:endParaRPr>
          </a:p>
          <a:p>
            <a:pPr marL="185738">
              <a:spcBef>
                <a:spcPts val="450"/>
              </a:spcBef>
            </a:pPr>
            <a:r>
              <a:rPr sz="1500" spc="-38" dirty="0">
                <a:solidFill>
                  <a:srgbClr val="414042"/>
                </a:solidFill>
                <a:latin typeface="Trebuchet MS"/>
                <a:cs typeface="Trebuchet MS"/>
              </a:rPr>
              <a:t>Exp</a:t>
            </a:r>
            <a:r>
              <a:rPr sz="1500" spc="-109" dirty="0">
                <a:solidFill>
                  <a:srgbClr val="414042"/>
                </a:solidFill>
                <a:latin typeface="Trebuchet MS"/>
                <a:cs typeface="Trebuchet MS"/>
              </a:rPr>
              <a:t>r</a:t>
            </a:r>
            <a:r>
              <a:rPr sz="1500" spc="-34" dirty="0">
                <a:solidFill>
                  <a:srgbClr val="414042"/>
                </a:solidFill>
                <a:latin typeface="Trebuchet MS"/>
                <a:cs typeface="Trebuchet MS"/>
              </a:rPr>
              <a:t>ess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03808" y="1566005"/>
            <a:ext cx="118841" cy="953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 txBox="1"/>
          <p:nvPr/>
        </p:nvSpPr>
        <p:spPr>
          <a:xfrm>
            <a:off x="2149417" y="1488551"/>
            <a:ext cx="719614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23" dirty="0">
                <a:solidFill>
                  <a:srgbClr val="414042"/>
                </a:solidFill>
                <a:latin typeface="Trebuchet MS"/>
                <a:cs typeface="Trebuchet MS"/>
              </a:rPr>
              <a:t>S</a:t>
            </a:r>
            <a:r>
              <a:rPr sz="1500" spc="-41" dirty="0">
                <a:solidFill>
                  <a:srgbClr val="414042"/>
                </a:solidFill>
                <a:latin typeface="Trebuchet MS"/>
                <a:cs typeface="Trebuchet MS"/>
              </a:rPr>
              <a:t>epa</a:t>
            </a:r>
            <a:r>
              <a:rPr sz="1500" spc="-101" dirty="0">
                <a:solidFill>
                  <a:srgbClr val="414042"/>
                </a:solidFill>
                <a:latin typeface="Trebuchet MS"/>
                <a:cs typeface="Trebuchet MS"/>
              </a:rPr>
              <a:t>r</a:t>
            </a:r>
            <a:r>
              <a:rPr sz="1500" spc="-75" dirty="0">
                <a:solidFill>
                  <a:srgbClr val="414042"/>
                </a:solidFill>
                <a:latin typeface="Trebuchet MS"/>
                <a:cs typeface="Trebuchet MS"/>
              </a:rPr>
              <a:t>a</a:t>
            </a:r>
            <a:r>
              <a:rPr sz="1500" spc="-109" dirty="0">
                <a:solidFill>
                  <a:srgbClr val="414042"/>
                </a:solidFill>
                <a:latin typeface="Trebuchet MS"/>
                <a:cs typeface="Trebuchet MS"/>
              </a:rPr>
              <a:t>t</a:t>
            </a:r>
            <a:r>
              <a:rPr sz="1500" spc="-68" dirty="0">
                <a:solidFill>
                  <a:srgbClr val="414042"/>
                </a:solidFill>
                <a:latin typeface="Trebuchet MS"/>
                <a:cs typeface="Trebuchet MS"/>
              </a:rPr>
              <a:t>e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984238" y="1566005"/>
            <a:ext cx="118853" cy="953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 txBox="1"/>
          <p:nvPr/>
        </p:nvSpPr>
        <p:spPr>
          <a:xfrm>
            <a:off x="869867" y="2332928"/>
            <a:ext cx="475774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19" dirty="0">
                <a:solidFill>
                  <a:srgbClr val="414042"/>
                </a:solidFill>
                <a:latin typeface="Trebuchet MS"/>
                <a:cs typeface="Trebuchet MS"/>
              </a:rPr>
              <a:t>O</a:t>
            </a:r>
            <a:r>
              <a:rPr sz="1500" spc="-109" dirty="0">
                <a:solidFill>
                  <a:srgbClr val="414042"/>
                </a:solidFill>
                <a:latin typeface="Trebuchet MS"/>
                <a:cs typeface="Trebuchet MS"/>
              </a:rPr>
              <a:t>r</a:t>
            </a:r>
            <a:r>
              <a:rPr sz="1500" spc="-53" dirty="0">
                <a:solidFill>
                  <a:srgbClr val="414042"/>
                </a:solidFill>
                <a:latin typeface="Trebuchet MS"/>
                <a:cs typeface="Trebuchet MS"/>
              </a:rPr>
              <a:t>der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04681" y="2413787"/>
            <a:ext cx="118860" cy="953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 txBox="1"/>
          <p:nvPr/>
        </p:nvSpPr>
        <p:spPr>
          <a:xfrm>
            <a:off x="2169564" y="2332947"/>
            <a:ext cx="436245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26" dirty="0">
                <a:solidFill>
                  <a:srgbClr val="414042"/>
                </a:solidFill>
                <a:latin typeface="Trebuchet MS"/>
                <a:cs typeface="Trebuchet MS"/>
              </a:rPr>
              <a:t>A</a:t>
            </a:r>
            <a:r>
              <a:rPr sz="1500" spc="-86" dirty="0">
                <a:solidFill>
                  <a:srgbClr val="414042"/>
                </a:solidFill>
                <a:latin typeface="Trebuchet MS"/>
                <a:cs typeface="Trebuchet MS"/>
              </a:rPr>
              <a:t>li</a:t>
            </a:r>
            <a:r>
              <a:rPr sz="1500" spc="75" dirty="0">
                <a:solidFill>
                  <a:srgbClr val="414042"/>
                </a:solidFill>
                <a:latin typeface="Trebuchet MS"/>
                <a:cs typeface="Trebuchet MS"/>
              </a:rPr>
              <a:t>g</a:t>
            </a:r>
            <a:r>
              <a:rPr sz="1500" spc="11" dirty="0">
                <a:solidFill>
                  <a:srgbClr val="414042"/>
                </a:solidFill>
                <a:latin typeface="Trebuchet MS"/>
                <a:cs typeface="Trebuchet MS"/>
              </a:rPr>
              <a:t>n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004393" y="2413787"/>
            <a:ext cx="118853" cy="953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 txBox="1"/>
          <p:nvPr/>
        </p:nvSpPr>
        <p:spPr>
          <a:xfrm>
            <a:off x="869867" y="3213200"/>
            <a:ext cx="312419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-11" dirty="0">
                <a:solidFill>
                  <a:srgbClr val="414042"/>
                </a:solidFill>
                <a:latin typeface="Trebuchet MS"/>
                <a:cs typeface="Trebuchet MS"/>
              </a:rPr>
              <a:t>U</a:t>
            </a:r>
            <a:r>
              <a:rPr sz="1500" spc="-41" dirty="0">
                <a:solidFill>
                  <a:srgbClr val="414042"/>
                </a:solidFill>
                <a:latin typeface="Trebuchet MS"/>
                <a:cs typeface="Trebuchet MS"/>
              </a:rPr>
              <a:t>se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04681" y="3285305"/>
            <a:ext cx="118860" cy="9531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926042" y="1995773"/>
            <a:ext cx="372428" cy="0"/>
          </a:xfrm>
          <a:custGeom>
            <a:avLst/>
            <a:gdLst/>
            <a:ahLst/>
            <a:cxnLst/>
            <a:rect l="l" t="t" r="r" b="b"/>
            <a:pathLst>
              <a:path w="496569">
                <a:moveTo>
                  <a:pt x="0" y="0"/>
                </a:moveTo>
                <a:lnTo>
                  <a:pt x="496510" y="0"/>
                </a:lnTo>
              </a:path>
            </a:pathLst>
          </a:custGeom>
          <a:ln w="15250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906955" y="1981248"/>
            <a:ext cx="29051" cy="29051"/>
          </a:xfrm>
          <a:custGeom>
            <a:avLst/>
            <a:gdLst/>
            <a:ahLst/>
            <a:cxnLst/>
            <a:rect l="l" t="t" r="r" b="b"/>
            <a:pathLst>
              <a:path w="38734" h="38735">
                <a:moveTo>
                  <a:pt x="19319" y="0"/>
                </a:moveTo>
                <a:lnTo>
                  <a:pt x="11791" y="1524"/>
                </a:lnTo>
                <a:lnTo>
                  <a:pt x="5651" y="5678"/>
                </a:lnTo>
                <a:lnTo>
                  <a:pt x="1515" y="11835"/>
                </a:lnTo>
                <a:lnTo>
                  <a:pt x="0" y="19367"/>
                </a:lnTo>
                <a:lnTo>
                  <a:pt x="1515" y="26899"/>
                </a:lnTo>
                <a:lnTo>
                  <a:pt x="5651" y="33056"/>
                </a:lnTo>
                <a:lnTo>
                  <a:pt x="11791" y="37210"/>
                </a:lnTo>
                <a:lnTo>
                  <a:pt x="19319" y="38735"/>
                </a:lnTo>
                <a:lnTo>
                  <a:pt x="26850" y="37210"/>
                </a:lnTo>
                <a:lnTo>
                  <a:pt x="32998" y="33056"/>
                </a:lnTo>
                <a:lnTo>
                  <a:pt x="37143" y="26899"/>
                </a:lnTo>
                <a:lnTo>
                  <a:pt x="38662" y="19367"/>
                </a:lnTo>
                <a:lnTo>
                  <a:pt x="37143" y="11835"/>
                </a:lnTo>
                <a:lnTo>
                  <a:pt x="32998" y="5678"/>
                </a:lnTo>
                <a:lnTo>
                  <a:pt x="26850" y="1524"/>
                </a:lnTo>
                <a:lnTo>
                  <a:pt x="19319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1117344" y="1955111"/>
            <a:ext cx="0" cy="81439"/>
          </a:xfrm>
          <a:custGeom>
            <a:avLst/>
            <a:gdLst/>
            <a:ahLst/>
            <a:cxnLst/>
            <a:rect l="l" t="t" r="r" b="b"/>
            <a:pathLst>
              <a:path h="108585">
                <a:moveTo>
                  <a:pt x="0" y="0"/>
                </a:moveTo>
                <a:lnTo>
                  <a:pt x="0" y="108483"/>
                </a:lnTo>
              </a:path>
            </a:pathLst>
          </a:custGeom>
          <a:ln w="18580">
            <a:solidFill>
              <a:srgbClr val="13A08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2151298" y="2186849"/>
            <a:ext cx="681989" cy="0"/>
          </a:xfrm>
          <a:custGeom>
            <a:avLst/>
            <a:gdLst/>
            <a:ahLst/>
            <a:cxnLst/>
            <a:rect l="l" t="t" r="r" b="b"/>
            <a:pathLst>
              <a:path w="909320">
                <a:moveTo>
                  <a:pt x="0" y="0"/>
                </a:moveTo>
                <a:lnTo>
                  <a:pt x="909091" y="0"/>
                </a:lnTo>
              </a:path>
            </a:pathLst>
          </a:custGeom>
          <a:ln w="14693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2156836" y="1854250"/>
            <a:ext cx="0" cy="338138"/>
          </a:xfrm>
          <a:custGeom>
            <a:avLst/>
            <a:gdLst/>
            <a:ahLst/>
            <a:cxnLst/>
            <a:rect l="l" t="t" r="r" b="b"/>
            <a:pathLst>
              <a:path h="450850">
                <a:moveTo>
                  <a:pt x="0" y="0"/>
                </a:moveTo>
                <a:lnTo>
                  <a:pt x="0" y="450811"/>
                </a:lnTo>
              </a:path>
            </a:pathLst>
          </a:custGeom>
          <a:ln w="14770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2222963" y="1886903"/>
            <a:ext cx="49530" cy="49530"/>
          </a:xfrm>
          <a:custGeom>
            <a:avLst/>
            <a:gdLst/>
            <a:ahLst/>
            <a:cxnLst/>
            <a:rect l="l" t="t" r="r" b="b"/>
            <a:pathLst>
              <a:path w="66039" h="66039">
                <a:moveTo>
                  <a:pt x="65468" y="65531"/>
                </a:moveTo>
                <a:lnTo>
                  <a:pt x="0" y="65531"/>
                </a:lnTo>
                <a:lnTo>
                  <a:pt x="0" y="0"/>
                </a:lnTo>
                <a:lnTo>
                  <a:pt x="65468" y="0"/>
                </a:lnTo>
                <a:lnTo>
                  <a:pt x="65468" y="65531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2304088" y="1936051"/>
            <a:ext cx="88583" cy="88583"/>
          </a:xfrm>
          <a:custGeom>
            <a:avLst/>
            <a:gdLst/>
            <a:ahLst/>
            <a:cxnLst/>
            <a:rect l="l" t="t" r="r" b="b"/>
            <a:pathLst>
              <a:path w="118110" h="118110">
                <a:moveTo>
                  <a:pt x="117500" y="117665"/>
                </a:moveTo>
                <a:lnTo>
                  <a:pt x="0" y="117665"/>
                </a:lnTo>
                <a:lnTo>
                  <a:pt x="0" y="0"/>
                </a:lnTo>
                <a:lnTo>
                  <a:pt x="117500" y="0"/>
                </a:lnTo>
                <a:lnTo>
                  <a:pt x="117500" y="117665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2439315" y="1868014"/>
            <a:ext cx="123349" cy="123349"/>
          </a:xfrm>
          <a:custGeom>
            <a:avLst/>
            <a:gdLst/>
            <a:ahLst/>
            <a:cxnLst/>
            <a:rect l="l" t="t" r="r" b="b"/>
            <a:pathLst>
              <a:path w="164464" h="164464">
                <a:moveTo>
                  <a:pt x="164223" y="164426"/>
                </a:moveTo>
                <a:lnTo>
                  <a:pt x="0" y="164426"/>
                </a:lnTo>
                <a:lnTo>
                  <a:pt x="0" y="0"/>
                </a:lnTo>
                <a:lnTo>
                  <a:pt x="164223" y="0"/>
                </a:lnTo>
                <a:lnTo>
                  <a:pt x="164223" y="164426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2667028" y="1865671"/>
            <a:ext cx="88106" cy="88583"/>
          </a:xfrm>
          <a:custGeom>
            <a:avLst/>
            <a:gdLst/>
            <a:ahLst/>
            <a:cxnLst/>
            <a:rect l="l" t="t" r="r" b="b"/>
            <a:pathLst>
              <a:path w="117475" h="118110">
                <a:moveTo>
                  <a:pt x="117449" y="117652"/>
                </a:moveTo>
                <a:lnTo>
                  <a:pt x="0" y="117652"/>
                </a:lnTo>
                <a:lnTo>
                  <a:pt x="0" y="0"/>
                </a:lnTo>
                <a:lnTo>
                  <a:pt x="117449" y="0"/>
                </a:lnTo>
                <a:lnTo>
                  <a:pt x="117449" y="117652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2598754" y="2023281"/>
            <a:ext cx="88106" cy="88583"/>
          </a:xfrm>
          <a:custGeom>
            <a:avLst/>
            <a:gdLst/>
            <a:ahLst/>
            <a:cxnLst/>
            <a:rect l="l" t="t" r="r" b="b"/>
            <a:pathLst>
              <a:path w="117475" h="118110">
                <a:moveTo>
                  <a:pt x="117449" y="117665"/>
                </a:moveTo>
                <a:lnTo>
                  <a:pt x="0" y="117665"/>
                </a:lnTo>
                <a:lnTo>
                  <a:pt x="0" y="0"/>
                </a:lnTo>
                <a:lnTo>
                  <a:pt x="117449" y="0"/>
                </a:lnTo>
                <a:lnTo>
                  <a:pt x="117449" y="117665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2203466" y="2067420"/>
            <a:ext cx="88106" cy="88583"/>
          </a:xfrm>
          <a:custGeom>
            <a:avLst/>
            <a:gdLst/>
            <a:ahLst/>
            <a:cxnLst/>
            <a:rect l="l" t="t" r="r" b="b"/>
            <a:pathLst>
              <a:path w="117475" h="118110">
                <a:moveTo>
                  <a:pt x="117475" y="117652"/>
                </a:moveTo>
                <a:lnTo>
                  <a:pt x="0" y="117652"/>
                </a:lnTo>
                <a:lnTo>
                  <a:pt x="0" y="0"/>
                </a:lnTo>
                <a:lnTo>
                  <a:pt x="117475" y="0"/>
                </a:lnTo>
                <a:lnTo>
                  <a:pt x="117475" y="117652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2425607" y="2045512"/>
            <a:ext cx="88583" cy="88583"/>
          </a:xfrm>
          <a:custGeom>
            <a:avLst/>
            <a:gdLst/>
            <a:ahLst/>
            <a:cxnLst/>
            <a:rect l="l" t="t" r="r" b="b"/>
            <a:pathLst>
              <a:path w="118110" h="118110">
                <a:moveTo>
                  <a:pt x="117487" y="117614"/>
                </a:moveTo>
                <a:lnTo>
                  <a:pt x="0" y="117614"/>
                </a:lnTo>
                <a:lnTo>
                  <a:pt x="0" y="0"/>
                </a:lnTo>
                <a:lnTo>
                  <a:pt x="117487" y="0"/>
                </a:lnTo>
                <a:lnTo>
                  <a:pt x="117487" y="117614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893847" y="3016076"/>
            <a:ext cx="631031" cy="0"/>
          </a:xfrm>
          <a:custGeom>
            <a:avLst/>
            <a:gdLst/>
            <a:ahLst/>
            <a:cxnLst/>
            <a:rect l="l" t="t" r="r" b="b"/>
            <a:pathLst>
              <a:path w="841375">
                <a:moveTo>
                  <a:pt x="0" y="0"/>
                </a:moveTo>
                <a:lnTo>
                  <a:pt x="840940" y="0"/>
                </a:lnTo>
              </a:path>
            </a:pathLst>
          </a:custGeom>
          <a:ln w="13601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898978" y="2708386"/>
            <a:ext cx="0" cy="312896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7055"/>
                </a:lnTo>
              </a:path>
            </a:pathLst>
          </a:custGeom>
          <a:ln w="13682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937427" y="2900905"/>
            <a:ext cx="45720" cy="4572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60545" y="60617"/>
                </a:moveTo>
                <a:lnTo>
                  <a:pt x="0" y="60617"/>
                </a:lnTo>
                <a:lnTo>
                  <a:pt x="0" y="0"/>
                </a:lnTo>
                <a:lnTo>
                  <a:pt x="60545" y="0"/>
                </a:lnTo>
                <a:lnTo>
                  <a:pt x="60545" y="60617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1386002" y="2778157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1904" y="152107"/>
                </a:moveTo>
                <a:lnTo>
                  <a:pt x="0" y="152107"/>
                </a:lnTo>
                <a:lnTo>
                  <a:pt x="0" y="0"/>
                </a:lnTo>
                <a:lnTo>
                  <a:pt x="151904" y="0"/>
                </a:lnTo>
                <a:lnTo>
                  <a:pt x="151904" y="152107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1139085" y="2842060"/>
            <a:ext cx="81915" cy="81915"/>
          </a:xfrm>
          <a:custGeom>
            <a:avLst/>
            <a:gdLst/>
            <a:ahLst/>
            <a:cxnLst/>
            <a:rect l="l" t="t" r="r" b="b"/>
            <a:pathLst>
              <a:path w="109219" h="109220">
                <a:moveTo>
                  <a:pt x="108673" y="108762"/>
                </a:moveTo>
                <a:lnTo>
                  <a:pt x="0" y="108762"/>
                </a:lnTo>
                <a:lnTo>
                  <a:pt x="0" y="0"/>
                </a:lnTo>
                <a:lnTo>
                  <a:pt x="108673" y="0"/>
                </a:lnTo>
                <a:lnTo>
                  <a:pt x="108673" y="108762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1015603" y="2864768"/>
            <a:ext cx="81915" cy="81915"/>
          </a:xfrm>
          <a:custGeom>
            <a:avLst/>
            <a:gdLst/>
            <a:ahLst/>
            <a:cxnLst/>
            <a:rect l="l" t="t" r="r" b="b"/>
            <a:pathLst>
              <a:path w="109219" h="109220">
                <a:moveTo>
                  <a:pt x="108673" y="108800"/>
                </a:moveTo>
                <a:lnTo>
                  <a:pt x="0" y="108800"/>
                </a:lnTo>
                <a:lnTo>
                  <a:pt x="0" y="0"/>
                </a:lnTo>
                <a:lnTo>
                  <a:pt x="108673" y="0"/>
                </a:lnTo>
                <a:lnTo>
                  <a:pt x="108673" y="10880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1262519" y="2800274"/>
            <a:ext cx="81915" cy="81915"/>
          </a:xfrm>
          <a:custGeom>
            <a:avLst/>
            <a:gdLst/>
            <a:ahLst/>
            <a:cxnLst/>
            <a:rect l="l" t="t" r="r" b="b"/>
            <a:pathLst>
              <a:path w="109219" h="109220">
                <a:moveTo>
                  <a:pt x="108673" y="108813"/>
                </a:moveTo>
                <a:lnTo>
                  <a:pt x="0" y="108813"/>
                </a:lnTo>
                <a:lnTo>
                  <a:pt x="0" y="0"/>
                </a:lnTo>
                <a:lnTo>
                  <a:pt x="108673" y="0"/>
                </a:lnTo>
                <a:lnTo>
                  <a:pt x="108673" y="108813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2180482" y="3025011"/>
            <a:ext cx="681989" cy="0"/>
          </a:xfrm>
          <a:custGeom>
            <a:avLst/>
            <a:gdLst/>
            <a:ahLst/>
            <a:cxnLst/>
            <a:rect l="l" t="t" r="r" b="b"/>
            <a:pathLst>
              <a:path w="909320">
                <a:moveTo>
                  <a:pt x="0" y="0"/>
                </a:moveTo>
                <a:lnTo>
                  <a:pt x="909078" y="0"/>
                </a:lnTo>
              </a:path>
            </a:pathLst>
          </a:custGeom>
          <a:ln w="14693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2186039" y="2692412"/>
            <a:ext cx="0" cy="338138"/>
          </a:xfrm>
          <a:custGeom>
            <a:avLst/>
            <a:gdLst/>
            <a:ahLst/>
            <a:cxnLst/>
            <a:rect l="l" t="t" r="r" b="b"/>
            <a:pathLst>
              <a:path h="450850">
                <a:moveTo>
                  <a:pt x="0" y="0"/>
                </a:moveTo>
                <a:lnTo>
                  <a:pt x="0" y="450811"/>
                </a:lnTo>
              </a:path>
            </a:pathLst>
          </a:custGeom>
          <a:ln w="14770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2215382" y="2975867"/>
            <a:ext cx="49530" cy="49530"/>
          </a:xfrm>
          <a:custGeom>
            <a:avLst/>
            <a:gdLst/>
            <a:ahLst/>
            <a:cxnLst/>
            <a:rect l="l" t="t" r="r" b="b"/>
            <a:pathLst>
              <a:path w="66039" h="66039">
                <a:moveTo>
                  <a:pt x="65443" y="65519"/>
                </a:moveTo>
                <a:lnTo>
                  <a:pt x="0" y="65519"/>
                </a:lnTo>
                <a:lnTo>
                  <a:pt x="0" y="0"/>
                </a:lnTo>
                <a:lnTo>
                  <a:pt x="65443" y="0"/>
                </a:lnTo>
                <a:lnTo>
                  <a:pt x="65443" y="65519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2700290" y="2901648"/>
            <a:ext cx="123349" cy="123825"/>
          </a:xfrm>
          <a:custGeom>
            <a:avLst/>
            <a:gdLst/>
            <a:ahLst/>
            <a:cxnLst/>
            <a:rect l="l" t="t" r="r" b="b"/>
            <a:pathLst>
              <a:path w="164464" h="165100">
                <a:moveTo>
                  <a:pt x="164211" y="164477"/>
                </a:moveTo>
                <a:lnTo>
                  <a:pt x="0" y="164477"/>
                </a:lnTo>
                <a:lnTo>
                  <a:pt x="0" y="0"/>
                </a:lnTo>
                <a:lnTo>
                  <a:pt x="164211" y="0"/>
                </a:lnTo>
                <a:lnTo>
                  <a:pt x="164211" y="16447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2433343" y="2936805"/>
            <a:ext cx="88106" cy="88583"/>
          </a:xfrm>
          <a:custGeom>
            <a:avLst/>
            <a:gdLst/>
            <a:ahLst/>
            <a:cxnLst/>
            <a:rect l="l" t="t" r="r" b="b"/>
            <a:pathLst>
              <a:path w="117475" h="118110">
                <a:moveTo>
                  <a:pt x="117475" y="117601"/>
                </a:moveTo>
                <a:lnTo>
                  <a:pt x="0" y="117601"/>
                </a:lnTo>
                <a:lnTo>
                  <a:pt x="0" y="0"/>
                </a:lnTo>
                <a:lnTo>
                  <a:pt x="117475" y="0"/>
                </a:lnTo>
                <a:lnTo>
                  <a:pt x="117475" y="11760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2299858" y="2936805"/>
            <a:ext cx="88583" cy="88583"/>
          </a:xfrm>
          <a:custGeom>
            <a:avLst/>
            <a:gdLst/>
            <a:ahLst/>
            <a:cxnLst/>
            <a:rect l="l" t="t" r="r" b="b"/>
            <a:pathLst>
              <a:path w="118110" h="118110">
                <a:moveTo>
                  <a:pt x="117500" y="117601"/>
                </a:moveTo>
                <a:lnTo>
                  <a:pt x="0" y="117601"/>
                </a:lnTo>
                <a:lnTo>
                  <a:pt x="0" y="0"/>
                </a:lnTo>
                <a:lnTo>
                  <a:pt x="117500" y="0"/>
                </a:lnTo>
                <a:lnTo>
                  <a:pt x="117500" y="117601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2566845" y="2936805"/>
            <a:ext cx="88106" cy="88583"/>
          </a:xfrm>
          <a:custGeom>
            <a:avLst/>
            <a:gdLst/>
            <a:ahLst/>
            <a:cxnLst/>
            <a:rect l="l" t="t" r="r" b="b"/>
            <a:pathLst>
              <a:path w="117475" h="118110">
                <a:moveTo>
                  <a:pt x="117449" y="117601"/>
                </a:moveTo>
                <a:lnTo>
                  <a:pt x="0" y="117601"/>
                </a:lnTo>
                <a:lnTo>
                  <a:pt x="0" y="0"/>
                </a:lnTo>
                <a:lnTo>
                  <a:pt x="117449" y="0"/>
                </a:lnTo>
                <a:lnTo>
                  <a:pt x="117449" y="11760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1498197" y="2985620"/>
            <a:ext cx="52864" cy="60960"/>
          </a:xfrm>
          <a:custGeom>
            <a:avLst/>
            <a:gdLst/>
            <a:ahLst/>
            <a:cxnLst/>
            <a:rect l="l" t="t" r="r" b="b"/>
            <a:pathLst>
              <a:path w="70485" h="81279">
                <a:moveTo>
                  <a:pt x="0" y="0"/>
                </a:moveTo>
                <a:lnTo>
                  <a:pt x="0" y="81152"/>
                </a:lnTo>
                <a:lnTo>
                  <a:pt x="70243" y="40614"/>
                </a:lnTo>
                <a:lnTo>
                  <a:pt x="0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1291218" y="1975295"/>
            <a:ext cx="35719" cy="41433"/>
          </a:xfrm>
          <a:custGeom>
            <a:avLst/>
            <a:gdLst/>
            <a:ahLst/>
            <a:cxnLst/>
            <a:rect l="l" t="t" r="r" b="b"/>
            <a:pathLst>
              <a:path w="47625" h="55244">
                <a:moveTo>
                  <a:pt x="0" y="0"/>
                </a:moveTo>
                <a:lnTo>
                  <a:pt x="0" y="54648"/>
                </a:lnTo>
                <a:lnTo>
                  <a:pt x="47294" y="27304"/>
                </a:lnTo>
                <a:lnTo>
                  <a:pt x="0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1293457" y="1969560"/>
            <a:ext cx="45720" cy="52864"/>
          </a:xfrm>
          <a:custGeom>
            <a:avLst/>
            <a:gdLst/>
            <a:ahLst/>
            <a:cxnLst/>
            <a:rect l="l" t="t" r="r" b="b"/>
            <a:pathLst>
              <a:path w="60960" h="70485">
                <a:moveTo>
                  <a:pt x="0" y="0"/>
                </a:moveTo>
                <a:lnTo>
                  <a:pt x="0" y="69900"/>
                </a:lnTo>
                <a:lnTo>
                  <a:pt x="60464" y="34950"/>
                </a:lnTo>
                <a:lnTo>
                  <a:pt x="0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905300" y="3484943"/>
            <a:ext cx="653535" cy="45478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428024" y="1247384"/>
            <a:ext cx="174511" cy="17477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10706196" y="3622881"/>
            <a:ext cx="752951" cy="241459"/>
          </a:xfrm>
          <a:custGeom>
            <a:avLst/>
            <a:gdLst/>
            <a:ahLst/>
            <a:cxnLst/>
            <a:rect l="l" t="t" r="r" b="b"/>
            <a:pathLst>
              <a:path w="1003934" h="321945">
                <a:moveTo>
                  <a:pt x="1003807" y="0"/>
                </a:moveTo>
                <a:lnTo>
                  <a:pt x="267334" y="0"/>
                </a:lnTo>
                <a:lnTo>
                  <a:pt x="104521" y="141147"/>
                </a:lnTo>
                <a:lnTo>
                  <a:pt x="0" y="141147"/>
                </a:lnTo>
                <a:lnTo>
                  <a:pt x="0" y="180720"/>
                </a:lnTo>
                <a:lnTo>
                  <a:pt x="104521" y="180720"/>
                </a:lnTo>
                <a:lnTo>
                  <a:pt x="267334" y="321856"/>
                </a:lnTo>
                <a:lnTo>
                  <a:pt x="1003807" y="321856"/>
                </a:lnTo>
                <a:lnTo>
                  <a:pt x="1003807" y="0"/>
                </a:lnTo>
                <a:close/>
              </a:path>
            </a:pathLst>
          </a:custGeom>
          <a:solidFill>
            <a:srgbClr val="13A08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9899896" y="2644154"/>
            <a:ext cx="255746" cy="331946"/>
          </a:xfrm>
          <a:custGeom>
            <a:avLst/>
            <a:gdLst/>
            <a:ahLst/>
            <a:cxnLst/>
            <a:rect l="l" t="t" r="r" b="b"/>
            <a:pathLst>
              <a:path w="340994" h="442595">
                <a:moveTo>
                  <a:pt x="340846" y="442574"/>
                </a:moveTo>
                <a:lnTo>
                  <a:pt x="0" y="442574"/>
                </a:lnTo>
                <a:lnTo>
                  <a:pt x="0" y="0"/>
                </a:lnTo>
                <a:lnTo>
                  <a:pt x="340846" y="0"/>
                </a:lnTo>
                <a:lnTo>
                  <a:pt x="340846" y="442574"/>
                </a:lnTo>
                <a:close/>
              </a:path>
            </a:pathLst>
          </a:custGeom>
          <a:solidFill>
            <a:srgbClr val="F1F2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9899896" y="2644153"/>
            <a:ext cx="255746" cy="331946"/>
          </a:xfrm>
          <a:custGeom>
            <a:avLst/>
            <a:gdLst/>
            <a:ahLst/>
            <a:cxnLst/>
            <a:rect l="l" t="t" r="r" b="b"/>
            <a:pathLst>
              <a:path w="340994" h="442595">
                <a:moveTo>
                  <a:pt x="340846" y="442574"/>
                </a:moveTo>
                <a:lnTo>
                  <a:pt x="0" y="442574"/>
                </a:lnTo>
                <a:lnTo>
                  <a:pt x="0" y="0"/>
                </a:lnTo>
                <a:lnTo>
                  <a:pt x="340846" y="0"/>
                </a:lnTo>
                <a:lnTo>
                  <a:pt x="340846" y="442574"/>
                </a:lnTo>
                <a:close/>
              </a:path>
            </a:pathLst>
          </a:custGeom>
          <a:ln w="12468">
            <a:solidFill>
              <a:srgbClr val="00944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9510394" y="3623290"/>
            <a:ext cx="555784" cy="331946"/>
          </a:xfrm>
          <a:custGeom>
            <a:avLst/>
            <a:gdLst/>
            <a:ahLst/>
            <a:cxnLst/>
            <a:rect l="l" t="t" r="r" b="b"/>
            <a:pathLst>
              <a:path w="741044" h="442595">
                <a:moveTo>
                  <a:pt x="740923" y="442574"/>
                </a:moveTo>
                <a:lnTo>
                  <a:pt x="0" y="442574"/>
                </a:lnTo>
                <a:lnTo>
                  <a:pt x="0" y="0"/>
                </a:lnTo>
                <a:lnTo>
                  <a:pt x="740923" y="0"/>
                </a:lnTo>
                <a:lnTo>
                  <a:pt x="740923" y="442574"/>
                </a:lnTo>
                <a:close/>
              </a:path>
            </a:pathLst>
          </a:custGeom>
          <a:solidFill>
            <a:srgbClr val="F1F2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9510394" y="3623290"/>
            <a:ext cx="555784" cy="331946"/>
          </a:xfrm>
          <a:custGeom>
            <a:avLst/>
            <a:gdLst/>
            <a:ahLst/>
            <a:cxnLst/>
            <a:rect l="l" t="t" r="r" b="b"/>
            <a:pathLst>
              <a:path w="741044" h="442595">
                <a:moveTo>
                  <a:pt x="740923" y="442574"/>
                </a:moveTo>
                <a:lnTo>
                  <a:pt x="0" y="442574"/>
                </a:lnTo>
                <a:lnTo>
                  <a:pt x="0" y="0"/>
                </a:lnTo>
                <a:lnTo>
                  <a:pt x="740923" y="0"/>
                </a:lnTo>
                <a:lnTo>
                  <a:pt x="740923" y="442574"/>
                </a:lnTo>
                <a:close/>
              </a:path>
            </a:pathLst>
          </a:custGeom>
          <a:ln w="12473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7987055" y="1713559"/>
            <a:ext cx="0" cy="30480"/>
          </a:xfrm>
          <a:custGeom>
            <a:avLst/>
            <a:gdLst/>
            <a:ahLst/>
            <a:cxnLst/>
            <a:rect l="l" t="t" r="r" b="b"/>
            <a:pathLst>
              <a:path h="40639">
                <a:moveTo>
                  <a:pt x="0" y="40599"/>
                </a:moveTo>
                <a:lnTo>
                  <a:pt x="0" y="0"/>
                </a:lnTo>
              </a:path>
            </a:pathLst>
          </a:custGeom>
          <a:ln w="7478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7975082" y="1700117"/>
            <a:ext cx="24288" cy="20955"/>
          </a:xfrm>
          <a:custGeom>
            <a:avLst/>
            <a:gdLst/>
            <a:ahLst/>
            <a:cxnLst/>
            <a:rect l="l" t="t" r="r" b="b"/>
            <a:pathLst>
              <a:path w="32384" h="27939">
                <a:moveTo>
                  <a:pt x="16001" y="0"/>
                </a:moveTo>
                <a:lnTo>
                  <a:pt x="0" y="27724"/>
                </a:lnTo>
                <a:lnTo>
                  <a:pt x="31927" y="27724"/>
                </a:lnTo>
                <a:lnTo>
                  <a:pt x="16001" y="0"/>
                </a:lnTo>
                <a:close/>
              </a:path>
            </a:pathLst>
          </a:custGeom>
          <a:solidFill>
            <a:srgbClr val="D1D3D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7909808" y="1665455"/>
            <a:ext cx="0" cy="6858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279"/>
                </a:lnTo>
              </a:path>
            </a:pathLst>
          </a:custGeom>
          <a:ln w="7478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 txBox="1"/>
          <p:nvPr/>
        </p:nvSpPr>
        <p:spPr>
          <a:xfrm>
            <a:off x="7130923" y="767535"/>
            <a:ext cx="943451" cy="236187"/>
          </a:xfrm>
          <a:prstGeom prst="rect">
            <a:avLst/>
          </a:prstGeom>
        </p:spPr>
        <p:txBody>
          <a:bodyPr vert="horz" wrap="square" lIns="0" tIns="10954" rIns="0" bIns="0" rtlCol="0">
            <a:spAutoFit/>
          </a:bodyPr>
          <a:lstStyle/>
          <a:p>
            <a:pPr marL="9525">
              <a:spcBef>
                <a:spcPts val="86"/>
              </a:spcBef>
            </a:pPr>
            <a:r>
              <a:rPr sz="1463" b="1" spc="-184" dirty="0">
                <a:solidFill>
                  <a:srgbClr val="414042"/>
                </a:solidFill>
                <a:latin typeface="Verdana"/>
                <a:cs typeface="Verdana"/>
              </a:rPr>
              <a:t>Manipulate</a:t>
            </a:r>
            <a:endParaRPr sz="1463">
              <a:latin typeface="Verdana"/>
              <a:cs typeface="Verdana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6837607" y="1076664"/>
            <a:ext cx="1529715" cy="0"/>
          </a:xfrm>
          <a:custGeom>
            <a:avLst/>
            <a:gdLst/>
            <a:ahLst/>
            <a:cxnLst/>
            <a:rect l="l" t="t" r="r" b="b"/>
            <a:pathLst>
              <a:path w="2039620">
                <a:moveTo>
                  <a:pt x="0" y="0"/>
                </a:moveTo>
                <a:lnTo>
                  <a:pt x="2039289" y="0"/>
                </a:lnTo>
              </a:path>
            </a:pathLst>
          </a:custGeom>
          <a:ln w="17941">
            <a:solidFill>
              <a:srgbClr val="13A08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8637784" y="1076664"/>
            <a:ext cx="1517809" cy="0"/>
          </a:xfrm>
          <a:custGeom>
            <a:avLst/>
            <a:gdLst/>
            <a:ahLst/>
            <a:cxnLst/>
            <a:rect l="l" t="t" r="r" b="b"/>
            <a:pathLst>
              <a:path w="2023744">
                <a:moveTo>
                  <a:pt x="0" y="0"/>
                </a:moveTo>
                <a:lnTo>
                  <a:pt x="2023643" y="0"/>
                </a:lnTo>
              </a:path>
            </a:pathLst>
          </a:custGeom>
          <a:ln w="17941">
            <a:solidFill>
              <a:srgbClr val="13A08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 txBox="1"/>
          <p:nvPr/>
        </p:nvSpPr>
        <p:spPr>
          <a:xfrm>
            <a:off x="9120400" y="767535"/>
            <a:ext cx="446246" cy="236187"/>
          </a:xfrm>
          <a:prstGeom prst="rect">
            <a:avLst/>
          </a:prstGeom>
        </p:spPr>
        <p:txBody>
          <a:bodyPr vert="horz" wrap="square" lIns="0" tIns="10954" rIns="0" bIns="0" rtlCol="0">
            <a:spAutoFit/>
          </a:bodyPr>
          <a:lstStyle/>
          <a:p>
            <a:pPr marL="9525">
              <a:spcBef>
                <a:spcPts val="86"/>
              </a:spcBef>
            </a:pPr>
            <a:r>
              <a:rPr sz="1463" b="1" spc="-266" dirty="0">
                <a:solidFill>
                  <a:srgbClr val="414042"/>
                </a:solidFill>
                <a:latin typeface="Verdana"/>
                <a:cs typeface="Verdana"/>
              </a:rPr>
              <a:t>F</a:t>
            </a:r>
            <a:r>
              <a:rPr sz="1463" b="1" spc="-233" dirty="0">
                <a:solidFill>
                  <a:srgbClr val="414042"/>
                </a:solidFill>
                <a:latin typeface="Verdana"/>
                <a:cs typeface="Verdana"/>
              </a:rPr>
              <a:t>a</a:t>
            </a:r>
            <a:r>
              <a:rPr sz="1463" b="1" spc="-217" dirty="0">
                <a:solidFill>
                  <a:srgbClr val="414042"/>
                </a:solidFill>
                <a:latin typeface="Verdana"/>
                <a:cs typeface="Verdana"/>
              </a:rPr>
              <a:t>c</a:t>
            </a:r>
            <a:r>
              <a:rPr sz="1463" b="1" spc="-184" dirty="0">
                <a:solidFill>
                  <a:srgbClr val="414042"/>
                </a:solidFill>
                <a:latin typeface="Verdana"/>
                <a:cs typeface="Verdana"/>
              </a:rPr>
              <a:t>et</a:t>
            </a:r>
            <a:endParaRPr sz="1463">
              <a:latin typeface="Verdana"/>
              <a:cs typeface="Verdana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10419111" y="1076664"/>
            <a:ext cx="1411129" cy="0"/>
          </a:xfrm>
          <a:custGeom>
            <a:avLst/>
            <a:gdLst/>
            <a:ahLst/>
            <a:cxnLst/>
            <a:rect l="l" t="t" r="r" b="b"/>
            <a:pathLst>
              <a:path w="1881505">
                <a:moveTo>
                  <a:pt x="0" y="0"/>
                </a:moveTo>
                <a:lnTo>
                  <a:pt x="1881225" y="0"/>
                </a:lnTo>
              </a:path>
            </a:pathLst>
          </a:custGeom>
          <a:ln w="17941">
            <a:solidFill>
              <a:srgbClr val="13A08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 txBox="1"/>
          <p:nvPr/>
        </p:nvSpPr>
        <p:spPr>
          <a:xfrm>
            <a:off x="10816475" y="782806"/>
            <a:ext cx="616744" cy="236187"/>
          </a:xfrm>
          <a:prstGeom prst="rect">
            <a:avLst/>
          </a:prstGeom>
        </p:spPr>
        <p:txBody>
          <a:bodyPr vert="horz" wrap="square" lIns="0" tIns="10954" rIns="0" bIns="0" rtlCol="0">
            <a:spAutoFit/>
          </a:bodyPr>
          <a:lstStyle/>
          <a:p>
            <a:pPr marL="9525">
              <a:spcBef>
                <a:spcPts val="86"/>
              </a:spcBef>
            </a:pPr>
            <a:r>
              <a:rPr sz="1463" b="1" spc="-304" dirty="0">
                <a:solidFill>
                  <a:srgbClr val="414042"/>
                </a:solidFill>
                <a:latin typeface="Verdana"/>
                <a:cs typeface="Verdana"/>
              </a:rPr>
              <a:t>R</a:t>
            </a:r>
            <a:r>
              <a:rPr sz="1463" b="1" spc="-195" dirty="0">
                <a:solidFill>
                  <a:srgbClr val="414042"/>
                </a:solidFill>
                <a:latin typeface="Verdana"/>
                <a:cs typeface="Verdana"/>
              </a:rPr>
              <a:t>edu</a:t>
            </a:r>
            <a:r>
              <a:rPr sz="1463" b="1" spc="-217" dirty="0">
                <a:solidFill>
                  <a:srgbClr val="414042"/>
                </a:solidFill>
                <a:latin typeface="Verdana"/>
                <a:cs typeface="Verdana"/>
              </a:rPr>
              <a:t>c</a:t>
            </a:r>
            <a:r>
              <a:rPr sz="1463" b="1" spc="-214" dirty="0">
                <a:solidFill>
                  <a:srgbClr val="414042"/>
                </a:solidFill>
                <a:latin typeface="Verdana"/>
                <a:cs typeface="Verdana"/>
              </a:rPr>
              <a:t>e</a:t>
            </a:r>
            <a:endParaRPr sz="1463">
              <a:latin typeface="Verdana"/>
              <a:cs typeface="Verdan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088986" y="1216435"/>
            <a:ext cx="641508" cy="236187"/>
          </a:xfrm>
          <a:prstGeom prst="rect">
            <a:avLst/>
          </a:prstGeom>
        </p:spPr>
        <p:txBody>
          <a:bodyPr vert="horz" wrap="square" lIns="0" tIns="10954" rIns="0" bIns="0" rtlCol="0">
            <a:spAutoFit/>
          </a:bodyPr>
          <a:lstStyle/>
          <a:p>
            <a:pPr marL="9525">
              <a:spcBef>
                <a:spcPts val="86"/>
              </a:spcBef>
            </a:pPr>
            <a:r>
              <a:rPr sz="1463" b="1" spc="-199" dirty="0">
                <a:solidFill>
                  <a:srgbClr val="414042"/>
                </a:solidFill>
                <a:latin typeface="Verdana"/>
                <a:cs typeface="Verdana"/>
              </a:rPr>
              <a:t>C</a:t>
            </a:r>
            <a:r>
              <a:rPr sz="1463" b="1" spc="-206" dirty="0">
                <a:solidFill>
                  <a:srgbClr val="414042"/>
                </a:solidFill>
                <a:latin typeface="Verdana"/>
                <a:cs typeface="Verdana"/>
              </a:rPr>
              <a:t>hange</a:t>
            </a:r>
            <a:endParaRPr sz="1463">
              <a:latin typeface="Verdana"/>
              <a:cs typeface="Verdan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088986" y="2272154"/>
            <a:ext cx="510540" cy="236187"/>
          </a:xfrm>
          <a:prstGeom prst="rect">
            <a:avLst/>
          </a:prstGeom>
        </p:spPr>
        <p:txBody>
          <a:bodyPr vert="horz" wrap="square" lIns="0" tIns="10954" rIns="0" bIns="0" rtlCol="0">
            <a:spAutoFit/>
          </a:bodyPr>
          <a:lstStyle/>
          <a:p>
            <a:pPr marL="9525">
              <a:spcBef>
                <a:spcPts val="86"/>
              </a:spcBef>
            </a:pPr>
            <a:r>
              <a:rPr sz="1463" b="1" spc="-274" dirty="0">
                <a:solidFill>
                  <a:srgbClr val="414042"/>
                </a:solidFill>
                <a:latin typeface="Verdana"/>
                <a:cs typeface="Verdana"/>
              </a:rPr>
              <a:t>S</a:t>
            </a:r>
            <a:r>
              <a:rPr sz="1463" b="1" spc="-184" dirty="0">
                <a:solidFill>
                  <a:srgbClr val="414042"/>
                </a:solidFill>
                <a:latin typeface="Verdana"/>
                <a:cs typeface="Verdana"/>
              </a:rPr>
              <a:t>elec</a:t>
            </a:r>
            <a:r>
              <a:rPr sz="1463" b="1" spc="-150" dirty="0">
                <a:solidFill>
                  <a:srgbClr val="414042"/>
                </a:solidFill>
                <a:latin typeface="Verdana"/>
                <a:cs typeface="Verdana"/>
              </a:rPr>
              <a:t>t</a:t>
            </a:r>
            <a:endParaRPr sz="1463">
              <a:latin typeface="Verdana"/>
              <a:cs typeface="Verdan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088986" y="3302608"/>
            <a:ext cx="743902" cy="236187"/>
          </a:xfrm>
          <a:prstGeom prst="rect">
            <a:avLst/>
          </a:prstGeom>
        </p:spPr>
        <p:txBody>
          <a:bodyPr vert="horz" wrap="square" lIns="0" tIns="10954" rIns="0" bIns="0" rtlCol="0">
            <a:spAutoFit/>
          </a:bodyPr>
          <a:lstStyle/>
          <a:p>
            <a:pPr marL="9525">
              <a:spcBef>
                <a:spcPts val="86"/>
              </a:spcBef>
            </a:pPr>
            <a:r>
              <a:rPr sz="1463" b="1" spc="-244" dirty="0">
                <a:solidFill>
                  <a:srgbClr val="414042"/>
                </a:solidFill>
                <a:latin typeface="Verdana"/>
                <a:cs typeface="Verdana"/>
              </a:rPr>
              <a:t>N</a:t>
            </a:r>
            <a:r>
              <a:rPr sz="1463" b="1" spc="-248" dirty="0">
                <a:solidFill>
                  <a:srgbClr val="414042"/>
                </a:solidFill>
                <a:latin typeface="Verdana"/>
                <a:cs typeface="Verdana"/>
              </a:rPr>
              <a:t>a</a:t>
            </a:r>
            <a:r>
              <a:rPr sz="1463" b="1" spc="-169" dirty="0">
                <a:solidFill>
                  <a:srgbClr val="414042"/>
                </a:solidFill>
                <a:latin typeface="Verdana"/>
                <a:cs typeface="Verdana"/>
              </a:rPr>
              <a:t>vig</a:t>
            </a:r>
            <a:r>
              <a:rPr sz="1463" b="1" spc="-199" dirty="0">
                <a:solidFill>
                  <a:srgbClr val="414042"/>
                </a:solidFill>
                <a:latin typeface="Verdana"/>
                <a:cs typeface="Verdana"/>
              </a:rPr>
              <a:t>at</a:t>
            </a:r>
            <a:r>
              <a:rPr sz="1463" b="1" spc="-214" dirty="0">
                <a:solidFill>
                  <a:srgbClr val="414042"/>
                </a:solidFill>
                <a:latin typeface="Verdana"/>
                <a:cs typeface="Verdana"/>
              </a:rPr>
              <a:t>e</a:t>
            </a:r>
            <a:endParaRPr sz="1463">
              <a:latin typeface="Verdana"/>
              <a:cs typeface="Verdan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8885143" y="1216342"/>
            <a:ext cx="843439" cy="236187"/>
          </a:xfrm>
          <a:prstGeom prst="rect">
            <a:avLst/>
          </a:prstGeom>
        </p:spPr>
        <p:txBody>
          <a:bodyPr vert="horz" wrap="square" lIns="0" tIns="10954" rIns="0" bIns="0" rtlCol="0">
            <a:spAutoFit/>
          </a:bodyPr>
          <a:lstStyle/>
          <a:p>
            <a:pPr marL="9525">
              <a:spcBef>
                <a:spcPts val="86"/>
              </a:spcBef>
            </a:pPr>
            <a:r>
              <a:rPr sz="1463" b="1" spc="-221" dirty="0">
                <a:solidFill>
                  <a:srgbClr val="414042"/>
                </a:solidFill>
                <a:latin typeface="Verdana"/>
                <a:cs typeface="Verdana"/>
              </a:rPr>
              <a:t>Ju</a:t>
            </a:r>
            <a:r>
              <a:rPr sz="1463" b="1" spc="-233" dirty="0">
                <a:solidFill>
                  <a:srgbClr val="414042"/>
                </a:solidFill>
                <a:latin typeface="Verdana"/>
                <a:cs typeface="Verdana"/>
              </a:rPr>
              <a:t>x</a:t>
            </a:r>
            <a:r>
              <a:rPr sz="1463" b="1" spc="-199" dirty="0">
                <a:solidFill>
                  <a:srgbClr val="414042"/>
                </a:solidFill>
                <a:latin typeface="Verdana"/>
                <a:cs typeface="Verdana"/>
              </a:rPr>
              <a:t>tapose</a:t>
            </a:r>
            <a:endParaRPr sz="1463">
              <a:latin typeface="Verdana"/>
              <a:cs typeface="Verdana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8885143" y="2272060"/>
            <a:ext cx="725329" cy="236187"/>
          </a:xfrm>
          <a:prstGeom prst="rect">
            <a:avLst/>
          </a:prstGeom>
        </p:spPr>
        <p:txBody>
          <a:bodyPr vert="horz" wrap="square" lIns="0" tIns="10954" rIns="0" bIns="0" rtlCol="0">
            <a:spAutoFit/>
          </a:bodyPr>
          <a:lstStyle/>
          <a:p>
            <a:pPr marL="9525">
              <a:spcBef>
                <a:spcPts val="86"/>
              </a:spcBef>
            </a:pPr>
            <a:r>
              <a:rPr sz="1463" b="1" spc="-180" dirty="0">
                <a:solidFill>
                  <a:srgbClr val="414042"/>
                </a:solidFill>
                <a:latin typeface="Verdana"/>
                <a:cs typeface="Verdana"/>
              </a:rPr>
              <a:t>Partition</a:t>
            </a:r>
            <a:endParaRPr sz="1463">
              <a:latin typeface="Verdana"/>
              <a:cs typeface="Verdan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8885143" y="3302514"/>
            <a:ext cx="1090613" cy="236187"/>
          </a:xfrm>
          <a:prstGeom prst="rect">
            <a:avLst/>
          </a:prstGeom>
        </p:spPr>
        <p:txBody>
          <a:bodyPr vert="horz" wrap="square" lIns="0" tIns="10954" rIns="0" bIns="0" rtlCol="0">
            <a:spAutoFit/>
          </a:bodyPr>
          <a:lstStyle/>
          <a:p>
            <a:pPr marL="9525">
              <a:spcBef>
                <a:spcPts val="86"/>
              </a:spcBef>
            </a:pPr>
            <a:r>
              <a:rPr sz="1463" b="1" spc="-210" dirty="0">
                <a:solidFill>
                  <a:srgbClr val="414042"/>
                </a:solidFill>
                <a:latin typeface="Verdana"/>
                <a:cs typeface="Verdana"/>
              </a:rPr>
              <a:t>Superimpose</a:t>
            </a:r>
            <a:endParaRPr sz="1463">
              <a:latin typeface="Verdana"/>
              <a:cs typeface="Verdan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0670270" y="1216342"/>
            <a:ext cx="434340" cy="236187"/>
          </a:xfrm>
          <a:prstGeom prst="rect">
            <a:avLst/>
          </a:prstGeom>
        </p:spPr>
        <p:txBody>
          <a:bodyPr vert="horz" wrap="square" lIns="0" tIns="10954" rIns="0" bIns="0" rtlCol="0">
            <a:spAutoFit/>
          </a:bodyPr>
          <a:lstStyle/>
          <a:p>
            <a:pPr marL="9525">
              <a:spcBef>
                <a:spcPts val="86"/>
              </a:spcBef>
            </a:pPr>
            <a:r>
              <a:rPr sz="1463" b="1" spc="-236" dirty="0">
                <a:solidFill>
                  <a:srgbClr val="414042"/>
                </a:solidFill>
                <a:latin typeface="Verdana"/>
                <a:cs typeface="Verdana"/>
              </a:rPr>
              <a:t>F</a:t>
            </a:r>
            <a:r>
              <a:rPr sz="1463" b="1" spc="-124" dirty="0">
                <a:solidFill>
                  <a:srgbClr val="414042"/>
                </a:solidFill>
                <a:latin typeface="Verdana"/>
                <a:cs typeface="Verdana"/>
              </a:rPr>
              <a:t>il</a:t>
            </a:r>
            <a:r>
              <a:rPr sz="1463" b="1" spc="-158" dirty="0">
                <a:solidFill>
                  <a:srgbClr val="414042"/>
                </a:solidFill>
                <a:latin typeface="Verdana"/>
                <a:cs typeface="Verdana"/>
              </a:rPr>
              <a:t>t</a:t>
            </a:r>
            <a:r>
              <a:rPr sz="1463" b="1" spc="-210" dirty="0">
                <a:solidFill>
                  <a:srgbClr val="414042"/>
                </a:solidFill>
                <a:latin typeface="Verdana"/>
                <a:cs typeface="Verdana"/>
              </a:rPr>
              <a:t>er</a:t>
            </a:r>
            <a:endParaRPr sz="1463">
              <a:latin typeface="Verdana"/>
              <a:cs typeface="Verdan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0674196" y="2272060"/>
            <a:ext cx="873443" cy="236187"/>
          </a:xfrm>
          <a:prstGeom prst="rect">
            <a:avLst/>
          </a:prstGeom>
        </p:spPr>
        <p:txBody>
          <a:bodyPr vert="horz" wrap="square" lIns="0" tIns="10954" rIns="0" bIns="0" rtlCol="0">
            <a:spAutoFit/>
          </a:bodyPr>
          <a:lstStyle/>
          <a:p>
            <a:pPr marL="9525">
              <a:spcBef>
                <a:spcPts val="86"/>
              </a:spcBef>
            </a:pPr>
            <a:r>
              <a:rPr sz="1463" b="1" spc="-203" dirty="0">
                <a:solidFill>
                  <a:srgbClr val="414042"/>
                </a:solidFill>
                <a:latin typeface="Verdana"/>
                <a:cs typeface="Verdana"/>
              </a:rPr>
              <a:t>Aggregate</a:t>
            </a:r>
            <a:endParaRPr sz="1463">
              <a:latin typeface="Verdana"/>
              <a:cs typeface="Verdana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0674196" y="3302514"/>
            <a:ext cx="588645" cy="236187"/>
          </a:xfrm>
          <a:prstGeom prst="rect">
            <a:avLst/>
          </a:prstGeom>
        </p:spPr>
        <p:txBody>
          <a:bodyPr vert="horz" wrap="square" lIns="0" tIns="10954" rIns="0" bIns="0" rtlCol="0">
            <a:spAutoFit/>
          </a:bodyPr>
          <a:lstStyle/>
          <a:p>
            <a:pPr marL="9525">
              <a:spcBef>
                <a:spcPts val="86"/>
              </a:spcBef>
            </a:pPr>
            <a:r>
              <a:rPr sz="1463" b="1" spc="-217" dirty="0">
                <a:solidFill>
                  <a:srgbClr val="414042"/>
                </a:solidFill>
                <a:latin typeface="Verdana"/>
                <a:cs typeface="Verdana"/>
              </a:rPr>
              <a:t>Embed</a:t>
            </a:r>
            <a:endParaRPr sz="1463">
              <a:latin typeface="Verdana"/>
              <a:cs typeface="Verdana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9501197" y="1879713"/>
            <a:ext cx="475774" cy="0"/>
          </a:xfrm>
          <a:custGeom>
            <a:avLst/>
            <a:gdLst/>
            <a:ahLst/>
            <a:cxnLst/>
            <a:rect l="l" t="t" r="r" b="b"/>
            <a:pathLst>
              <a:path w="634365">
                <a:moveTo>
                  <a:pt x="0" y="0"/>
                </a:moveTo>
                <a:lnTo>
                  <a:pt x="633830" y="0"/>
                </a:lnTo>
              </a:path>
            </a:pathLst>
          </a:custGeom>
          <a:ln w="14497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9506628" y="1553162"/>
            <a:ext cx="0" cy="332423"/>
          </a:xfrm>
          <a:custGeom>
            <a:avLst/>
            <a:gdLst/>
            <a:ahLst/>
            <a:cxnLst/>
            <a:rect l="l" t="t" r="r" b="b"/>
            <a:pathLst>
              <a:path h="443230">
                <a:moveTo>
                  <a:pt x="0" y="0"/>
                </a:moveTo>
                <a:lnTo>
                  <a:pt x="0" y="442649"/>
                </a:lnTo>
              </a:path>
            </a:pathLst>
          </a:custGeom>
          <a:ln w="14483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9795081" y="1583060"/>
            <a:ext cx="32385" cy="32861"/>
          </a:xfrm>
          <a:custGeom>
            <a:avLst/>
            <a:gdLst/>
            <a:ahLst/>
            <a:cxnLst/>
            <a:rect l="l" t="t" r="r" b="b"/>
            <a:pathLst>
              <a:path w="43180" h="43814">
                <a:moveTo>
                  <a:pt x="23955" y="0"/>
                </a:moveTo>
                <a:lnTo>
                  <a:pt x="15630" y="686"/>
                </a:lnTo>
                <a:lnTo>
                  <a:pt x="7937" y="4667"/>
                </a:lnTo>
                <a:lnTo>
                  <a:pt x="2456" y="11293"/>
                </a:lnTo>
                <a:lnTo>
                  <a:pt x="0" y="19262"/>
                </a:lnTo>
                <a:lnTo>
                  <a:pt x="686" y="27570"/>
                </a:lnTo>
                <a:lnTo>
                  <a:pt x="4635" y="35210"/>
                </a:lnTo>
                <a:lnTo>
                  <a:pt x="11237" y="40743"/>
                </a:lnTo>
                <a:lnTo>
                  <a:pt x="19161" y="43230"/>
                </a:lnTo>
                <a:lnTo>
                  <a:pt x="27441" y="42565"/>
                </a:lnTo>
                <a:lnTo>
                  <a:pt x="35115" y="38639"/>
                </a:lnTo>
                <a:lnTo>
                  <a:pt x="40669" y="32006"/>
                </a:lnTo>
                <a:lnTo>
                  <a:pt x="43164" y="24039"/>
                </a:lnTo>
                <a:lnTo>
                  <a:pt x="42491" y="15717"/>
                </a:lnTo>
                <a:lnTo>
                  <a:pt x="38544" y="8020"/>
                </a:lnTo>
                <a:lnTo>
                  <a:pt x="31922" y="2484"/>
                </a:lnTo>
                <a:lnTo>
                  <a:pt x="23955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9732836" y="1789538"/>
            <a:ext cx="32861" cy="32861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21716" y="0"/>
                </a:moveTo>
                <a:lnTo>
                  <a:pt x="13287" y="1711"/>
                </a:lnTo>
                <a:lnTo>
                  <a:pt x="6381" y="6375"/>
                </a:lnTo>
                <a:lnTo>
                  <a:pt x="1714" y="13287"/>
                </a:lnTo>
                <a:lnTo>
                  <a:pt x="0" y="21742"/>
                </a:lnTo>
                <a:lnTo>
                  <a:pt x="1714" y="30219"/>
                </a:lnTo>
                <a:lnTo>
                  <a:pt x="6381" y="37142"/>
                </a:lnTo>
                <a:lnTo>
                  <a:pt x="13287" y="41810"/>
                </a:lnTo>
                <a:lnTo>
                  <a:pt x="21716" y="43522"/>
                </a:lnTo>
                <a:lnTo>
                  <a:pt x="30200" y="41810"/>
                </a:lnTo>
                <a:lnTo>
                  <a:pt x="37099" y="37142"/>
                </a:lnTo>
                <a:lnTo>
                  <a:pt x="41737" y="30219"/>
                </a:lnTo>
                <a:lnTo>
                  <a:pt x="43433" y="21742"/>
                </a:lnTo>
                <a:lnTo>
                  <a:pt x="41737" y="13287"/>
                </a:lnTo>
                <a:lnTo>
                  <a:pt x="37099" y="6375"/>
                </a:lnTo>
                <a:lnTo>
                  <a:pt x="30200" y="1711"/>
                </a:lnTo>
                <a:lnTo>
                  <a:pt x="21716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9865960" y="1790515"/>
            <a:ext cx="32861" cy="32861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23987" y="0"/>
                </a:moveTo>
                <a:lnTo>
                  <a:pt x="15668" y="666"/>
                </a:lnTo>
                <a:lnTo>
                  <a:pt x="7921" y="4602"/>
                </a:lnTo>
                <a:lnTo>
                  <a:pt x="2442" y="11264"/>
                </a:lnTo>
                <a:lnTo>
                  <a:pt x="0" y="19226"/>
                </a:lnTo>
                <a:lnTo>
                  <a:pt x="724" y="27512"/>
                </a:lnTo>
                <a:lnTo>
                  <a:pt x="4746" y="35145"/>
                </a:lnTo>
                <a:lnTo>
                  <a:pt x="11348" y="40729"/>
                </a:lnTo>
                <a:lnTo>
                  <a:pt x="19272" y="43243"/>
                </a:lnTo>
                <a:lnTo>
                  <a:pt x="27553" y="42587"/>
                </a:lnTo>
                <a:lnTo>
                  <a:pt x="35226" y="38663"/>
                </a:lnTo>
                <a:lnTo>
                  <a:pt x="40761" y="32024"/>
                </a:lnTo>
                <a:lnTo>
                  <a:pt x="43211" y="24050"/>
                </a:lnTo>
                <a:lnTo>
                  <a:pt x="42495" y="15741"/>
                </a:lnTo>
                <a:lnTo>
                  <a:pt x="38528" y="8094"/>
                </a:lnTo>
                <a:lnTo>
                  <a:pt x="31924" y="2507"/>
                </a:lnTo>
                <a:lnTo>
                  <a:pt x="23987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9649396" y="1778641"/>
            <a:ext cx="32861" cy="32861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21844" y="0"/>
                </a:moveTo>
                <a:lnTo>
                  <a:pt x="13340" y="1713"/>
                </a:lnTo>
                <a:lnTo>
                  <a:pt x="6397" y="6386"/>
                </a:lnTo>
                <a:lnTo>
                  <a:pt x="1716" y="13314"/>
                </a:lnTo>
                <a:lnTo>
                  <a:pt x="0" y="21793"/>
                </a:lnTo>
                <a:lnTo>
                  <a:pt x="1716" y="30240"/>
                </a:lnTo>
                <a:lnTo>
                  <a:pt x="6397" y="37149"/>
                </a:lnTo>
                <a:lnTo>
                  <a:pt x="13340" y="41811"/>
                </a:lnTo>
                <a:lnTo>
                  <a:pt x="21844" y="43522"/>
                </a:lnTo>
                <a:lnTo>
                  <a:pt x="30253" y="41811"/>
                </a:lnTo>
                <a:lnTo>
                  <a:pt x="37115" y="37149"/>
                </a:lnTo>
                <a:lnTo>
                  <a:pt x="41739" y="30240"/>
                </a:lnTo>
                <a:lnTo>
                  <a:pt x="43434" y="21793"/>
                </a:lnTo>
                <a:lnTo>
                  <a:pt x="41739" y="13314"/>
                </a:lnTo>
                <a:lnTo>
                  <a:pt x="37115" y="6386"/>
                </a:lnTo>
                <a:lnTo>
                  <a:pt x="30253" y="1713"/>
                </a:lnTo>
                <a:lnTo>
                  <a:pt x="21844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9600533" y="1752877"/>
            <a:ext cx="32861" cy="32861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21717" y="0"/>
                </a:moveTo>
                <a:lnTo>
                  <a:pt x="13287" y="1698"/>
                </a:lnTo>
                <a:lnTo>
                  <a:pt x="6381" y="6335"/>
                </a:lnTo>
                <a:lnTo>
                  <a:pt x="1714" y="13228"/>
                </a:lnTo>
                <a:lnTo>
                  <a:pt x="0" y="21691"/>
                </a:lnTo>
                <a:lnTo>
                  <a:pt x="1714" y="30139"/>
                </a:lnTo>
                <a:lnTo>
                  <a:pt x="6381" y="37047"/>
                </a:lnTo>
                <a:lnTo>
                  <a:pt x="13287" y="41710"/>
                </a:lnTo>
                <a:lnTo>
                  <a:pt x="21717" y="43421"/>
                </a:lnTo>
                <a:lnTo>
                  <a:pt x="30200" y="41710"/>
                </a:lnTo>
                <a:lnTo>
                  <a:pt x="37099" y="37047"/>
                </a:lnTo>
                <a:lnTo>
                  <a:pt x="41737" y="30139"/>
                </a:lnTo>
                <a:lnTo>
                  <a:pt x="43434" y="21691"/>
                </a:lnTo>
                <a:lnTo>
                  <a:pt x="41737" y="13228"/>
                </a:lnTo>
                <a:lnTo>
                  <a:pt x="37099" y="6335"/>
                </a:lnTo>
                <a:lnTo>
                  <a:pt x="30200" y="1698"/>
                </a:lnTo>
                <a:lnTo>
                  <a:pt x="21717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9912906" y="1807875"/>
            <a:ext cx="32861" cy="32861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23955" y="0"/>
                </a:moveTo>
                <a:lnTo>
                  <a:pt x="15630" y="693"/>
                </a:lnTo>
                <a:lnTo>
                  <a:pt x="7937" y="4659"/>
                </a:lnTo>
                <a:lnTo>
                  <a:pt x="2456" y="11242"/>
                </a:lnTo>
                <a:lnTo>
                  <a:pt x="0" y="19188"/>
                </a:lnTo>
                <a:lnTo>
                  <a:pt x="686" y="27505"/>
                </a:lnTo>
                <a:lnTo>
                  <a:pt x="4635" y="35202"/>
                </a:lnTo>
                <a:lnTo>
                  <a:pt x="11255" y="40735"/>
                </a:lnTo>
                <a:lnTo>
                  <a:pt x="19208" y="43230"/>
                </a:lnTo>
                <a:lnTo>
                  <a:pt x="27495" y="42566"/>
                </a:lnTo>
                <a:lnTo>
                  <a:pt x="35115" y="38619"/>
                </a:lnTo>
                <a:lnTo>
                  <a:pt x="40723" y="31964"/>
                </a:lnTo>
                <a:lnTo>
                  <a:pt x="43211" y="23999"/>
                </a:lnTo>
                <a:lnTo>
                  <a:pt x="42509" y="15689"/>
                </a:lnTo>
                <a:lnTo>
                  <a:pt x="38544" y="7999"/>
                </a:lnTo>
                <a:lnTo>
                  <a:pt x="31922" y="2471"/>
                </a:lnTo>
                <a:lnTo>
                  <a:pt x="23955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8903570" y="1879701"/>
            <a:ext cx="475774" cy="0"/>
          </a:xfrm>
          <a:custGeom>
            <a:avLst/>
            <a:gdLst/>
            <a:ahLst/>
            <a:cxnLst/>
            <a:rect l="l" t="t" r="r" b="b"/>
            <a:pathLst>
              <a:path w="634365">
                <a:moveTo>
                  <a:pt x="0" y="0"/>
                </a:moveTo>
                <a:lnTo>
                  <a:pt x="633831" y="0"/>
                </a:lnTo>
              </a:path>
            </a:pathLst>
          </a:custGeom>
          <a:ln w="14477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8909027" y="1553137"/>
            <a:ext cx="0" cy="332423"/>
          </a:xfrm>
          <a:custGeom>
            <a:avLst/>
            <a:gdLst/>
            <a:ahLst/>
            <a:cxnLst/>
            <a:rect l="l" t="t" r="r" b="b"/>
            <a:pathLst>
              <a:path h="443230">
                <a:moveTo>
                  <a:pt x="0" y="0"/>
                </a:moveTo>
                <a:lnTo>
                  <a:pt x="0" y="442633"/>
                </a:lnTo>
              </a:path>
            </a:pathLst>
          </a:custGeom>
          <a:ln w="14503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9303282" y="1599536"/>
            <a:ext cx="32385" cy="32385"/>
          </a:xfrm>
          <a:custGeom>
            <a:avLst/>
            <a:gdLst/>
            <a:ahLst/>
            <a:cxnLst/>
            <a:rect l="l" t="t" r="r" b="b"/>
            <a:pathLst>
              <a:path w="43179" h="43180">
                <a:moveTo>
                  <a:pt x="17312" y="0"/>
                </a:moveTo>
                <a:lnTo>
                  <a:pt x="9567" y="3079"/>
                </a:lnTo>
                <a:lnTo>
                  <a:pt x="3547" y="8850"/>
                </a:lnTo>
                <a:lnTo>
                  <a:pt x="106" y="16773"/>
                </a:lnTo>
                <a:lnTo>
                  <a:pt x="0" y="25414"/>
                </a:lnTo>
                <a:lnTo>
                  <a:pt x="3103" y="33161"/>
                </a:lnTo>
                <a:lnTo>
                  <a:pt x="8864" y="39181"/>
                </a:lnTo>
                <a:lnTo>
                  <a:pt x="16730" y="42643"/>
                </a:lnTo>
                <a:lnTo>
                  <a:pt x="25344" y="42768"/>
                </a:lnTo>
                <a:lnTo>
                  <a:pt x="33072" y="39674"/>
                </a:lnTo>
                <a:lnTo>
                  <a:pt x="39090" y="33899"/>
                </a:lnTo>
                <a:lnTo>
                  <a:pt x="42575" y="25981"/>
                </a:lnTo>
                <a:lnTo>
                  <a:pt x="42702" y="17360"/>
                </a:lnTo>
                <a:lnTo>
                  <a:pt x="39612" y="9621"/>
                </a:lnTo>
                <a:lnTo>
                  <a:pt x="33841" y="3605"/>
                </a:lnTo>
                <a:lnTo>
                  <a:pt x="25925" y="149"/>
                </a:lnTo>
                <a:lnTo>
                  <a:pt x="17312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9091267" y="1761844"/>
            <a:ext cx="32861" cy="32861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23879" y="0"/>
                </a:moveTo>
                <a:lnTo>
                  <a:pt x="15586" y="748"/>
                </a:lnTo>
                <a:lnTo>
                  <a:pt x="7954" y="4756"/>
                </a:lnTo>
                <a:lnTo>
                  <a:pt x="2436" y="11440"/>
                </a:lnTo>
                <a:lnTo>
                  <a:pt x="0" y="19427"/>
                </a:lnTo>
                <a:lnTo>
                  <a:pt x="737" y="27734"/>
                </a:lnTo>
                <a:lnTo>
                  <a:pt x="4741" y="35375"/>
                </a:lnTo>
                <a:lnTo>
                  <a:pt x="11408" y="40886"/>
                </a:lnTo>
                <a:lnTo>
                  <a:pt x="19383" y="43314"/>
                </a:lnTo>
                <a:lnTo>
                  <a:pt x="27689" y="42564"/>
                </a:lnTo>
                <a:lnTo>
                  <a:pt x="35348" y="38538"/>
                </a:lnTo>
                <a:lnTo>
                  <a:pt x="40832" y="31860"/>
                </a:lnTo>
                <a:lnTo>
                  <a:pt x="43253" y="23887"/>
                </a:lnTo>
                <a:lnTo>
                  <a:pt x="42508" y="15587"/>
                </a:lnTo>
                <a:lnTo>
                  <a:pt x="38498" y="7931"/>
                </a:lnTo>
                <a:lnTo>
                  <a:pt x="31845" y="2423"/>
                </a:lnTo>
                <a:lnTo>
                  <a:pt x="23879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9195242" y="1678745"/>
            <a:ext cx="32385" cy="32385"/>
          </a:xfrm>
          <a:custGeom>
            <a:avLst/>
            <a:gdLst/>
            <a:ahLst/>
            <a:cxnLst/>
            <a:rect l="l" t="t" r="r" b="b"/>
            <a:pathLst>
              <a:path w="43179" h="43180">
                <a:moveTo>
                  <a:pt x="17363" y="0"/>
                </a:moveTo>
                <a:lnTo>
                  <a:pt x="9610" y="3078"/>
                </a:lnTo>
                <a:lnTo>
                  <a:pt x="3581" y="8845"/>
                </a:lnTo>
                <a:lnTo>
                  <a:pt x="79" y="16761"/>
                </a:lnTo>
                <a:lnTo>
                  <a:pt x="0" y="25429"/>
                </a:lnTo>
                <a:lnTo>
                  <a:pt x="3112" y="33172"/>
                </a:lnTo>
                <a:lnTo>
                  <a:pt x="8899" y="39167"/>
                </a:lnTo>
                <a:lnTo>
                  <a:pt x="16843" y="42592"/>
                </a:lnTo>
                <a:lnTo>
                  <a:pt x="25474" y="42742"/>
                </a:lnTo>
                <a:lnTo>
                  <a:pt x="33191" y="39668"/>
                </a:lnTo>
                <a:lnTo>
                  <a:pt x="39188" y="33913"/>
                </a:lnTo>
                <a:lnTo>
                  <a:pt x="42662" y="26019"/>
                </a:lnTo>
                <a:lnTo>
                  <a:pt x="42804" y="17374"/>
                </a:lnTo>
                <a:lnTo>
                  <a:pt x="39712" y="9622"/>
                </a:lnTo>
                <a:lnTo>
                  <a:pt x="33939" y="3600"/>
                </a:lnTo>
                <a:lnTo>
                  <a:pt x="26037" y="149"/>
                </a:lnTo>
                <a:lnTo>
                  <a:pt x="17363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9019684" y="1806046"/>
            <a:ext cx="32861" cy="32861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23850" y="0"/>
                </a:moveTo>
                <a:lnTo>
                  <a:pt x="15552" y="739"/>
                </a:lnTo>
                <a:lnTo>
                  <a:pt x="7920" y="4748"/>
                </a:lnTo>
                <a:lnTo>
                  <a:pt x="2419" y="11433"/>
                </a:lnTo>
                <a:lnTo>
                  <a:pt x="0" y="19424"/>
                </a:lnTo>
                <a:lnTo>
                  <a:pt x="749" y="27742"/>
                </a:lnTo>
                <a:lnTo>
                  <a:pt x="4757" y="35406"/>
                </a:lnTo>
                <a:lnTo>
                  <a:pt x="11395" y="40887"/>
                </a:lnTo>
                <a:lnTo>
                  <a:pt x="19357" y="43302"/>
                </a:lnTo>
                <a:lnTo>
                  <a:pt x="27665" y="42549"/>
                </a:lnTo>
                <a:lnTo>
                  <a:pt x="35339" y="38530"/>
                </a:lnTo>
                <a:lnTo>
                  <a:pt x="40825" y="31845"/>
                </a:lnTo>
                <a:lnTo>
                  <a:pt x="43251" y="23858"/>
                </a:lnTo>
                <a:lnTo>
                  <a:pt x="42515" y="15552"/>
                </a:lnTo>
                <a:lnTo>
                  <a:pt x="38514" y="7910"/>
                </a:lnTo>
                <a:lnTo>
                  <a:pt x="31831" y="2424"/>
                </a:lnTo>
                <a:lnTo>
                  <a:pt x="23850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8965498" y="1816861"/>
            <a:ext cx="32861" cy="32861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23815" y="0"/>
                </a:moveTo>
                <a:lnTo>
                  <a:pt x="15530" y="778"/>
                </a:lnTo>
                <a:lnTo>
                  <a:pt x="7891" y="4845"/>
                </a:lnTo>
                <a:lnTo>
                  <a:pt x="2423" y="11470"/>
                </a:lnTo>
                <a:lnTo>
                  <a:pt x="0" y="19418"/>
                </a:lnTo>
                <a:lnTo>
                  <a:pt x="731" y="27708"/>
                </a:lnTo>
                <a:lnTo>
                  <a:pt x="4729" y="35363"/>
                </a:lnTo>
                <a:lnTo>
                  <a:pt x="11394" y="40845"/>
                </a:lnTo>
                <a:lnTo>
                  <a:pt x="19361" y="43265"/>
                </a:lnTo>
                <a:lnTo>
                  <a:pt x="27644" y="42528"/>
                </a:lnTo>
                <a:lnTo>
                  <a:pt x="35259" y="38538"/>
                </a:lnTo>
                <a:lnTo>
                  <a:pt x="40767" y="31853"/>
                </a:lnTo>
                <a:lnTo>
                  <a:pt x="43200" y="23866"/>
                </a:lnTo>
                <a:lnTo>
                  <a:pt x="42457" y="15560"/>
                </a:lnTo>
                <a:lnTo>
                  <a:pt x="38434" y="7918"/>
                </a:lnTo>
                <a:lnTo>
                  <a:pt x="31774" y="2412"/>
                </a:lnTo>
                <a:lnTo>
                  <a:pt x="23815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9242636" y="1662581"/>
            <a:ext cx="32385" cy="32385"/>
          </a:xfrm>
          <a:custGeom>
            <a:avLst/>
            <a:gdLst/>
            <a:ahLst/>
            <a:cxnLst/>
            <a:rect l="l" t="t" r="r" b="b"/>
            <a:pathLst>
              <a:path w="43179" h="43180">
                <a:moveTo>
                  <a:pt x="17322" y="0"/>
                </a:moveTo>
                <a:lnTo>
                  <a:pt x="9585" y="3110"/>
                </a:lnTo>
                <a:lnTo>
                  <a:pt x="3576" y="8900"/>
                </a:lnTo>
                <a:lnTo>
                  <a:pt x="120" y="16825"/>
                </a:lnTo>
                <a:lnTo>
                  <a:pt x="0" y="25414"/>
                </a:lnTo>
                <a:lnTo>
                  <a:pt x="3089" y="33135"/>
                </a:lnTo>
                <a:lnTo>
                  <a:pt x="8850" y="39145"/>
                </a:lnTo>
                <a:lnTo>
                  <a:pt x="16744" y="42606"/>
                </a:lnTo>
                <a:lnTo>
                  <a:pt x="25371" y="42755"/>
                </a:lnTo>
                <a:lnTo>
                  <a:pt x="33112" y="39675"/>
                </a:lnTo>
                <a:lnTo>
                  <a:pt x="39133" y="33905"/>
                </a:lnTo>
                <a:lnTo>
                  <a:pt x="42602" y="25982"/>
                </a:lnTo>
                <a:lnTo>
                  <a:pt x="42751" y="17323"/>
                </a:lnTo>
                <a:lnTo>
                  <a:pt x="39670" y="9584"/>
                </a:lnTo>
                <a:lnTo>
                  <a:pt x="33895" y="3577"/>
                </a:lnTo>
                <a:lnTo>
                  <a:pt x="25965" y="112"/>
                </a:lnTo>
                <a:lnTo>
                  <a:pt x="17322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9801938" y="3653181"/>
            <a:ext cx="32385" cy="32861"/>
          </a:xfrm>
          <a:custGeom>
            <a:avLst/>
            <a:gdLst/>
            <a:ahLst/>
            <a:cxnLst/>
            <a:rect l="l" t="t" r="r" b="b"/>
            <a:pathLst>
              <a:path w="43180" h="43814">
                <a:moveTo>
                  <a:pt x="23955" y="0"/>
                </a:moveTo>
                <a:lnTo>
                  <a:pt x="15630" y="673"/>
                </a:lnTo>
                <a:lnTo>
                  <a:pt x="7937" y="4648"/>
                </a:lnTo>
                <a:lnTo>
                  <a:pt x="2456" y="11267"/>
                </a:lnTo>
                <a:lnTo>
                  <a:pt x="0" y="19234"/>
                </a:lnTo>
                <a:lnTo>
                  <a:pt x="686" y="27543"/>
                </a:lnTo>
                <a:lnTo>
                  <a:pt x="4635" y="35191"/>
                </a:lnTo>
                <a:lnTo>
                  <a:pt x="11255" y="40751"/>
                </a:lnTo>
                <a:lnTo>
                  <a:pt x="19208" y="43243"/>
                </a:lnTo>
                <a:lnTo>
                  <a:pt x="27495" y="42564"/>
                </a:lnTo>
                <a:lnTo>
                  <a:pt x="35115" y="38608"/>
                </a:lnTo>
                <a:lnTo>
                  <a:pt x="40669" y="31981"/>
                </a:lnTo>
                <a:lnTo>
                  <a:pt x="43164" y="24018"/>
                </a:lnTo>
                <a:lnTo>
                  <a:pt x="42491" y="15708"/>
                </a:lnTo>
                <a:lnTo>
                  <a:pt x="38544" y="8039"/>
                </a:lnTo>
                <a:lnTo>
                  <a:pt x="31922" y="2497"/>
                </a:lnTo>
                <a:lnTo>
                  <a:pt x="23955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9739693" y="3859683"/>
            <a:ext cx="32861" cy="32861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21717" y="0"/>
                </a:moveTo>
                <a:lnTo>
                  <a:pt x="13233" y="1711"/>
                </a:lnTo>
                <a:lnTo>
                  <a:pt x="6334" y="6373"/>
                </a:lnTo>
                <a:lnTo>
                  <a:pt x="1696" y="13282"/>
                </a:lnTo>
                <a:lnTo>
                  <a:pt x="0" y="21729"/>
                </a:lnTo>
                <a:lnTo>
                  <a:pt x="1696" y="30206"/>
                </a:lnTo>
                <a:lnTo>
                  <a:pt x="6334" y="37130"/>
                </a:lnTo>
                <a:lnTo>
                  <a:pt x="13233" y="41798"/>
                </a:lnTo>
                <a:lnTo>
                  <a:pt x="21717" y="43510"/>
                </a:lnTo>
                <a:lnTo>
                  <a:pt x="30200" y="41798"/>
                </a:lnTo>
                <a:lnTo>
                  <a:pt x="37099" y="37130"/>
                </a:lnTo>
                <a:lnTo>
                  <a:pt x="41737" y="30206"/>
                </a:lnTo>
                <a:lnTo>
                  <a:pt x="43434" y="21729"/>
                </a:lnTo>
                <a:lnTo>
                  <a:pt x="41737" y="13282"/>
                </a:lnTo>
                <a:lnTo>
                  <a:pt x="37099" y="6373"/>
                </a:lnTo>
                <a:lnTo>
                  <a:pt x="30200" y="1711"/>
                </a:lnTo>
                <a:lnTo>
                  <a:pt x="21717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9872818" y="3860624"/>
            <a:ext cx="32861" cy="32861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23987" y="0"/>
                </a:moveTo>
                <a:lnTo>
                  <a:pt x="15668" y="679"/>
                </a:lnTo>
                <a:lnTo>
                  <a:pt x="7921" y="4637"/>
                </a:lnTo>
                <a:lnTo>
                  <a:pt x="2442" y="11282"/>
                </a:lnTo>
                <a:lnTo>
                  <a:pt x="0" y="19246"/>
                </a:lnTo>
                <a:lnTo>
                  <a:pt x="724" y="27541"/>
                </a:lnTo>
                <a:lnTo>
                  <a:pt x="4746" y="35180"/>
                </a:lnTo>
                <a:lnTo>
                  <a:pt x="11348" y="40771"/>
                </a:lnTo>
                <a:lnTo>
                  <a:pt x="19272" y="43281"/>
                </a:lnTo>
                <a:lnTo>
                  <a:pt x="27553" y="42608"/>
                </a:lnTo>
                <a:lnTo>
                  <a:pt x="35226" y="38647"/>
                </a:lnTo>
                <a:lnTo>
                  <a:pt x="40778" y="32021"/>
                </a:lnTo>
                <a:lnTo>
                  <a:pt x="43259" y="24058"/>
                </a:lnTo>
                <a:lnTo>
                  <a:pt x="42548" y="15748"/>
                </a:lnTo>
                <a:lnTo>
                  <a:pt x="38528" y="8078"/>
                </a:lnTo>
                <a:lnTo>
                  <a:pt x="31924" y="2499"/>
                </a:lnTo>
                <a:lnTo>
                  <a:pt x="23987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9656255" y="3848786"/>
            <a:ext cx="32861" cy="32861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21844" y="0"/>
                </a:moveTo>
                <a:lnTo>
                  <a:pt x="13340" y="1711"/>
                </a:lnTo>
                <a:lnTo>
                  <a:pt x="6397" y="6373"/>
                </a:lnTo>
                <a:lnTo>
                  <a:pt x="1716" y="13282"/>
                </a:lnTo>
                <a:lnTo>
                  <a:pt x="0" y="21729"/>
                </a:lnTo>
                <a:lnTo>
                  <a:pt x="1716" y="30179"/>
                </a:lnTo>
                <a:lnTo>
                  <a:pt x="6397" y="37091"/>
                </a:lnTo>
                <a:lnTo>
                  <a:pt x="13340" y="41758"/>
                </a:lnTo>
                <a:lnTo>
                  <a:pt x="21844" y="43472"/>
                </a:lnTo>
                <a:lnTo>
                  <a:pt x="30273" y="41758"/>
                </a:lnTo>
                <a:lnTo>
                  <a:pt x="37179" y="37091"/>
                </a:lnTo>
                <a:lnTo>
                  <a:pt x="41846" y="30179"/>
                </a:lnTo>
                <a:lnTo>
                  <a:pt x="43561" y="21729"/>
                </a:lnTo>
                <a:lnTo>
                  <a:pt x="41846" y="13282"/>
                </a:lnTo>
                <a:lnTo>
                  <a:pt x="37179" y="6373"/>
                </a:lnTo>
                <a:lnTo>
                  <a:pt x="30273" y="1711"/>
                </a:lnTo>
                <a:lnTo>
                  <a:pt x="21844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9607392" y="3822973"/>
            <a:ext cx="32861" cy="32861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21717" y="0"/>
                </a:moveTo>
                <a:lnTo>
                  <a:pt x="13287" y="1698"/>
                </a:lnTo>
                <a:lnTo>
                  <a:pt x="6381" y="6342"/>
                </a:lnTo>
                <a:lnTo>
                  <a:pt x="1714" y="13249"/>
                </a:lnTo>
                <a:lnTo>
                  <a:pt x="0" y="21742"/>
                </a:lnTo>
                <a:lnTo>
                  <a:pt x="1714" y="30190"/>
                </a:lnTo>
                <a:lnTo>
                  <a:pt x="6381" y="37098"/>
                </a:lnTo>
                <a:lnTo>
                  <a:pt x="13287" y="41760"/>
                </a:lnTo>
                <a:lnTo>
                  <a:pt x="21717" y="43472"/>
                </a:lnTo>
                <a:lnTo>
                  <a:pt x="30200" y="41760"/>
                </a:lnTo>
                <a:lnTo>
                  <a:pt x="37099" y="37098"/>
                </a:lnTo>
                <a:lnTo>
                  <a:pt x="41737" y="30190"/>
                </a:lnTo>
                <a:lnTo>
                  <a:pt x="43434" y="21742"/>
                </a:lnTo>
                <a:lnTo>
                  <a:pt x="41737" y="13249"/>
                </a:lnTo>
                <a:lnTo>
                  <a:pt x="37099" y="6342"/>
                </a:lnTo>
                <a:lnTo>
                  <a:pt x="30200" y="1698"/>
                </a:lnTo>
                <a:lnTo>
                  <a:pt x="21717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9919763" y="3877979"/>
            <a:ext cx="32861" cy="32861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23955" y="0"/>
                </a:moveTo>
                <a:lnTo>
                  <a:pt x="15630" y="690"/>
                </a:lnTo>
                <a:lnTo>
                  <a:pt x="7937" y="4649"/>
                </a:lnTo>
                <a:lnTo>
                  <a:pt x="2456" y="11267"/>
                </a:lnTo>
                <a:lnTo>
                  <a:pt x="0" y="19221"/>
                </a:lnTo>
                <a:lnTo>
                  <a:pt x="686" y="27525"/>
                </a:lnTo>
                <a:lnTo>
                  <a:pt x="4635" y="35193"/>
                </a:lnTo>
                <a:lnTo>
                  <a:pt x="11257" y="40740"/>
                </a:lnTo>
                <a:lnTo>
                  <a:pt x="19224" y="43249"/>
                </a:lnTo>
                <a:lnTo>
                  <a:pt x="27549" y="42585"/>
                </a:lnTo>
                <a:lnTo>
                  <a:pt x="35242" y="38609"/>
                </a:lnTo>
                <a:lnTo>
                  <a:pt x="40794" y="31989"/>
                </a:lnTo>
                <a:lnTo>
                  <a:pt x="43275" y="24033"/>
                </a:lnTo>
                <a:lnTo>
                  <a:pt x="42564" y="15710"/>
                </a:lnTo>
                <a:lnTo>
                  <a:pt x="38544" y="7989"/>
                </a:lnTo>
                <a:lnTo>
                  <a:pt x="31922" y="2469"/>
                </a:lnTo>
                <a:lnTo>
                  <a:pt x="23955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8901529" y="3623290"/>
            <a:ext cx="555784" cy="331946"/>
          </a:xfrm>
          <a:custGeom>
            <a:avLst/>
            <a:gdLst/>
            <a:ahLst/>
            <a:cxnLst/>
            <a:rect l="l" t="t" r="r" b="b"/>
            <a:pathLst>
              <a:path w="741045" h="442595">
                <a:moveTo>
                  <a:pt x="740898" y="442574"/>
                </a:moveTo>
                <a:lnTo>
                  <a:pt x="0" y="442574"/>
                </a:lnTo>
                <a:lnTo>
                  <a:pt x="0" y="0"/>
                </a:lnTo>
                <a:lnTo>
                  <a:pt x="740898" y="0"/>
                </a:lnTo>
                <a:lnTo>
                  <a:pt x="740898" y="442574"/>
                </a:lnTo>
                <a:close/>
              </a:path>
            </a:pathLst>
          </a:custGeom>
          <a:solidFill>
            <a:srgbClr val="F1F2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8901530" y="3623290"/>
            <a:ext cx="555784" cy="331946"/>
          </a:xfrm>
          <a:custGeom>
            <a:avLst/>
            <a:gdLst/>
            <a:ahLst/>
            <a:cxnLst/>
            <a:rect l="l" t="t" r="r" b="b"/>
            <a:pathLst>
              <a:path w="741045" h="442595">
                <a:moveTo>
                  <a:pt x="740898" y="442574"/>
                </a:moveTo>
                <a:lnTo>
                  <a:pt x="0" y="442574"/>
                </a:lnTo>
                <a:lnTo>
                  <a:pt x="0" y="0"/>
                </a:lnTo>
                <a:lnTo>
                  <a:pt x="740898" y="0"/>
                </a:lnTo>
                <a:lnTo>
                  <a:pt x="740898" y="442574"/>
                </a:lnTo>
                <a:close/>
              </a:path>
            </a:pathLst>
          </a:custGeom>
          <a:ln w="12473">
            <a:solidFill>
              <a:srgbClr val="00944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9310157" y="3669666"/>
            <a:ext cx="32385" cy="32385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17311" y="0"/>
                </a:moveTo>
                <a:lnTo>
                  <a:pt x="9574" y="3070"/>
                </a:lnTo>
                <a:lnTo>
                  <a:pt x="3556" y="8839"/>
                </a:lnTo>
                <a:lnTo>
                  <a:pt x="109" y="16778"/>
                </a:lnTo>
                <a:lnTo>
                  <a:pt x="0" y="25397"/>
                </a:lnTo>
                <a:lnTo>
                  <a:pt x="3108" y="33141"/>
                </a:lnTo>
                <a:lnTo>
                  <a:pt x="8876" y="39158"/>
                </a:lnTo>
                <a:lnTo>
                  <a:pt x="16746" y="42597"/>
                </a:lnTo>
                <a:lnTo>
                  <a:pt x="25360" y="42745"/>
                </a:lnTo>
                <a:lnTo>
                  <a:pt x="33088" y="39654"/>
                </a:lnTo>
                <a:lnTo>
                  <a:pt x="39106" y="33882"/>
                </a:lnTo>
                <a:lnTo>
                  <a:pt x="42591" y="25986"/>
                </a:lnTo>
                <a:lnTo>
                  <a:pt x="42732" y="17337"/>
                </a:lnTo>
                <a:lnTo>
                  <a:pt x="39635" y="9589"/>
                </a:lnTo>
                <a:lnTo>
                  <a:pt x="33847" y="3581"/>
                </a:lnTo>
                <a:lnTo>
                  <a:pt x="25916" y="154"/>
                </a:lnTo>
                <a:lnTo>
                  <a:pt x="17311" y="0"/>
                </a:lnTo>
                <a:close/>
              </a:path>
            </a:pathLst>
          </a:custGeom>
          <a:solidFill>
            <a:srgbClr val="13A08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9098148" y="3831956"/>
            <a:ext cx="32861" cy="32861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23879" y="0"/>
                </a:moveTo>
                <a:lnTo>
                  <a:pt x="15581" y="739"/>
                </a:lnTo>
                <a:lnTo>
                  <a:pt x="7935" y="4748"/>
                </a:lnTo>
                <a:lnTo>
                  <a:pt x="2431" y="11454"/>
                </a:lnTo>
                <a:lnTo>
                  <a:pt x="0" y="19443"/>
                </a:lnTo>
                <a:lnTo>
                  <a:pt x="733" y="27749"/>
                </a:lnTo>
                <a:lnTo>
                  <a:pt x="4722" y="35406"/>
                </a:lnTo>
                <a:lnTo>
                  <a:pt x="11379" y="40909"/>
                </a:lnTo>
                <a:lnTo>
                  <a:pt x="19357" y="43321"/>
                </a:lnTo>
                <a:lnTo>
                  <a:pt x="27677" y="42556"/>
                </a:lnTo>
                <a:lnTo>
                  <a:pt x="35355" y="38530"/>
                </a:lnTo>
                <a:lnTo>
                  <a:pt x="40818" y="31874"/>
                </a:lnTo>
                <a:lnTo>
                  <a:pt x="43232" y="23896"/>
                </a:lnTo>
                <a:lnTo>
                  <a:pt x="42488" y="15580"/>
                </a:lnTo>
                <a:lnTo>
                  <a:pt x="38479" y="7910"/>
                </a:lnTo>
                <a:lnTo>
                  <a:pt x="31840" y="2424"/>
                </a:lnTo>
                <a:lnTo>
                  <a:pt x="23879" y="0"/>
                </a:lnTo>
                <a:close/>
              </a:path>
            </a:pathLst>
          </a:custGeom>
          <a:solidFill>
            <a:srgbClr val="13A08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9202117" y="3748876"/>
            <a:ext cx="32385" cy="32385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17355" y="0"/>
                </a:moveTo>
                <a:lnTo>
                  <a:pt x="9605" y="3065"/>
                </a:lnTo>
                <a:lnTo>
                  <a:pt x="3576" y="8818"/>
                </a:lnTo>
                <a:lnTo>
                  <a:pt x="69" y="16728"/>
                </a:lnTo>
                <a:lnTo>
                  <a:pt x="0" y="25419"/>
                </a:lnTo>
                <a:lnTo>
                  <a:pt x="3107" y="33169"/>
                </a:lnTo>
                <a:lnTo>
                  <a:pt x="8877" y="39156"/>
                </a:lnTo>
                <a:lnTo>
                  <a:pt x="16794" y="42560"/>
                </a:lnTo>
                <a:lnTo>
                  <a:pt x="25455" y="42739"/>
                </a:lnTo>
                <a:lnTo>
                  <a:pt x="33195" y="39674"/>
                </a:lnTo>
                <a:lnTo>
                  <a:pt x="39199" y="33909"/>
                </a:lnTo>
                <a:lnTo>
                  <a:pt x="42652" y="25987"/>
                </a:lnTo>
                <a:lnTo>
                  <a:pt x="42794" y="17343"/>
                </a:lnTo>
                <a:lnTo>
                  <a:pt x="39702" y="9594"/>
                </a:lnTo>
                <a:lnTo>
                  <a:pt x="33929" y="3584"/>
                </a:lnTo>
                <a:lnTo>
                  <a:pt x="26027" y="155"/>
                </a:lnTo>
                <a:lnTo>
                  <a:pt x="17355" y="0"/>
                </a:lnTo>
                <a:close/>
              </a:path>
            </a:pathLst>
          </a:custGeom>
          <a:solidFill>
            <a:srgbClr val="13A08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9026550" y="3876170"/>
            <a:ext cx="32861" cy="32861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23879" y="0"/>
                </a:moveTo>
                <a:lnTo>
                  <a:pt x="15561" y="718"/>
                </a:lnTo>
                <a:lnTo>
                  <a:pt x="7896" y="4711"/>
                </a:lnTo>
                <a:lnTo>
                  <a:pt x="2411" y="11418"/>
                </a:lnTo>
                <a:lnTo>
                  <a:pt x="0" y="19408"/>
                </a:lnTo>
                <a:lnTo>
                  <a:pt x="756" y="27718"/>
                </a:lnTo>
                <a:lnTo>
                  <a:pt x="4772" y="35382"/>
                </a:lnTo>
                <a:lnTo>
                  <a:pt x="11397" y="40863"/>
                </a:lnTo>
                <a:lnTo>
                  <a:pt x="19359" y="43276"/>
                </a:lnTo>
                <a:lnTo>
                  <a:pt x="27676" y="42520"/>
                </a:lnTo>
                <a:lnTo>
                  <a:pt x="35366" y="38493"/>
                </a:lnTo>
                <a:lnTo>
                  <a:pt x="40830" y="31838"/>
                </a:lnTo>
                <a:lnTo>
                  <a:pt x="43248" y="23868"/>
                </a:lnTo>
                <a:lnTo>
                  <a:pt x="42515" y="15571"/>
                </a:lnTo>
                <a:lnTo>
                  <a:pt x="38528" y="7937"/>
                </a:lnTo>
                <a:lnTo>
                  <a:pt x="31863" y="2443"/>
                </a:lnTo>
                <a:lnTo>
                  <a:pt x="23879" y="0"/>
                </a:lnTo>
                <a:close/>
              </a:path>
            </a:pathLst>
          </a:custGeom>
          <a:solidFill>
            <a:srgbClr val="13A08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8972366" y="3886999"/>
            <a:ext cx="32861" cy="32861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23817" y="0"/>
                </a:moveTo>
                <a:lnTo>
                  <a:pt x="15530" y="764"/>
                </a:lnTo>
                <a:lnTo>
                  <a:pt x="7891" y="4802"/>
                </a:lnTo>
                <a:lnTo>
                  <a:pt x="2423" y="11442"/>
                </a:lnTo>
                <a:lnTo>
                  <a:pt x="0" y="19384"/>
                </a:lnTo>
                <a:lnTo>
                  <a:pt x="731" y="27665"/>
                </a:lnTo>
                <a:lnTo>
                  <a:pt x="4729" y="35320"/>
                </a:lnTo>
                <a:lnTo>
                  <a:pt x="11389" y="40803"/>
                </a:lnTo>
                <a:lnTo>
                  <a:pt x="19356" y="43227"/>
                </a:lnTo>
                <a:lnTo>
                  <a:pt x="27642" y="42501"/>
                </a:lnTo>
                <a:lnTo>
                  <a:pt x="35259" y="38533"/>
                </a:lnTo>
                <a:lnTo>
                  <a:pt x="40767" y="31841"/>
                </a:lnTo>
                <a:lnTo>
                  <a:pt x="43202" y="23842"/>
                </a:lnTo>
                <a:lnTo>
                  <a:pt x="42462" y="15534"/>
                </a:lnTo>
                <a:lnTo>
                  <a:pt x="38447" y="7913"/>
                </a:lnTo>
                <a:lnTo>
                  <a:pt x="31780" y="2414"/>
                </a:lnTo>
                <a:lnTo>
                  <a:pt x="23817" y="0"/>
                </a:lnTo>
                <a:close/>
              </a:path>
            </a:pathLst>
          </a:custGeom>
          <a:solidFill>
            <a:srgbClr val="13A08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9249498" y="3732694"/>
            <a:ext cx="32385" cy="32385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17319" y="0"/>
                </a:moveTo>
                <a:lnTo>
                  <a:pt x="9582" y="3109"/>
                </a:lnTo>
                <a:lnTo>
                  <a:pt x="3580" y="8891"/>
                </a:lnTo>
                <a:lnTo>
                  <a:pt x="127" y="16816"/>
                </a:lnTo>
                <a:lnTo>
                  <a:pt x="0" y="25402"/>
                </a:lnTo>
                <a:lnTo>
                  <a:pt x="3086" y="33124"/>
                </a:lnTo>
                <a:lnTo>
                  <a:pt x="8850" y="39135"/>
                </a:lnTo>
                <a:lnTo>
                  <a:pt x="16752" y="42584"/>
                </a:lnTo>
                <a:lnTo>
                  <a:pt x="25380" y="42747"/>
                </a:lnTo>
                <a:lnTo>
                  <a:pt x="33131" y="39685"/>
                </a:lnTo>
                <a:lnTo>
                  <a:pt x="39154" y="33933"/>
                </a:lnTo>
                <a:lnTo>
                  <a:pt x="42596" y="26023"/>
                </a:lnTo>
                <a:lnTo>
                  <a:pt x="42745" y="17351"/>
                </a:lnTo>
                <a:lnTo>
                  <a:pt x="39666" y="9594"/>
                </a:lnTo>
                <a:lnTo>
                  <a:pt x="33895" y="3569"/>
                </a:lnTo>
                <a:lnTo>
                  <a:pt x="25972" y="90"/>
                </a:lnTo>
                <a:lnTo>
                  <a:pt x="17319" y="0"/>
                </a:lnTo>
                <a:close/>
              </a:path>
            </a:pathLst>
          </a:custGeom>
          <a:solidFill>
            <a:srgbClr val="13A08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9723596" y="4006767"/>
            <a:ext cx="69818" cy="10793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9161831" y="4006767"/>
            <a:ext cx="69875" cy="10793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7120013" y="1876744"/>
            <a:ext cx="475298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729" y="0"/>
                </a:lnTo>
              </a:path>
            </a:pathLst>
          </a:custGeom>
          <a:ln w="14414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7125462" y="1550165"/>
            <a:ext cx="0" cy="331946"/>
          </a:xfrm>
          <a:custGeom>
            <a:avLst/>
            <a:gdLst/>
            <a:ahLst/>
            <a:cxnLst/>
            <a:rect l="l" t="t" r="r" b="b"/>
            <a:pathLst>
              <a:path h="442594">
                <a:moveTo>
                  <a:pt x="0" y="0"/>
                </a:moveTo>
                <a:lnTo>
                  <a:pt x="0" y="442531"/>
                </a:lnTo>
              </a:path>
            </a:pathLst>
          </a:custGeom>
          <a:ln w="14477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7837951" y="1876744"/>
            <a:ext cx="475298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704" y="0"/>
                </a:lnTo>
              </a:path>
            </a:pathLst>
          </a:custGeom>
          <a:ln w="14414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7679255" y="1865691"/>
            <a:ext cx="15716" cy="16669"/>
          </a:xfrm>
          <a:custGeom>
            <a:avLst/>
            <a:gdLst/>
            <a:ahLst/>
            <a:cxnLst/>
            <a:rect l="l" t="t" r="r" b="b"/>
            <a:pathLst>
              <a:path w="20954" h="22225">
                <a:moveTo>
                  <a:pt x="16878" y="0"/>
                </a:moveTo>
                <a:lnTo>
                  <a:pt x="4572" y="0"/>
                </a:lnTo>
                <a:lnTo>
                  <a:pt x="0" y="5219"/>
                </a:lnTo>
                <a:lnTo>
                  <a:pt x="0" y="17399"/>
                </a:lnTo>
                <a:lnTo>
                  <a:pt x="3797" y="21932"/>
                </a:lnTo>
                <a:lnTo>
                  <a:pt x="16128" y="21932"/>
                </a:lnTo>
                <a:lnTo>
                  <a:pt x="20675" y="16865"/>
                </a:lnTo>
                <a:lnTo>
                  <a:pt x="20675" y="4546"/>
                </a:lnTo>
                <a:lnTo>
                  <a:pt x="16878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7706744" y="1865691"/>
            <a:ext cx="15716" cy="16669"/>
          </a:xfrm>
          <a:custGeom>
            <a:avLst/>
            <a:gdLst/>
            <a:ahLst/>
            <a:cxnLst/>
            <a:rect l="l" t="t" r="r" b="b"/>
            <a:pathLst>
              <a:path w="20954" h="22225">
                <a:moveTo>
                  <a:pt x="16865" y="0"/>
                </a:moveTo>
                <a:lnTo>
                  <a:pt x="4559" y="0"/>
                </a:lnTo>
                <a:lnTo>
                  <a:pt x="0" y="5219"/>
                </a:lnTo>
                <a:lnTo>
                  <a:pt x="0" y="17399"/>
                </a:lnTo>
                <a:lnTo>
                  <a:pt x="3810" y="21932"/>
                </a:lnTo>
                <a:lnTo>
                  <a:pt x="16116" y="21932"/>
                </a:lnTo>
                <a:lnTo>
                  <a:pt x="20662" y="16865"/>
                </a:lnTo>
                <a:lnTo>
                  <a:pt x="20662" y="4546"/>
                </a:lnTo>
                <a:lnTo>
                  <a:pt x="16865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7734233" y="1865691"/>
            <a:ext cx="15716" cy="16669"/>
          </a:xfrm>
          <a:custGeom>
            <a:avLst/>
            <a:gdLst/>
            <a:ahLst/>
            <a:cxnLst/>
            <a:rect l="l" t="t" r="r" b="b"/>
            <a:pathLst>
              <a:path w="20954" h="22225">
                <a:moveTo>
                  <a:pt x="16852" y="0"/>
                </a:moveTo>
                <a:lnTo>
                  <a:pt x="4546" y="0"/>
                </a:lnTo>
                <a:lnTo>
                  <a:pt x="0" y="5219"/>
                </a:lnTo>
                <a:lnTo>
                  <a:pt x="0" y="17399"/>
                </a:lnTo>
                <a:lnTo>
                  <a:pt x="3797" y="21932"/>
                </a:lnTo>
                <a:lnTo>
                  <a:pt x="16103" y="21932"/>
                </a:lnTo>
                <a:lnTo>
                  <a:pt x="20650" y="16865"/>
                </a:lnTo>
                <a:lnTo>
                  <a:pt x="20650" y="4546"/>
                </a:lnTo>
                <a:lnTo>
                  <a:pt x="16852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7488279" y="1698432"/>
            <a:ext cx="35719" cy="35719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3685" y="0"/>
                </a:moveTo>
                <a:lnTo>
                  <a:pt x="14439" y="1864"/>
                </a:lnTo>
                <a:lnTo>
                  <a:pt x="6913" y="6946"/>
                </a:lnTo>
                <a:lnTo>
                  <a:pt x="1852" y="14476"/>
                </a:lnTo>
                <a:lnTo>
                  <a:pt x="0" y="23685"/>
                </a:lnTo>
                <a:lnTo>
                  <a:pt x="1852" y="32880"/>
                </a:lnTo>
                <a:lnTo>
                  <a:pt x="6913" y="40393"/>
                </a:lnTo>
                <a:lnTo>
                  <a:pt x="14439" y="45461"/>
                </a:lnTo>
                <a:lnTo>
                  <a:pt x="23685" y="47320"/>
                </a:lnTo>
                <a:lnTo>
                  <a:pt x="32871" y="45461"/>
                </a:lnTo>
                <a:lnTo>
                  <a:pt x="40376" y="40393"/>
                </a:lnTo>
                <a:lnTo>
                  <a:pt x="45438" y="32880"/>
                </a:lnTo>
                <a:lnTo>
                  <a:pt x="47294" y="23685"/>
                </a:lnTo>
                <a:lnTo>
                  <a:pt x="45438" y="14476"/>
                </a:lnTo>
                <a:lnTo>
                  <a:pt x="40376" y="6946"/>
                </a:lnTo>
                <a:lnTo>
                  <a:pt x="32871" y="1864"/>
                </a:lnTo>
                <a:lnTo>
                  <a:pt x="23685" y="0"/>
                </a:lnTo>
                <a:close/>
              </a:path>
            </a:pathLst>
          </a:custGeom>
          <a:solidFill>
            <a:srgbClr val="13A08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7414098" y="1647739"/>
            <a:ext cx="35719" cy="35719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3660" y="0"/>
                </a:moveTo>
                <a:lnTo>
                  <a:pt x="14450" y="1862"/>
                </a:lnTo>
                <a:lnTo>
                  <a:pt x="6929" y="6934"/>
                </a:lnTo>
                <a:lnTo>
                  <a:pt x="1859" y="14444"/>
                </a:lnTo>
                <a:lnTo>
                  <a:pt x="0" y="23622"/>
                </a:lnTo>
                <a:lnTo>
                  <a:pt x="1859" y="32822"/>
                </a:lnTo>
                <a:lnTo>
                  <a:pt x="6929" y="40335"/>
                </a:lnTo>
                <a:lnTo>
                  <a:pt x="14450" y="45399"/>
                </a:lnTo>
                <a:lnTo>
                  <a:pt x="23660" y="47256"/>
                </a:lnTo>
                <a:lnTo>
                  <a:pt x="32835" y="45399"/>
                </a:lnTo>
                <a:lnTo>
                  <a:pt x="40341" y="40335"/>
                </a:lnTo>
                <a:lnTo>
                  <a:pt x="45409" y="32822"/>
                </a:lnTo>
                <a:lnTo>
                  <a:pt x="47269" y="23622"/>
                </a:lnTo>
                <a:lnTo>
                  <a:pt x="45409" y="14444"/>
                </a:lnTo>
                <a:lnTo>
                  <a:pt x="40341" y="6934"/>
                </a:lnTo>
                <a:lnTo>
                  <a:pt x="32835" y="1862"/>
                </a:lnTo>
                <a:lnTo>
                  <a:pt x="23660" y="0"/>
                </a:lnTo>
                <a:close/>
              </a:path>
            </a:pathLst>
          </a:custGeom>
          <a:solidFill>
            <a:srgbClr val="13A08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7265784" y="1749171"/>
            <a:ext cx="35719" cy="35719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3634" y="0"/>
                </a:moveTo>
                <a:lnTo>
                  <a:pt x="14423" y="1864"/>
                </a:lnTo>
                <a:lnTo>
                  <a:pt x="6911" y="6940"/>
                </a:lnTo>
                <a:lnTo>
                  <a:pt x="1853" y="14455"/>
                </a:lnTo>
                <a:lnTo>
                  <a:pt x="0" y="23634"/>
                </a:lnTo>
                <a:lnTo>
                  <a:pt x="1853" y="32836"/>
                </a:lnTo>
                <a:lnTo>
                  <a:pt x="6911" y="40362"/>
                </a:lnTo>
                <a:lnTo>
                  <a:pt x="14423" y="45442"/>
                </a:lnTo>
                <a:lnTo>
                  <a:pt x="23634" y="47307"/>
                </a:lnTo>
                <a:lnTo>
                  <a:pt x="32826" y="45442"/>
                </a:lnTo>
                <a:lnTo>
                  <a:pt x="40330" y="40362"/>
                </a:lnTo>
                <a:lnTo>
                  <a:pt x="45389" y="32836"/>
                </a:lnTo>
                <a:lnTo>
                  <a:pt x="47244" y="23634"/>
                </a:lnTo>
                <a:lnTo>
                  <a:pt x="45389" y="14455"/>
                </a:lnTo>
                <a:lnTo>
                  <a:pt x="40330" y="6940"/>
                </a:lnTo>
                <a:lnTo>
                  <a:pt x="32826" y="1864"/>
                </a:lnTo>
                <a:lnTo>
                  <a:pt x="23634" y="0"/>
                </a:lnTo>
                <a:close/>
              </a:path>
            </a:pathLst>
          </a:custGeom>
          <a:solidFill>
            <a:srgbClr val="13A08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7191585" y="1622364"/>
            <a:ext cx="35719" cy="35719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3660" y="0"/>
                </a:moveTo>
                <a:lnTo>
                  <a:pt x="14450" y="1864"/>
                </a:lnTo>
                <a:lnTo>
                  <a:pt x="6929" y="6946"/>
                </a:lnTo>
                <a:lnTo>
                  <a:pt x="1859" y="14476"/>
                </a:lnTo>
                <a:lnTo>
                  <a:pt x="0" y="23685"/>
                </a:lnTo>
                <a:lnTo>
                  <a:pt x="1859" y="32859"/>
                </a:lnTo>
                <a:lnTo>
                  <a:pt x="6929" y="40374"/>
                </a:lnTo>
                <a:lnTo>
                  <a:pt x="14450" y="45454"/>
                </a:lnTo>
                <a:lnTo>
                  <a:pt x="23660" y="47320"/>
                </a:lnTo>
                <a:lnTo>
                  <a:pt x="32839" y="45454"/>
                </a:lnTo>
                <a:lnTo>
                  <a:pt x="40354" y="40374"/>
                </a:lnTo>
                <a:lnTo>
                  <a:pt x="45430" y="32859"/>
                </a:lnTo>
                <a:lnTo>
                  <a:pt x="47294" y="23685"/>
                </a:lnTo>
                <a:lnTo>
                  <a:pt x="45430" y="14476"/>
                </a:lnTo>
                <a:lnTo>
                  <a:pt x="40354" y="6946"/>
                </a:lnTo>
                <a:lnTo>
                  <a:pt x="32839" y="1864"/>
                </a:lnTo>
                <a:lnTo>
                  <a:pt x="23660" y="0"/>
                </a:lnTo>
                <a:close/>
              </a:path>
            </a:pathLst>
          </a:custGeom>
          <a:solidFill>
            <a:srgbClr val="13A08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7339956" y="1673066"/>
            <a:ext cx="35719" cy="35719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3621" y="0"/>
                </a:moveTo>
                <a:lnTo>
                  <a:pt x="14391" y="1864"/>
                </a:lnTo>
                <a:lnTo>
                  <a:pt x="6886" y="6946"/>
                </a:lnTo>
                <a:lnTo>
                  <a:pt x="1844" y="14476"/>
                </a:lnTo>
                <a:lnTo>
                  <a:pt x="0" y="23685"/>
                </a:lnTo>
                <a:lnTo>
                  <a:pt x="1844" y="32900"/>
                </a:lnTo>
                <a:lnTo>
                  <a:pt x="6886" y="40406"/>
                </a:lnTo>
                <a:lnTo>
                  <a:pt x="14391" y="45457"/>
                </a:lnTo>
                <a:lnTo>
                  <a:pt x="23621" y="47307"/>
                </a:lnTo>
                <a:lnTo>
                  <a:pt x="32821" y="45457"/>
                </a:lnTo>
                <a:lnTo>
                  <a:pt x="40343" y="40406"/>
                </a:lnTo>
                <a:lnTo>
                  <a:pt x="45419" y="32900"/>
                </a:lnTo>
                <a:lnTo>
                  <a:pt x="47282" y="23685"/>
                </a:lnTo>
                <a:lnTo>
                  <a:pt x="45419" y="14476"/>
                </a:lnTo>
                <a:lnTo>
                  <a:pt x="40343" y="6946"/>
                </a:lnTo>
                <a:lnTo>
                  <a:pt x="32821" y="1864"/>
                </a:lnTo>
                <a:lnTo>
                  <a:pt x="23621" y="0"/>
                </a:lnTo>
                <a:close/>
              </a:path>
            </a:pathLst>
          </a:custGeom>
          <a:solidFill>
            <a:srgbClr val="13A08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8117662" y="1647739"/>
            <a:ext cx="35719" cy="35719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3634" y="0"/>
                </a:moveTo>
                <a:lnTo>
                  <a:pt x="14433" y="1862"/>
                </a:lnTo>
                <a:lnTo>
                  <a:pt x="6921" y="6934"/>
                </a:lnTo>
                <a:lnTo>
                  <a:pt x="1856" y="14444"/>
                </a:lnTo>
                <a:lnTo>
                  <a:pt x="0" y="23622"/>
                </a:lnTo>
                <a:lnTo>
                  <a:pt x="1856" y="32822"/>
                </a:lnTo>
                <a:lnTo>
                  <a:pt x="6921" y="40335"/>
                </a:lnTo>
                <a:lnTo>
                  <a:pt x="14433" y="45399"/>
                </a:lnTo>
                <a:lnTo>
                  <a:pt x="23634" y="47256"/>
                </a:lnTo>
                <a:lnTo>
                  <a:pt x="32808" y="45399"/>
                </a:lnTo>
                <a:lnTo>
                  <a:pt x="40324" y="40335"/>
                </a:lnTo>
                <a:lnTo>
                  <a:pt x="45403" y="32822"/>
                </a:lnTo>
                <a:lnTo>
                  <a:pt x="47269" y="23622"/>
                </a:lnTo>
                <a:lnTo>
                  <a:pt x="45403" y="14444"/>
                </a:lnTo>
                <a:lnTo>
                  <a:pt x="40324" y="6934"/>
                </a:lnTo>
                <a:lnTo>
                  <a:pt x="32808" y="1862"/>
                </a:lnTo>
                <a:lnTo>
                  <a:pt x="23634" y="0"/>
                </a:lnTo>
                <a:close/>
              </a:path>
            </a:pathLst>
          </a:custGeom>
          <a:solidFill>
            <a:srgbClr val="13A085">
              <a:alpha val="29998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7969339" y="1749171"/>
            <a:ext cx="35719" cy="35719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3634" y="0"/>
                </a:moveTo>
                <a:lnTo>
                  <a:pt x="14407" y="1864"/>
                </a:lnTo>
                <a:lnTo>
                  <a:pt x="6897" y="6940"/>
                </a:lnTo>
                <a:lnTo>
                  <a:pt x="1848" y="14455"/>
                </a:lnTo>
                <a:lnTo>
                  <a:pt x="0" y="23634"/>
                </a:lnTo>
                <a:lnTo>
                  <a:pt x="1848" y="32836"/>
                </a:lnTo>
                <a:lnTo>
                  <a:pt x="6897" y="40362"/>
                </a:lnTo>
                <a:lnTo>
                  <a:pt x="14407" y="45442"/>
                </a:lnTo>
                <a:lnTo>
                  <a:pt x="23634" y="47307"/>
                </a:lnTo>
                <a:lnTo>
                  <a:pt x="32822" y="45442"/>
                </a:lnTo>
                <a:lnTo>
                  <a:pt x="40332" y="40362"/>
                </a:lnTo>
                <a:lnTo>
                  <a:pt x="45398" y="32836"/>
                </a:lnTo>
                <a:lnTo>
                  <a:pt x="47256" y="23634"/>
                </a:lnTo>
                <a:lnTo>
                  <a:pt x="45398" y="14455"/>
                </a:lnTo>
                <a:lnTo>
                  <a:pt x="40332" y="6940"/>
                </a:lnTo>
                <a:lnTo>
                  <a:pt x="32822" y="1864"/>
                </a:lnTo>
                <a:lnTo>
                  <a:pt x="23634" y="0"/>
                </a:lnTo>
                <a:close/>
              </a:path>
            </a:pathLst>
          </a:custGeom>
          <a:solidFill>
            <a:srgbClr val="13A085">
              <a:alpha val="29998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7892062" y="1622364"/>
            <a:ext cx="35719" cy="35719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3685" y="0"/>
                </a:moveTo>
                <a:lnTo>
                  <a:pt x="14466" y="1864"/>
                </a:lnTo>
                <a:lnTo>
                  <a:pt x="6937" y="6946"/>
                </a:lnTo>
                <a:lnTo>
                  <a:pt x="1861" y="14476"/>
                </a:lnTo>
                <a:lnTo>
                  <a:pt x="0" y="23685"/>
                </a:lnTo>
                <a:lnTo>
                  <a:pt x="1861" y="32859"/>
                </a:lnTo>
                <a:lnTo>
                  <a:pt x="6937" y="40374"/>
                </a:lnTo>
                <a:lnTo>
                  <a:pt x="14466" y="45454"/>
                </a:lnTo>
                <a:lnTo>
                  <a:pt x="23685" y="47320"/>
                </a:lnTo>
                <a:lnTo>
                  <a:pt x="32855" y="45454"/>
                </a:lnTo>
                <a:lnTo>
                  <a:pt x="40362" y="40374"/>
                </a:lnTo>
                <a:lnTo>
                  <a:pt x="45432" y="32859"/>
                </a:lnTo>
                <a:lnTo>
                  <a:pt x="47294" y="23685"/>
                </a:lnTo>
                <a:lnTo>
                  <a:pt x="45432" y="14476"/>
                </a:lnTo>
                <a:lnTo>
                  <a:pt x="40362" y="6946"/>
                </a:lnTo>
                <a:lnTo>
                  <a:pt x="32855" y="1864"/>
                </a:lnTo>
                <a:lnTo>
                  <a:pt x="23685" y="0"/>
                </a:lnTo>
                <a:close/>
              </a:path>
            </a:pathLst>
          </a:custGeom>
          <a:solidFill>
            <a:srgbClr val="13A085">
              <a:alpha val="29998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8043519" y="1529868"/>
            <a:ext cx="35719" cy="35719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3634" y="0"/>
                </a:moveTo>
                <a:lnTo>
                  <a:pt x="14385" y="1858"/>
                </a:lnTo>
                <a:lnTo>
                  <a:pt x="6878" y="6926"/>
                </a:lnTo>
                <a:lnTo>
                  <a:pt x="1840" y="14439"/>
                </a:lnTo>
                <a:lnTo>
                  <a:pt x="0" y="23634"/>
                </a:lnTo>
                <a:lnTo>
                  <a:pt x="1840" y="32878"/>
                </a:lnTo>
                <a:lnTo>
                  <a:pt x="6878" y="40386"/>
                </a:lnTo>
                <a:lnTo>
                  <a:pt x="14385" y="45426"/>
                </a:lnTo>
                <a:lnTo>
                  <a:pt x="23634" y="47269"/>
                </a:lnTo>
                <a:lnTo>
                  <a:pt x="32803" y="45426"/>
                </a:lnTo>
                <a:lnTo>
                  <a:pt x="40319" y="40386"/>
                </a:lnTo>
                <a:lnTo>
                  <a:pt x="45401" y="32878"/>
                </a:lnTo>
                <a:lnTo>
                  <a:pt x="47269" y="23634"/>
                </a:lnTo>
                <a:lnTo>
                  <a:pt x="45401" y="14439"/>
                </a:lnTo>
                <a:lnTo>
                  <a:pt x="40319" y="6926"/>
                </a:lnTo>
                <a:lnTo>
                  <a:pt x="32803" y="1858"/>
                </a:lnTo>
                <a:lnTo>
                  <a:pt x="23634" y="0"/>
                </a:lnTo>
                <a:close/>
              </a:path>
            </a:pathLst>
          </a:custGeom>
          <a:solidFill>
            <a:srgbClr val="13A08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7892062" y="1749171"/>
            <a:ext cx="35719" cy="35719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3685" y="0"/>
                </a:moveTo>
                <a:lnTo>
                  <a:pt x="14466" y="1864"/>
                </a:lnTo>
                <a:lnTo>
                  <a:pt x="6937" y="6945"/>
                </a:lnTo>
                <a:lnTo>
                  <a:pt x="1861" y="14471"/>
                </a:lnTo>
                <a:lnTo>
                  <a:pt x="0" y="23672"/>
                </a:lnTo>
                <a:lnTo>
                  <a:pt x="1861" y="32852"/>
                </a:lnTo>
                <a:lnTo>
                  <a:pt x="6937" y="40366"/>
                </a:lnTo>
                <a:lnTo>
                  <a:pt x="14466" y="45443"/>
                </a:lnTo>
                <a:lnTo>
                  <a:pt x="23685" y="47307"/>
                </a:lnTo>
                <a:lnTo>
                  <a:pt x="32855" y="45443"/>
                </a:lnTo>
                <a:lnTo>
                  <a:pt x="40362" y="40366"/>
                </a:lnTo>
                <a:lnTo>
                  <a:pt x="45432" y="32852"/>
                </a:lnTo>
                <a:lnTo>
                  <a:pt x="47294" y="23672"/>
                </a:lnTo>
                <a:lnTo>
                  <a:pt x="45432" y="14471"/>
                </a:lnTo>
                <a:lnTo>
                  <a:pt x="40362" y="6945"/>
                </a:lnTo>
                <a:lnTo>
                  <a:pt x="32855" y="1864"/>
                </a:lnTo>
                <a:lnTo>
                  <a:pt x="23685" y="0"/>
                </a:lnTo>
                <a:close/>
              </a:path>
            </a:pathLst>
          </a:custGeom>
          <a:solidFill>
            <a:srgbClr val="13A08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7897835" y="1723177"/>
            <a:ext cx="24288" cy="20955"/>
          </a:xfrm>
          <a:custGeom>
            <a:avLst/>
            <a:gdLst/>
            <a:ahLst/>
            <a:cxnLst/>
            <a:rect l="l" t="t" r="r" b="b"/>
            <a:pathLst>
              <a:path w="32384" h="27939">
                <a:moveTo>
                  <a:pt x="31978" y="0"/>
                </a:moveTo>
                <a:lnTo>
                  <a:pt x="0" y="0"/>
                </a:lnTo>
                <a:lnTo>
                  <a:pt x="15925" y="27774"/>
                </a:lnTo>
                <a:lnTo>
                  <a:pt x="31978" y="0"/>
                </a:lnTo>
                <a:close/>
              </a:path>
            </a:pathLst>
          </a:custGeom>
          <a:solidFill>
            <a:srgbClr val="D1D3D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/>
          <p:nvPr/>
        </p:nvSpPr>
        <p:spPr>
          <a:xfrm>
            <a:off x="7969339" y="1657864"/>
            <a:ext cx="35719" cy="35719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3634" y="0"/>
                </a:moveTo>
                <a:lnTo>
                  <a:pt x="14407" y="1862"/>
                </a:lnTo>
                <a:lnTo>
                  <a:pt x="6897" y="6934"/>
                </a:lnTo>
                <a:lnTo>
                  <a:pt x="1848" y="14444"/>
                </a:lnTo>
                <a:lnTo>
                  <a:pt x="0" y="23622"/>
                </a:lnTo>
                <a:lnTo>
                  <a:pt x="1848" y="32822"/>
                </a:lnTo>
                <a:lnTo>
                  <a:pt x="6897" y="40335"/>
                </a:lnTo>
                <a:lnTo>
                  <a:pt x="14407" y="45399"/>
                </a:lnTo>
                <a:lnTo>
                  <a:pt x="23634" y="47256"/>
                </a:lnTo>
                <a:lnTo>
                  <a:pt x="32822" y="45399"/>
                </a:lnTo>
                <a:lnTo>
                  <a:pt x="40332" y="40335"/>
                </a:lnTo>
                <a:lnTo>
                  <a:pt x="45398" y="32822"/>
                </a:lnTo>
                <a:lnTo>
                  <a:pt x="47256" y="23622"/>
                </a:lnTo>
                <a:lnTo>
                  <a:pt x="45398" y="14444"/>
                </a:lnTo>
                <a:lnTo>
                  <a:pt x="40332" y="6934"/>
                </a:lnTo>
                <a:lnTo>
                  <a:pt x="32822" y="1862"/>
                </a:lnTo>
                <a:lnTo>
                  <a:pt x="23634" y="0"/>
                </a:lnTo>
                <a:close/>
              </a:path>
            </a:pathLst>
          </a:custGeom>
          <a:solidFill>
            <a:srgbClr val="13A08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9" name="object 129"/>
          <p:cNvSpPr/>
          <p:nvPr/>
        </p:nvSpPr>
        <p:spPr>
          <a:xfrm>
            <a:off x="8061255" y="1639426"/>
            <a:ext cx="0" cy="30480"/>
          </a:xfrm>
          <a:custGeom>
            <a:avLst/>
            <a:gdLst/>
            <a:ahLst/>
            <a:cxnLst/>
            <a:rect l="l" t="t" r="r" b="b"/>
            <a:pathLst>
              <a:path h="40639">
                <a:moveTo>
                  <a:pt x="0" y="40599"/>
                </a:moveTo>
                <a:lnTo>
                  <a:pt x="0" y="0"/>
                </a:lnTo>
              </a:path>
            </a:pathLst>
          </a:custGeom>
          <a:ln w="7478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0" name="object 130"/>
          <p:cNvSpPr/>
          <p:nvPr/>
        </p:nvSpPr>
        <p:spPr>
          <a:xfrm>
            <a:off x="8049244" y="1625984"/>
            <a:ext cx="24288" cy="20955"/>
          </a:xfrm>
          <a:custGeom>
            <a:avLst/>
            <a:gdLst/>
            <a:ahLst/>
            <a:cxnLst/>
            <a:rect l="l" t="t" r="r" b="b"/>
            <a:pathLst>
              <a:path w="32384" h="27939">
                <a:moveTo>
                  <a:pt x="16027" y="0"/>
                </a:moveTo>
                <a:lnTo>
                  <a:pt x="0" y="27774"/>
                </a:lnTo>
                <a:lnTo>
                  <a:pt x="31953" y="27774"/>
                </a:lnTo>
                <a:lnTo>
                  <a:pt x="16027" y="0"/>
                </a:lnTo>
                <a:close/>
              </a:path>
            </a:pathLst>
          </a:custGeom>
          <a:solidFill>
            <a:srgbClr val="D1D3D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/>
          <p:nvPr/>
        </p:nvSpPr>
        <p:spPr>
          <a:xfrm>
            <a:off x="8043501" y="1675038"/>
            <a:ext cx="35719" cy="35719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3660" y="0"/>
                </a:moveTo>
                <a:lnTo>
                  <a:pt x="14428" y="1864"/>
                </a:lnTo>
                <a:lnTo>
                  <a:pt x="6910" y="6940"/>
                </a:lnTo>
                <a:lnTo>
                  <a:pt x="1852" y="14455"/>
                </a:lnTo>
                <a:lnTo>
                  <a:pt x="0" y="23634"/>
                </a:lnTo>
                <a:lnTo>
                  <a:pt x="1852" y="32864"/>
                </a:lnTo>
                <a:lnTo>
                  <a:pt x="6910" y="40392"/>
                </a:lnTo>
                <a:lnTo>
                  <a:pt x="14428" y="45462"/>
                </a:lnTo>
                <a:lnTo>
                  <a:pt x="23660" y="47320"/>
                </a:lnTo>
                <a:lnTo>
                  <a:pt x="32835" y="45462"/>
                </a:lnTo>
                <a:lnTo>
                  <a:pt x="40341" y="40392"/>
                </a:lnTo>
                <a:lnTo>
                  <a:pt x="45409" y="32864"/>
                </a:lnTo>
                <a:lnTo>
                  <a:pt x="47269" y="23634"/>
                </a:lnTo>
                <a:lnTo>
                  <a:pt x="45409" y="14455"/>
                </a:lnTo>
                <a:lnTo>
                  <a:pt x="40341" y="6940"/>
                </a:lnTo>
                <a:lnTo>
                  <a:pt x="32835" y="1864"/>
                </a:lnTo>
                <a:lnTo>
                  <a:pt x="23660" y="0"/>
                </a:lnTo>
                <a:close/>
              </a:path>
            </a:pathLst>
          </a:custGeom>
          <a:solidFill>
            <a:srgbClr val="13A085">
              <a:alpha val="29998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2" name="object 132"/>
          <p:cNvSpPr/>
          <p:nvPr/>
        </p:nvSpPr>
        <p:spPr>
          <a:xfrm>
            <a:off x="8135369" y="1689582"/>
            <a:ext cx="0" cy="108109"/>
          </a:xfrm>
          <a:custGeom>
            <a:avLst/>
            <a:gdLst/>
            <a:ahLst/>
            <a:cxnLst/>
            <a:rect l="l" t="t" r="r" b="b"/>
            <a:pathLst>
              <a:path h="144144">
                <a:moveTo>
                  <a:pt x="0" y="0"/>
                </a:moveTo>
                <a:lnTo>
                  <a:pt x="0" y="143831"/>
                </a:lnTo>
              </a:path>
            </a:pathLst>
          </a:custGeom>
          <a:ln w="7478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3" name="object 133"/>
          <p:cNvSpPr/>
          <p:nvPr/>
        </p:nvSpPr>
        <p:spPr>
          <a:xfrm>
            <a:off x="8117653" y="1816789"/>
            <a:ext cx="35719" cy="35719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3672" y="0"/>
                </a:moveTo>
                <a:lnTo>
                  <a:pt x="14455" y="1864"/>
                </a:lnTo>
                <a:lnTo>
                  <a:pt x="6931" y="6946"/>
                </a:lnTo>
                <a:lnTo>
                  <a:pt x="1859" y="14476"/>
                </a:lnTo>
                <a:lnTo>
                  <a:pt x="0" y="23685"/>
                </a:lnTo>
                <a:lnTo>
                  <a:pt x="1859" y="32864"/>
                </a:lnTo>
                <a:lnTo>
                  <a:pt x="6931" y="40379"/>
                </a:lnTo>
                <a:lnTo>
                  <a:pt x="14455" y="45456"/>
                </a:lnTo>
                <a:lnTo>
                  <a:pt x="23672" y="47320"/>
                </a:lnTo>
                <a:lnTo>
                  <a:pt x="32832" y="45456"/>
                </a:lnTo>
                <a:lnTo>
                  <a:pt x="40339" y="40379"/>
                </a:lnTo>
                <a:lnTo>
                  <a:pt x="45416" y="32864"/>
                </a:lnTo>
                <a:lnTo>
                  <a:pt x="47282" y="23685"/>
                </a:lnTo>
                <a:lnTo>
                  <a:pt x="45416" y="14476"/>
                </a:lnTo>
                <a:lnTo>
                  <a:pt x="40339" y="6946"/>
                </a:lnTo>
                <a:lnTo>
                  <a:pt x="32832" y="1864"/>
                </a:lnTo>
                <a:lnTo>
                  <a:pt x="23672" y="0"/>
                </a:lnTo>
                <a:close/>
              </a:path>
            </a:pathLst>
          </a:custGeom>
          <a:solidFill>
            <a:srgbClr val="13A08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/>
          <p:nvPr/>
        </p:nvSpPr>
        <p:spPr>
          <a:xfrm>
            <a:off x="8123415" y="1790833"/>
            <a:ext cx="24288" cy="20955"/>
          </a:xfrm>
          <a:custGeom>
            <a:avLst/>
            <a:gdLst/>
            <a:ahLst/>
            <a:cxnLst/>
            <a:rect l="l" t="t" r="r" b="b"/>
            <a:pathLst>
              <a:path w="32384" h="27939">
                <a:moveTo>
                  <a:pt x="31927" y="0"/>
                </a:moveTo>
                <a:lnTo>
                  <a:pt x="0" y="0"/>
                </a:lnTo>
                <a:lnTo>
                  <a:pt x="15925" y="27724"/>
                </a:lnTo>
                <a:lnTo>
                  <a:pt x="31927" y="0"/>
                </a:lnTo>
                <a:close/>
              </a:path>
            </a:pathLst>
          </a:custGeom>
          <a:solidFill>
            <a:srgbClr val="D1D3D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5" name="object 135"/>
          <p:cNvSpPr/>
          <p:nvPr/>
        </p:nvSpPr>
        <p:spPr>
          <a:xfrm>
            <a:off x="8191833" y="1622364"/>
            <a:ext cx="35719" cy="35719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3622" y="0"/>
                </a:moveTo>
                <a:lnTo>
                  <a:pt x="14380" y="1864"/>
                </a:lnTo>
                <a:lnTo>
                  <a:pt x="6877" y="6946"/>
                </a:lnTo>
                <a:lnTo>
                  <a:pt x="1840" y="14476"/>
                </a:lnTo>
                <a:lnTo>
                  <a:pt x="0" y="23685"/>
                </a:lnTo>
                <a:lnTo>
                  <a:pt x="1840" y="32902"/>
                </a:lnTo>
                <a:lnTo>
                  <a:pt x="6877" y="40412"/>
                </a:lnTo>
                <a:lnTo>
                  <a:pt x="14380" y="45468"/>
                </a:lnTo>
                <a:lnTo>
                  <a:pt x="23622" y="47320"/>
                </a:lnTo>
                <a:lnTo>
                  <a:pt x="32810" y="45468"/>
                </a:lnTo>
                <a:lnTo>
                  <a:pt x="40333" y="40412"/>
                </a:lnTo>
                <a:lnTo>
                  <a:pt x="45415" y="32902"/>
                </a:lnTo>
                <a:lnTo>
                  <a:pt x="47282" y="23685"/>
                </a:lnTo>
                <a:lnTo>
                  <a:pt x="45415" y="14476"/>
                </a:lnTo>
                <a:lnTo>
                  <a:pt x="40333" y="6946"/>
                </a:lnTo>
                <a:lnTo>
                  <a:pt x="32810" y="1864"/>
                </a:lnTo>
                <a:lnTo>
                  <a:pt x="23622" y="0"/>
                </a:lnTo>
                <a:close/>
              </a:path>
            </a:pathLst>
          </a:custGeom>
          <a:solidFill>
            <a:srgbClr val="13A08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6" name="object 136"/>
          <p:cNvSpPr/>
          <p:nvPr/>
        </p:nvSpPr>
        <p:spPr>
          <a:xfrm>
            <a:off x="8209588" y="1674629"/>
            <a:ext cx="0" cy="1905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0" y="24903"/>
                </a:moveTo>
                <a:lnTo>
                  <a:pt x="0" y="0"/>
                </a:lnTo>
              </a:path>
            </a:pathLst>
          </a:custGeom>
          <a:ln w="7478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8197577" y="1661189"/>
            <a:ext cx="24288" cy="20955"/>
          </a:xfrm>
          <a:custGeom>
            <a:avLst/>
            <a:gdLst/>
            <a:ahLst/>
            <a:cxnLst/>
            <a:rect l="l" t="t" r="r" b="b"/>
            <a:pathLst>
              <a:path w="32384" h="27939">
                <a:moveTo>
                  <a:pt x="16027" y="0"/>
                </a:moveTo>
                <a:lnTo>
                  <a:pt x="0" y="27724"/>
                </a:lnTo>
                <a:lnTo>
                  <a:pt x="31953" y="27724"/>
                </a:lnTo>
                <a:lnTo>
                  <a:pt x="16027" y="0"/>
                </a:lnTo>
                <a:close/>
              </a:path>
            </a:pathLst>
          </a:custGeom>
          <a:solidFill>
            <a:srgbClr val="D1D3D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8191833" y="1696602"/>
            <a:ext cx="35719" cy="35719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3622" y="0"/>
                </a:moveTo>
                <a:lnTo>
                  <a:pt x="14412" y="1872"/>
                </a:lnTo>
                <a:lnTo>
                  <a:pt x="6905" y="6965"/>
                </a:lnTo>
                <a:lnTo>
                  <a:pt x="1851" y="14498"/>
                </a:lnTo>
                <a:lnTo>
                  <a:pt x="0" y="23685"/>
                </a:lnTo>
                <a:lnTo>
                  <a:pt x="1851" y="32886"/>
                </a:lnTo>
                <a:lnTo>
                  <a:pt x="6905" y="40398"/>
                </a:lnTo>
                <a:lnTo>
                  <a:pt x="14412" y="45463"/>
                </a:lnTo>
                <a:lnTo>
                  <a:pt x="23622" y="47320"/>
                </a:lnTo>
                <a:lnTo>
                  <a:pt x="32817" y="45463"/>
                </a:lnTo>
                <a:lnTo>
                  <a:pt x="40330" y="40398"/>
                </a:lnTo>
                <a:lnTo>
                  <a:pt x="45397" y="32886"/>
                </a:lnTo>
                <a:lnTo>
                  <a:pt x="47256" y="23685"/>
                </a:lnTo>
                <a:lnTo>
                  <a:pt x="45397" y="14498"/>
                </a:lnTo>
                <a:lnTo>
                  <a:pt x="40330" y="6965"/>
                </a:lnTo>
                <a:lnTo>
                  <a:pt x="32817" y="1872"/>
                </a:lnTo>
                <a:lnTo>
                  <a:pt x="23622" y="0"/>
                </a:lnTo>
                <a:close/>
              </a:path>
            </a:pathLst>
          </a:custGeom>
          <a:solidFill>
            <a:srgbClr val="13A085">
              <a:alpha val="29998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7663701" y="1639843"/>
            <a:ext cx="117100" cy="1172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7123156" y="3024168"/>
            <a:ext cx="475298" cy="0"/>
          </a:xfrm>
          <a:custGeom>
            <a:avLst/>
            <a:gdLst/>
            <a:ahLst/>
            <a:cxnLst/>
            <a:rect l="l" t="t" r="r" b="b"/>
            <a:pathLst>
              <a:path w="633729">
                <a:moveTo>
                  <a:pt x="0" y="0"/>
                </a:moveTo>
                <a:lnTo>
                  <a:pt x="633679" y="0"/>
                </a:lnTo>
              </a:path>
            </a:pathLst>
          </a:custGeom>
          <a:ln w="14477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/>
          <p:nvPr/>
        </p:nvSpPr>
        <p:spPr>
          <a:xfrm>
            <a:off x="7128576" y="2697623"/>
            <a:ext cx="0" cy="331946"/>
          </a:xfrm>
          <a:custGeom>
            <a:avLst/>
            <a:gdLst/>
            <a:ahLst/>
            <a:cxnLst/>
            <a:rect l="l" t="t" r="r" b="b"/>
            <a:pathLst>
              <a:path h="442595">
                <a:moveTo>
                  <a:pt x="0" y="0"/>
                </a:moveTo>
                <a:lnTo>
                  <a:pt x="0" y="442531"/>
                </a:lnTo>
              </a:path>
            </a:pathLst>
          </a:custGeom>
          <a:ln w="14452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2" name="object 142"/>
          <p:cNvSpPr/>
          <p:nvPr/>
        </p:nvSpPr>
        <p:spPr>
          <a:xfrm>
            <a:off x="7491393" y="2845889"/>
            <a:ext cx="35719" cy="35719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3685" y="0"/>
                </a:moveTo>
                <a:lnTo>
                  <a:pt x="14439" y="1864"/>
                </a:lnTo>
                <a:lnTo>
                  <a:pt x="6913" y="6945"/>
                </a:lnTo>
                <a:lnTo>
                  <a:pt x="1852" y="14471"/>
                </a:lnTo>
                <a:lnTo>
                  <a:pt x="0" y="23672"/>
                </a:lnTo>
                <a:lnTo>
                  <a:pt x="1852" y="32873"/>
                </a:lnTo>
                <a:lnTo>
                  <a:pt x="6913" y="40386"/>
                </a:lnTo>
                <a:lnTo>
                  <a:pt x="14439" y="45450"/>
                </a:lnTo>
                <a:lnTo>
                  <a:pt x="23685" y="47307"/>
                </a:lnTo>
                <a:lnTo>
                  <a:pt x="32860" y="45450"/>
                </a:lnTo>
                <a:lnTo>
                  <a:pt x="40366" y="40386"/>
                </a:lnTo>
                <a:lnTo>
                  <a:pt x="45434" y="32873"/>
                </a:lnTo>
                <a:lnTo>
                  <a:pt x="47294" y="23672"/>
                </a:lnTo>
                <a:lnTo>
                  <a:pt x="45434" y="14471"/>
                </a:lnTo>
                <a:lnTo>
                  <a:pt x="40366" y="6945"/>
                </a:lnTo>
                <a:lnTo>
                  <a:pt x="32860" y="1864"/>
                </a:lnTo>
                <a:lnTo>
                  <a:pt x="23685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3" name="object 143"/>
          <p:cNvSpPr/>
          <p:nvPr/>
        </p:nvSpPr>
        <p:spPr>
          <a:xfrm>
            <a:off x="7417213" y="2795187"/>
            <a:ext cx="35719" cy="35719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3634" y="0"/>
                </a:moveTo>
                <a:lnTo>
                  <a:pt x="14439" y="1864"/>
                </a:lnTo>
                <a:lnTo>
                  <a:pt x="6926" y="6940"/>
                </a:lnTo>
                <a:lnTo>
                  <a:pt x="1858" y="14455"/>
                </a:lnTo>
                <a:lnTo>
                  <a:pt x="0" y="23634"/>
                </a:lnTo>
                <a:lnTo>
                  <a:pt x="1858" y="32828"/>
                </a:lnTo>
                <a:lnTo>
                  <a:pt x="6926" y="40336"/>
                </a:lnTo>
                <a:lnTo>
                  <a:pt x="14439" y="45399"/>
                </a:lnTo>
                <a:lnTo>
                  <a:pt x="23634" y="47256"/>
                </a:lnTo>
                <a:lnTo>
                  <a:pt x="32822" y="45399"/>
                </a:lnTo>
                <a:lnTo>
                  <a:pt x="40332" y="40336"/>
                </a:lnTo>
                <a:lnTo>
                  <a:pt x="45398" y="32828"/>
                </a:lnTo>
                <a:lnTo>
                  <a:pt x="47256" y="23634"/>
                </a:lnTo>
                <a:lnTo>
                  <a:pt x="45398" y="14455"/>
                </a:lnTo>
                <a:lnTo>
                  <a:pt x="40332" y="6940"/>
                </a:lnTo>
                <a:lnTo>
                  <a:pt x="32822" y="1864"/>
                </a:lnTo>
                <a:lnTo>
                  <a:pt x="23634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4" name="object 144"/>
          <p:cNvSpPr/>
          <p:nvPr/>
        </p:nvSpPr>
        <p:spPr>
          <a:xfrm>
            <a:off x="7268899" y="2896619"/>
            <a:ext cx="35719" cy="35719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3609" y="0"/>
                </a:moveTo>
                <a:lnTo>
                  <a:pt x="14407" y="1864"/>
                </a:lnTo>
                <a:lnTo>
                  <a:pt x="6904" y="6940"/>
                </a:lnTo>
                <a:lnTo>
                  <a:pt x="1851" y="14455"/>
                </a:lnTo>
                <a:lnTo>
                  <a:pt x="0" y="23634"/>
                </a:lnTo>
                <a:lnTo>
                  <a:pt x="1851" y="32843"/>
                </a:lnTo>
                <a:lnTo>
                  <a:pt x="6904" y="40373"/>
                </a:lnTo>
                <a:lnTo>
                  <a:pt x="14407" y="45455"/>
                </a:lnTo>
                <a:lnTo>
                  <a:pt x="23609" y="47320"/>
                </a:lnTo>
                <a:lnTo>
                  <a:pt x="32810" y="45455"/>
                </a:lnTo>
                <a:lnTo>
                  <a:pt x="40322" y="40373"/>
                </a:lnTo>
                <a:lnTo>
                  <a:pt x="45387" y="32843"/>
                </a:lnTo>
                <a:lnTo>
                  <a:pt x="47244" y="23634"/>
                </a:lnTo>
                <a:lnTo>
                  <a:pt x="45387" y="14455"/>
                </a:lnTo>
                <a:lnTo>
                  <a:pt x="40322" y="6940"/>
                </a:lnTo>
                <a:lnTo>
                  <a:pt x="32810" y="1864"/>
                </a:lnTo>
                <a:lnTo>
                  <a:pt x="23609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5" name="object 145"/>
          <p:cNvSpPr/>
          <p:nvPr/>
        </p:nvSpPr>
        <p:spPr>
          <a:xfrm>
            <a:off x="7194699" y="2769813"/>
            <a:ext cx="35719" cy="35719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3660" y="0"/>
                </a:moveTo>
                <a:lnTo>
                  <a:pt x="14450" y="1866"/>
                </a:lnTo>
                <a:lnTo>
                  <a:pt x="6929" y="6951"/>
                </a:lnTo>
                <a:lnTo>
                  <a:pt x="1859" y="14482"/>
                </a:lnTo>
                <a:lnTo>
                  <a:pt x="0" y="23685"/>
                </a:lnTo>
                <a:lnTo>
                  <a:pt x="1859" y="32864"/>
                </a:lnTo>
                <a:lnTo>
                  <a:pt x="6929" y="40379"/>
                </a:lnTo>
                <a:lnTo>
                  <a:pt x="14450" y="45456"/>
                </a:lnTo>
                <a:lnTo>
                  <a:pt x="23660" y="47320"/>
                </a:lnTo>
                <a:lnTo>
                  <a:pt x="32837" y="45456"/>
                </a:lnTo>
                <a:lnTo>
                  <a:pt x="40347" y="40379"/>
                </a:lnTo>
                <a:lnTo>
                  <a:pt x="45419" y="32864"/>
                </a:lnTo>
                <a:lnTo>
                  <a:pt x="47282" y="23685"/>
                </a:lnTo>
                <a:lnTo>
                  <a:pt x="45419" y="14482"/>
                </a:lnTo>
                <a:lnTo>
                  <a:pt x="40347" y="6951"/>
                </a:lnTo>
                <a:lnTo>
                  <a:pt x="32837" y="1866"/>
                </a:lnTo>
                <a:lnTo>
                  <a:pt x="23660" y="0"/>
                </a:lnTo>
                <a:close/>
              </a:path>
            </a:pathLst>
          </a:custGeom>
          <a:solidFill>
            <a:srgbClr val="13A08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6" name="object 146"/>
          <p:cNvSpPr/>
          <p:nvPr/>
        </p:nvSpPr>
        <p:spPr>
          <a:xfrm>
            <a:off x="7343061" y="2820514"/>
            <a:ext cx="35719" cy="35719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3634" y="0"/>
                </a:moveTo>
                <a:lnTo>
                  <a:pt x="14401" y="1864"/>
                </a:lnTo>
                <a:lnTo>
                  <a:pt x="6892" y="6946"/>
                </a:lnTo>
                <a:lnTo>
                  <a:pt x="1846" y="14476"/>
                </a:lnTo>
                <a:lnTo>
                  <a:pt x="0" y="23685"/>
                </a:lnTo>
                <a:lnTo>
                  <a:pt x="1846" y="32902"/>
                </a:lnTo>
                <a:lnTo>
                  <a:pt x="6892" y="40412"/>
                </a:lnTo>
                <a:lnTo>
                  <a:pt x="14401" y="45468"/>
                </a:lnTo>
                <a:lnTo>
                  <a:pt x="23634" y="47320"/>
                </a:lnTo>
                <a:lnTo>
                  <a:pt x="32823" y="45468"/>
                </a:lnTo>
                <a:lnTo>
                  <a:pt x="40346" y="40412"/>
                </a:lnTo>
                <a:lnTo>
                  <a:pt x="45428" y="32902"/>
                </a:lnTo>
                <a:lnTo>
                  <a:pt x="47294" y="23685"/>
                </a:lnTo>
                <a:lnTo>
                  <a:pt x="45428" y="14476"/>
                </a:lnTo>
                <a:lnTo>
                  <a:pt x="40346" y="6946"/>
                </a:lnTo>
                <a:lnTo>
                  <a:pt x="32823" y="1864"/>
                </a:lnTo>
                <a:lnTo>
                  <a:pt x="23634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7" name="object 147"/>
          <p:cNvSpPr/>
          <p:nvPr/>
        </p:nvSpPr>
        <p:spPr>
          <a:xfrm>
            <a:off x="7166553" y="2741657"/>
            <a:ext cx="91916" cy="91916"/>
          </a:xfrm>
          <a:custGeom>
            <a:avLst/>
            <a:gdLst/>
            <a:ahLst/>
            <a:cxnLst/>
            <a:rect l="l" t="t" r="r" b="b"/>
            <a:pathLst>
              <a:path w="122554" h="122554">
                <a:moveTo>
                  <a:pt x="61125" y="0"/>
                </a:moveTo>
                <a:lnTo>
                  <a:pt x="37343" y="4817"/>
                </a:lnTo>
                <a:lnTo>
                  <a:pt x="17913" y="17948"/>
                </a:lnTo>
                <a:lnTo>
                  <a:pt x="4807" y="37408"/>
                </a:lnTo>
                <a:lnTo>
                  <a:pt x="0" y="61213"/>
                </a:lnTo>
                <a:lnTo>
                  <a:pt x="4807" y="85018"/>
                </a:lnTo>
                <a:lnTo>
                  <a:pt x="17913" y="104487"/>
                </a:lnTo>
                <a:lnTo>
                  <a:pt x="37343" y="117629"/>
                </a:lnTo>
                <a:lnTo>
                  <a:pt x="61125" y="122453"/>
                </a:lnTo>
                <a:lnTo>
                  <a:pt x="84910" y="117629"/>
                </a:lnTo>
                <a:lnTo>
                  <a:pt x="89103" y="114795"/>
                </a:lnTo>
                <a:lnTo>
                  <a:pt x="61125" y="114795"/>
                </a:lnTo>
                <a:lnTo>
                  <a:pt x="40315" y="110571"/>
                </a:lnTo>
                <a:lnTo>
                  <a:pt x="23310" y="99067"/>
                </a:lnTo>
                <a:lnTo>
                  <a:pt x="11840" y="82032"/>
                </a:lnTo>
                <a:lnTo>
                  <a:pt x="7632" y="61213"/>
                </a:lnTo>
                <a:lnTo>
                  <a:pt x="11840" y="40396"/>
                </a:lnTo>
                <a:lnTo>
                  <a:pt x="23310" y="23374"/>
                </a:lnTo>
                <a:lnTo>
                  <a:pt x="40315" y="11886"/>
                </a:lnTo>
                <a:lnTo>
                  <a:pt x="61125" y="7670"/>
                </a:lnTo>
                <a:lnTo>
                  <a:pt x="89134" y="7670"/>
                </a:lnTo>
                <a:lnTo>
                  <a:pt x="84910" y="4817"/>
                </a:lnTo>
                <a:lnTo>
                  <a:pt x="61125" y="0"/>
                </a:lnTo>
                <a:close/>
              </a:path>
              <a:path w="122554" h="122554">
                <a:moveTo>
                  <a:pt x="89134" y="7670"/>
                </a:moveTo>
                <a:lnTo>
                  <a:pt x="61125" y="7670"/>
                </a:lnTo>
                <a:lnTo>
                  <a:pt x="81936" y="11886"/>
                </a:lnTo>
                <a:lnTo>
                  <a:pt x="98945" y="23374"/>
                </a:lnTo>
                <a:lnTo>
                  <a:pt x="110420" y="40396"/>
                </a:lnTo>
                <a:lnTo>
                  <a:pt x="114630" y="61213"/>
                </a:lnTo>
                <a:lnTo>
                  <a:pt x="110420" y="82032"/>
                </a:lnTo>
                <a:lnTo>
                  <a:pt x="98945" y="99067"/>
                </a:lnTo>
                <a:lnTo>
                  <a:pt x="81936" y="110571"/>
                </a:lnTo>
                <a:lnTo>
                  <a:pt x="61125" y="114795"/>
                </a:lnTo>
                <a:lnTo>
                  <a:pt x="89103" y="114795"/>
                </a:lnTo>
                <a:lnTo>
                  <a:pt x="104349" y="104487"/>
                </a:lnTo>
                <a:lnTo>
                  <a:pt x="117464" y="85018"/>
                </a:lnTo>
                <a:lnTo>
                  <a:pt x="122275" y="61213"/>
                </a:lnTo>
                <a:lnTo>
                  <a:pt x="117464" y="37408"/>
                </a:lnTo>
                <a:lnTo>
                  <a:pt x="104349" y="17948"/>
                </a:lnTo>
                <a:lnTo>
                  <a:pt x="89134" y="7670"/>
                </a:lnTo>
                <a:close/>
              </a:path>
            </a:pathLst>
          </a:custGeom>
          <a:solidFill>
            <a:srgbClr val="13A08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8" name="object 148"/>
          <p:cNvSpPr/>
          <p:nvPr/>
        </p:nvSpPr>
        <p:spPr>
          <a:xfrm>
            <a:off x="7137434" y="3927300"/>
            <a:ext cx="409575" cy="0"/>
          </a:xfrm>
          <a:custGeom>
            <a:avLst/>
            <a:gdLst/>
            <a:ahLst/>
            <a:cxnLst/>
            <a:rect l="l" t="t" r="r" b="b"/>
            <a:pathLst>
              <a:path w="546100">
                <a:moveTo>
                  <a:pt x="0" y="0"/>
                </a:moveTo>
                <a:lnTo>
                  <a:pt x="545668" y="0"/>
                </a:lnTo>
              </a:path>
            </a:pathLst>
          </a:custGeom>
          <a:ln w="12420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9" name="object 149"/>
          <p:cNvSpPr/>
          <p:nvPr/>
        </p:nvSpPr>
        <p:spPr>
          <a:xfrm>
            <a:off x="7454512" y="3736334"/>
            <a:ext cx="30956" cy="30956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0421" y="0"/>
                </a:moveTo>
                <a:lnTo>
                  <a:pt x="12456" y="1598"/>
                </a:lnTo>
                <a:lnTo>
                  <a:pt x="5967" y="5961"/>
                </a:lnTo>
                <a:lnTo>
                  <a:pt x="1599" y="12435"/>
                </a:lnTo>
                <a:lnTo>
                  <a:pt x="0" y="20370"/>
                </a:lnTo>
                <a:lnTo>
                  <a:pt x="1599" y="28277"/>
                </a:lnTo>
                <a:lnTo>
                  <a:pt x="5967" y="34750"/>
                </a:lnTo>
                <a:lnTo>
                  <a:pt x="12456" y="39123"/>
                </a:lnTo>
                <a:lnTo>
                  <a:pt x="20421" y="40728"/>
                </a:lnTo>
                <a:lnTo>
                  <a:pt x="28327" y="39123"/>
                </a:lnTo>
                <a:lnTo>
                  <a:pt x="34786" y="34750"/>
                </a:lnTo>
                <a:lnTo>
                  <a:pt x="39143" y="28277"/>
                </a:lnTo>
                <a:lnTo>
                  <a:pt x="40741" y="20370"/>
                </a:lnTo>
                <a:lnTo>
                  <a:pt x="39143" y="12435"/>
                </a:lnTo>
                <a:lnTo>
                  <a:pt x="34786" y="5961"/>
                </a:lnTo>
                <a:lnTo>
                  <a:pt x="28327" y="1598"/>
                </a:lnTo>
                <a:lnTo>
                  <a:pt x="20421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0" name="object 150"/>
          <p:cNvSpPr/>
          <p:nvPr/>
        </p:nvSpPr>
        <p:spPr>
          <a:xfrm>
            <a:off x="7390648" y="3673936"/>
            <a:ext cx="30956" cy="30956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0370" y="0"/>
                </a:moveTo>
                <a:lnTo>
                  <a:pt x="12446" y="1607"/>
                </a:lnTo>
                <a:lnTo>
                  <a:pt x="5970" y="5984"/>
                </a:lnTo>
                <a:lnTo>
                  <a:pt x="1602" y="12462"/>
                </a:lnTo>
                <a:lnTo>
                  <a:pt x="0" y="20370"/>
                </a:lnTo>
                <a:lnTo>
                  <a:pt x="1602" y="28277"/>
                </a:lnTo>
                <a:lnTo>
                  <a:pt x="5970" y="34750"/>
                </a:lnTo>
                <a:lnTo>
                  <a:pt x="12446" y="39123"/>
                </a:lnTo>
                <a:lnTo>
                  <a:pt x="20370" y="40728"/>
                </a:lnTo>
                <a:lnTo>
                  <a:pt x="28280" y="39123"/>
                </a:lnTo>
                <a:lnTo>
                  <a:pt x="34748" y="34750"/>
                </a:lnTo>
                <a:lnTo>
                  <a:pt x="39114" y="28277"/>
                </a:lnTo>
                <a:lnTo>
                  <a:pt x="40716" y="20370"/>
                </a:lnTo>
                <a:lnTo>
                  <a:pt x="39114" y="12462"/>
                </a:lnTo>
                <a:lnTo>
                  <a:pt x="34748" y="5984"/>
                </a:lnTo>
                <a:lnTo>
                  <a:pt x="28280" y="1607"/>
                </a:lnTo>
                <a:lnTo>
                  <a:pt x="20370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1" name="object 151"/>
          <p:cNvSpPr/>
          <p:nvPr/>
        </p:nvSpPr>
        <p:spPr>
          <a:xfrm>
            <a:off x="7262956" y="3836194"/>
            <a:ext cx="30956" cy="30956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0345" y="0"/>
                </a:moveTo>
                <a:lnTo>
                  <a:pt x="12408" y="1607"/>
                </a:lnTo>
                <a:lnTo>
                  <a:pt x="5943" y="5984"/>
                </a:lnTo>
                <a:lnTo>
                  <a:pt x="1593" y="12462"/>
                </a:lnTo>
                <a:lnTo>
                  <a:pt x="0" y="20370"/>
                </a:lnTo>
                <a:lnTo>
                  <a:pt x="1593" y="28298"/>
                </a:lnTo>
                <a:lnTo>
                  <a:pt x="5943" y="34769"/>
                </a:lnTo>
                <a:lnTo>
                  <a:pt x="12408" y="39130"/>
                </a:lnTo>
                <a:lnTo>
                  <a:pt x="20345" y="40728"/>
                </a:lnTo>
                <a:lnTo>
                  <a:pt x="28264" y="39130"/>
                </a:lnTo>
                <a:lnTo>
                  <a:pt x="34726" y="34769"/>
                </a:lnTo>
                <a:lnTo>
                  <a:pt x="39081" y="28298"/>
                </a:lnTo>
                <a:lnTo>
                  <a:pt x="40678" y="20370"/>
                </a:lnTo>
                <a:lnTo>
                  <a:pt x="39081" y="12462"/>
                </a:lnTo>
                <a:lnTo>
                  <a:pt x="34726" y="5984"/>
                </a:lnTo>
                <a:lnTo>
                  <a:pt x="28264" y="1607"/>
                </a:lnTo>
                <a:lnTo>
                  <a:pt x="20345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2" name="object 152"/>
          <p:cNvSpPr/>
          <p:nvPr/>
        </p:nvSpPr>
        <p:spPr>
          <a:xfrm>
            <a:off x="7199053" y="3670831"/>
            <a:ext cx="30956" cy="30956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0383" y="0"/>
                </a:moveTo>
                <a:lnTo>
                  <a:pt x="12446" y="1598"/>
                </a:lnTo>
                <a:lnTo>
                  <a:pt x="5967" y="5961"/>
                </a:lnTo>
                <a:lnTo>
                  <a:pt x="1600" y="12435"/>
                </a:lnTo>
                <a:lnTo>
                  <a:pt x="0" y="20370"/>
                </a:lnTo>
                <a:lnTo>
                  <a:pt x="1600" y="28269"/>
                </a:lnTo>
                <a:lnTo>
                  <a:pt x="5967" y="34724"/>
                </a:lnTo>
                <a:lnTo>
                  <a:pt x="12446" y="39080"/>
                </a:lnTo>
                <a:lnTo>
                  <a:pt x="20383" y="40678"/>
                </a:lnTo>
                <a:lnTo>
                  <a:pt x="28298" y="39080"/>
                </a:lnTo>
                <a:lnTo>
                  <a:pt x="34766" y="34724"/>
                </a:lnTo>
                <a:lnTo>
                  <a:pt x="39128" y="28269"/>
                </a:lnTo>
                <a:lnTo>
                  <a:pt x="40728" y="20370"/>
                </a:lnTo>
                <a:lnTo>
                  <a:pt x="39128" y="12435"/>
                </a:lnTo>
                <a:lnTo>
                  <a:pt x="34766" y="5961"/>
                </a:lnTo>
                <a:lnTo>
                  <a:pt x="28298" y="1598"/>
                </a:lnTo>
                <a:lnTo>
                  <a:pt x="20383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3" name="object 153"/>
          <p:cNvSpPr/>
          <p:nvPr/>
        </p:nvSpPr>
        <p:spPr>
          <a:xfrm>
            <a:off x="7326802" y="3714474"/>
            <a:ext cx="30956" cy="30956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0370" y="0"/>
                </a:moveTo>
                <a:lnTo>
                  <a:pt x="12414" y="1605"/>
                </a:lnTo>
                <a:lnTo>
                  <a:pt x="5942" y="5980"/>
                </a:lnTo>
                <a:lnTo>
                  <a:pt x="1591" y="12456"/>
                </a:lnTo>
                <a:lnTo>
                  <a:pt x="0" y="20370"/>
                </a:lnTo>
                <a:lnTo>
                  <a:pt x="1591" y="28320"/>
                </a:lnTo>
                <a:lnTo>
                  <a:pt x="5942" y="34788"/>
                </a:lnTo>
                <a:lnTo>
                  <a:pt x="12414" y="39137"/>
                </a:lnTo>
                <a:lnTo>
                  <a:pt x="20370" y="40728"/>
                </a:lnTo>
                <a:lnTo>
                  <a:pt x="28282" y="39137"/>
                </a:lnTo>
                <a:lnTo>
                  <a:pt x="34755" y="34788"/>
                </a:lnTo>
                <a:lnTo>
                  <a:pt x="39124" y="28320"/>
                </a:lnTo>
                <a:lnTo>
                  <a:pt x="40728" y="20370"/>
                </a:lnTo>
                <a:lnTo>
                  <a:pt x="39124" y="12456"/>
                </a:lnTo>
                <a:lnTo>
                  <a:pt x="34755" y="5980"/>
                </a:lnTo>
                <a:lnTo>
                  <a:pt x="28282" y="1605"/>
                </a:lnTo>
                <a:lnTo>
                  <a:pt x="20370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4" name="object 154"/>
          <p:cNvSpPr/>
          <p:nvPr/>
        </p:nvSpPr>
        <p:spPr>
          <a:xfrm>
            <a:off x="7522445" y="3713083"/>
            <a:ext cx="88449" cy="10761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5" name="object 155"/>
          <p:cNvSpPr/>
          <p:nvPr/>
        </p:nvSpPr>
        <p:spPr>
          <a:xfrm>
            <a:off x="7103821" y="3713083"/>
            <a:ext cx="88583" cy="107633"/>
          </a:xfrm>
          <a:custGeom>
            <a:avLst/>
            <a:gdLst/>
            <a:ahLst/>
            <a:cxnLst/>
            <a:rect l="l" t="t" r="r" b="b"/>
            <a:pathLst>
              <a:path w="118109" h="143510">
                <a:moveTo>
                  <a:pt x="117894" y="0"/>
                </a:moveTo>
                <a:lnTo>
                  <a:pt x="68262" y="0"/>
                </a:lnTo>
                <a:lnTo>
                  <a:pt x="0" y="71285"/>
                </a:lnTo>
                <a:lnTo>
                  <a:pt x="0" y="71882"/>
                </a:lnTo>
                <a:lnTo>
                  <a:pt x="68262" y="143484"/>
                </a:lnTo>
                <a:lnTo>
                  <a:pt x="117894" y="143484"/>
                </a:lnTo>
                <a:lnTo>
                  <a:pt x="48666" y="71691"/>
                </a:lnTo>
                <a:lnTo>
                  <a:pt x="117894" y="0"/>
                </a:lnTo>
                <a:close/>
              </a:path>
            </a:pathLst>
          </a:custGeom>
          <a:solidFill>
            <a:srgbClr val="13A08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6" name="object 156"/>
          <p:cNvSpPr/>
          <p:nvPr/>
        </p:nvSpPr>
        <p:spPr>
          <a:xfrm>
            <a:off x="9194520" y="4190994"/>
            <a:ext cx="555784" cy="331946"/>
          </a:xfrm>
          <a:custGeom>
            <a:avLst/>
            <a:gdLst/>
            <a:ahLst/>
            <a:cxnLst/>
            <a:rect l="l" t="t" r="r" b="b"/>
            <a:pathLst>
              <a:path w="741045" h="442595">
                <a:moveTo>
                  <a:pt x="740898" y="442574"/>
                </a:moveTo>
                <a:lnTo>
                  <a:pt x="0" y="442574"/>
                </a:lnTo>
                <a:lnTo>
                  <a:pt x="0" y="0"/>
                </a:lnTo>
                <a:lnTo>
                  <a:pt x="740898" y="0"/>
                </a:lnTo>
                <a:lnTo>
                  <a:pt x="740898" y="442574"/>
                </a:lnTo>
                <a:close/>
              </a:path>
            </a:pathLst>
          </a:custGeom>
          <a:ln w="12473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7" name="object 157"/>
          <p:cNvSpPr/>
          <p:nvPr/>
        </p:nvSpPr>
        <p:spPr>
          <a:xfrm>
            <a:off x="9486025" y="4220885"/>
            <a:ext cx="32385" cy="32861"/>
          </a:xfrm>
          <a:custGeom>
            <a:avLst/>
            <a:gdLst/>
            <a:ahLst/>
            <a:cxnLst/>
            <a:rect l="l" t="t" r="r" b="b"/>
            <a:pathLst>
              <a:path w="43179" h="43814">
                <a:moveTo>
                  <a:pt x="23971" y="0"/>
                </a:moveTo>
                <a:lnTo>
                  <a:pt x="15654" y="669"/>
                </a:lnTo>
                <a:lnTo>
                  <a:pt x="7986" y="4641"/>
                </a:lnTo>
                <a:lnTo>
                  <a:pt x="2475" y="11266"/>
                </a:lnTo>
                <a:lnTo>
                  <a:pt x="0" y="19232"/>
                </a:lnTo>
                <a:lnTo>
                  <a:pt x="669" y="27539"/>
                </a:lnTo>
                <a:lnTo>
                  <a:pt x="4595" y="35185"/>
                </a:lnTo>
                <a:lnTo>
                  <a:pt x="11234" y="40746"/>
                </a:lnTo>
                <a:lnTo>
                  <a:pt x="19196" y="43243"/>
                </a:lnTo>
                <a:lnTo>
                  <a:pt x="27493" y="42568"/>
                </a:lnTo>
                <a:lnTo>
                  <a:pt x="35139" y="38614"/>
                </a:lnTo>
                <a:lnTo>
                  <a:pt x="40693" y="31980"/>
                </a:lnTo>
                <a:lnTo>
                  <a:pt x="43186" y="24015"/>
                </a:lnTo>
                <a:lnTo>
                  <a:pt x="42509" y="15707"/>
                </a:lnTo>
                <a:lnTo>
                  <a:pt x="38555" y="8045"/>
                </a:lnTo>
                <a:lnTo>
                  <a:pt x="31937" y="2502"/>
                </a:lnTo>
                <a:lnTo>
                  <a:pt x="23971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8" name="object 158"/>
          <p:cNvSpPr/>
          <p:nvPr/>
        </p:nvSpPr>
        <p:spPr>
          <a:xfrm>
            <a:off x="9423778" y="4427382"/>
            <a:ext cx="32861" cy="32861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21780" y="0"/>
                </a:moveTo>
                <a:lnTo>
                  <a:pt x="13298" y="1714"/>
                </a:lnTo>
                <a:lnTo>
                  <a:pt x="6375" y="6383"/>
                </a:lnTo>
                <a:lnTo>
                  <a:pt x="1710" y="13292"/>
                </a:lnTo>
                <a:lnTo>
                  <a:pt x="0" y="21729"/>
                </a:lnTo>
                <a:lnTo>
                  <a:pt x="1710" y="30208"/>
                </a:lnTo>
                <a:lnTo>
                  <a:pt x="6375" y="37136"/>
                </a:lnTo>
                <a:lnTo>
                  <a:pt x="13298" y="41808"/>
                </a:lnTo>
                <a:lnTo>
                  <a:pt x="21780" y="43522"/>
                </a:lnTo>
                <a:lnTo>
                  <a:pt x="30220" y="41808"/>
                </a:lnTo>
                <a:lnTo>
                  <a:pt x="37125" y="37136"/>
                </a:lnTo>
                <a:lnTo>
                  <a:pt x="41786" y="30208"/>
                </a:lnTo>
                <a:lnTo>
                  <a:pt x="43497" y="21729"/>
                </a:lnTo>
                <a:lnTo>
                  <a:pt x="41786" y="13292"/>
                </a:lnTo>
                <a:lnTo>
                  <a:pt x="37125" y="6383"/>
                </a:lnTo>
                <a:lnTo>
                  <a:pt x="30220" y="1714"/>
                </a:lnTo>
                <a:lnTo>
                  <a:pt x="21780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9" name="object 159"/>
          <p:cNvSpPr/>
          <p:nvPr/>
        </p:nvSpPr>
        <p:spPr>
          <a:xfrm>
            <a:off x="9556885" y="4428326"/>
            <a:ext cx="32861" cy="32861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24050" y="0"/>
                </a:moveTo>
                <a:lnTo>
                  <a:pt x="15726" y="682"/>
                </a:lnTo>
                <a:lnTo>
                  <a:pt x="8032" y="4646"/>
                </a:lnTo>
                <a:lnTo>
                  <a:pt x="2480" y="11287"/>
                </a:lnTo>
                <a:lnTo>
                  <a:pt x="0" y="19251"/>
                </a:lnTo>
                <a:lnTo>
                  <a:pt x="710" y="27549"/>
                </a:lnTo>
                <a:lnTo>
                  <a:pt x="4730" y="35190"/>
                </a:lnTo>
                <a:lnTo>
                  <a:pt x="11332" y="40773"/>
                </a:lnTo>
                <a:lnTo>
                  <a:pt x="19256" y="43281"/>
                </a:lnTo>
                <a:lnTo>
                  <a:pt x="27537" y="42610"/>
                </a:lnTo>
                <a:lnTo>
                  <a:pt x="35210" y="38657"/>
                </a:lnTo>
                <a:lnTo>
                  <a:pt x="40818" y="32025"/>
                </a:lnTo>
                <a:lnTo>
                  <a:pt x="43307" y="24063"/>
                </a:lnTo>
                <a:lnTo>
                  <a:pt x="42604" y="15756"/>
                </a:lnTo>
                <a:lnTo>
                  <a:pt x="38639" y="8088"/>
                </a:lnTo>
                <a:lnTo>
                  <a:pt x="32017" y="2501"/>
                </a:lnTo>
                <a:lnTo>
                  <a:pt x="24050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0" name="object 160"/>
          <p:cNvSpPr/>
          <p:nvPr/>
        </p:nvSpPr>
        <p:spPr>
          <a:xfrm>
            <a:off x="9340387" y="4416486"/>
            <a:ext cx="32861" cy="32861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21767" y="0"/>
                </a:moveTo>
                <a:lnTo>
                  <a:pt x="13287" y="1711"/>
                </a:lnTo>
                <a:lnTo>
                  <a:pt x="6369" y="6375"/>
                </a:lnTo>
                <a:lnTo>
                  <a:pt x="1708" y="13287"/>
                </a:lnTo>
                <a:lnTo>
                  <a:pt x="0" y="21742"/>
                </a:lnTo>
                <a:lnTo>
                  <a:pt x="1708" y="30190"/>
                </a:lnTo>
                <a:lnTo>
                  <a:pt x="6369" y="37098"/>
                </a:lnTo>
                <a:lnTo>
                  <a:pt x="13287" y="41760"/>
                </a:lnTo>
                <a:lnTo>
                  <a:pt x="21767" y="43472"/>
                </a:lnTo>
                <a:lnTo>
                  <a:pt x="30216" y="41760"/>
                </a:lnTo>
                <a:lnTo>
                  <a:pt x="37115" y="37098"/>
                </a:lnTo>
                <a:lnTo>
                  <a:pt x="41766" y="30190"/>
                </a:lnTo>
                <a:lnTo>
                  <a:pt x="43472" y="21742"/>
                </a:lnTo>
                <a:lnTo>
                  <a:pt x="41766" y="13287"/>
                </a:lnTo>
                <a:lnTo>
                  <a:pt x="37115" y="6375"/>
                </a:lnTo>
                <a:lnTo>
                  <a:pt x="30216" y="1711"/>
                </a:lnTo>
                <a:lnTo>
                  <a:pt x="21767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1" name="object 161"/>
          <p:cNvSpPr/>
          <p:nvPr/>
        </p:nvSpPr>
        <p:spPr>
          <a:xfrm>
            <a:off x="9291514" y="4390682"/>
            <a:ext cx="32861" cy="32861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21666" y="0"/>
                </a:moveTo>
                <a:lnTo>
                  <a:pt x="13228" y="1696"/>
                </a:lnTo>
                <a:lnTo>
                  <a:pt x="6342" y="6335"/>
                </a:lnTo>
                <a:lnTo>
                  <a:pt x="1701" y="13239"/>
                </a:lnTo>
                <a:lnTo>
                  <a:pt x="0" y="21729"/>
                </a:lnTo>
                <a:lnTo>
                  <a:pt x="1701" y="30179"/>
                </a:lnTo>
                <a:lnTo>
                  <a:pt x="6342" y="37091"/>
                </a:lnTo>
                <a:lnTo>
                  <a:pt x="13228" y="41758"/>
                </a:lnTo>
                <a:lnTo>
                  <a:pt x="21666" y="43472"/>
                </a:lnTo>
                <a:lnTo>
                  <a:pt x="30148" y="41758"/>
                </a:lnTo>
                <a:lnTo>
                  <a:pt x="37071" y="37091"/>
                </a:lnTo>
                <a:lnTo>
                  <a:pt x="41736" y="30179"/>
                </a:lnTo>
                <a:lnTo>
                  <a:pt x="43446" y="21729"/>
                </a:lnTo>
                <a:lnTo>
                  <a:pt x="41736" y="13239"/>
                </a:lnTo>
                <a:lnTo>
                  <a:pt x="37071" y="6335"/>
                </a:lnTo>
                <a:lnTo>
                  <a:pt x="30148" y="1696"/>
                </a:lnTo>
                <a:lnTo>
                  <a:pt x="21666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2" name="object 162"/>
          <p:cNvSpPr/>
          <p:nvPr/>
        </p:nvSpPr>
        <p:spPr>
          <a:xfrm>
            <a:off x="9603915" y="4445681"/>
            <a:ext cx="32861" cy="32861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23955" y="0"/>
                </a:moveTo>
                <a:lnTo>
                  <a:pt x="15630" y="693"/>
                </a:lnTo>
                <a:lnTo>
                  <a:pt x="7937" y="4659"/>
                </a:lnTo>
                <a:lnTo>
                  <a:pt x="2456" y="11271"/>
                </a:lnTo>
                <a:lnTo>
                  <a:pt x="0" y="19226"/>
                </a:lnTo>
                <a:lnTo>
                  <a:pt x="686" y="27533"/>
                </a:lnTo>
                <a:lnTo>
                  <a:pt x="4635" y="35202"/>
                </a:lnTo>
                <a:lnTo>
                  <a:pt x="11183" y="40742"/>
                </a:lnTo>
                <a:lnTo>
                  <a:pt x="19113" y="43249"/>
                </a:lnTo>
                <a:lnTo>
                  <a:pt x="27424" y="42587"/>
                </a:lnTo>
                <a:lnTo>
                  <a:pt x="35115" y="38619"/>
                </a:lnTo>
                <a:lnTo>
                  <a:pt x="40723" y="31993"/>
                </a:lnTo>
                <a:lnTo>
                  <a:pt x="43211" y="24037"/>
                </a:lnTo>
                <a:lnTo>
                  <a:pt x="42509" y="15718"/>
                </a:lnTo>
                <a:lnTo>
                  <a:pt x="38544" y="7999"/>
                </a:lnTo>
                <a:lnTo>
                  <a:pt x="31922" y="2471"/>
                </a:lnTo>
                <a:lnTo>
                  <a:pt x="23955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3" name="object 163"/>
          <p:cNvSpPr/>
          <p:nvPr/>
        </p:nvSpPr>
        <p:spPr>
          <a:xfrm>
            <a:off x="9194520" y="4190995"/>
            <a:ext cx="555784" cy="331946"/>
          </a:xfrm>
          <a:custGeom>
            <a:avLst/>
            <a:gdLst/>
            <a:ahLst/>
            <a:cxnLst/>
            <a:rect l="l" t="t" r="r" b="b"/>
            <a:pathLst>
              <a:path w="741045" h="442595">
                <a:moveTo>
                  <a:pt x="740898" y="442574"/>
                </a:moveTo>
                <a:lnTo>
                  <a:pt x="0" y="442574"/>
                </a:lnTo>
                <a:lnTo>
                  <a:pt x="0" y="0"/>
                </a:lnTo>
                <a:lnTo>
                  <a:pt x="740898" y="0"/>
                </a:lnTo>
                <a:lnTo>
                  <a:pt x="740898" y="442574"/>
                </a:lnTo>
                <a:close/>
              </a:path>
            </a:pathLst>
          </a:custGeom>
          <a:solidFill>
            <a:srgbClr val="F1F2F2">
              <a:alpha val="29998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4" name="object 164"/>
          <p:cNvSpPr/>
          <p:nvPr/>
        </p:nvSpPr>
        <p:spPr>
          <a:xfrm>
            <a:off x="9194520" y="4190994"/>
            <a:ext cx="555784" cy="331946"/>
          </a:xfrm>
          <a:custGeom>
            <a:avLst/>
            <a:gdLst/>
            <a:ahLst/>
            <a:cxnLst/>
            <a:rect l="l" t="t" r="r" b="b"/>
            <a:pathLst>
              <a:path w="741045" h="442595">
                <a:moveTo>
                  <a:pt x="740898" y="442574"/>
                </a:moveTo>
                <a:lnTo>
                  <a:pt x="0" y="442574"/>
                </a:lnTo>
                <a:lnTo>
                  <a:pt x="0" y="0"/>
                </a:lnTo>
                <a:lnTo>
                  <a:pt x="740898" y="0"/>
                </a:lnTo>
                <a:lnTo>
                  <a:pt x="740898" y="442574"/>
                </a:lnTo>
                <a:close/>
              </a:path>
            </a:pathLst>
          </a:custGeom>
          <a:ln w="12473">
            <a:solidFill>
              <a:srgbClr val="00944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5" name="object 165"/>
          <p:cNvSpPr/>
          <p:nvPr/>
        </p:nvSpPr>
        <p:spPr>
          <a:xfrm>
            <a:off x="9603127" y="4237370"/>
            <a:ext cx="32385" cy="32385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17385" y="0"/>
                </a:moveTo>
                <a:lnTo>
                  <a:pt x="9622" y="3067"/>
                </a:lnTo>
                <a:lnTo>
                  <a:pt x="3573" y="8834"/>
                </a:lnTo>
                <a:lnTo>
                  <a:pt x="97" y="16773"/>
                </a:lnTo>
                <a:lnTo>
                  <a:pt x="0" y="25397"/>
                </a:lnTo>
                <a:lnTo>
                  <a:pt x="3129" y="33142"/>
                </a:lnTo>
                <a:lnTo>
                  <a:pt x="8901" y="39160"/>
                </a:lnTo>
                <a:lnTo>
                  <a:pt x="16734" y="42605"/>
                </a:lnTo>
                <a:lnTo>
                  <a:pt x="25390" y="42747"/>
                </a:lnTo>
                <a:lnTo>
                  <a:pt x="33117" y="39655"/>
                </a:lnTo>
                <a:lnTo>
                  <a:pt x="39129" y="33882"/>
                </a:lnTo>
                <a:lnTo>
                  <a:pt x="42642" y="25981"/>
                </a:lnTo>
                <a:lnTo>
                  <a:pt x="42757" y="17337"/>
                </a:lnTo>
                <a:lnTo>
                  <a:pt x="39657" y="9590"/>
                </a:lnTo>
                <a:lnTo>
                  <a:pt x="33891" y="3583"/>
                </a:lnTo>
                <a:lnTo>
                  <a:pt x="26005" y="161"/>
                </a:lnTo>
                <a:lnTo>
                  <a:pt x="17385" y="0"/>
                </a:lnTo>
                <a:close/>
              </a:path>
            </a:pathLst>
          </a:custGeom>
          <a:solidFill>
            <a:srgbClr val="13A08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6" name="object 166"/>
          <p:cNvSpPr/>
          <p:nvPr/>
        </p:nvSpPr>
        <p:spPr>
          <a:xfrm>
            <a:off x="9391137" y="4399665"/>
            <a:ext cx="32861" cy="32861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23879" y="0"/>
                </a:moveTo>
                <a:lnTo>
                  <a:pt x="15581" y="736"/>
                </a:lnTo>
                <a:lnTo>
                  <a:pt x="7935" y="4737"/>
                </a:lnTo>
                <a:lnTo>
                  <a:pt x="2431" y="11443"/>
                </a:lnTo>
                <a:lnTo>
                  <a:pt x="0" y="19434"/>
                </a:lnTo>
                <a:lnTo>
                  <a:pt x="733" y="27743"/>
                </a:lnTo>
                <a:lnTo>
                  <a:pt x="4722" y="35407"/>
                </a:lnTo>
                <a:lnTo>
                  <a:pt x="11373" y="40905"/>
                </a:lnTo>
                <a:lnTo>
                  <a:pt x="19353" y="43316"/>
                </a:lnTo>
                <a:lnTo>
                  <a:pt x="27675" y="42551"/>
                </a:lnTo>
                <a:lnTo>
                  <a:pt x="35355" y="38519"/>
                </a:lnTo>
                <a:lnTo>
                  <a:pt x="40818" y="31863"/>
                </a:lnTo>
                <a:lnTo>
                  <a:pt x="43232" y="23887"/>
                </a:lnTo>
                <a:lnTo>
                  <a:pt x="42488" y="15575"/>
                </a:lnTo>
                <a:lnTo>
                  <a:pt x="38479" y="7912"/>
                </a:lnTo>
                <a:lnTo>
                  <a:pt x="31840" y="2426"/>
                </a:lnTo>
                <a:lnTo>
                  <a:pt x="23879" y="0"/>
                </a:lnTo>
                <a:close/>
              </a:path>
            </a:pathLst>
          </a:custGeom>
          <a:solidFill>
            <a:srgbClr val="13A08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7" name="object 167"/>
          <p:cNvSpPr/>
          <p:nvPr/>
        </p:nvSpPr>
        <p:spPr>
          <a:xfrm>
            <a:off x="9495106" y="4316583"/>
            <a:ext cx="32385" cy="32385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17355" y="0"/>
                </a:moveTo>
                <a:lnTo>
                  <a:pt x="9605" y="3062"/>
                </a:lnTo>
                <a:lnTo>
                  <a:pt x="3576" y="8815"/>
                </a:lnTo>
                <a:lnTo>
                  <a:pt x="69" y="16730"/>
                </a:lnTo>
                <a:lnTo>
                  <a:pt x="0" y="25420"/>
                </a:lnTo>
                <a:lnTo>
                  <a:pt x="3107" y="33169"/>
                </a:lnTo>
                <a:lnTo>
                  <a:pt x="8877" y="39153"/>
                </a:lnTo>
                <a:lnTo>
                  <a:pt x="16794" y="42549"/>
                </a:lnTo>
                <a:lnTo>
                  <a:pt x="25455" y="42739"/>
                </a:lnTo>
                <a:lnTo>
                  <a:pt x="33195" y="39674"/>
                </a:lnTo>
                <a:lnTo>
                  <a:pt x="39199" y="33907"/>
                </a:lnTo>
                <a:lnTo>
                  <a:pt x="42652" y="25988"/>
                </a:lnTo>
                <a:lnTo>
                  <a:pt x="42772" y="17337"/>
                </a:lnTo>
                <a:lnTo>
                  <a:pt x="39683" y="9586"/>
                </a:lnTo>
                <a:lnTo>
                  <a:pt x="33922" y="3579"/>
                </a:lnTo>
                <a:lnTo>
                  <a:pt x="26027" y="157"/>
                </a:lnTo>
                <a:lnTo>
                  <a:pt x="17355" y="0"/>
                </a:lnTo>
                <a:close/>
              </a:path>
            </a:pathLst>
          </a:custGeom>
          <a:solidFill>
            <a:srgbClr val="13A08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8" name="object 168"/>
          <p:cNvSpPr/>
          <p:nvPr/>
        </p:nvSpPr>
        <p:spPr>
          <a:xfrm>
            <a:off x="9319539" y="4443871"/>
            <a:ext cx="32861" cy="32861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23874" y="0"/>
                </a:moveTo>
                <a:lnTo>
                  <a:pt x="15559" y="722"/>
                </a:lnTo>
                <a:lnTo>
                  <a:pt x="7896" y="4722"/>
                </a:lnTo>
                <a:lnTo>
                  <a:pt x="2411" y="11429"/>
                </a:lnTo>
                <a:lnTo>
                  <a:pt x="0" y="19418"/>
                </a:lnTo>
                <a:lnTo>
                  <a:pt x="756" y="27723"/>
                </a:lnTo>
                <a:lnTo>
                  <a:pt x="4772" y="35380"/>
                </a:lnTo>
                <a:lnTo>
                  <a:pt x="11397" y="40862"/>
                </a:lnTo>
                <a:lnTo>
                  <a:pt x="19359" y="43276"/>
                </a:lnTo>
                <a:lnTo>
                  <a:pt x="27676" y="42524"/>
                </a:lnTo>
                <a:lnTo>
                  <a:pt x="35366" y="38504"/>
                </a:lnTo>
                <a:lnTo>
                  <a:pt x="40830" y="31849"/>
                </a:lnTo>
                <a:lnTo>
                  <a:pt x="43248" y="23877"/>
                </a:lnTo>
                <a:lnTo>
                  <a:pt x="42515" y="15576"/>
                </a:lnTo>
                <a:lnTo>
                  <a:pt x="38528" y="7935"/>
                </a:lnTo>
                <a:lnTo>
                  <a:pt x="31858" y="2442"/>
                </a:lnTo>
                <a:lnTo>
                  <a:pt x="23874" y="0"/>
                </a:lnTo>
                <a:close/>
              </a:path>
            </a:pathLst>
          </a:custGeom>
          <a:solidFill>
            <a:srgbClr val="13A08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9" name="object 169"/>
          <p:cNvSpPr/>
          <p:nvPr/>
        </p:nvSpPr>
        <p:spPr>
          <a:xfrm>
            <a:off x="9265354" y="4454700"/>
            <a:ext cx="32861" cy="32861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23817" y="0"/>
                </a:moveTo>
                <a:lnTo>
                  <a:pt x="15530" y="763"/>
                </a:lnTo>
                <a:lnTo>
                  <a:pt x="7891" y="4800"/>
                </a:lnTo>
                <a:lnTo>
                  <a:pt x="2423" y="11446"/>
                </a:lnTo>
                <a:lnTo>
                  <a:pt x="0" y="19388"/>
                </a:lnTo>
                <a:lnTo>
                  <a:pt x="731" y="27665"/>
                </a:lnTo>
                <a:lnTo>
                  <a:pt x="4729" y="35318"/>
                </a:lnTo>
                <a:lnTo>
                  <a:pt x="11389" y="40801"/>
                </a:lnTo>
                <a:lnTo>
                  <a:pt x="19356" y="43227"/>
                </a:lnTo>
                <a:lnTo>
                  <a:pt x="27642" y="42505"/>
                </a:lnTo>
                <a:lnTo>
                  <a:pt x="35259" y="38544"/>
                </a:lnTo>
                <a:lnTo>
                  <a:pt x="40767" y="31847"/>
                </a:lnTo>
                <a:lnTo>
                  <a:pt x="43202" y="23849"/>
                </a:lnTo>
                <a:lnTo>
                  <a:pt x="42462" y="15543"/>
                </a:lnTo>
                <a:lnTo>
                  <a:pt x="38447" y="7924"/>
                </a:lnTo>
                <a:lnTo>
                  <a:pt x="31780" y="2418"/>
                </a:lnTo>
                <a:lnTo>
                  <a:pt x="23817" y="0"/>
                </a:lnTo>
                <a:close/>
              </a:path>
            </a:pathLst>
          </a:custGeom>
          <a:solidFill>
            <a:srgbClr val="13A08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0" name="object 170"/>
          <p:cNvSpPr/>
          <p:nvPr/>
        </p:nvSpPr>
        <p:spPr>
          <a:xfrm>
            <a:off x="9542441" y="4300399"/>
            <a:ext cx="32385" cy="32385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17347" y="0"/>
                </a:moveTo>
                <a:lnTo>
                  <a:pt x="9590" y="3109"/>
                </a:lnTo>
                <a:lnTo>
                  <a:pt x="3571" y="8890"/>
                </a:lnTo>
                <a:lnTo>
                  <a:pt x="113" y="16809"/>
                </a:lnTo>
                <a:lnTo>
                  <a:pt x="0" y="25400"/>
                </a:lnTo>
                <a:lnTo>
                  <a:pt x="3113" y="33123"/>
                </a:lnTo>
                <a:lnTo>
                  <a:pt x="8917" y="39135"/>
                </a:lnTo>
                <a:lnTo>
                  <a:pt x="16877" y="42590"/>
                </a:lnTo>
                <a:lnTo>
                  <a:pt x="25477" y="42747"/>
                </a:lnTo>
                <a:lnTo>
                  <a:pt x="33196" y="39685"/>
                </a:lnTo>
                <a:lnTo>
                  <a:pt x="39201" y="33932"/>
                </a:lnTo>
                <a:lnTo>
                  <a:pt x="42658" y="26016"/>
                </a:lnTo>
                <a:lnTo>
                  <a:pt x="42791" y="17349"/>
                </a:lnTo>
                <a:lnTo>
                  <a:pt x="39721" y="9594"/>
                </a:lnTo>
                <a:lnTo>
                  <a:pt x="33960" y="3569"/>
                </a:lnTo>
                <a:lnTo>
                  <a:pt x="26021" y="96"/>
                </a:lnTo>
                <a:lnTo>
                  <a:pt x="17347" y="0"/>
                </a:lnTo>
                <a:close/>
              </a:path>
            </a:pathLst>
          </a:custGeom>
          <a:solidFill>
            <a:srgbClr val="13A08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1" name="object 171"/>
          <p:cNvSpPr/>
          <p:nvPr/>
        </p:nvSpPr>
        <p:spPr>
          <a:xfrm>
            <a:off x="8912729" y="2644154"/>
            <a:ext cx="555784" cy="331946"/>
          </a:xfrm>
          <a:custGeom>
            <a:avLst/>
            <a:gdLst/>
            <a:ahLst/>
            <a:cxnLst/>
            <a:rect l="l" t="t" r="r" b="b"/>
            <a:pathLst>
              <a:path w="741045" h="442595">
                <a:moveTo>
                  <a:pt x="740923" y="442574"/>
                </a:moveTo>
                <a:lnTo>
                  <a:pt x="0" y="442574"/>
                </a:lnTo>
                <a:lnTo>
                  <a:pt x="0" y="0"/>
                </a:lnTo>
                <a:lnTo>
                  <a:pt x="740923" y="0"/>
                </a:lnTo>
                <a:lnTo>
                  <a:pt x="740923" y="442574"/>
                </a:lnTo>
                <a:close/>
              </a:path>
            </a:pathLst>
          </a:custGeom>
          <a:solidFill>
            <a:srgbClr val="F1F2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2" name="object 172"/>
          <p:cNvSpPr/>
          <p:nvPr/>
        </p:nvSpPr>
        <p:spPr>
          <a:xfrm>
            <a:off x="8912729" y="2644153"/>
            <a:ext cx="555784" cy="331946"/>
          </a:xfrm>
          <a:custGeom>
            <a:avLst/>
            <a:gdLst/>
            <a:ahLst/>
            <a:cxnLst/>
            <a:rect l="l" t="t" r="r" b="b"/>
            <a:pathLst>
              <a:path w="741045" h="442595">
                <a:moveTo>
                  <a:pt x="740923" y="442574"/>
                </a:moveTo>
                <a:lnTo>
                  <a:pt x="0" y="442574"/>
                </a:lnTo>
                <a:lnTo>
                  <a:pt x="0" y="0"/>
                </a:lnTo>
                <a:lnTo>
                  <a:pt x="740923" y="0"/>
                </a:lnTo>
                <a:lnTo>
                  <a:pt x="740923" y="442574"/>
                </a:lnTo>
                <a:close/>
              </a:path>
            </a:pathLst>
          </a:custGeom>
          <a:ln w="12473">
            <a:solidFill>
              <a:srgbClr val="00944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3" name="object 173"/>
          <p:cNvSpPr/>
          <p:nvPr/>
        </p:nvSpPr>
        <p:spPr>
          <a:xfrm>
            <a:off x="9321387" y="2690524"/>
            <a:ext cx="32385" cy="32385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17311" y="0"/>
                </a:moveTo>
                <a:lnTo>
                  <a:pt x="9574" y="3067"/>
                </a:lnTo>
                <a:lnTo>
                  <a:pt x="3556" y="8836"/>
                </a:lnTo>
                <a:lnTo>
                  <a:pt x="109" y="16780"/>
                </a:lnTo>
                <a:lnTo>
                  <a:pt x="0" y="25399"/>
                </a:lnTo>
                <a:lnTo>
                  <a:pt x="3108" y="33143"/>
                </a:lnTo>
                <a:lnTo>
                  <a:pt x="8876" y="39160"/>
                </a:lnTo>
                <a:lnTo>
                  <a:pt x="16746" y="42599"/>
                </a:lnTo>
                <a:lnTo>
                  <a:pt x="25360" y="42747"/>
                </a:lnTo>
                <a:lnTo>
                  <a:pt x="33088" y="39656"/>
                </a:lnTo>
                <a:lnTo>
                  <a:pt x="39106" y="33884"/>
                </a:lnTo>
                <a:lnTo>
                  <a:pt x="42591" y="25988"/>
                </a:lnTo>
                <a:lnTo>
                  <a:pt x="42721" y="17338"/>
                </a:lnTo>
                <a:lnTo>
                  <a:pt x="39625" y="9590"/>
                </a:lnTo>
                <a:lnTo>
                  <a:pt x="33843" y="3583"/>
                </a:lnTo>
                <a:lnTo>
                  <a:pt x="25916" y="156"/>
                </a:lnTo>
                <a:lnTo>
                  <a:pt x="17311" y="0"/>
                </a:lnTo>
                <a:close/>
              </a:path>
            </a:pathLst>
          </a:custGeom>
          <a:solidFill>
            <a:srgbClr val="13A08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4" name="object 174"/>
          <p:cNvSpPr/>
          <p:nvPr/>
        </p:nvSpPr>
        <p:spPr>
          <a:xfrm>
            <a:off x="9109378" y="2852814"/>
            <a:ext cx="32861" cy="32861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23877" y="0"/>
                </a:moveTo>
                <a:lnTo>
                  <a:pt x="15581" y="736"/>
                </a:lnTo>
                <a:lnTo>
                  <a:pt x="7935" y="4737"/>
                </a:lnTo>
                <a:lnTo>
                  <a:pt x="2431" y="11449"/>
                </a:lnTo>
                <a:lnTo>
                  <a:pt x="0" y="19438"/>
                </a:lnTo>
                <a:lnTo>
                  <a:pt x="733" y="27745"/>
                </a:lnTo>
                <a:lnTo>
                  <a:pt x="4722" y="35407"/>
                </a:lnTo>
                <a:lnTo>
                  <a:pt x="11373" y="40910"/>
                </a:lnTo>
                <a:lnTo>
                  <a:pt x="19353" y="43322"/>
                </a:lnTo>
                <a:lnTo>
                  <a:pt x="27675" y="42558"/>
                </a:lnTo>
                <a:lnTo>
                  <a:pt x="35355" y="38531"/>
                </a:lnTo>
                <a:lnTo>
                  <a:pt x="40818" y="31875"/>
                </a:lnTo>
                <a:lnTo>
                  <a:pt x="43230" y="23898"/>
                </a:lnTo>
                <a:lnTo>
                  <a:pt x="42482" y="15582"/>
                </a:lnTo>
                <a:lnTo>
                  <a:pt x="38466" y="7912"/>
                </a:lnTo>
                <a:lnTo>
                  <a:pt x="31835" y="2426"/>
                </a:lnTo>
                <a:lnTo>
                  <a:pt x="23877" y="0"/>
                </a:lnTo>
                <a:close/>
              </a:path>
            </a:pathLst>
          </a:custGeom>
          <a:solidFill>
            <a:srgbClr val="13A08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5" name="object 175"/>
          <p:cNvSpPr/>
          <p:nvPr/>
        </p:nvSpPr>
        <p:spPr>
          <a:xfrm>
            <a:off x="9213347" y="2769733"/>
            <a:ext cx="32385" cy="32385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17349" y="0"/>
                </a:moveTo>
                <a:lnTo>
                  <a:pt x="9603" y="3062"/>
                </a:lnTo>
                <a:lnTo>
                  <a:pt x="3576" y="8815"/>
                </a:lnTo>
                <a:lnTo>
                  <a:pt x="69" y="16730"/>
                </a:lnTo>
                <a:lnTo>
                  <a:pt x="0" y="25420"/>
                </a:lnTo>
                <a:lnTo>
                  <a:pt x="3107" y="33169"/>
                </a:lnTo>
                <a:lnTo>
                  <a:pt x="8877" y="39153"/>
                </a:lnTo>
                <a:lnTo>
                  <a:pt x="16794" y="42549"/>
                </a:lnTo>
                <a:lnTo>
                  <a:pt x="25455" y="42733"/>
                </a:lnTo>
                <a:lnTo>
                  <a:pt x="33195" y="39670"/>
                </a:lnTo>
                <a:lnTo>
                  <a:pt x="39199" y="33905"/>
                </a:lnTo>
                <a:lnTo>
                  <a:pt x="42652" y="25988"/>
                </a:lnTo>
                <a:lnTo>
                  <a:pt x="42794" y="17339"/>
                </a:lnTo>
                <a:lnTo>
                  <a:pt x="39700" y="9591"/>
                </a:lnTo>
                <a:lnTo>
                  <a:pt x="33924" y="3584"/>
                </a:lnTo>
                <a:lnTo>
                  <a:pt x="26015" y="157"/>
                </a:lnTo>
                <a:lnTo>
                  <a:pt x="17349" y="0"/>
                </a:lnTo>
                <a:close/>
              </a:path>
            </a:pathLst>
          </a:custGeom>
          <a:solidFill>
            <a:srgbClr val="13A08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6" name="object 176"/>
          <p:cNvSpPr/>
          <p:nvPr/>
        </p:nvSpPr>
        <p:spPr>
          <a:xfrm>
            <a:off x="9037780" y="2897021"/>
            <a:ext cx="32861" cy="32861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23874" y="0"/>
                </a:moveTo>
                <a:lnTo>
                  <a:pt x="15559" y="722"/>
                </a:lnTo>
                <a:lnTo>
                  <a:pt x="7896" y="4722"/>
                </a:lnTo>
                <a:lnTo>
                  <a:pt x="2411" y="11429"/>
                </a:lnTo>
                <a:lnTo>
                  <a:pt x="0" y="19419"/>
                </a:lnTo>
                <a:lnTo>
                  <a:pt x="756" y="27729"/>
                </a:lnTo>
                <a:lnTo>
                  <a:pt x="4772" y="35393"/>
                </a:lnTo>
                <a:lnTo>
                  <a:pt x="11397" y="40874"/>
                </a:lnTo>
                <a:lnTo>
                  <a:pt x="19359" y="43287"/>
                </a:lnTo>
                <a:lnTo>
                  <a:pt x="27676" y="42531"/>
                </a:lnTo>
                <a:lnTo>
                  <a:pt x="35366" y="38504"/>
                </a:lnTo>
                <a:lnTo>
                  <a:pt x="40830" y="31849"/>
                </a:lnTo>
                <a:lnTo>
                  <a:pt x="43248" y="23877"/>
                </a:lnTo>
                <a:lnTo>
                  <a:pt x="42515" y="15576"/>
                </a:lnTo>
                <a:lnTo>
                  <a:pt x="38528" y="7935"/>
                </a:lnTo>
                <a:lnTo>
                  <a:pt x="31858" y="2442"/>
                </a:lnTo>
                <a:lnTo>
                  <a:pt x="23874" y="0"/>
                </a:lnTo>
                <a:close/>
              </a:path>
            </a:pathLst>
          </a:custGeom>
          <a:solidFill>
            <a:srgbClr val="13A08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7" name="object 177"/>
          <p:cNvSpPr/>
          <p:nvPr/>
        </p:nvSpPr>
        <p:spPr>
          <a:xfrm>
            <a:off x="8983594" y="2907858"/>
            <a:ext cx="32861" cy="32861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23818" y="0"/>
                </a:moveTo>
                <a:lnTo>
                  <a:pt x="15532" y="764"/>
                </a:lnTo>
                <a:lnTo>
                  <a:pt x="7893" y="4802"/>
                </a:lnTo>
                <a:lnTo>
                  <a:pt x="2424" y="11442"/>
                </a:lnTo>
                <a:lnTo>
                  <a:pt x="0" y="19384"/>
                </a:lnTo>
                <a:lnTo>
                  <a:pt x="727" y="27665"/>
                </a:lnTo>
                <a:lnTo>
                  <a:pt x="4718" y="35320"/>
                </a:lnTo>
                <a:lnTo>
                  <a:pt x="11385" y="40803"/>
                </a:lnTo>
                <a:lnTo>
                  <a:pt x="19356" y="43227"/>
                </a:lnTo>
                <a:lnTo>
                  <a:pt x="27644" y="42501"/>
                </a:lnTo>
                <a:lnTo>
                  <a:pt x="35261" y="38533"/>
                </a:lnTo>
                <a:lnTo>
                  <a:pt x="40769" y="31841"/>
                </a:lnTo>
                <a:lnTo>
                  <a:pt x="43203" y="23842"/>
                </a:lnTo>
                <a:lnTo>
                  <a:pt x="42464" y="15534"/>
                </a:lnTo>
                <a:lnTo>
                  <a:pt x="38449" y="7913"/>
                </a:lnTo>
                <a:lnTo>
                  <a:pt x="31781" y="2414"/>
                </a:lnTo>
                <a:lnTo>
                  <a:pt x="23818" y="0"/>
                </a:lnTo>
                <a:close/>
              </a:path>
            </a:pathLst>
          </a:custGeom>
          <a:solidFill>
            <a:srgbClr val="13A08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8" name="object 178"/>
          <p:cNvSpPr/>
          <p:nvPr/>
        </p:nvSpPr>
        <p:spPr>
          <a:xfrm>
            <a:off x="9260724" y="2753552"/>
            <a:ext cx="32385" cy="32385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17315" y="0"/>
                </a:moveTo>
                <a:lnTo>
                  <a:pt x="9572" y="3109"/>
                </a:lnTo>
                <a:lnTo>
                  <a:pt x="3567" y="8891"/>
                </a:lnTo>
                <a:lnTo>
                  <a:pt x="120" y="16816"/>
                </a:lnTo>
                <a:lnTo>
                  <a:pt x="0" y="25402"/>
                </a:lnTo>
                <a:lnTo>
                  <a:pt x="3090" y="33124"/>
                </a:lnTo>
                <a:lnTo>
                  <a:pt x="8855" y="39135"/>
                </a:lnTo>
                <a:lnTo>
                  <a:pt x="16757" y="42584"/>
                </a:lnTo>
                <a:lnTo>
                  <a:pt x="25385" y="42747"/>
                </a:lnTo>
                <a:lnTo>
                  <a:pt x="33137" y="39685"/>
                </a:lnTo>
                <a:lnTo>
                  <a:pt x="39160" y="33933"/>
                </a:lnTo>
                <a:lnTo>
                  <a:pt x="42601" y="26023"/>
                </a:lnTo>
                <a:lnTo>
                  <a:pt x="42751" y="17349"/>
                </a:lnTo>
                <a:lnTo>
                  <a:pt x="39671" y="9590"/>
                </a:lnTo>
                <a:lnTo>
                  <a:pt x="33900" y="3563"/>
                </a:lnTo>
                <a:lnTo>
                  <a:pt x="25977" y="90"/>
                </a:lnTo>
                <a:lnTo>
                  <a:pt x="17315" y="0"/>
                </a:lnTo>
                <a:close/>
              </a:path>
            </a:pathLst>
          </a:custGeom>
          <a:solidFill>
            <a:srgbClr val="13A08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9" name="object 179"/>
          <p:cNvSpPr/>
          <p:nvPr/>
        </p:nvSpPr>
        <p:spPr>
          <a:xfrm>
            <a:off x="9623077" y="2644154"/>
            <a:ext cx="255746" cy="331946"/>
          </a:xfrm>
          <a:custGeom>
            <a:avLst/>
            <a:gdLst/>
            <a:ahLst/>
            <a:cxnLst/>
            <a:rect l="l" t="t" r="r" b="b"/>
            <a:pathLst>
              <a:path w="340994" h="442595">
                <a:moveTo>
                  <a:pt x="340821" y="442574"/>
                </a:moveTo>
                <a:lnTo>
                  <a:pt x="0" y="442574"/>
                </a:lnTo>
                <a:lnTo>
                  <a:pt x="0" y="0"/>
                </a:lnTo>
                <a:lnTo>
                  <a:pt x="340821" y="0"/>
                </a:lnTo>
                <a:lnTo>
                  <a:pt x="340821" y="442574"/>
                </a:lnTo>
                <a:close/>
              </a:path>
            </a:pathLst>
          </a:custGeom>
          <a:solidFill>
            <a:srgbClr val="F1F2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0" name="object 180"/>
          <p:cNvSpPr/>
          <p:nvPr/>
        </p:nvSpPr>
        <p:spPr>
          <a:xfrm>
            <a:off x="9623078" y="2644153"/>
            <a:ext cx="255746" cy="331946"/>
          </a:xfrm>
          <a:custGeom>
            <a:avLst/>
            <a:gdLst/>
            <a:ahLst/>
            <a:cxnLst/>
            <a:rect l="l" t="t" r="r" b="b"/>
            <a:pathLst>
              <a:path w="340994" h="442595">
                <a:moveTo>
                  <a:pt x="340821" y="442574"/>
                </a:moveTo>
                <a:lnTo>
                  <a:pt x="0" y="442574"/>
                </a:lnTo>
                <a:lnTo>
                  <a:pt x="0" y="0"/>
                </a:lnTo>
                <a:lnTo>
                  <a:pt x="340821" y="0"/>
                </a:lnTo>
                <a:lnTo>
                  <a:pt x="340821" y="442574"/>
                </a:lnTo>
                <a:close/>
              </a:path>
            </a:pathLst>
          </a:custGeom>
          <a:ln w="12468">
            <a:solidFill>
              <a:srgbClr val="00944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1" name="object 181"/>
          <p:cNvSpPr/>
          <p:nvPr/>
        </p:nvSpPr>
        <p:spPr>
          <a:xfrm>
            <a:off x="10069172" y="2690524"/>
            <a:ext cx="32385" cy="32385"/>
          </a:xfrm>
          <a:custGeom>
            <a:avLst/>
            <a:gdLst/>
            <a:ahLst/>
            <a:cxnLst/>
            <a:rect l="l" t="t" r="r" b="b"/>
            <a:pathLst>
              <a:path w="43180" h="43179">
                <a:moveTo>
                  <a:pt x="17277" y="0"/>
                </a:moveTo>
                <a:lnTo>
                  <a:pt x="9528" y="3067"/>
                </a:lnTo>
                <a:lnTo>
                  <a:pt x="3518" y="8836"/>
                </a:lnTo>
                <a:lnTo>
                  <a:pt x="115" y="16780"/>
                </a:lnTo>
                <a:lnTo>
                  <a:pt x="0" y="25399"/>
                </a:lnTo>
                <a:lnTo>
                  <a:pt x="3099" y="33143"/>
                </a:lnTo>
                <a:lnTo>
                  <a:pt x="8866" y="39160"/>
                </a:lnTo>
                <a:lnTo>
                  <a:pt x="16752" y="42599"/>
                </a:lnTo>
                <a:lnTo>
                  <a:pt x="25352" y="42747"/>
                </a:lnTo>
                <a:lnTo>
                  <a:pt x="33071" y="39656"/>
                </a:lnTo>
                <a:lnTo>
                  <a:pt x="39076" y="33884"/>
                </a:lnTo>
                <a:lnTo>
                  <a:pt x="42533" y="25988"/>
                </a:lnTo>
                <a:lnTo>
                  <a:pt x="42648" y="17338"/>
                </a:lnTo>
                <a:lnTo>
                  <a:pt x="39548" y="9590"/>
                </a:lnTo>
                <a:lnTo>
                  <a:pt x="33781" y="3583"/>
                </a:lnTo>
                <a:lnTo>
                  <a:pt x="25896" y="156"/>
                </a:lnTo>
                <a:lnTo>
                  <a:pt x="17277" y="0"/>
                </a:lnTo>
                <a:close/>
              </a:path>
            </a:pathLst>
          </a:custGeom>
          <a:solidFill>
            <a:srgbClr val="13A08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2" name="object 182"/>
          <p:cNvSpPr/>
          <p:nvPr/>
        </p:nvSpPr>
        <p:spPr>
          <a:xfrm>
            <a:off x="9800964" y="2852814"/>
            <a:ext cx="32861" cy="32861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23876" y="0"/>
                </a:moveTo>
                <a:lnTo>
                  <a:pt x="15589" y="736"/>
                </a:lnTo>
                <a:lnTo>
                  <a:pt x="7969" y="4737"/>
                </a:lnTo>
                <a:lnTo>
                  <a:pt x="2436" y="11449"/>
                </a:lnTo>
                <a:lnTo>
                  <a:pt x="0" y="19438"/>
                </a:lnTo>
                <a:lnTo>
                  <a:pt x="754" y="27745"/>
                </a:lnTo>
                <a:lnTo>
                  <a:pt x="4794" y="35407"/>
                </a:lnTo>
                <a:lnTo>
                  <a:pt x="11416" y="40910"/>
                </a:lnTo>
                <a:lnTo>
                  <a:pt x="19383" y="43322"/>
                </a:lnTo>
                <a:lnTo>
                  <a:pt x="27707" y="42558"/>
                </a:lnTo>
                <a:lnTo>
                  <a:pt x="35401" y="38531"/>
                </a:lnTo>
                <a:lnTo>
                  <a:pt x="40860" y="31875"/>
                </a:lnTo>
                <a:lnTo>
                  <a:pt x="43259" y="23898"/>
                </a:lnTo>
                <a:lnTo>
                  <a:pt x="42491" y="15582"/>
                </a:lnTo>
                <a:lnTo>
                  <a:pt x="38449" y="7912"/>
                </a:lnTo>
                <a:lnTo>
                  <a:pt x="31829" y="2426"/>
                </a:lnTo>
                <a:lnTo>
                  <a:pt x="23876" y="0"/>
                </a:lnTo>
                <a:close/>
              </a:path>
            </a:pathLst>
          </a:custGeom>
          <a:solidFill>
            <a:srgbClr val="13A08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3" name="object 183"/>
          <p:cNvSpPr/>
          <p:nvPr/>
        </p:nvSpPr>
        <p:spPr>
          <a:xfrm>
            <a:off x="9961105" y="2769733"/>
            <a:ext cx="32385" cy="32385"/>
          </a:xfrm>
          <a:custGeom>
            <a:avLst/>
            <a:gdLst/>
            <a:ahLst/>
            <a:cxnLst/>
            <a:rect l="l" t="t" r="r" b="b"/>
            <a:pathLst>
              <a:path w="43180" h="43179">
                <a:moveTo>
                  <a:pt x="17311" y="0"/>
                </a:moveTo>
                <a:lnTo>
                  <a:pt x="9584" y="3062"/>
                </a:lnTo>
                <a:lnTo>
                  <a:pt x="3571" y="8815"/>
                </a:lnTo>
                <a:lnTo>
                  <a:pt x="59" y="16730"/>
                </a:lnTo>
                <a:lnTo>
                  <a:pt x="0" y="25420"/>
                </a:lnTo>
                <a:lnTo>
                  <a:pt x="3107" y="33169"/>
                </a:lnTo>
                <a:lnTo>
                  <a:pt x="8882" y="39153"/>
                </a:lnTo>
                <a:lnTo>
                  <a:pt x="16823" y="42549"/>
                </a:lnTo>
                <a:lnTo>
                  <a:pt x="25477" y="42733"/>
                </a:lnTo>
                <a:lnTo>
                  <a:pt x="33190" y="39670"/>
                </a:lnTo>
                <a:lnTo>
                  <a:pt x="39165" y="33905"/>
                </a:lnTo>
                <a:lnTo>
                  <a:pt x="42604" y="25988"/>
                </a:lnTo>
                <a:lnTo>
                  <a:pt x="42791" y="17339"/>
                </a:lnTo>
                <a:lnTo>
                  <a:pt x="39715" y="9591"/>
                </a:lnTo>
                <a:lnTo>
                  <a:pt x="33924" y="3584"/>
                </a:lnTo>
                <a:lnTo>
                  <a:pt x="25967" y="157"/>
                </a:lnTo>
                <a:lnTo>
                  <a:pt x="17311" y="0"/>
                </a:lnTo>
                <a:close/>
              </a:path>
            </a:pathLst>
          </a:custGeom>
          <a:solidFill>
            <a:srgbClr val="13A08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4" name="object 184"/>
          <p:cNvSpPr/>
          <p:nvPr/>
        </p:nvSpPr>
        <p:spPr>
          <a:xfrm>
            <a:off x="9729407" y="2897021"/>
            <a:ext cx="32385" cy="32861"/>
          </a:xfrm>
          <a:custGeom>
            <a:avLst/>
            <a:gdLst/>
            <a:ahLst/>
            <a:cxnLst/>
            <a:rect l="l" t="t" r="r" b="b"/>
            <a:pathLst>
              <a:path w="43180" h="43814">
                <a:moveTo>
                  <a:pt x="23844" y="0"/>
                </a:moveTo>
                <a:lnTo>
                  <a:pt x="15549" y="722"/>
                </a:lnTo>
                <a:lnTo>
                  <a:pt x="7874" y="4722"/>
                </a:lnTo>
                <a:lnTo>
                  <a:pt x="2413" y="11429"/>
                </a:lnTo>
                <a:lnTo>
                  <a:pt x="0" y="19419"/>
                </a:lnTo>
                <a:lnTo>
                  <a:pt x="730" y="27729"/>
                </a:lnTo>
                <a:lnTo>
                  <a:pt x="4699" y="35393"/>
                </a:lnTo>
                <a:lnTo>
                  <a:pt x="11320" y="40874"/>
                </a:lnTo>
                <a:lnTo>
                  <a:pt x="19288" y="43287"/>
                </a:lnTo>
                <a:lnTo>
                  <a:pt x="27612" y="42531"/>
                </a:lnTo>
                <a:lnTo>
                  <a:pt x="35305" y="38504"/>
                </a:lnTo>
                <a:lnTo>
                  <a:pt x="40767" y="31849"/>
                </a:lnTo>
                <a:lnTo>
                  <a:pt x="43180" y="23877"/>
                </a:lnTo>
                <a:lnTo>
                  <a:pt x="42449" y="15576"/>
                </a:lnTo>
                <a:lnTo>
                  <a:pt x="38480" y="7935"/>
                </a:lnTo>
                <a:lnTo>
                  <a:pt x="31805" y="2442"/>
                </a:lnTo>
                <a:lnTo>
                  <a:pt x="23844" y="0"/>
                </a:lnTo>
                <a:close/>
              </a:path>
            </a:pathLst>
          </a:custGeom>
          <a:solidFill>
            <a:srgbClr val="13A08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5" name="object 185"/>
          <p:cNvSpPr/>
          <p:nvPr/>
        </p:nvSpPr>
        <p:spPr>
          <a:xfrm>
            <a:off x="9675209" y="2907858"/>
            <a:ext cx="32385" cy="32861"/>
          </a:xfrm>
          <a:custGeom>
            <a:avLst/>
            <a:gdLst/>
            <a:ahLst/>
            <a:cxnLst/>
            <a:rect l="l" t="t" r="r" b="b"/>
            <a:pathLst>
              <a:path w="43179" h="43814">
                <a:moveTo>
                  <a:pt x="23796" y="0"/>
                </a:moveTo>
                <a:lnTo>
                  <a:pt x="15495" y="764"/>
                </a:lnTo>
                <a:lnTo>
                  <a:pt x="7874" y="4802"/>
                </a:lnTo>
                <a:lnTo>
                  <a:pt x="2413" y="11442"/>
                </a:lnTo>
                <a:lnTo>
                  <a:pt x="0" y="19384"/>
                </a:lnTo>
                <a:lnTo>
                  <a:pt x="730" y="27665"/>
                </a:lnTo>
                <a:lnTo>
                  <a:pt x="4699" y="35320"/>
                </a:lnTo>
                <a:lnTo>
                  <a:pt x="11374" y="40803"/>
                </a:lnTo>
                <a:lnTo>
                  <a:pt x="19335" y="43227"/>
                </a:lnTo>
                <a:lnTo>
                  <a:pt x="27630" y="42501"/>
                </a:lnTo>
                <a:lnTo>
                  <a:pt x="35305" y="38533"/>
                </a:lnTo>
                <a:lnTo>
                  <a:pt x="40766" y="31841"/>
                </a:lnTo>
                <a:lnTo>
                  <a:pt x="43179" y="23842"/>
                </a:lnTo>
                <a:lnTo>
                  <a:pt x="42449" y="15534"/>
                </a:lnTo>
                <a:lnTo>
                  <a:pt x="38480" y="7913"/>
                </a:lnTo>
                <a:lnTo>
                  <a:pt x="31787" y="2414"/>
                </a:lnTo>
                <a:lnTo>
                  <a:pt x="23796" y="0"/>
                </a:lnTo>
                <a:close/>
              </a:path>
            </a:pathLst>
          </a:custGeom>
          <a:solidFill>
            <a:srgbClr val="13A08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6" name="object 186"/>
          <p:cNvSpPr/>
          <p:nvPr/>
        </p:nvSpPr>
        <p:spPr>
          <a:xfrm>
            <a:off x="10008484" y="2753552"/>
            <a:ext cx="32385" cy="32385"/>
          </a:xfrm>
          <a:custGeom>
            <a:avLst/>
            <a:gdLst/>
            <a:ahLst/>
            <a:cxnLst/>
            <a:rect l="l" t="t" r="r" b="b"/>
            <a:pathLst>
              <a:path w="43180" h="43179">
                <a:moveTo>
                  <a:pt x="17260" y="0"/>
                </a:moveTo>
                <a:lnTo>
                  <a:pt x="9546" y="3109"/>
                </a:lnTo>
                <a:lnTo>
                  <a:pt x="3571" y="8891"/>
                </a:lnTo>
                <a:lnTo>
                  <a:pt x="132" y="16816"/>
                </a:lnTo>
                <a:lnTo>
                  <a:pt x="0" y="25402"/>
                </a:lnTo>
                <a:lnTo>
                  <a:pt x="3069" y="33124"/>
                </a:lnTo>
                <a:lnTo>
                  <a:pt x="8830" y="39135"/>
                </a:lnTo>
                <a:lnTo>
                  <a:pt x="16769" y="42584"/>
                </a:lnTo>
                <a:lnTo>
                  <a:pt x="25388" y="42747"/>
                </a:lnTo>
                <a:lnTo>
                  <a:pt x="33137" y="39685"/>
                </a:lnTo>
                <a:lnTo>
                  <a:pt x="39147" y="33933"/>
                </a:lnTo>
                <a:lnTo>
                  <a:pt x="42550" y="26023"/>
                </a:lnTo>
                <a:lnTo>
                  <a:pt x="42737" y="17349"/>
                </a:lnTo>
                <a:lnTo>
                  <a:pt x="39661" y="9590"/>
                </a:lnTo>
                <a:lnTo>
                  <a:pt x="33871" y="3563"/>
                </a:lnTo>
                <a:lnTo>
                  <a:pt x="25913" y="90"/>
                </a:lnTo>
                <a:lnTo>
                  <a:pt x="17260" y="0"/>
                </a:lnTo>
                <a:close/>
              </a:path>
            </a:pathLst>
          </a:custGeom>
          <a:solidFill>
            <a:srgbClr val="13A08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7" name="object 187"/>
          <p:cNvSpPr/>
          <p:nvPr/>
        </p:nvSpPr>
        <p:spPr>
          <a:xfrm>
            <a:off x="9190596" y="2607555"/>
            <a:ext cx="0" cy="447199"/>
          </a:xfrm>
          <a:custGeom>
            <a:avLst/>
            <a:gdLst/>
            <a:ahLst/>
            <a:cxnLst/>
            <a:rect l="l" t="t" r="r" b="b"/>
            <a:pathLst>
              <a:path h="596264">
                <a:moveTo>
                  <a:pt x="0" y="0"/>
                </a:moveTo>
                <a:lnTo>
                  <a:pt x="0" y="595764"/>
                </a:lnTo>
              </a:path>
            </a:pathLst>
          </a:custGeom>
          <a:ln w="12464">
            <a:solidFill>
              <a:srgbClr val="414042"/>
            </a:solidFill>
            <a:prstDash val="dash"/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8" name="object 188"/>
          <p:cNvSpPr/>
          <p:nvPr/>
        </p:nvSpPr>
        <p:spPr>
          <a:xfrm>
            <a:off x="9496386" y="2776471"/>
            <a:ext cx="91859" cy="6732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9" name="object 189"/>
          <p:cNvSpPr/>
          <p:nvPr/>
        </p:nvSpPr>
        <p:spPr>
          <a:xfrm>
            <a:off x="10706291" y="3790926"/>
            <a:ext cx="78581" cy="0"/>
          </a:xfrm>
          <a:custGeom>
            <a:avLst/>
            <a:gdLst/>
            <a:ahLst/>
            <a:cxnLst/>
            <a:rect l="l" t="t" r="r" b="b"/>
            <a:pathLst>
              <a:path w="104775">
                <a:moveTo>
                  <a:pt x="0" y="0"/>
                </a:moveTo>
                <a:lnTo>
                  <a:pt x="104394" y="0"/>
                </a:lnTo>
              </a:path>
            </a:pathLst>
          </a:custGeom>
          <a:ln w="39179">
            <a:solidFill>
              <a:srgbClr val="95A5A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0" name="object 190"/>
          <p:cNvSpPr/>
          <p:nvPr/>
        </p:nvSpPr>
        <p:spPr>
          <a:xfrm>
            <a:off x="10706291" y="3838442"/>
            <a:ext cx="78581" cy="0"/>
          </a:xfrm>
          <a:custGeom>
            <a:avLst/>
            <a:gdLst/>
            <a:ahLst/>
            <a:cxnLst/>
            <a:rect l="l" t="t" r="r" b="b"/>
            <a:pathLst>
              <a:path w="104775">
                <a:moveTo>
                  <a:pt x="0" y="0"/>
                </a:moveTo>
                <a:lnTo>
                  <a:pt x="104394" y="0"/>
                </a:lnTo>
              </a:path>
            </a:pathLst>
          </a:custGeom>
          <a:ln w="39166">
            <a:solidFill>
              <a:srgbClr val="95A5A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1" name="object 191"/>
          <p:cNvSpPr/>
          <p:nvPr/>
        </p:nvSpPr>
        <p:spPr>
          <a:xfrm>
            <a:off x="10706291" y="3648465"/>
            <a:ext cx="78581" cy="0"/>
          </a:xfrm>
          <a:custGeom>
            <a:avLst/>
            <a:gdLst/>
            <a:ahLst/>
            <a:cxnLst/>
            <a:rect l="l" t="t" r="r" b="b"/>
            <a:pathLst>
              <a:path w="104775">
                <a:moveTo>
                  <a:pt x="0" y="0"/>
                </a:moveTo>
                <a:lnTo>
                  <a:pt x="104394" y="0"/>
                </a:lnTo>
              </a:path>
            </a:pathLst>
          </a:custGeom>
          <a:ln w="39217">
            <a:solidFill>
              <a:srgbClr val="95A5A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2" name="object 192"/>
          <p:cNvSpPr/>
          <p:nvPr/>
        </p:nvSpPr>
        <p:spPr>
          <a:xfrm>
            <a:off x="10706291" y="3695924"/>
            <a:ext cx="78581" cy="0"/>
          </a:xfrm>
          <a:custGeom>
            <a:avLst/>
            <a:gdLst/>
            <a:ahLst/>
            <a:cxnLst/>
            <a:rect l="l" t="t" r="r" b="b"/>
            <a:pathLst>
              <a:path w="104775">
                <a:moveTo>
                  <a:pt x="0" y="0"/>
                </a:moveTo>
                <a:lnTo>
                  <a:pt x="104394" y="0"/>
                </a:lnTo>
              </a:path>
            </a:pathLst>
          </a:custGeom>
          <a:ln w="39179">
            <a:solidFill>
              <a:srgbClr val="95A5A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3" name="object 193"/>
          <p:cNvSpPr/>
          <p:nvPr/>
        </p:nvSpPr>
        <p:spPr>
          <a:xfrm>
            <a:off x="10706291" y="3981578"/>
            <a:ext cx="78581" cy="0"/>
          </a:xfrm>
          <a:custGeom>
            <a:avLst/>
            <a:gdLst/>
            <a:ahLst/>
            <a:cxnLst/>
            <a:rect l="l" t="t" r="r" b="b"/>
            <a:pathLst>
              <a:path w="104775">
                <a:moveTo>
                  <a:pt x="0" y="0"/>
                </a:moveTo>
                <a:lnTo>
                  <a:pt x="104394" y="0"/>
                </a:lnTo>
              </a:path>
            </a:pathLst>
          </a:custGeom>
          <a:ln w="39179">
            <a:solidFill>
              <a:srgbClr val="95A5A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4" name="object 194"/>
          <p:cNvSpPr/>
          <p:nvPr/>
        </p:nvSpPr>
        <p:spPr>
          <a:xfrm>
            <a:off x="10706291" y="4075914"/>
            <a:ext cx="78581" cy="0"/>
          </a:xfrm>
          <a:custGeom>
            <a:avLst/>
            <a:gdLst/>
            <a:ahLst/>
            <a:cxnLst/>
            <a:rect l="l" t="t" r="r" b="b"/>
            <a:pathLst>
              <a:path w="104775">
                <a:moveTo>
                  <a:pt x="0" y="0"/>
                </a:moveTo>
                <a:lnTo>
                  <a:pt x="104394" y="0"/>
                </a:lnTo>
              </a:path>
            </a:pathLst>
          </a:custGeom>
          <a:ln w="39179">
            <a:solidFill>
              <a:srgbClr val="95A5A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5" name="object 195"/>
          <p:cNvSpPr/>
          <p:nvPr/>
        </p:nvSpPr>
        <p:spPr>
          <a:xfrm>
            <a:off x="10706291" y="3885938"/>
            <a:ext cx="78581" cy="0"/>
          </a:xfrm>
          <a:custGeom>
            <a:avLst/>
            <a:gdLst/>
            <a:ahLst/>
            <a:cxnLst/>
            <a:rect l="l" t="t" r="r" b="b"/>
            <a:pathLst>
              <a:path w="104775">
                <a:moveTo>
                  <a:pt x="0" y="0"/>
                </a:moveTo>
                <a:lnTo>
                  <a:pt x="104394" y="0"/>
                </a:lnTo>
              </a:path>
            </a:pathLst>
          </a:custGeom>
          <a:ln w="39230">
            <a:solidFill>
              <a:srgbClr val="95A5A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6" name="object 196"/>
          <p:cNvSpPr/>
          <p:nvPr/>
        </p:nvSpPr>
        <p:spPr>
          <a:xfrm>
            <a:off x="10706291" y="3933439"/>
            <a:ext cx="78581" cy="0"/>
          </a:xfrm>
          <a:custGeom>
            <a:avLst/>
            <a:gdLst/>
            <a:ahLst/>
            <a:cxnLst/>
            <a:rect l="l" t="t" r="r" b="b"/>
            <a:pathLst>
              <a:path w="104775">
                <a:moveTo>
                  <a:pt x="0" y="0"/>
                </a:moveTo>
                <a:lnTo>
                  <a:pt x="104394" y="0"/>
                </a:lnTo>
              </a:path>
            </a:pathLst>
          </a:custGeom>
          <a:ln w="39179">
            <a:solidFill>
              <a:srgbClr val="95A5A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7" name="object 197"/>
          <p:cNvSpPr/>
          <p:nvPr/>
        </p:nvSpPr>
        <p:spPr>
          <a:xfrm>
            <a:off x="10943748" y="3794122"/>
            <a:ext cx="28099" cy="25241"/>
          </a:xfrm>
          <a:custGeom>
            <a:avLst/>
            <a:gdLst/>
            <a:ahLst/>
            <a:cxnLst/>
            <a:rect l="l" t="t" r="r" b="b"/>
            <a:pathLst>
              <a:path w="37465" h="33654">
                <a:moveTo>
                  <a:pt x="37465" y="33591"/>
                </a:moveTo>
                <a:lnTo>
                  <a:pt x="0" y="33591"/>
                </a:lnTo>
                <a:lnTo>
                  <a:pt x="0" y="0"/>
                </a:lnTo>
                <a:lnTo>
                  <a:pt x="37465" y="0"/>
                </a:lnTo>
                <a:lnTo>
                  <a:pt x="37465" y="33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8" name="object 198"/>
          <p:cNvSpPr/>
          <p:nvPr/>
        </p:nvSpPr>
        <p:spPr>
          <a:xfrm>
            <a:off x="10988421" y="3806742"/>
            <a:ext cx="28099" cy="12859"/>
          </a:xfrm>
          <a:custGeom>
            <a:avLst/>
            <a:gdLst/>
            <a:ahLst/>
            <a:cxnLst/>
            <a:rect l="l" t="t" r="r" b="b"/>
            <a:pathLst>
              <a:path w="37465" h="17145">
                <a:moveTo>
                  <a:pt x="37464" y="16763"/>
                </a:moveTo>
                <a:lnTo>
                  <a:pt x="0" y="16763"/>
                </a:lnTo>
                <a:lnTo>
                  <a:pt x="0" y="0"/>
                </a:lnTo>
                <a:lnTo>
                  <a:pt x="37464" y="0"/>
                </a:lnTo>
                <a:lnTo>
                  <a:pt x="37464" y="167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9" name="object 199"/>
          <p:cNvSpPr/>
          <p:nvPr/>
        </p:nvSpPr>
        <p:spPr>
          <a:xfrm>
            <a:off x="11047143" y="3733133"/>
            <a:ext cx="0" cy="86201"/>
          </a:xfrm>
          <a:custGeom>
            <a:avLst/>
            <a:gdLst/>
            <a:ahLst/>
            <a:cxnLst/>
            <a:rect l="l" t="t" r="r" b="b"/>
            <a:pathLst>
              <a:path h="114935">
                <a:moveTo>
                  <a:pt x="0" y="0"/>
                </a:moveTo>
                <a:lnTo>
                  <a:pt x="0" y="114909"/>
                </a:lnTo>
              </a:path>
            </a:pathLst>
          </a:custGeom>
          <a:ln w="374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0" name="object 200"/>
          <p:cNvSpPr/>
          <p:nvPr/>
        </p:nvSpPr>
        <p:spPr>
          <a:xfrm>
            <a:off x="11077766" y="3795769"/>
            <a:ext cx="28099" cy="23813"/>
          </a:xfrm>
          <a:custGeom>
            <a:avLst/>
            <a:gdLst/>
            <a:ahLst/>
            <a:cxnLst/>
            <a:rect l="l" t="t" r="r" b="b"/>
            <a:pathLst>
              <a:path w="37465" h="31750">
                <a:moveTo>
                  <a:pt x="37338" y="31394"/>
                </a:moveTo>
                <a:lnTo>
                  <a:pt x="0" y="31394"/>
                </a:lnTo>
                <a:lnTo>
                  <a:pt x="0" y="0"/>
                </a:lnTo>
                <a:lnTo>
                  <a:pt x="37338" y="0"/>
                </a:lnTo>
                <a:lnTo>
                  <a:pt x="37338" y="313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1" name="object 201"/>
          <p:cNvSpPr/>
          <p:nvPr/>
        </p:nvSpPr>
        <p:spPr>
          <a:xfrm>
            <a:off x="11136488" y="3656142"/>
            <a:ext cx="0" cy="163353"/>
          </a:xfrm>
          <a:custGeom>
            <a:avLst/>
            <a:gdLst/>
            <a:ahLst/>
            <a:cxnLst/>
            <a:rect l="l" t="t" r="r" b="b"/>
            <a:pathLst>
              <a:path h="217804">
                <a:moveTo>
                  <a:pt x="0" y="0"/>
                </a:moveTo>
                <a:lnTo>
                  <a:pt x="0" y="217563"/>
                </a:lnTo>
              </a:path>
            </a:pathLst>
          </a:custGeom>
          <a:ln w="374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2" name="object 202"/>
          <p:cNvSpPr/>
          <p:nvPr/>
        </p:nvSpPr>
        <p:spPr>
          <a:xfrm>
            <a:off x="11167015" y="3795417"/>
            <a:ext cx="28099" cy="24288"/>
          </a:xfrm>
          <a:custGeom>
            <a:avLst/>
            <a:gdLst/>
            <a:ahLst/>
            <a:cxnLst/>
            <a:rect l="l" t="t" r="r" b="b"/>
            <a:pathLst>
              <a:path w="37465" h="32385">
                <a:moveTo>
                  <a:pt x="37464" y="31864"/>
                </a:moveTo>
                <a:lnTo>
                  <a:pt x="0" y="31864"/>
                </a:lnTo>
                <a:lnTo>
                  <a:pt x="0" y="0"/>
                </a:lnTo>
                <a:lnTo>
                  <a:pt x="37464" y="0"/>
                </a:lnTo>
                <a:lnTo>
                  <a:pt x="37464" y="318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3" name="object 203"/>
          <p:cNvSpPr/>
          <p:nvPr/>
        </p:nvSpPr>
        <p:spPr>
          <a:xfrm>
            <a:off x="11211687" y="3768947"/>
            <a:ext cx="28099" cy="50483"/>
          </a:xfrm>
          <a:custGeom>
            <a:avLst/>
            <a:gdLst/>
            <a:ahLst/>
            <a:cxnLst/>
            <a:rect l="l" t="t" r="r" b="b"/>
            <a:pathLst>
              <a:path w="37465" h="67310">
                <a:moveTo>
                  <a:pt x="37465" y="67157"/>
                </a:moveTo>
                <a:lnTo>
                  <a:pt x="0" y="67157"/>
                </a:lnTo>
                <a:lnTo>
                  <a:pt x="0" y="0"/>
                </a:lnTo>
                <a:lnTo>
                  <a:pt x="37465" y="0"/>
                </a:lnTo>
                <a:lnTo>
                  <a:pt x="37465" y="671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4" name="object 204"/>
          <p:cNvSpPr/>
          <p:nvPr/>
        </p:nvSpPr>
        <p:spPr>
          <a:xfrm>
            <a:off x="11256360" y="3772185"/>
            <a:ext cx="28099" cy="47149"/>
          </a:xfrm>
          <a:custGeom>
            <a:avLst/>
            <a:gdLst/>
            <a:ahLst/>
            <a:cxnLst/>
            <a:rect l="l" t="t" r="r" b="b"/>
            <a:pathLst>
              <a:path w="37465" h="62864">
                <a:moveTo>
                  <a:pt x="37465" y="62839"/>
                </a:moveTo>
                <a:lnTo>
                  <a:pt x="0" y="62839"/>
                </a:lnTo>
                <a:lnTo>
                  <a:pt x="0" y="0"/>
                </a:lnTo>
                <a:lnTo>
                  <a:pt x="37465" y="0"/>
                </a:lnTo>
                <a:lnTo>
                  <a:pt x="37465" y="62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5" name="object 205"/>
          <p:cNvSpPr/>
          <p:nvPr/>
        </p:nvSpPr>
        <p:spPr>
          <a:xfrm>
            <a:off x="11301031" y="3795769"/>
            <a:ext cx="28099" cy="23813"/>
          </a:xfrm>
          <a:custGeom>
            <a:avLst/>
            <a:gdLst/>
            <a:ahLst/>
            <a:cxnLst/>
            <a:rect l="l" t="t" r="r" b="b"/>
            <a:pathLst>
              <a:path w="37465" h="31750">
                <a:moveTo>
                  <a:pt x="37465" y="31394"/>
                </a:moveTo>
                <a:lnTo>
                  <a:pt x="0" y="31394"/>
                </a:lnTo>
                <a:lnTo>
                  <a:pt x="0" y="0"/>
                </a:lnTo>
                <a:lnTo>
                  <a:pt x="37465" y="0"/>
                </a:lnTo>
                <a:lnTo>
                  <a:pt x="37465" y="313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6" name="object 206"/>
          <p:cNvSpPr/>
          <p:nvPr/>
        </p:nvSpPr>
        <p:spPr>
          <a:xfrm>
            <a:off x="11345704" y="3768947"/>
            <a:ext cx="28099" cy="50483"/>
          </a:xfrm>
          <a:custGeom>
            <a:avLst/>
            <a:gdLst/>
            <a:ahLst/>
            <a:cxnLst/>
            <a:rect l="l" t="t" r="r" b="b"/>
            <a:pathLst>
              <a:path w="37465" h="67310">
                <a:moveTo>
                  <a:pt x="37464" y="67157"/>
                </a:moveTo>
                <a:lnTo>
                  <a:pt x="0" y="67157"/>
                </a:lnTo>
                <a:lnTo>
                  <a:pt x="0" y="0"/>
                </a:lnTo>
                <a:lnTo>
                  <a:pt x="37464" y="0"/>
                </a:lnTo>
                <a:lnTo>
                  <a:pt x="37464" y="671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7" name="object 207"/>
          <p:cNvSpPr/>
          <p:nvPr/>
        </p:nvSpPr>
        <p:spPr>
          <a:xfrm>
            <a:off x="11390376" y="3767737"/>
            <a:ext cx="28099" cy="51911"/>
          </a:xfrm>
          <a:custGeom>
            <a:avLst/>
            <a:gdLst/>
            <a:ahLst/>
            <a:cxnLst/>
            <a:rect l="l" t="t" r="r" b="b"/>
            <a:pathLst>
              <a:path w="37465" h="69214">
                <a:moveTo>
                  <a:pt x="37465" y="68770"/>
                </a:moveTo>
                <a:lnTo>
                  <a:pt x="0" y="68770"/>
                </a:lnTo>
                <a:lnTo>
                  <a:pt x="0" y="0"/>
                </a:lnTo>
                <a:lnTo>
                  <a:pt x="37465" y="0"/>
                </a:lnTo>
                <a:lnTo>
                  <a:pt x="37465" y="687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8" name="object 208"/>
          <p:cNvSpPr/>
          <p:nvPr/>
        </p:nvSpPr>
        <p:spPr>
          <a:xfrm>
            <a:off x="10920508" y="3640178"/>
            <a:ext cx="0" cy="187643"/>
          </a:xfrm>
          <a:custGeom>
            <a:avLst/>
            <a:gdLst/>
            <a:ahLst/>
            <a:cxnLst/>
            <a:rect l="l" t="t" r="r" b="b"/>
            <a:pathLst>
              <a:path h="250189">
                <a:moveTo>
                  <a:pt x="0" y="0"/>
                </a:moveTo>
                <a:lnTo>
                  <a:pt x="0" y="249732"/>
                </a:lnTo>
              </a:path>
            </a:pathLst>
          </a:custGeom>
          <a:ln w="990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9" name="object 209"/>
          <p:cNvSpPr/>
          <p:nvPr/>
        </p:nvSpPr>
        <p:spPr>
          <a:xfrm>
            <a:off x="10918031" y="3823735"/>
            <a:ext cx="512445" cy="0"/>
          </a:xfrm>
          <a:custGeom>
            <a:avLst/>
            <a:gdLst/>
            <a:ahLst/>
            <a:cxnLst/>
            <a:rect l="l" t="t" r="r" b="b"/>
            <a:pathLst>
              <a:path w="683259">
                <a:moveTo>
                  <a:pt x="0" y="0"/>
                </a:moveTo>
                <a:lnTo>
                  <a:pt x="682751" y="0"/>
                </a:lnTo>
              </a:path>
            </a:pathLst>
          </a:custGeom>
          <a:ln w="998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0" name="object 210"/>
          <p:cNvSpPr/>
          <p:nvPr/>
        </p:nvSpPr>
        <p:spPr>
          <a:xfrm>
            <a:off x="10706196" y="3907851"/>
            <a:ext cx="752951" cy="241459"/>
          </a:xfrm>
          <a:custGeom>
            <a:avLst/>
            <a:gdLst/>
            <a:ahLst/>
            <a:cxnLst/>
            <a:rect l="l" t="t" r="r" b="b"/>
            <a:pathLst>
              <a:path w="1003934" h="321945">
                <a:moveTo>
                  <a:pt x="1003807" y="0"/>
                </a:moveTo>
                <a:lnTo>
                  <a:pt x="267334" y="0"/>
                </a:lnTo>
                <a:lnTo>
                  <a:pt x="104521" y="141135"/>
                </a:lnTo>
                <a:lnTo>
                  <a:pt x="0" y="141135"/>
                </a:lnTo>
                <a:lnTo>
                  <a:pt x="0" y="180720"/>
                </a:lnTo>
                <a:lnTo>
                  <a:pt x="104521" y="180720"/>
                </a:lnTo>
                <a:lnTo>
                  <a:pt x="267334" y="321856"/>
                </a:lnTo>
                <a:lnTo>
                  <a:pt x="1003807" y="321856"/>
                </a:lnTo>
                <a:lnTo>
                  <a:pt x="1003807" y="0"/>
                </a:lnTo>
                <a:close/>
              </a:path>
            </a:pathLst>
          </a:custGeom>
          <a:solidFill>
            <a:srgbClr val="13A08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1" name="object 211"/>
          <p:cNvSpPr/>
          <p:nvPr/>
        </p:nvSpPr>
        <p:spPr>
          <a:xfrm>
            <a:off x="10958465" y="3966924"/>
            <a:ext cx="0" cy="1524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0"/>
                </a:moveTo>
                <a:lnTo>
                  <a:pt x="0" y="202590"/>
                </a:lnTo>
              </a:path>
            </a:pathLst>
          </a:custGeom>
          <a:ln w="374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2" name="object 212"/>
          <p:cNvSpPr/>
          <p:nvPr/>
        </p:nvSpPr>
        <p:spPr>
          <a:xfrm>
            <a:off x="10989087" y="4074271"/>
            <a:ext cx="28099" cy="44768"/>
          </a:xfrm>
          <a:custGeom>
            <a:avLst/>
            <a:gdLst/>
            <a:ahLst/>
            <a:cxnLst/>
            <a:rect l="l" t="t" r="r" b="b"/>
            <a:pathLst>
              <a:path w="37465" h="59689">
                <a:moveTo>
                  <a:pt x="37465" y="59461"/>
                </a:moveTo>
                <a:lnTo>
                  <a:pt x="0" y="59461"/>
                </a:lnTo>
                <a:lnTo>
                  <a:pt x="0" y="0"/>
                </a:lnTo>
                <a:lnTo>
                  <a:pt x="37465" y="0"/>
                </a:lnTo>
                <a:lnTo>
                  <a:pt x="37465" y="594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3" name="object 213"/>
          <p:cNvSpPr/>
          <p:nvPr/>
        </p:nvSpPr>
        <p:spPr>
          <a:xfrm>
            <a:off x="11033760" y="4084282"/>
            <a:ext cx="28099" cy="34766"/>
          </a:xfrm>
          <a:custGeom>
            <a:avLst/>
            <a:gdLst/>
            <a:ahLst/>
            <a:cxnLst/>
            <a:rect l="l" t="t" r="r" b="b"/>
            <a:pathLst>
              <a:path w="37465" h="46354">
                <a:moveTo>
                  <a:pt x="37464" y="46113"/>
                </a:moveTo>
                <a:lnTo>
                  <a:pt x="0" y="46113"/>
                </a:lnTo>
                <a:lnTo>
                  <a:pt x="0" y="0"/>
                </a:lnTo>
                <a:lnTo>
                  <a:pt x="37464" y="0"/>
                </a:lnTo>
                <a:lnTo>
                  <a:pt x="37464" y="461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4" name="object 214"/>
          <p:cNvSpPr/>
          <p:nvPr/>
        </p:nvSpPr>
        <p:spPr>
          <a:xfrm>
            <a:off x="11078432" y="4106742"/>
            <a:ext cx="28099" cy="12859"/>
          </a:xfrm>
          <a:custGeom>
            <a:avLst/>
            <a:gdLst/>
            <a:ahLst/>
            <a:cxnLst/>
            <a:rect l="l" t="t" r="r" b="b"/>
            <a:pathLst>
              <a:path w="37465" h="17145">
                <a:moveTo>
                  <a:pt x="37338" y="16624"/>
                </a:moveTo>
                <a:lnTo>
                  <a:pt x="0" y="16624"/>
                </a:lnTo>
                <a:lnTo>
                  <a:pt x="0" y="0"/>
                </a:lnTo>
                <a:lnTo>
                  <a:pt x="37338" y="0"/>
                </a:lnTo>
                <a:lnTo>
                  <a:pt x="37338" y="16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5" name="object 215"/>
          <p:cNvSpPr/>
          <p:nvPr/>
        </p:nvSpPr>
        <p:spPr>
          <a:xfrm>
            <a:off x="11137058" y="3955694"/>
            <a:ext cx="0" cy="163353"/>
          </a:xfrm>
          <a:custGeom>
            <a:avLst/>
            <a:gdLst/>
            <a:ahLst/>
            <a:cxnLst/>
            <a:rect l="l" t="t" r="r" b="b"/>
            <a:pathLst>
              <a:path h="217804">
                <a:moveTo>
                  <a:pt x="0" y="0"/>
                </a:moveTo>
                <a:lnTo>
                  <a:pt x="0" y="217563"/>
                </a:lnTo>
              </a:path>
            </a:pathLst>
          </a:custGeom>
          <a:ln w="374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6" name="object 216"/>
          <p:cNvSpPr/>
          <p:nvPr/>
        </p:nvSpPr>
        <p:spPr>
          <a:xfrm>
            <a:off x="11181731" y="4035924"/>
            <a:ext cx="0" cy="83344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591"/>
                </a:lnTo>
              </a:path>
            </a:pathLst>
          </a:custGeom>
          <a:ln w="374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7" name="object 217"/>
          <p:cNvSpPr/>
          <p:nvPr/>
        </p:nvSpPr>
        <p:spPr>
          <a:xfrm>
            <a:off x="11226403" y="3981612"/>
            <a:ext cx="0" cy="137636"/>
          </a:xfrm>
          <a:custGeom>
            <a:avLst/>
            <a:gdLst/>
            <a:ahLst/>
            <a:cxnLst/>
            <a:rect l="l" t="t" r="r" b="b"/>
            <a:pathLst>
              <a:path h="183514">
                <a:moveTo>
                  <a:pt x="0" y="0"/>
                </a:moveTo>
                <a:lnTo>
                  <a:pt x="0" y="183007"/>
                </a:lnTo>
              </a:path>
            </a:pathLst>
          </a:custGeom>
          <a:ln w="3746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8" name="object 218"/>
          <p:cNvSpPr/>
          <p:nvPr/>
        </p:nvSpPr>
        <p:spPr>
          <a:xfrm>
            <a:off x="11257026" y="4071747"/>
            <a:ext cx="28099" cy="47149"/>
          </a:xfrm>
          <a:custGeom>
            <a:avLst/>
            <a:gdLst/>
            <a:ahLst/>
            <a:cxnLst/>
            <a:rect l="l" t="t" r="r" b="b"/>
            <a:pathLst>
              <a:path w="37465" h="62864">
                <a:moveTo>
                  <a:pt x="37465" y="62826"/>
                </a:moveTo>
                <a:lnTo>
                  <a:pt x="0" y="62826"/>
                </a:lnTo>
                <a:lnTo>
                  <a:pt x="0" y="0"/>
                </a:lnTo>
                <a:lnTo>
                  <a:pt x="37465" y="0"/>
                </a:lnTo>
                <a:lnTo>
                  <a:pt x="37465" y="628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9" name="object 219"/>
          <p:cNvSpPr/>
          <p:nvPr/>
        </p:nvSpPr>
        <p:spPr>
          <a:xfrm>
            <a:off x="11315747" y="4001824"/>
            <a:ext cx="0" cy="117158"/>
          </a:xfrm>
          <a:custGeom>
            <a:avLst/>
            <a:gdLst/>
            <a:ahLst/>
            <a:cxnLst/>
            <a:rect l="l" t="t" r="r" b="b"/>
            <a:pathLst>
              <a:path h="156210">
                <a:moveTo>
                  <a:pt x="0" y="0"/>
                </a:moveTo>
                <a:lnTo>
                  <a:pt x="0" y="156057"/>
                </a:lnTo>
              </a:path>
            </a:pathLst>
          </a:custGeom>
          <a:ln w="374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0" name="object 220"/>
          <p:cNvSpPr/>
          <p:nvPr/>
        </p:nvSpPr>
        <p:spPr>
          <a:xfrm>
            <a:off x="11346370" y="4068508"/>
            <a:ext cx="28099" cy="50483"/>
          </a:xfrm>
          <a:custGeom>
            <a:avLst/>
            <a:gdLst/>
            <a:ahLst/>
            <a:cxnLst/>
            <a:rect l="l" t="t" r="r" b="b"/>
            <a:pathLst>
              <a:path w="37465" h="67310">
                <a:moveTo>
                  <a:pt x="37465" y="67144"/>
                </a:moveTo>
                <a:lnTo>
                  <a:pt x="0" y="67144"/>
                </a:lnTo>
                <a:lnTo>
                  <a:pt x="0" y="0"/>
                </a:lnTo>
                <a:lnTo>
                  <a:pt x="37465" y="0"/>
                </a:lnTo>
                <a:lnTo>
                  <a:pt x="37465" y="671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1" name="object 221"/>
          <p:cNvSpPr/>
          <p:nvPr/>
        </p:nvSpPr>
        <p:spPr>
          <a:xfrm>
            <a:off x="11391043" y="4067290"/>
            <a:ext cx="28099" cy="51911"/>
          </a:xfrm>
          <a:custGeom>
            <a:avLst/>
            <a:gdLst/>
            <a:ahLst/>
            <a:cxnLst/>
            <a:rect l="l" t="t" r="r" b="b"/>
            <a:pathLst>
              <a:path w="37465" h="69214">
                <a:moveTo>
                  <a:pt x="37464" y="68770"/>
                </a:moveTo>
                <a:lnTo>
                  <a:pt x="0" y="68770"/>
                </a:lnTo>
                <a:lnTo>
                  <a:pt x="0" y="0"/>
                </a:lnTo>
                <a:lnTo>
                  <a:pt x="37464" y="0"/>
                </a:lnTo>
                <a:lnTo>
                  <a:pt x="37464" y="687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2" name="object 222"/>
          <p:cNvSpPr/>
          <p:nvPr/>
        </p:nvSpPr>
        <p:spPr>
          <a:xfrm>
            <a:off x="10921174" y="3939692"/>
            <a:ext cx="0" cy="187643"/>
          </a:xfrm>
          <a:custGeom>
            <a:avLst/>
            <a:gdLst/>
            <a:ahLst/>
            <a:cxnLst/>
            <a:rect l="l" t="t" r="r" b="b"/>
            <a:pathLst>
              <a:path h="250189">
                <a:moveTo>
                  <a:pt x="0" y="0"/>
                </a:moveTo>
                <a:lnTo>
                  <a:pt x="0" y="249783"/>
                </a:lnTo>
              </a:path>
            </a:pathLst>
          </a:custGeom>
          <a:ln w="990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3" name="object 223"/>
          <p:cNvSpPr/>
          <p:nvPr/>
        </p:nvSpPr>
        <p:spPr>
          <a:xfrm>
            <a:off x="10918697" y="4123286"/>
            <a:ext cx="512445" cy="0"/>
          </a:xfrm>
          <a:custGeom>
            <a:avLst/>
            <a:gdLst/>
            <a:ahLst/>
            <a:cxnLst/>
            <a:rect l="l" t="t" r="r" b="b"/>
            <a:pathLst>
              <a:path w="683259">
                <a:moveTo>
                  <a:pt x="0" y="0"/>
                </a:moveTo>
                <a:lnTo>
                  <a:pt x="682751" y="0"/>
                </a:lnTo>
              </a:path>
            </a:pathLst>
          </a:custGeom>
          <a:ln w="998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4" name="object 224"/>
          <p:cNvSpPr/>
          <p:nvPr/>
        </p:nvSpPr>
        <p:spPr>
          <a:xfrm>
            <a:off x="11182064" y="1671447"/>
            <a:ext cx="90868" cy="6664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5" name="object 225"/>
          <p:cNvSpPr/>
          <p:nvPr/>
        </p:nvSpPr>
        <p:spPr>
          <a:xfrm>
            <a:off x="10783539" y="1719158"/>
            <a:ext cx="76676" cy="0"/>
          </a:xfrm>
          <a:custGeom>
            <a:avLst/>
            <a:gdLst/>
            <a:ahLst/>
            <a:cxnLst/>
            <a:rect l="l" t="t" r="r" b="b"/>
            <a:pathLst>
              <a:path w="102234">
                <a:moveTo>
                  <a:pt x="0" y="0"/>
                </a:moveTo>
                <a:lnTo>
                  <a:pt x="102234" y="0"/>
                </a:lnTo>
              </a:path>
            </a:pathLst>
          </a:custGeom>
          <a:ln w="38404">
            <a:solidFill>
              <a:srgbClr val="13A08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6" name="object 226"/>
          <p:cNvSpPr/>
          <p:nvPr/>
        </p:nvSpPr>
        <p:spPr>
          <a:xfrm>
            <a:off x="10873074" y="1719158"/>
            <a:ext cx="76676" cy="0"/>
          </a:xfrm>
          <a:custGeom>
            <a:avLst/>
            <a:gdLst/>
            <a:ahLst/>
            <a:cxnLst/>
            <a:rect l="l" t="t" r="r" b="b"/>
            <a:pathLst>
              <a:path w="102234">
                <a:moveTo>
                  <a:pt x="0" y="0"/>
                </a:moveTo>
                <a:lnTo>
                  <a:pt x="102234" y="0"/>
                </a:lnTo>
              </a:path>
            </a:pathLst>
          </a:custGeom>
          <a:ln w="38404">
            <a:solidFill>
              <a:srgbClr val="13A08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7" name="object 227"/>
          <p:cNvSpPr/>
          <p:nvPr/>
        </p:nvSpPr>
        <p:spPr>
          <a:xfrm>
            <a:off x="10962513" y="1719158"/>
            <a:ext cx="77153" cy="0"/>
          </a:xfrm>
          <a:custGeom>
            <a:avLst/>
            <a:gdLst/>
            <a:ahLst/>
            <a:cxnLst/>
            <a:rect l="l" t="t" r="r" b="b"/>
            <a:pathLst>
              <a:path w="102869">
                <a:moveTo>
                  <a:pt x="0" y="0"/>
                </a:moveTo>
                <a:lnTo>
                  <a:pt x="102361" y="0"/>
                </a:lnTo>
              </a:path>
            </a:pathLst>
          </a:custGeom>
          <a:ln w="38404">
            <a:solidFill>
              <a:srgbClr val="13A08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8" name="object 228"/>
          <p:cNvSpPr/>
          <p:nvPr/>
        </p:nvSpPr>
        <p:spPr>
          <a:xfrm>
            <a:off x="11052048" y="1719158"/>
            <a:ext cx="76676" cy="0"/>
          </a:xfrm>
          <a:custGeom>
            <a:avLst/>
            <a:gdLst/>
            <a:ahLst/>
            <a:cxnLst/>
            <a:rect l="l" t="t" r="r" b="b"/>
            <a:pathLst>
              <a:path w="102234">
                <a:moveTo>
                  <a:pt x="0" y="0"/>
                </a:moveTo>
                <a:lnTo>
                  <a:pt x="102234" y="0"/>
                </a:lnTo>
              </a:path>
            </a:pathLst>
          </a:custGeom>
          <a:ln w="38404">
            <a:solidFill>
              <a:srgbClr val="13A08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9" name="object 229"/>
          <p:cNvSpPr/>
          <p:nvPr/>
        </p:nvSpPr>
        <p:spPr>
          <a:xfrm>
            <a:off x="10783539" y="1764592"/>
            <a:ext cx="76676" cy="0"/>
          </a:xfrm>
          <a:custGeom>
            <a:avLst/>
            <a:gdLst/>
            <a:ahLst/>
            <a:cxnLst/>
            <a:rect l="l" t="t" r="r" b="b"/>
            <a:pathLst>
              <a:path w="102234">
                <a:moveTo>
                  <a:pt x="0" y="0"/>
                </a:moveTo>
                <a:lnTo>
                  <a:pt x="102234" y="0"/>
                </a:lnTo>
              </a:path>
            </a:pathLst>
          </a:custGeom>
          <a:ln w="38404">
            <a:solidFill>
              <a:srgbClr val="C03A2A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0" name="object 230"/>
          <p:cNvSpPr/>
          <p:nvPr/>
        </p:nvSpPr>
        <p:spPr>
          <a:xfrm>
            <a:off x="10873074" y="1764592"/>
            <a:ext cx="76676" cy="0"/>
          </a:xfrm>
          <a:custGeom>
            <a:avLst/>
            <a:gdLst/>
            <a:ahLst/>
            <a:cxnLst/>
            <a:rect l="l" t="t" r="r" b="b"/>
            <a:pathLst>
              <a:path w="102234">
                <a:moveTo>
                  <a:pt x="0" y="0"/>
                </a:moveTo>
                <a:lnTo>
                  <a:pt x="102234" y="0"/>
                </a:lnTo>
              </a:path>
            </a:pathLst>
          </a:custGeom>
          <a:ln w="38404">
            <a:solidFill>
              <a:srgbClr val="C03A2A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1" name="object 231"/>
          <p:cNvSpPr/>
          <p:nvPr/>
        </p:nvSpPr>
        <p:spPr>
          <a:xfrm>
            <a:off x="10962513" y="1764592"/>
            <a:ext cx="77153" cy="0"/>
          </a:xfrm>
          <a:custGeom>
            <a:avLst/>
            <a:gdLst/>
            <a:ahLst/>
            <a:cxnLst/>
            <a:rect l="l" t="t" r="r" b="b"/>
            <a:pathLst>
              <a:path w="102869">
                <a:moveTo>
                  <a:pt x="0" y="0"/>
                </a:moveTo>
                <a:lnTo>
                  <a:pt x="102361" y="0"/>
                </a:lnTo>
              </a:path>
            </a:pathLst>
          </a:custGeom>
          <a:ln w="38404">
            <a:solidFill>
              <a:srgbClr val="C03A2A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2" name="object 232"/>
          <p:cNvSpPr/>
          <p:nvPr/>
        </p:nvSpPr>
        <p:spPr>
          <a:xfrm>
            <a:off x="11052048" y="1764592"/>
            <a:ext cx="76676" cy="0"/>
          </a:xfrm>
          <a:custGeom>
            <a:avLst/>
            <a:gdLst/>
            <a:ahLst/>
            <a:cxnLst/>
            <a:rect l="l" t="t" r="r" b="b"/>
            <a:pathLst>
              <a:path w="102234">
                <a:moveTo>
                  <a:pt x="0" y="0"/>
                </a:moveTo>
                <a:lnTo>
                  <a:pt x="102234" y="0"/>
                </a:lnTo>
              </a:path>
            </a:pathLst>
          </a:custGeom>
          <a:ln w="38404">
            <a:solidFill>
              <a:srgbClr val="C03A2A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3" name="object 233"/>
          <p:cNvSpPr/>
          <p:nvPr/>
        </p:nvSpPr>
        <p:spPr>
          <a:xfrm>
            <a:off x="10783539" y="1810035"/>
            <a:ext cx="76676" cy="0"/>
          </a:xfrm>
          <a:custGeom>
            <a:avLst/>
            <a:gdLst/>
            <a:ahLst/>
            <a:cxnLst/>
            <a:rect l="l" t="t" r="r" b="b"/>
            <a:pathLst>
              <a:path w="102234">
                <a:moveTo>
                  <a:pt x="0" y="0"/>
                </a:moveTo>
                <a:lnTo>
                  <a:pt x="102234" y="0"/>
                </a:lnTo>
              </a:path>
            </a:pathLst>
          </a:custGeom>
          <a:ln w="38404">
            <a:solidFill>
              <a:srgbClr val="C03A2A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4" name="object 234"/>
          <p:cNvSpPr/>
          <p:nvPr/>
        </p:nvSpPr>
        <p:spPr>
          <a:xfrm>
            <a:off x="10873074" y="1810035"/>
            <a:ext cx="76676" cy="0"/>
          </a:xfrm>
          <a:custGeom>
            <a:avLst/>
            <a:gdLst/>
            <a:ahLst/>
            <a:cxnLst/>
            <a:rect l="l" t="t" r="r" b="b"/>
            <a:pathLst>
              <a:path w="102234">
                <a:moveTo>
                  <a:pt x="0" y="0"/>
                </a:moveTo>
                <a:lnTo>
                  <a:pt x="102234" y="0"/>
                </a:lnTo>
              </a:path>
            </a:pathLst>
          </a:custGeom>
          <a:ln w="38404">
            <a:solidFill>
              <a:srgbClr val="C03A2A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5" name="object 235"/>
          <p:cNvSpPr/>
          <p:nvPr/>
        </p:nvSpPr>
        <p:spPr>
          <a:xfrm>
            <a:off x="10962513" y="1810035"/>
            <a:ext cx="77153" cy="0"/>
          </a:xfrm>
          <a:custGeom>
            <a:avLst/>
            <a:gdLst/>
            <a:ahLst/>
            <a:cxnLst/>
            <a:rect l="l" t="t" r="r" b="b"/>
            <a:pathLst>
              <a:path w="102869">
                <a:moveTo>
                  <a:pt x="0" y="0"/>
                </a:moveTo>
                <a:lnTo>
                  <a:pt x="102361" y="0"/>
                </a:lnTo>
              </a:path>
            </a:pathLst>
          </a:custGeom>
          <a:ln w="38404">
            <a:solidFill>
              <a:srgbClr val="C03A2A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6" name="object 236"/>
          <p:cNvSpPr/>
          <p:nvPr/>
        </p:nvSpPr>
        <p:spPr>
          <a:xfrm>
            <a:off x="11052048" y="1810035"/>
            <a:ext cx="76676" cy="0"/>
          </a:xfrm>
          <a:custGeom>
            <a:avLst/>
            <a:gdLst/>
            <a:ahLst/>
            <a:cxnLst/>
            <a:rect l="l" t="t" r="r" b="b"/>
            <a:pathLst>
              <a:path w="102234">
                <a:moveTo>
                  <a:pt x="0" y="0"/>
                </a:moveTo>
                <a:lnTo>
                  <a:pt x="102234" y="0"/>
                </a:lnTo>
              </a:path>
            </a:pathLst>
          </a:custGeom>
          <a:ln w="38404">
            <a:solidFill>
              <a:srgbClr val="C03A2A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7" name="object 237"/>
          <p:cNvSpPr/>
          <p:nvPr/>
        </p:nvSpPr>
        <p:spPr>
          <a:xfrm>
            <a:off x="10783539" y="1628270"/>
            <a:ext cx="76676" cy="0"/>
          </a:xfrm>
          <a:custGeom>
            <a:avLst/>
            <a:gdLst/>
            <a:ahLst/>
            <a:cxnLst/>
            <a:rect l="l" t="t" r="r" b="b"/>
            <a:pathLst>
              <a:path w="102234">
                <a:moveTo>
                  <a:pt x="0" y="0"/>
                </a:moveTo>
                <a:lnTo>
                  <a:pt x="102234" y="0"/>
                </a:lnTo>
              </a:path>
            </a:pathLst>
          </a:custGeom>
          <a:ln w="38455">
            <a:solidFill>
              <a:srgbClr val="13A08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8" name="object 238"/>
          <p:cNvSpPr/>
          <p:nvPr/>
        </p:nvSpPr>
        <p:spPr>
          <a:xfrm>
            <a:off x="10873074" y="1628270"/>
            <a:ext cx="76676" cy="0"/>
          </a:xfrm>
          <a:custGeom>
            <a:avLst/>
            <a:gdLst/>
            <a:ahLst/>
            <a:cxnLst/>
            <a:rect l="l" t="t" r="r" b="b"/>
            <a:pathLst>
              <a:path w="102234">
                <a:moveTo>
                  <a:pt x="0" y="0"/>
                </a:moveTo>
                <a:lnTo>
                  <a:pt x="102234" y="0"/>
                </a:lnTo>
              </a:path>
            </a:pathLst>
          </a:custGeom>
          <a:ln w="38455">
            <a:solidFill>
              <a:srgbClr val="13A08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9" name="object 239"/>
          <p:cNvSpPr/>
          <p:nvPr/>
        </p:nvSpPr>
        <p:spPr>
          <a:xfrm>
            <a:off x="10962513" y="1628270"/>
            <a:ext cx="77153" cy="0"/>
          </a:xfrm>
          <a:custGeom>
            <a:avLst/>
            <a:gdLst/>
            <a:ahLst/>
            <a:cxnLst/>
            <a:rect l="l" t="t" r="r" b="b"/>
            <a:pathLst>
              <a:path w="102869">
                <a:moveTo>
                  <a:pt x="0" y="0"/>
                </a:moveTo>
                <a:lnTo>
                  <a:pt x="102361" y="0"/>
                </a:lnTo>
              </a:path>
            </a:pathLst>
          </a:custGeom>
          <a:ln w="38455">
            <a:solidFill>
              <a:srgbClr val="13A08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0" name="object 240"/>
          <p:cNvSpPr/>
          <p:nvPr/>
        </p:nvSpPr>
        <p:spPr>
          <a:xfrm>
            <a:off x="11052048" y="1628270"/>
            <a:ext cx="76676" cy="0"/>
          </a:xfrm>
          <a:custGeom>
            <a:avLst/>
            <a:gdLst/>
            <a:ahLst/>
            <a:cxnLst/>
            <a:rect l="l" t="t" r="r" b="b"/>
            <a:pathLst>
              <a:path w="102234">
                <a:moveTo>
                  <a:pt x="0" y="0"/>
                </a:moveTo>
                <a:lnTo>
                  <a:pt x="102234" y="0"/>
                </a:lnTo>
              </a:path>
            </a:pathLst>
          </a:custGeom>
          <a:ln w="38455">
            <a:solidFill>
              <a:srgbClr val="13A08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1" name="object 241"/>
          <p:cNvSpPr/>
          <p:nvPr/>
        </p:nvSpPr>
        <p:spPr>
          <a:xfrm>
            <a:off x="10783539" y="1673695"/>
            <a:ext cx="76676" cy="0"/>
          </a:xfrm>
          <a:custGeom>
            <a:avLst/>
            <a:gdLst/>
            <a:ahLst/>
            <a:cxnLst/>
            <a:rect l="l" t="t" r="r" b="b"/>
            <a:pathLst>
              <a:path w="102234">
                <a:moveTo>
                  <a:pt x="0" y="0"/>
                </a:moveTo>
                <a:lnTo>
                  <a:pt x="102234" y="0"/>
                </a:lnTo>
              </a:path>
            </a:pathLst>
          </a:custGeom>
          <a:ln w="38353">
            <a:solidFill>
              <a:srgbClr val="13A08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2" name="object 242"/>
          <p:cNvSpPr/>
          <p:nvPr/>
        </p:nvSpPr>
        <p:spPr>
          <a:xfrm>
            <a:off x="10873074" y="1673695"/>
            <a:ext cx="76676" cy="0"/>
          </a:xfrm>
          <a:custGeom>
            <a:avLst/>
            <a:gdLst/>
            <a:ahLst/>
            <a:cxnLst/>
            <a:rect l="l" t="t" r="r" b="b"/>
            <a:pathLst>
              <a:path w="102234">
                <a:moveTo>
                  <a:pt x="0" y="0"/>
                </a:moveTo>
                <a:lnTo>
                  <a:pt x="102234" y="0"/>
                </a:lnTo>
              </a:path>
            </a:pathLst>
          </a:custGeom>
          <a:ln w="38353">
            <a:solidFill>
              <a:srgbClr val="13A08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3" name="object 243"/>
          <p:cNvSpPr/>
          <p:nvPr/>
        </p:nvSpPr>
        <p:spPr>
          <a:xfrm>
            <a:off x="10962513" y="1673695"/>
            <a:ext cx="77153" cy="0"/>
          </a:xfrm>
          <a:custGeom>
            <a:avLst/>
            <a:gdLst/>
            <a:ahLst/>
            <a:cxnLst/>
            <a:rect l="l" t="t" r="r" b="b"/>
            <a:pathLst>
              <a:path w="102869">
                <a:moveTo>
                  <a:pt x="0" y="0"/>
                </a:moveTo>
                <a:lnTo>
                  <a:pt x="102361" y="0"/>
                </a:lnTo>
              </a:path>
            </a:pathLst>
          </a:custGeom>
          <a:ln w="38353">
            <a:solidFill>
              <a:srgbClr val="13A08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4" name="object 244"/>
          <p:cNvSpPr/>
          <p:nvPr/>
        </p:nvSpPr>
        <p:spPr>
          <a:xfrm>
            <a:off x="11052048" y="1673695"/>
            <a:ext cx="76676" cy="0"/>
          </a:xfrm>
          <a:custGeom>
            <a:avLst/>
            <a:gdLst/>
            <a:ahLst/>
            <a:cxnLst/>
            <a:rect l="l" t="t" r="r" b="b"/>
            <a:pathLst>
              <a:path w="102234">
                <a:moveTo>
                  <a:pt x="0" y="0"/>
                </a:moveTo>
                <a:lnTo>
                  <a:pt x="102234" y="0"/>
                </a:lnTo>
              </a:path>
            </a:pathLst>
          </a:custGeom>
          <a:ln w="38353">
            <a:solidFill>
              <a:srgbClr val="13A08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5" name="object 245"/>
          <p:cNvSpPr/>
          <p:nvPr/>
        </p:nvSpPr>
        <p:spPr>
          <a:xfrm>
            <a:off x="10693432" y="1719158"/>
            <a:ext cx="77153" cy="0"/>
          </a:xfrm>
          <a:custGeom>
            <a:avLst/>
            <a:gdLst/>
            <a:ahLst/>
            <a:cxnLst/>
            <a:rect l="l" t="t" r="r" b="b"/>
            <a:pathLst>
              <a:path w="102869">
                <a:moveTo>
                  <a:pt x="0" y="0"/>
                </a:moveTo>
                <a:lnTo>
                  <a:pt x="102361" y="0"/>
                </a:lnTo>
              </a:path>
            </a:pathLst>
          </a:custGeom>
          <a:ln w="38404">
            <a:solidFill>
              <a:srgbClr val="13A08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6" name="object 246"/>
          <p:cNvSpPr/>
          <p:nvPr/>
        </p:nvSpPr>
        <p:spPr>
          <a:xfrm>
            <a:off x="10693432" y="1764611"/>
            <a:ext cx="77153" cy="0"/>
          </a:xfrm>
          <a:custGeom>
            <a:avLst/>
            <a:gdLst/>
            <a:ahLst/>
            <a:cxnLst/>
            <a:rect l="l" t="t" r="r" b="b"/>
            <a:pathLst>
              <a:path w="102869">
                <a:moveTo>
                  <a:pt x="0" y="0"/>
                </a:moveTo>
                <a:lnTo>
                  <a:pt x="102361" y="0"/>
                </a:lnTo>
              </a:path>
            </a:pathLst>
          </a:custGeom>
          <a:ln w="38353">
            <a:solidFill>
              <a:srgbClr val="C03A2A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7" name="object 247"/>
          <p:cNvSpPr/>
          <p:nvPr/>
        </p:nvSpPr>
        <p:spPr>
          <a:xfrm>
            <a:off x="10693432" y="1810055"/>
            <a:ext cx="77153" cy="0"/>
          </a:xfrm>
          <a:custGeom>
            <a:avLst/>
            <a:gdLst/>
            <a:ahLst/>
            <a:cxnLst/>
            <a:rect l="l" t="t" r="r" b="b"/>
            <a:pathLst>
              <a:path w="102869">
                <a:moveTo>
                  <a:pt x="0" y="0"/>
                </a:moveTo>
                <a:lnTo>
                  <a:pt x="102361" y="0"/>
                </a:lnTo>
              </a:path>
            </a:pathLst>
          </a:custGeom>
          <a:ln w="38353">
            <a:solidFill>
              <a:srgbClr val="C03A2A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8" name="object 248"/>
          <p:cNvSpPr/>
          <p:nvPr/>
        </p:nvSpPr>
        <p:spPr>
          <a:xfrm>
            <a:off x="10693432" y="1628289"/>
            <a:ext cx="77153" cy="0"/>
          </a:xfrm>
          <a:custGeom>
            <a:avLst/>
            <a:gdLst/>
            <a:ahLst/>
            <a:cxnLst/>
            <a:rect l="l" t="t" r="r" b="b"/>
            <a:pathLst>
              <a:path w="102869">
                <a:moveTo>
                  <a:pt x="0" y="0"/>
                </a:moveTo>
                <a:lnTo>
                  <a:pt x="102361" y="0"/>
                </a:lnTo>
              </a:path>
            </a:pathLst>
          </a:custGeom>
          <a:ln w="38404">
            <a:solidFill>
              <a:srgbClr val="13A08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9" name="object 249"/>
          <p:cNvSpPr/>
          <p:nvPr/>
        </p:nvSpPr>
        <p:spPr>
          <a:xfrm>
            <a:off x="10693432" y="1673733"/>
            <a:ext cx="77153" cy="0"/>
          </a:xfrm>
          <a:custGeom>
            <a:avLst/>
            <a:gdLst/>
            <a:ahLst/>
            <a:cxnLst/>
            <a:rect l="l" t="t" r="r" b="b"/>
            <a:pathLst>
              <a:path w="102869">
                <a:moveTo>
                  <a:pt x="0" y="0"/>
                </a:moveTo>
                <a:lnTo>
                  <a:pt x="102361" y="0"/>
                </a:lnTo>
              </a:path>
            </a:pathLst>
          </a:custGeom>
          <a:ln w="38353">
            <a:solidFill>
              <a:srgbClr val="13A08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0" name="object 250"/>
          <p:cNvSpPr/>
          <p:nvPr/>
        </p:nvSpPr>
        <p:spPr>
          <a:xfrm>
            <a:off x="11412474" y="1719158"/>
            <a:ext cx="77153" cy="0"/>
          </a:xfrm>
          <a:custGeom>
            <a:avLst/>
            <a:gdLst/>
            <a:ahLst/>
            <a:cxnLst/>
            <a:rect l="l" t="t" r="r" b="b"/>
            <a:pathLst>
              <a:path w="102869">
                <a:moveTo>
                  <a:pt x="0" y="0"/>
                </a:moveTo>
                <a:lnTo>
                  <a:pt x="102361" y="0"/>
                </a:lnTo>
              </a:path>
            </a:pathLst>
          </a:custGeom>
          <a:ln w="38404">
            <a:solidFill>
              <a:srgbClr val="13A08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1" name="object 251"/>
          <p:cNvSpPr/>
          <p:nvPr/>
        </p:nvSpPr>
        <p:spPr>
          <a:xfrm>
            <a:off x="11501914" y="1719158"/>
            <a:ext cx="77153" cy="0"/>
          </a:xfrm>
          <a:custGeom>
            <a:avLst/>
            <a:gdLst/>
            <a:ahLst/>
            <a:cxnLst/>
            <a:rect l="l" t="t" r="r" b="b"/>
            <a:pathLst>
              <a:path w="102869">
                <a:moveTo>
                  <a:pt x="0" y="0"/>
                </a:moveTo>
                <a:lnTo>
                  <a:pt x="102361" y="0"/>
                </a:lnTo>
              </a:path>
            </a:pathLst>
          </a:custGeom>
          <a:ln w="38404">
            <a:solidFill>
              <a:srgbClr val="13A08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2" name="object 252"/>
          <p:cNvSpPr/>
          <p:nvPr/>
        </p:nvSpPr>
        <p:spPr>
          <a:xfrm>
            <a:off x="11591448" y="1719158"/>
            <a:ext cx="77153" cy="0"/>
          </a:xfrm>
          <a:custGeom>
            <a:avLst/>
            <a:gdLst/>
            <a:ahLst/>
            <a:cxnLst/>
            <a:rect l="l" t="t" r="r" b="b"/>
            <a:pathLst>
              <a:path w="102869">
                <a:moveTo>
                  <a:pt x="0" y="0"/>
                </a:moveTo>
                <a:lnTo>
                  <a:pt x="102361" y="0"/>
                </a:lnTo>
              </a:path>
            </a:pathLst>
          </a:custGeom>
          <a:ln w="38404">
            <a:solidFill>
              <a:srgbClr val="13A08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3" name="object 253"/>
          <p:cNvSpPr/>
          <p:nvPr/>
        </p:nvSpPr>
        <p:spPr>
          <a:xfrm>
            <a:off x="11680984" y="1719158"/>
            <a:ext cx="76676" cy="0"/>
          </a:xfrm>
          <a:custGeom>
            <a:avLst/>
            <a:gdLst/>
            <a:ahLst/>
            <a:cxnLst/>
            <a:rect l="l" t="t" r="r" b="b"/>
            <a:pathLst>
              <a:path w="102234">
                <a:moveTo>
                  <a:pt x="0" y="0"/>
                </a:moveTo>
                <a:lnTo>
                  <a:pt x="102235" y="0"/>
                </a:lnTo>
              </a:path>
            </a:pathLst>
          </a:custGeom>
          <a:ln w="38404">
            <a:solidFill>
              <a:srgbClr val="13A08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4" name="object 254"/>
          <p:cNvSpPr/>
          <p:nvPr/>
        </p:nvSpPr>
        <p:spPr>
          <a:xfrm>
            <a:off x="11412474" y="1628289"/>
            <a:ext cx="77153" cy="0"/>
          </a:xfrm>
          <a:custGeom>
            <a:avLst/>
            <a:gdLst/>
            <a:ahLst/>
            <a:cxnLst/>
            <a:rect l="l" t="t" r="r" b="b"/>
            <a:pathLst>
              <a:path w="102869">
                <a:moveTo>
                  <a:pt x="0" y="0"/>
                </a:moveTo>
                <a:lnTo>
                  <a:pt x="102361" y="0"/>
                </a:lnTo>
              </a:path>
            </a:pathLst>
          </a:custGeom>
          <a:ln w="38404">
            <a:solidFill>
              <a:srgbClr val="13A08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5" name="object 255"/>
          <p:cNvSpPr/>
          <p:nvPr/>
        </p:nvSpPr>
        <p:spPr>
          <a:xfrm>
            <a:off x="11501914" y="1628289"/>
            <a:ext cx="77153" cy="0"/>
          </a:xfrm>
          <a:custGeom>
            <a:avLst/>
            <a:gdLst/>
            <a:ahLst/>
            <a:cxnLst/>
            <a:rect l="l" t="t" r="r" b="b"/>
            <a:pathLst>
              <a:path w="102869">
                <a:moveTo>
                  <a:pt x="0" y="0"/>
                </a:moveTo>
                <a:lnTo>
                  <a:pt x="102361" y="0"/>
                </a:lnTo>
              </a:path>
            </a:pathLst>
          </a:custGeom>
          <a:ln w="38404">
            <a:solidFill>
              <a:srgbClr val="13A08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6" name="object 256"/>
          <p:cNvSpPr/>
          <p:nvPr/>
        </p:nvSpPr>
        <p:spPr>
          <a:xfrm>
            <a:off x="11591448" y="1628289"/>
            <a:ext cx="77153" cy="0"/>
          </a:xfrm>
          <a:custGeom>
            <a:avLst/>
            <a:gdLst/>
            <a:ahLst/>
            <a:cxnLst/>
            <a:rect l="l" t="t" r="r" b="b"/>
            <a:pathLst>
              <a:path w="102869">
                <a:moveTo>
                  <a:pt x="0" y="0"/>
                </a:moveTo>
                <a:lnTo>
                  <a:pt x="102361" y="0"/>
                </a:lnTo>
              </a:path>
            </a:pathLst>
          </a:custGeom>
          <a:ln w="38404">
            <a:solidFill>
              <a:srgbClr val="13A08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7" name="object 257"/>
          <p:cNvSpPr/>
          <p:nvPr/>
        </p:nvSpPr>
        <p:spPr>
          <a:xfrm>
            <a:off x="11680984" y="1628289"/>
            <a:ext cx="76676" cy="0"/>
          </a:xfrm>
          <a:custGeom>
            <a:avLst/>
            <a:gdLst/>
            <a:ahLst/>
            <a:cxnLst/>
            <a:rect l="l" t="t" r="r" b="b"/>
            <a:pathLst>
              <a:path w="102234">
                <a:moveTo>
                  <a:pt x="0" y="0"/>
                </a:moveTo>
                <a:lnTo>
                  <a:pt x="102235" y="0"/>
                </a:lnTo>
              </a:path>
            </a:pathLst>
          </a:custGeom>
          <a:ln w="38404">
            <a:solidFill>
              <a:srgbClr val="13A08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8" name="object 258"/>
          <p:cNvSpPr/>
          <p:nvPr/>
        </p:nvSpPr>
        <p:spPr>
          <a:xfrm>
            <a:off x="11412474" y="1673733"/>
            <a:ext cx="77153" cy="0"/>
          </a:xfrm>
          <a:custGeom>
            <a:avLst/>
            <a:gdLst/>
            <a:ahLst/>
            <a:cxnLst/>
            <a:rect l="l" t="t" r="r" b="b"/>
            <a:pathLst>
              <a:path w="102869">
                <a:moveTo>
                  <a:pt x="0" y="0"/>
                </a:moveTo>
                <a:lnTo>
                  <a:pt x="102361" y="0"/>
                </a:lnTo>
              </a:path>
            </a:pathLst>
          </a:custGeom>
          <a:ln w="38353">
            <a:solidFill>
              <a:srgbClr val="13A08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9" name="object 259"/>
          <p:cNvSpPr/>
          <p:nvPr/>
        </p:nvSpPr>
        <p:spPr>
          <a:xfrm>
            <a:off x="11501914" y="1673733"/>
            <a:ext cx="77153" cy="0"/>
          </a:xfrm>
          <a:custGeom>
            <a:avLst/>
            <a:gdLst/>
            <a:ahLst/>
            <a:cxnLst/>
            <a:rect l="l" t="t" r="r" b="b"/>
            <a:pathLst>
              <a:path w="102869">
                <a:moveTo>
                  <a:pt x="0" y="0"/>
                </a:moveTo>
                <a:lnTo>
                  <a:pt x="102361" y="0"/>
                </a:lnTo>
              </a:path>
            </a:pathLst>
          </a:custGeom>
          <a:ln w="38353">
            <a:solidFill>
              <a:srgbClr val="13A08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0" name="object 260"/>
          <p:cNvSpPr/>
          <p:nvPr/>
        </p:nvSpPr>
        <p:spPr>
          <a:xfrm>
            <a:off x="11591448" y="1673733"/>
            <a:ext cx="77153" cy="0"/>
          </a:xfrm>
          <a:custGeom>
            <a:avLst/>
            <a:gdLst/>
            <a:ahLst/>
            <a:cxnLst/>
            <a:rect l="l" t="t" r="r" b="b"/>
            <a:pathLst>
              <a:path w="102869">
                <a:moveTo>
                  <a:pt x="0" y="0"/>
                </a:moveTo>
                <a:lnTo>
                  <a:pt x="102361" y="0"/>
                </a:lnTo>
              </a:path>
            </a:pathLst>
          </a:custGeom>
          <a:ln w="38353">
            <a:solidFill>
              <a:srgbClr val="13A08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1" name="object 261"/>
          <p:cNvSpPr/>
          <p:nvPr/>
        </p:nvSpPr>
        <p:spPr>
          <a:xfrm>
            <a:off x="11680984" y="1673733"/>
            <a:ext cx="76676" cy="0"/>
          </a:xfrm>
          <a:custGeom>
            <a:avLst/>
            <a:gdLst/>
            <a:ahLst/>
            <a:cxnLst/>
            <a:rect l="l" t="t" r="r" b="b"/>
            <a:pathLst>
              <a:path w="102234">
                <a:moveTo>
                  <a:pt x="0" y="0"/>
                </a:moveTo>
                <a:lnTo>
                  <a:pt x="102235" y="0"/>
                </a:lnTo>
              </a:path>
            </a:pathLst>
          </a:custGeom>
          <a:ln w="38353">
            <a:solidFill>
              <a:srgbClr val="13A08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2" name="object 262"/>
          <p:cNvSpPr/>
          <p:nvPr/>
        </p:nvSpPr>
        <p:spPr>
          <a:xfrm>
            <a:off x="11322367" y="1719191"/>
            <a:ext cx="77153" cy="0"/>
          </a:xfrm>
          <a:custGeom>
            <a:avLst/>
            <a:gdLst/>
            <a:ahLst/>
            <a:cxnLst/>
            <a:rect l="l" t="t" r="r" b="b"/>
            <a:pathLst>
              <a:path w="102869">
                <a:moveTo>
                  <a:pt x="0" y="0"/>
                </a:moveTo>
                <a:lnTo>
                  <a:pt x="102361" y="0"/>
                </a:lnTo>
              </a:path>
            </a:pathLst>
          </a:custGeom>
          <a:ln w="38392">
            <a:solidFill>
              <a:srgbClr val="13A08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3" name="object 263"/>
          <p:cNvSpPr/>
          <p:nvPr/>
        </p:nvSpPr>
        <p:spPr>
          <a:xfrm>
            <a:off x="11322367" y="1628327"/>
            <a:ext cx="77153" cy="0"/>
          </a:xfrm>
          <a:custGeom>
            <a:avLst/>
            <a:gdLst/>
            <a:ahLst/>
            <a:cxnLst/>
            <a:rect l="l" t="t" r="r" b="b"/>
            <a:pathLst>
              <a:path w="102869">
                <a:moveTo>
                  <a:pt x="0" y="0"/>
                </a:moveTo>
                <a:lnTo>
                  <a:pt x="102361" y="0"/>
                </a:lnTo>
              </a:path>
            </a:pathLst>
          </a:custGeom>
          <a:ln w="38404">
            <a:solidFill>
              <a:srgbClr val="13A08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4" name="object 264"/>
          <p:cNvSpPr/>
          <p:nvPr/>
        </p:nvSpPr>
        <p:spPr>
          <a:xfrm>
            <a:off x="11322367" y="1673733"/>
            <a:ext cx="77153" cy="0"/>
          </a:xfrm>
          <a:custGeom>
            <a:avLst/>
            <a:gdLst/>
            <a:ahLst/>
            <a:cxnLst/>
            <a:rect l="l" t="t" r="r" b="b"/>
            <a:pathLst>
              <a:path w="102869">
                <a:moveTo>
                  <a:pt x="0" y="0"/>
                </a:moveTo>
                <a:lnTo>
                  <a:pt x="102361" y="0"/>
                </a:lnTo>
              </a:path>
            </a:pathLst>
          </a:custGeom>
          <a:ln w="38353">
            <a:solidFill>
              <a:srgbClr val="13A08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5" name="object 265"/>
          <p:cNvSpPr/>
          <p:nvPr/>
        </p:nvSpPr>
        <p:spPr>
          <a:xfrm>
            <a:off x="11193209" y="2766660"/>
            <a:ext cx="91439" cy="6703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6" name="object 266"/>
          <p:cNvSpPr/>
          <p:nvPr/>
        </p:nvSpPr>
        <p:spPr>
          <a:xfrm>
            <a:off x="10785919" y="2777285"/>
            <a:ext cx="77153" cy="0"/>
          </a:xfrm>
          <a:custGeom>
            <a:avLst/>
            <a:gdLst/>
            <a:ahLst/>
            <a:cxnLst/>
            <a:rect l="l" t="t" r="r" b="b"/>
            <a:pathLst>
              <a:path w="102869">
                <a:moveTo>
                  <a:pt x="0" y="0"/>
                </a:moveTo>
                <a:lnTo>
                  <a:pt x="102869" y="0"/>
                </a:lnTo>
              </a:path>
            </a:pathLst>
          </a:custGeom>
          <a:ln w="38646">
            <a:solidFill>
              <a:srgbClr val="95A5A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7" name="object 267"/>
          <p:cNvSpPr/>
          <p:nvPr/>
        </p:nvSpPr>
        <p:spPr>
          <a:xfrm>
            <a:off x="10875930" y="2777285"/>
            <a:ext cx="77153" cy="0"/>
          </a:xfrm>
          <a:custGeom>
            <a:avLst/>
            <a:gdLst/>
            <a:ahLst/>
            <a:cxnLst/>
            <a:rect l="l" t="t" r="r" b="b"/>
            <a:pathLst>
              <a:path w="102869">
                <a:moveTo>
                  <a:pt x="0" y="0"/>
                </a:moveTo>
                <a:lnTo>
                  <a:pt x="102870" y="0"/>
                </a:lnTo>
              </a:path>
            </a:pathLst>
          </a:custGeom>
          <a:ln w="38646">
            <a:solidFill>
              <a:srgbClr val="95A5A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8" name="object 268"/>
          <p:cNvSpPr/>
          <p:nvPr/>
        </p:nvSpPr>
        <p:spPr>
          <a:xfrm>
            <a:off x="10965942" y="2777285"/>
            <a:ext cx="77629" cy="0"/>
          </a:xfrm>
          <a:custGeom>
            <a:avLst/>
            <a:gdLst/>
            <a:ahLst/>
            <a:cxnLst/>
            <a:rect l="l" t="t" r="r" b="b"/>
            <a:pathLst>
              <a:path w="103505">
                <a:moveTo>
                  <a:pt x="0" y="0"/>
                </a:moveTo>
                <a:lnTo>
                  <a:pt x="102997" y="0"/>
                </a:lnTo>
              </a:path>
            </a:pathLst>
          </a:custGeom>
          <a:ln w="38646">
            <a:solidFill>
              <a:srgbClr val="95A5A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9" name="object 269"/>
          <p:cNvSpPr/>
          <p:nvPr/>
        </p:nvSpPr>
        <p:spPr>
          <a:xfrm>
            <a:off x="11056048" y="2777304"/>
            <a:ext cx="77153" cy="0"/>
          </a:xfrm>
          <a:custGeom>
            <a:avLst/>
            <a:gdLst/>
            <a:ahLst/>
            <a:cxnLst/>
            <a:rect l="l" t="t" r="r" b="b"/>
            <a:pathLst>
              <a:path w="102869">
                <a:moveTo>
                  <a:pt x="0" y="0"/>
                </a:moveTo>
                <a:lnTo>
                  <a:pt x="102869" y="0"/>
                </a:lnTo>
              </a:path>
            </a:pathLst>
          </a:custGeom>
          <a:ln w="38595">
            <a:solidFill>
              <a:srgbClr val="95A5A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0" name="object 270"/>
          <p:cNvSpPr/>
          <p:nvPr/>
        </p:nvSpPr>
        <p:spPr>
          <a:xfrm>
            <a:off x="10785919" y="2822991"/>
            <a:ext cx="77153" cy="0"/>
          </a:xfrm>
          <a:custGeom>
            <a:avLst/>
            <a:gdLst/>
            <a:ahLst/>
            <a:cxnLst/>
            <a:rect l="l" t="t" r="r" b="b"/>
            <a:pathLst>
              <a:path w="102869">
                <a:moveTo>
                  <a:pt x="0" y="0"/>
                </a:moveTo>
                <a:lnTo>
                  <a:pt x="102869" y="0"/>
                </a:lnTo>
              </a:path>
            </a:pathLst>
          </a:custGeom>
          <a:ln w="38607">
            <a:solidFill>
              <a:srgbClr val="95A5A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1" name="object 271"/>
          <p:cNvSpPr/>
          <p:nvPr/>
        </p:nvSpPr>
        <p:spPr>
          <a:xfrm>
            <a:off x="10875930" y="2822991"/>
            <a:ext cx="77153" cy="0"/>
          </a:xfrm>
          <a:custGeom>
            <a:avLst/>
            <a:gdLst/>
            <a:ahLst/>
            <a:cxnLst/>
            <a:rect l="l" t="t" r="r" b="b"/>
            <a:pathLst>
              <a:path w="102869">
                <a:moveTo>
                  <a:pt x="0" y="0"/>
                </a:moveTo>
                <a:lnTo>
                  <a:pt x="102870" y="0"/>
                </a:lnTo>
              </a:path>
            </a:pathLst>
          </a:custGeom>
          <a:ln w="38607">
            <a:solidFill>
              <a:srgbClr val="95A5A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2" name="object 272"/>
          <p:cNvSpPr/>
          <p:nvPr/>
        </p:nvSpPr>
        <p:spPr>
          <a:xfrm>
            <a:off x="10965942" y="2822991"/>
            <a:ext cx="77629" cy="0"/>
          </a:xfrm>
          <a:custGeom>
            <a:avLst/>
            <a:gdLst/>
            <a:ahLst/>
            <a:cxnLst/>
            <a:rect l="l" t="t" r="r" b="b"/>
            <a:pathLst>
              <a:path w="103505">
                <a:moveTo>
                  <a:pt x="0" y="0"/>
                </a:moveTo>
                <a:lnTo>
                  <a:pt x="102997" y="0"/>
                </a:lnTo>
              </a:path>
            </a:pathLst>
          </a:custGeom>
          <a:ln w="38607">
            <a:solidFill>
              <a:srgbClr val="95A5A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3" name="object 273"/>
          <p:cNvSpPr/>
          <p:nvPr/>
        </p:nvSpPr>
        <p:spPr>
          <a:xfrm>
            <a:off x="11056048" y="2822991"/>
            <a:ext cx="77153" cy="0"/>
          </a:xfrm>
          <a:custGeom>
            <a:avLst/>
            <a:gdLst/>
            <a:ahLst/>
            <a:cxnLst/>
            <a:rect l="l" t="t" r="r" b="b"/>
            <a:pathLst>
              <a:path w="102869">
                <a:moveTo>
                  <a:pt x="0" y="0"/>
                </a:moveTo>
                <a:lnTo>
                  <a:pt x="102869" y="0"/>
                </a:lnTo>
              </a:path>
            </a:pathLst>
          </a:custGeom>
          <a:ln w="38607">
            <a:solidFill>
              <a:srgbClr val="95A5A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4" name="object 274"/>
          <p:cNvSpPr/>
          <p:nvPr/>
        </p:nvSpPr>
        <p:spPr>
          <a:xfrm>
            <a:off x="10785919" y="2868710"/>
            <a:ext cx="77153" cy="0"/>
          </a:xfrm>
          <a:custGeom>
            <a:avLst/>
            <a:gdLst/>
            <a:ahLst/>
            <a:cxnLst/>
            <a:rect l="l" t="t" r="r" b="b"/>
            <a:pathLst>
              <a:path w="102869">
                <a:moveTo>
                  <a:pt x="0" y="0"/>
                </a:moveTo>
                <a:lnTo>
                  <a:pt x="102869" y="0"/>
                </a:lnTo>
              </a:path>
            </a:pathLst>
          </a:custGeom>
          <a:ln w="38658">
            <a:solidFill>
              <a:srgbClr val="13A08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5" name="object 275"/>
          <p:cNvSpPr/>
          <p:nvPr/>
        </p:nvSpPr>
        <p:spPr>
          <a:xfrm>
            <a:off x="10875930" y="2868710"/>
            <a:ext cx="77153" cy="0"/>
          </a:xfrm>
          <a:custGeom>
            <a:avLst/>
            <a:gdLst/>
            <a:ahLst/>
            <a:cxnLst/>
            <a:rect l="l" t="t" r="r" b="b"/>
            <a:pathLst>
              <a:path w="102869">
                <a:moveTo>
                  <a:pt x="0" y="0"/>
                </a:moveTo>
                <a:lnTo>
                  <a:pt x="102870" y="0"/>
                </a:lnTo>
              </a:path>
            </a:pathLst>
          </a:custGeom>
          <a:ln w="38658">
            <a:solidFill>
              <a:srgbClr val="13A08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6" name="object 276"/>
          <p:cNvSpPr/>
          <p:nvPr/>
        </p:nvSpPr>
        <p:spPr>
          <a:xfrm>
            <a:off x="10965942" y="2868710"/>
            <a:ext cx="77629" cy="0"/>
          </a:xfrm>
          <a:custGeom>
            <a:avLst/>
            <a:gdLst/>
            <a:ahLst/>
            <a:cxnLst/>
            <a:rect l="l" t="t" r="r" b="b"/>
            <a:pathLst>
              <a:path w="103505">
                <a:moveTo>
                  <a:pt x="0" y="0"/>
                </a:moveTo>
                <a:lnTo>
                  <a:pt x="102997" y="0"/>
                </a:lnTo>
              </a:path>
            </a:pathLst>
          </a:custGeom>
          <a:ln w="38658">
            <a:solidFill>
              <a:srgbClr val="13A08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7" name="object 277"/>
          <p:cNvSpPr/>
          <p:nvPr/>
        </p:nvSpPr>
        <p:spPr>
          <a:xfrm>
            <a:off x="11056048" y="2868710"/>
            <a:ext cx="77153" cy="0"/>
          </a:xfrm>
          <a:custGeom>
            <a:avLst/>
            <a:gdLst/>
            <a:ahLst/>
            <a:cxnLst/>
            <a:rect l="l" t="t" r="r" b="b"/>
            <a:pathLst>
              <a:path w="102869">
                <a:moveTo>
                  <a:pt x="0" y="0"/>
                </a:moveTo>
                <a:lnTo>
                  <a:pt x="102869" y="0"/>
                </a:lnTo>
              </a:path>
            </a:pathLst>
          </a:custGeom>
          <a:ln w="38658">
            <a:solidFill>
              <a:srgbClr val="13A08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8" name="object 278"/>
          <p:cNvSpPr/>
          <p:nvPr/>
        </p:nvSpPr>
        <p:spPr>
          <a:xfrm>
            <a:off x="10785919" y="2685864"/>
            <a:ext cx="77153" cy="0"/>
          </a:xfrm>
          <a:custGeom>
            <a:avLst/>
            <a:gdLst/>
            <a:ahLst/>
            <a:cxnLst/>
            <a:rect l="l" t="t" r="r" b="b"/>
            <a:pathLst>
              <a:path w="102869">
                <a:moveTo>
                  <a:pt x="0" y="0"/>
                </a:moveTo>
                <a:lnTo>
                  <a:pt x="102869" y="0"/>
                </a:lnTo>
              </a:path>
            </a:pathLst>
          </a:custGeom>
          <a:ln w="38646">
            <a:solidFill>
              <a:srgbClr val="13A08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9" name="object 279"/>
          <p:cNvSpPr/>
          <p:nvPr/>
        </p:nvSpPr>
        <p:spPr>
          <a:xfrm>
            <a:off x="10875930" y="2685864"/>
            <a:ext cx="77153" cy="0"/>
          </a:xfrm>
          <a:custGeom>
            <a:avLst/>
            <a:gdLst/>
            <a:ahLst/>
            <a:cxnLst/>
            <a:rect l="l" t="t" r="r" b="b"/>
            <a:pathLst>
              <a:path w="102869">
                <a:moveTo>
                  <a:pt x="0" y="0"/>
                </a:moveTo>
                <a:lnTo>
                  <a:pt x="102870" y="0"/>
                </a:lnTo>
              </a:path>
            </a:pathLst>
          </a:custGeom>
          <a:ln w="38646">
            <a:solidFill>
              <a:srgbClr val="13A08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0" name="object 280"/>
          <p:cNvSpPr/>
          <p:nvPr/>
        </p:nvSpPr>
        <p:spPr>
          <a:xfrm>
            <a:off x="10965942" y="2685864"/>
            <a:ext cx="77629" cy="0"/>
          </a:xfrm>
          <a:custGeom>
            <a:avLst/>
            <a:gdLst/>
            <a:ahLst/>
            <a:cxnLst/>
            <a:rect l="l" t="t" r="r" b="b"/>
            <a:pathLst>
              <a:path w="103505">
                <a:moveTo>
                  <a:pt x="0" y="0"/>
                </a:moveTo>
                <a:lnTo>
                  <a:pt x="102997" y="0"/>
                </a:lnTo>
              </a:path>
            </a:pathLst>
          </a:custGeom>
          <a:ln w="38646">
            <a:solidFill>
              <a:srgbClr val="13A08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1" name="object 281"/>
          <p:cNvSpPr/>
          <p:nvPr/>
        </p:nvSpPr>
        <p:spPr>
          <a:xfrm>
            <a:off x="11056048" y="2685864"/>
            <a:ext cx="77153" cy="0"/>
          </a:xfrm>
          <a:custGeom>
            <a:avLst/>
            <a:gdLst/>
            <a:ahLst/>
            <a:cxnLst/>
            <a:rect l="l" t="t" r="r" b="b"/>
            <a:pathLst>
              <a:path w="102869">
                <a:moveTo>
                  <a:pt x="0" y="0"/>
                </a:moveTo>
                <a:lnTo>
                  <a:pt x="102869" y="0"/>
                </a:lnTo>
              </a:path>
            </a:pathLst>
          </a:custGeom>
          <a:ln w="38646">
            <a:solidFill>
              <a:srgbClr val="13A08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2" name="object 282"/>
          <p:cNvSpPr/>
          <p:nvPr/>
        </p:nvSpPr>
        <p:spPr>
          <a:xfrm>
            <a:off x="10785919" y="2731584"/>
            <a:ext cx="77153" cy="0"/>
          </a:xfrm>
          <a:custGeom>
            <a:avLst/>
            <a:gdLst/>
            <a:ahLst/>
            <a:cxnLst/>
            <a:rect l="l" t="t" r="r" b="b"/>
            <a:pathLst>
              <a:path w="102869">
                <a:moveTo>
                  <a:pt x="0" y="0"/>
                </a:moveTo>
                <a:lnTo>
                  <a:pt x="102869" y="0"/>
                </a:lnTo>
              </a:path>
            </a:pathLst>
          </a:custGeom>
          <a:ln w="38595">
            <a:solidFill>
              <a:srgbClr val="13A08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3" name="object 283"/>
          <p:cNvSpPr/>
          <p:nvPr/>
        </p:nvSpPr>
        <p:spPr>
          <a:xfrm>
            <a:off x="10875930" y="2731584"/>
            <a:ext cx="77153" cy="0"/>
          </a:xfrm>
          <a:custGeom>
            <a:avLst/>
            <a:gdLst/>
            <a:ahLst/>
            <a:cxnLst/>
            <a:rect l="l" t="t" r="r" b="b"/>
            <a:pathLst>
              <a:path w="102869">
                <a:moveTo>
                  <a:pt x="0" y="0"/>
                </a:moveTo>
                <a:lnTo>
                  <a:pt x="102870" y="0"/>
                </a:lnTo>
              </a:path>
            </a:pathLst>
          </a:custGeom>
          <a:ln w="38595">
            <a:solidFill>
              <a:srgbClr val="13A08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4" name="object 284"/>
          <p:cNvSpPr/>
          <p:nvPr/>
        </p:nvSpPr>
        <p:spPr>
          <a:xfrm>
            <a:off x="10965942" y="2731584"/>
            <a:ext cx="77629" cy="0"/>
          </a:xfrm>
          <a:custGeom>
            <a:avLst/>
            <a:gdLst/>
            <a:ahLst/>
            <a:cxnLst/>
            <a:rect l="l" t="t" r="r" b="b"/>
            <a:pathLst>
              <a:path w="103505">
                <a:moveTo>
                  <a:pt x="0" y="0"/>
                </a:moveTo>
                <a:lnTo>
                  <a:pt x="102997" y="0"/>
                </a:lnTo>
              </a:path>
            </a:pathLst>
          </a:custGeom>
          <a:ln w="38595">
            <a:solidFill>
              <a:srgbClr val="13A08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5" name="object 285"/>
          <p:cNvSpPr/>
          <p:nvPr/>
        </p:nvSpPr>
        <p:spPr>
          <a:xfrm>
            <a:off x="11056048" y="2731584"/>
            <a:ext cx="77153" cy="0"/>
          </a:xfrm>
          <a:custGeom>
            <a:avLst/>
            <a:gdLst/>
            <a:ahLst/>
            <a:cxnLst/>
            <a:rect l="l" t="t" r="r" b="b"/>
            <a:pathLst>
              <a:path w="102869">
                <a:moveTo>
                  <a:pt x="0" y="0"/>
                </a:moveTo>
                <a:lnTo>
                  <a:pt x="102869" y="0"/>
                </a:lnTo>
              </a:path>
            </a:pathLst>
          </a:custGeom>
          <a:ln w="38595">
            <a:solidFill>
              <a:srgbClr val="13A08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6" name="object 286"/>
          <p:cNvSpPr/>
          <p:nvPr/>
        </p:nvSpPr>
        <p:spPr>
          <a:xfrm>
            <a:off x="10695336" y="2777323"/>
            <a:ext cx="77153" cy="0"/>
          </a:xfrm>
          <a:custGeom>
            <a:avLst/>
            <a:gdLst/>
            <a:ahLst/>
            <a:cxnLst/>
            <a:rect l="l" t="t" r="r" b="b"/>
            <a:pathLst>
              <a:path w="102869">
                <a:moveTo>
                  <a:pt x="0" y="0"/>
                </a:moveTo>
                <a:lnTo>
                  <a:pt x="102870" y="0"/>
                </a:lnTo>
              </a:path>
            </a:pathLst>
          </a:custGeom>
          <a:ln w="38646">
            <a:solidFill>
              <a:srgbClr val="95A5A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7" name="object 287"/>
          <p:cNvSpPr/>
          <p:nvPr/>
        </p:nvSpPr>
        <p:spPr>
          <a:xfrm>
            <a:off x="10695336" y="2823029"/>
            <a:ext cx="77153" cy="0"/>
          </a:xfrm>
          <a:custGeom>
            <a:avLst/>
            <a:gdLst/>
            <a:ahLst/>
            <a:cxnLst/>
            <a:rect l="l" t="t" r="r" b="b"/>
            <a:pathLst>
              <a:path w="102869">
                <a:moveTo>
                  <a:pt x="0" y="0"/>
                </a:moveTo>
                <a:lnTo>
                  <a:pt x="102870" y="0"/>
                </a:lnTo>
              </a:path>
            </a:pathLst>
          </a:custGeom>
          <a:ln w="38608">
            <a:solidFill>
              <a:srgbClr val="95A5A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8" name="object 288"/>
          <p:cNvSpPr/>
          <p:nvPr/>
        </p:nvSpPr>
        <p:spPr>
          <a:xfrm>
            <a:off x="10695336" y="2868730"/>
            <a:ext cx="77153" cy="0"/>
          </a:xfrm>
          <a:custGeom>
            <a:avLst/>
            <a:gdLst/>
            <a:ahLst/>
            <a:cxnLst/>
            <a:rect l="l" t="t" r="r" b="b"/>
            <a:pathLst>
              <a:path w="102869">
                <a:moveTo>
                  <a:pt x="0" y="0"/>
                </a:moveTo>
                <a:lnTo>
                  <a:pt x="102870" y="0"/>
                </a:lnTo>
              </a:path>
            </a:pathLst>
          </a:custGeom>
          <a:ln w="38608">
            <a:solidFill>
              <a:srgbClr val="13A08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9" name="object 289"/>
          <p:cNvSpPr/>
          <p:nvPr/>
        </p:nvSpPr>
        <p:spPr>
          <a:xfrm>
            <a:off x="10695336" y="2685902"/>
            <a:ext cx="77153" cy="0"/>
          </a:xfrm>
          <a:custGeom>
            <a:avLst/>
            <a:gdLst/>
            <a:ahLst/>
            <a:cxnLst/>
            <a:rect l="l" t="t" r="r" b="b"/>
            <a:pathLst>
              <a:path w="102869">
                <a:moveTo>
                  <a:pt x="0" y="0"/>
                </a:moveTo>
                <a:lnTo>
                  <a:pt x="102870" y="0"/>
                </a:lnTo>
              </a:path>
            </a:pathLst>
          </a:custGeom>
          <a:ln w="38646">
            <a:solidFill>
              <a:srgbClr val="13A08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0" name="object 290"/>
          <p:cNvSpPr/>
          <p:nvPr/>
        </p:nvSpPr>
        <p:spPr>
          <a:xfrm>
            <a:off x="10695336" y="2731622"/>
            <a:ext cx="77153" cy="0"/>
          </a:xfrm>
          <a:custGeom>
            <a:avLst/>
            <a:gdLst/>
            <a:ahLst/>
            <a:cxnLst/>
            <a:rect l="l" t="t" r="r" b="b"/>
            <a:pathLst>
              <a:path w="102869">
                <a:moveTo>
                  <a:pt x="0" y="0"/>
                </a:moveTo>
                <a:lnTo>
                  <a:pt x="102870" y="0"/>
                </a:lnTo>
              </a:path>
            </a:pathLst>
          </a:custGeom>
          <a:ln w="38595">
            <a:solidFill>
              <a:srgbClr val="13A08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1" name="object 291"/>
          <p:cNvSpPr/>
          <p:nvPr/>
        </p:nvSpPr>
        <p:spPr>
          <a:xfrm>
            <a:off x="10785919" y="2914488"/>
            <a:ext cx="77153" cy="0"/>
          </a:xfrm>
          <a:custGeom>
            <a:avLst/>
            <a:gdLst/>
            <a:ahLst/>
            <a:cxnLst/>
            <a:rect l="l" t="t" r="r" b="b"/>
            <a:pathLst>
              <a:path w="102869">
                <a:moveTo>
                  <a:pt x="0" y="0"/>
                </a:moveTo>
                <a:lnTo>
                  <a:pt x="102869" y="0"/>
                </a:lnTo>
              </a:path>
            </a:pathLst>
          </a:custGeom>
          <a:ln w="38607">
            <a:solidFill>
              <a:srgbClr val="13A08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2" name="object 292"/>
          <p:cNvSpPr/>
          <p:nvPr/>
        </p:nvSpPr>
        <p:spPr>
          <a:xfrm>
            <a:off x="10875930" y="2914488"/>
            <a:ext cx="77153" cy="0"/>
          </a:xfrm>
          <a:custGeom>
            <a:avLst/>
            <a:gdLst/>
            <a:ahLst/>
            <a:cxnLst/>
            <a:rect l="l" t="t" r="r" b="b"/>
            <a:pathLst>
              <a:path w="102869">
                <a:moveTo>
                  <a:pt x="0" y="0"/>
                </a:moveTo>
                <a:lnTo>
                  <a:pt x="102870" y="0"/>
                </a:lnTo>
              </a:path>
            </a:pathLst>
          </a:custGeom>
          <a:ln w="38607">
            <a:solidFill>
              <a:srgbClr val="13A08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3" name="object 293"/>
          <p:cNvSpPr/>
          <p:nvPr/>
        </p:nvSpPr>
        <p:spPr>
          <a:xfrm>
            <a:off x="10965942" y="2914488"/>
            <a:ext cx="77629" cy="0"/>
          </a:xfrm>
          <a:custGeom>
            <a:avLst/>
            <a:gdLst/>
            <a:ahLst/>
            <a:cxnLst/>
            <a:rect l="l" t="t" r="r" b="b"/>
            <a:pathLst>
              <a:path w="103505">
                <a:moveTo>
                  <a:pt x="0" y="0"/>
                </a:moveTo>
                <a:lnTo>
                  <a:pt x="102997" y="0"/>
                </a:lnTo>
              </a:path>
            </a:pathLst>
          </a:custGeom>
          <a:ln w="38607">
            <a:solidFill>
              <a:srgbClr val="13A08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4" name="object 294"/>
          <p:cNvSpPr/>
          <p:nvPr/>
        </p:nvSpPr>
        <p:spPr>
          <a:xfrm>
            <a:off x="11056048" y="2914488"/>
            <a:ext cx="77153" cy="0"/>
          </a:xfrm>
          <a:custGeom>
            <a:avLst/>
            <a:gdLst/>
            <a:ahLst/>
            <a:cxnLst/>
            <a:rect l="l" t="t" r="r" b="b"/>
            <a:pathLst>
              <a:path w="102869">
                <a:moveTo>
                  <a:pt x="0" y="0"/>
                </a:moveTo>
                <a:lnTo>
                  <a:pt x="102869" y="0"/>
                </a:lnTo>
              </a:path>
            </a:pathLst>
          </a:custGeom>
          <a:ln w="38607">
            <a:solidFill>
              <a:srgbClr val="13A08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5" name="object 295"/>
          <p:cNvSpPr/>
          <p:nvPr/>
        </p:nvSpPr>
        <p:spPr>
          <a:xfrm>
            <a:off x="10695336" y="2914526"/>
            <a:ext cx="77153" cy="0"/>
          </a:xfrm>
          <a:custGeom>
            <a:avLst/>
            <a:gdLst/>
            <a:ahLst/>
            <a:cxnLst/>
            <a:rect l="l" t="t" r="r" b="b"/>
            <a:pathLst>
              <a:path w="102869">
                <a:moveTo>
                  <a:pt x="0" y="0"/>
                </a:moveTo>
                <a:lnTo>
                  <a:pt x="102870" y="0"/>
                </a:lnTo>
              </a:path>
            </a:pathLst>
          </a:custGeom>
          <a:ln w="38608">
            <a:solidFill>
              <a:srgbClr val="13A08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6" name="object 296"/>
          <p:cNvSpPr/>
          <p:nvPr/>
        </p:nvSpPr>
        <p:spPr>
          <a:xfrm>
            <a:off x="11141869" y="2671629"/>
            <a:ext cx="42386" cy="74295"/>
          </a:xfrm>
          <a:custGeom>
            <a:avLst/>
            <a:gdLst/>
            <a:ahLst/>
            <a:cxnLst/>
            <a:rect l="l" t="t" r="r" b="b"/>
            <a:pathLst>
              <a:path w="56515" h="99060">
                <a:moveTo>
                  <a:pt x="3809" y="0"/>
                </a:moveTo>
                <a:lnTo>
                  <a:pt x="1651" y="0"/>
                </a:lnTo>
                <a:lnTo>
                  <a:pt x="0" y="1752"/>
                </a:lnTo>
                <a:lnTo>
                  <a:pt x="0" y="6096"/>
                </a:lnTo>
                <a:lnTo>
                  <a:pt x="1651" y="7861"/>
                </a:lnTo>
                <a:lnTo>
                  <a:pt x="3809" y="7861"/>
                </a:lnTo>
                <a:lnTo>
                  <a:pt x="21169" y="11136"/>
                </a:lnTo>
                <a:lnTo>
                  <a:pt x="35337" y="20058"/>
                </a:lnTo>
                <a:lnTo>
                  <a:pt x="44886" y="33273"/>
                </a:lnTo>
                <a:lnTo>
                  <a:pt x="48386" y="49428"/>
                </a:lnTo>
                <a:lnTo>
                  <a:pt x="44886" y="65609"/>
                </a:lnTo>
                <a:lnTo>
                  <a:pt x="35337" y="78844"/>
                </a:lnTo>
                <a:lnTo>
                  <a:pt x="21169" y="87779"/>
                </a:lnTo>
                <a:lnTo>
                  <a:pt x="3809" y="91059"/>
                </a:lnTo>
                <a:lnTo>
                  <a:pt x="1651" y="91059"/>
                </a:lnTo>
                <a:lnTo>
                  <a:pt x="0" y="92798"/>
                </a:lnTo>
                <a:lnTo>
                  <a:pt x="0" y="97142"/>
                </a:lnTo>
                <a:lnTo>
                  <a:pt x="1651" y="98894"/>
                </a:lnTo>
                <a:lnTo>
                  <a:pt x="3809" y="98894"/>
                </a:lnTo>
                <a:lnTo>
                  <a:pt x="24221" y="95001"/>
                </a:lnTo>
                <a:lnTo>
                  <a:pt x="40894" y="84391"/>
                </a:lnTo>
                <a:lnTo>
                  <a:pt x="52137" y="68666"/>
                </a:lnTo>
                <a:lnTo>
                  <a:pt x="56261" y="49428"/>
                </a:lnTo>
                <a:lnTo>
                  <a:pt x="52137" y="30212"/>
                </a:lnTo>
                <a:lnTo>
                  <a:pt x="40894" y="14498"/>
                </a:lnTo>
                <a:lnTo>
                  <a:pt x="24221" y="3892"/>
                </a:lnTo>
                <a:lnTo>
                  <a:pt x="3809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7" name="object 297"/>
          <p:cNvSpPr/>
          <p:nvPr/>
        </p:nvSpPr>
        <p:spPr>
          <a:xfrm>
            <a:off x="11178349" y="2705786"/>
            <a:ext cx="30004" cy="6191"/>
          </a:xfrm>
          <a:custGeom>
            <a:avLst/>
            <a:gdLst/>
            <a:ahLst/>
            <a:cxnLst/>
            <a:rect l="l" t="t" r="r" b="b"/>
            <a:pathLst>
              <a:path w="40005" h="8254">
                <a:moveTo>
                  <a:pt x="37846" y="0"/>
                </a:moveTo>
                <a:lnTo>
                  <a:pt x="1778" y="0"/>
                </a:lnTo>
                <a:lnTo>
                  <a:pt x="0" y="1739"/>
                </a:lnTo>
                <a:lnTo>
                  <a:pt x="0" y="6083"/>
                </a:lnTo>
                <a:lnTo>
                  <a:pt x="1778" y="7835"/>
                </a:lnTo>
                <a:lnTo>
                  <a:pt x="37846" y="7835"/>
                </a:lnTo>
                <a:lnTo>
                  <a:pt x="39624" y="6083"/>
                </a:lnTo>
                <a:lnTo>
                  <a:pt x="39624" y="1739"/>
                </a:lnTo>
                <a:lnTo>
                  <a:pt x="37846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8" name="object 298"/>
          <p:cNvSpPr/>
          <p:nvPr/>
        </p:nvSpPr>
        <p:spPr>
          <a:xfrm>
            <a:off x="11141869" y="2854175"/>
            <a:ext cx="42386" cy="74295"/>
          </a:xfrm>
          <a:custGeom>
            <a:avLst/>
            <a:gdLst/>
            <a:ahLst/>
            <a:cxnLst/>
            <a:rect l="l" t="t" r="r" b="b"/>
            <a:pathLst>
              <a:path w="56515" h="99060">
                <a:moveTo>
                  <a:pt x="3809" y="0"/>
                </a:moveTo>
                <a:lnTo>
                  <a:pt x="1651" y="0"/>
                </a:lnTo>
                <a:lnTo>
                  <a:pt x="0" y="1752"/>
                </a:lnTo>
                <a:lnTo>
                  <a:pt x="0" y="6045"/>
                </a:lnTo>
                <a:lnTo>
                  <a:pt x="1651" y="7861"/>
                </a:lnTo>
                <a:lnTo>
                  <a:pt x="3809" y="7861"/>
                </a:lnTo>
                <a:lnTo>
                  <a:pt x="21169" y="11129"/>
                </a:lnTo>
                <a:lnTo>
                  <a:pt x="35337" y="20040"/>
                </a:lnTo>
                <a:lnTo>
                  <a:pt x="44886" y="33257"/>
                </a:lnTo>
                <a:lnTo>
                  <a:pt x="48386" y="49441"/>
                </a:lnTo>
                <a:lnTo>
                  <a:pt x="44886" y="65589"/>
                </a:lnTo>
                <a:lnTo>
                  <a:pt x="35337" y="78814"/>
                </a:lnTo>
                <a:lnTo>
                  <a:pt x="21169" y="87751"/>
                </a:lnTo>
                <a:lnTo>
                  <a:pt x="3809" y="91033"/>
                </a:lnTo>
                <a:lnTo>
                  <a:pt x="1651" y="91033"/>
                </a:lnTo>
                <a:lnTo>
                  <a:pt x="0" y="92798"/>
                </a:lnTo>
                <a:lnTo>
                  <a:pt x="0" y="97091"/>
                </a:lnTo>
                <a:lnTo>
                  <a:pt x="1651" y="98844"/>
                </a:lnTo>
                <a:lnTo>
                  <a:pt x="3809" y="98844"/>
                </a:lnTo>
                <a:lnTo>
                  <a:pt x="24221" y="94952"/>
                </a:lnTo>
                <a:lnTo>
                  <a:pt x="40894" y="84348"/>
                </a:lnTo>
                <a:lnTo>
                  <a:pt x="52137" y="68642"/>
                </a:lnTo>
                <a:lnTo>
                  <a:pt x="56261" y="49441"/>
                </a:lnTo>
                <a:lnTo>
                  <a:pt x="52137" y="30218"/>
                </a:lnTo>
                <a:lnTo>
                  <a:pt x="40894" y="14500"/>
                </a:lnTo>
                <a:lnTo>
                  <a:pt x="24221" y="3892"/>
                </a:lnTo>
                <a:lnTo>
                  <a:pt x="3809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9" name="object 299"/>
          <p:cNvSpPr/>
          <p:nvPr/>
        </p:nvSpPr>
        <p:spPr>
          <a:xfrm>
            <a:off x="11178159" y="2888295"/>
            <a:ext cx="30004" cy="6191"/>
          </a:xfrm>
          <a:custGeom>
            <a:avLst/>
            <a:gdLst/>
            <a:ahLst/>
            <a:cxnLst/>
            <a:rect l="l" t="t" r="r" b="b"/>
            <a:pathLst>
              <a:path w="40005" h="8254">
                <a:moveTo>
                  <a:pt x="37846" y="0"/>
                </a:moveTo>
                <a:lnTo>
                  <a:pt x="1778" y="0"/>
                </a:lnTo>
                <a:lnTo>
                  <a:pt x="0" y="1739"/>
                </a:lnTo>
                <a:lnTo>
                  <a:pt x="0" y="6083"/>
                </a:lnTo>
                <a:lnTo>
                  <a:pt x="1778" y="7823"/>
                </a:lnTo>
                <a:lnTo>
                  <a:pt x="37846" y="7823"/>
                </a:lnTo>
                <a:lnTo>
                  <a:pt x="39624" y="6083"/>
                </a:lnTo>
                <a:lnTo>
                  <a:pt x="39624" y="1739"/>
                </a:lnTo>
                <a:lnTo>
                  <a:pt x="37846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0" name="object 300"/>
          <p:cNvSpPr/>
          <p:nvPr/>
        </p:nvSpPr>
        <p:spPr>
          <a:xfrm>
            <a:off x="11414283" y="2855861"/>
            <a:ext cx="77153" cy="73343"/>
          </a:xfrm>
          <a:custGeom>
            <a:avLst/>
            <a:gdLst/>
            <a:ahLst/>
            <a:cxnLst/>
            <a:rect l="l" t="t" r="r" b="b"/>
            <a:pathLst>
              <a:path w="102869" h="97789">
                <a:moveTo>
                  <a:pt x="102870" y="97523"/>
                </a:moveTo>
                <a:lnTo>
                  <a:pt x="0" y="97523"/>
                </a:lnTo>
                <a:lnTo>
                  <a:pt x="0" y="0"/>
                </a:lnTo>
                <a:lnTo>
                  <a:pt x="102870" y="0"/>
                </a:lnTo>
                <a:lnTo>
                  <a:pt x="102870" y="97523"/>
                </a:lnTo>
                <a:close/>
              </a:path>
            </a:pathLst>
          </a:custGeom>
          <a:solidFill>
            <a:srgbClr val="13A08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1" name="object 301"/>
          <p:cNvSpPr/>
          <p:nvPr/>
        </p:nvSpPr>
        <p:spPr>
          <a:xfrm>
            <a:off x="11504295" y="2855861"/>
            <a:ext cx="77153" cy="73343"/>
          </a:xfrm>
          <a:custGeom>
            <a:avLst/>
            <a:gdLst/>
            <a:ahLst/>
            <a:cxnLst/>
            <a:rect l="l" t="t" r="r" b="b"/>
            <a:pathLst>
              <a:path w="102869" h="97789">
                <a:moveTo>
                  <a:pt x="102870" y="97523"/>
                </a:moveTo>
                <a:lnTo>
                  <a:pt x="0" y="97523"/>
                </a:lnTo>
                <a:lnTo>
                  <a:pt x="0" y="0"/>
                </a:lnTo>
                <a:lnTo>
                  <a:pt x="102870" y="0"/>
                </a:lnTo>
                <a:lnTo>
                  <a:pt x="102870" y="97523"/>
                </a:lnTo>
                <a:close/>
              </a:path>
            </a:pathLst>
          </a:custGeom>
          <a:solidFill>
            <a:srgbClr val="13A08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2" name="object 302"/>
          <p:cNvSpPr/>
          <p:nvPr/>
        </p:nvSpPr>
        <p:spPr>
          <a:xfrm>
            <a:off x="11594307" y="2855861"/>
            <a:ext cx="77629" cy="73343"/>
          </a:xfrm>
          <a:custGeom>
            <a:avLst/>
            <a:gdLst/>
            <a:ahLst/>
            <a:cxnLst/>
            <a:rect l="l" t="t" r="r" b="b"/>
            <a:pathLst>
              <a:path w="103505" h="97789">
                <a:moveTo>
                  <a:pt x="102996" y="97523"/>
                </a:moveTo>
                <a:lnTo>
                  <a:pt x="0" y="97523"/>
                </a:lnTo>
                <a:lnTo>
                  <a:pt x="0" y="0"/>
                </a:lnTo>
                <a:lnTo>
                  <a:pt x="102996" y="0"/>
                </a:lnTo>
                <a:lnTo>
                  <a:pt x="102996" y="97523"/>
                </a:lnTo>
                <a:close/>
              </a:path>
            </a:pathLst>
          </a:custGeom>
          <a:solidFill>
            <a:srgbClr val="13A08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3" name="object 303"/>
          <p:cNvSpPr/>
          <p:nvPr/>
        </p:nvSpPr>
        <p:spPr>
          <a:xfrm>
            <a:off x="11684317" y="2855861"/>
            <a:ext cx="77153" cy="73343"/>
          </a:xfrm>
          <a:custGeom>
            <a:avLst/>
            <a:gdLst/>
            <a:ahLst/>
            <a:cxnLst/>
            <a:rect l="l" t="t" r="r" b="b"/>
            <a:pathLst>
              <a:path w="102869" h="97789">
                <a:moveTo>
                  <a:pt x="102869" y="97523"/>
                </a:moveTo>
                <a:lnTo>
                  <a:pt x="0" y="97523"/>
                </a:lnTo>
                <a:lnTo>
                  <a:pt x="0" y="0"/>
                </a:lnTo>
                <a:lnTo>
                  <a:pt x="102869" y="0"/>
                </a:lnTo>
                <a:lnTo>
                  <a:pt x="102869" y="97523"/>
                </a:lnTo>
                <a:close/>
              </a:path>
            </a:pathLst>
          </a:custGeom>
          <a:solidFill>
            <a:srgbClr val="13A08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4" name="object 304"/>
          <p:cNvSpPr/>
          <p:nvPr/>
        </p:nvSpPr>
        <p:spPr>
          <a:xfrm>
            <a:off x="11323605" y="2855861"/>
            <a:ext cx="77629" cy="73343"/>
          </a:xfrm>
          <a:custGeom>
            <a:avLst/>
            <a:gdLst/>
            <a:ahLst/>
            <a:cxnLst/>
            <a:rect l="l" t="t" r="r" b="b"/>
            <a:pathLst>
              <a:path w="103505" h="97789">
                <a:moveTo>
                  <a:pt x="102997" y="97523"/>
                </a:moveTo>
                <a:lnTo>
                  <a:pt x="0" y="97523"/>
                </a:lnTo>
                <a:lnTo>
                  <a:pt x="0" y="0"/>
                </a:lnTo>
                <a:lnTo>
                  <a:pt x="102997" y="0"/>
                </a:lnTo>
                <a:lnTo>
                  <a:pt x="102997" y="97523"/>
                </a:lnTo>
                <a:close/>
              </a:path>
            </a:pathLst>
          </a:custGeom>
          <a:solidFill>
            <a:srgbClr val="13A08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5" name="object 305"/>
          <p:cNvSpPr/>
          <p:nvPr/>
        </p:nvSpPr>
        <p:spPr>
          <a:xfrm>
            <a:off x="11414283" y="2671391"/>
            <a:ext cx="77153" cy="74771"/>
          </a:xfrm>
          <a:custGeom>
            <a:avLst/>
            <a:gdLst/>
            <a:ahLst/>
            <a:cxnLst/>
            <a:rect l="l" t="t" r="r" b="b"/>
            <a:pathLst>
              <a:path w="102869" h="99695">
                <a:moveTo>
                  <a:pt x="102870" y="99555"/>
                </a:moveTo>
                <a:lnTo>
                  <a:pt x="0" y="99555"/>
                </a:lnTo>
                <a:lnTo>
                  <a:pt x="0" y="0"/>
                </a:lnTo>
                <a:lnTo>
                  <a:pt x="102870" y="0"/>
                </a:lnTo>
                <a:lnTo>
                  <a:pt x="102870" y="99555"/>
                </a:lnTo>
                <a:close/>
              </a:path>
            </a:pathLst>
          </a:custGeom>
          <a:solidFill>
            <a:srgbClr val="13A08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6" name="object 306"/>
          <p:cNvSpPr/>
          <p:nvPr/>
        </p:nvSpPr>
        <p:spPr>
          <a:xfrm>
            <a:off x="11504295" y="2671391"/>
            <a:ext cx="77153" cy="74771"/>
          </a:xfrm>
          <a:custGeom>
            <a:avLst/>
            <a:gdLst/>
            <a:ahLst/>
            <a:cxnLst/>
            <a:rect l="l" t="t" r="r" b="b"/>
            <a:pathLst>
              <a:path w="102869" h="99695">
                <a:moveTo>
                  <a:pt x="102870" y="99555"/>
                </a:moveTo>
                <a:lnTo>
                  <a:pt x="0" y="99555"/>
                </a:lnTo>
                <a:lnTo>
                  <a:pt x="0" y="0"/>
                </a:lnTo>
                <a:lnTo>
                  <a:pt x="102870" y="0"/>
                </a:lnTo>
                <a:lnTo>
                  <a:pt x="102870" y="99555"/>
                </a:lnTo>
                <a:close/>
              </a:path>
            </a:pathLst>
          </a:custGeom>
          <a:solidFill>
            <a:srgbClr val="13A08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7" name="object 307"/>
          <p:cNvSpPr/>
          <p:nvPr/>
        </p:nvSpPr>
        <p:spPr>
          <a:xfrm>
            <a:off x="11594306" y="2671391"/>
            <a:ext cx="77153" cy="74771"/>
          </a:xfrm>
          <a:custGeom>
            <a:avLst/>
            <a:gdLst/>
            <a:ahLst/>
            <a:cxnLst/>
            <a:rect l="l" t="t" r="r" b="b"/>
            <a:pathLst>
              <a:path w="102869" h="99695">
                <a:moveTo>
                  <a:pt x="102869" y="99555"/>
                </a:moveTo>
                <a:lnTo>
                  <a:pt x="0" y="99555"/>
                </a:lnTo>
                <a:lnTo>
                  <a:pt x="0" y="0"/>
                </a:lnTo>
                <a:lnTo>
                  <a:pt x="102869" y="0"/>
                </a:lnTo>
                <a:lnTo>
                  <a:pt x="102869" y="99555"/>
                </a:lnTo>
                <a:close/>
              </a:path>
            </a:pathLst>
          </a:custGeom>
          <a:solidFill>
            <a:srgbClr val="13A08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8" name="object 308"/>
          <p:cNvSpPr/>
          <p:nvPr/>
        </p:nvSpPr>
        <p:spPr>
          <a:xfrm>
            <a:off x="11684317" y="2671391"/>
            <a:ext cx="77153" cy="74771"/>
          </a:xfrm>
          <a:custGeom>
            <a:avLst/>
            <a:gdLst/>
            <a:ahLst/>
            <a:cxnLst/>
            <a:rect l="l" t="t" r="r" b="b"/>
            <a:pathLst>
              <a:path w="102869" h="99695">
                <a:moveTo>
                  <a:pt x="102869" y="99555"/>
                </a:moveTo>
                <a:lnTo>
                  <a:pt x="0" y="99555"/>
                </a:lnTo>
                <a:lnTo>
                  <a:pt x="0" y="0"/>
                </a:lnTo>
                <a:lnTo>
                  <a:pt x="102869" y="0"/>
                </a:lnTo>
                <a:lnTo>
                  <a:pt x="102869" y="99555"/>
                </a:lnTo>
                <a:close/>
              </a:path>
            </a:pathLst>
          </a:custGeom>
          <a:solidFill>
            <a:srgbClr val="13A08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9" name="object 309"/>
          <p:cNvSpPr/>
          <p:nvPr/>
        </p:nvSpPr>
        <p:spPr>
          <a:xfrm>
            <a:off x="11323605" y="2671429"/>
            <a:ext cx="77153" cy="74771"/>
          </a:xfrm>
          <a:custGeom>
            <a:avLst/>
            <a:gdLst/>
            <a:ahLst/>
            <a:cxnLst/>
            <a:rect l="l" t="t" r="r" b="b"/>
            <a:pathLst>
              <a:path w="102869" h="99695">
                <a:moveTo>
                  <a:pt x="102870" y="99555"/>
                </a:moveTo>
                <a:lnTo>
                  <a:pt x="0" y="99555"/>
                </a:lnTo>
                <a:lnTo>
                  <a:pt x="0" y="0"/>
                </a:lnTo>
                <a:lnTo>
                  <a:pt x="102870" y="0"/>
                </a:lnTo>
                <a:lnTo>
                  <a:pt x="102870" y="99555"/>
                </a:lnTo>
                <a:close/>
              </a:path>
            </a:pathLst>
          </a:custGeom>
          <a:solidFill>
            <a:srgbClr val="13A08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0" name="object 310"/>
          <p:cNvSpPr/>
          <p:nvPr/>
        </p:nvSpPr>
        <p:spPr>
          <a:xfrm>
            <a:off x="11414283" y="2777304"/>
            <a:ext cx="77153" cy="0"/>
          </a:xfrm>
          <a:custGeom>
            <a:avLst/>
            <a:gdLst/>
            <a:ahLst/>
            <a:cxnLst/>
            <a:rect l="l" t="t" r="r" b="b"/>
            <a:pathLst>
              <a:path w="102869">
                <a:moveTo>
                  <a:pt x="0" y="0"/>
                </a:moveTo>
                <a:lnTo>
                  <a:pt x="102870" y="0"/>
                </a:lnTo>
              </a:path>
            </a:pathLst>
          </a:custGeom>
          <a:ln w="38595">
            <a:solidFill>
              <a:srgbClr val="13A08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1" name="object 311"/>
          <p:cNvSpPr/>
          <p:nvPr/>
        </p:nvSpPr>
        <p:spPr>
          <a:xfrm>
            <a:off x="11504295" y="2777304"/>
            <a:ext cx="77153" cy="0"/>
          </a:xfrm>
          <a:custGeom>
            <a:avLst/>
            <a:gdLst/>
            <a:ahLst/>
            <a:cxnLst/>
            <a:rect l="l" t="t" r="r" b="b"/>
            <a:pathLst>
              <a:path w="102869">
                <a:moveTo>
                  <a:pt x="0" y="0"/>
                </a:moveTo>
                <a:lnTo>
                  <a:pt x="102870" y="0"/>
                </a:lnTo>
              </a:path>
            </a:pathLst>
          </a:custGeom>
          <a:ln w="38595">
            <a:solidFill>
              <a:srgbClr val="13A08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2" name="object 312"/>
          <p:cNvSpPr/>
          <p:nvPr/>
        </p:nvSpPr>
        <p:spPr>
          <a:xfrm>
            <a:off x="11594306" y="2777304"/>
            <a:ext cx="77153" cy="0"/>
          </a:xfrm>
          <a:custGeom>
            <a:avLst/>
            <a:gdLst/>
            <a:ahLst/>
            <a:cxnLst/>
            <a:rect l="l" t="t" r="r" b="b"/>
            <a:pathLst>
              <a:path w="102869">
                <a:moveTo>
                  <a:pt x="0" y="0"/>
                </a:moveTo>
                <a:lnTo>
                  <a:pt x="102869" y="0"/>
                </a:lnTo>
              </a:path>
            </a:pathLst>
          </a:custGeom>
          <a:ln w="38595">
            <a:solidFill>
              <a:srgbClr val="13A08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3" name="object 313"/>
          <p:cNvSpPr/>
          <p:nvPr/>
        </p:nvSpPr>
        <p:spPr>
          <a:xfrm>
            <a:off x="11684317" y="2777304"/>
            <a:ext cx="77153" cy="0"/>
          </a:xfrm>
          <a:custGeom>
            <a:avLst/>
            <a:gdLst/>
            <a:ahLst/>
            <a:cxnLst/>
            <a:rect l="l" t="t" r="r" b="b"/>
            <a:pathLst>
              <a:path w="102869">
                <a:moveTo>
                  <a:pt x="0" y="0"/>
                </a:moveTo>
                <a:lnTo>
                  <a:pt x="102869" y="0"/>
                </a:lnTo>
              </a:path>
            </a:pathLst>
          </a:custGeom>
          <a:ln w="38595">
            <a:solidFill>
              <a:srgbClr val="13A08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4" name="object 314"/>
          <p:cNvSpPr/>
          <p:nvPr/>
        </p:nvSpPr>
        <p:spPr>
          <a:xfrm>
            <a:off x="11323605" y="2777304"/>
            <a:ext cx="77153" cy="0"/>
          </a:xfrm>
          <a:custGeom>
            <a:avLst/>
            <a:gdLst/>
            <a:ahLst/>
            <a:cxnLst/>
            <a:rect l="l" t="t" r="r" b="b"/>
            <a:pathLst>
              <a:path w="102869">
                <a:moveTo>
                  <a:pt x="0" y="0"/>
                </a:moveTo>
                <a:lnTo>
                  <a:pt x="102870" y="0"/>
                </a:lnTo>
              </a:path>
            </a:pathLst>
          </a:custGeom>
          <a:ln w="38595">
            <a:solidFill>
              <a:srgbClr val="13A08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5" name="object 315"/>
          <p:cNvSpPr/>
          <p:nvPr/>
        </p:nvSpPr>
        <p:spPr>
          <a:xfrm>
            <a:off x="11414283" y="2822991"/>
            <a:ext cx="77153" cy="0"/>
          </a:xfrm>
          <a:custGeom>
            <a:avLst/>
            <a:gdLst/>
            <a:ahLst/>
            <a:cxnLst/>
            <a:rect l="l" t="t" r="r" b="b"/>
            <a:pathLst>
              <a:path w="102869">
                <a:moveTo>
                  <a:pt x="0" y="0"/>
                </a:moveTo>
                <a:lnTo>
                  <a:pt x="102870" y="0"/>
                </a:lnTo>
              </a:path>
            </a:pathLst>
          </a:custGeom>
          <a:ln w="38607">
            <a:solidFill>
              <a:srgbClr val="13A08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6" name="object 316"/>
          <p:cNvSpPr/>
          <p:nvPr/>
        </p:nvSpPr>
        <p:spPr>
          <a:xfrm>
            <a:off x="11504295" y="2822991"/>
            <a:ext cx="77153" cy="0"/>
          </a:xfrm>
          <a:custGeom>
            <a:avLst/>
            <a:gdLst/>
            <a:ahLst/>
            <a:cxnLst/>
            <a:rect l="l" t="t" r="r" b="b"/>
            <a:pathLst>
              <a:path w="102869">
                <a:moveTo>
                  <a:pt x="0" y="0"/>
                </a:moveTo>
                <a:lnTo>
                  <a:pt x="102870" y="0"/>
                </a:lnTo>
              </a:path>
            </a:pathLst>
          </a:custGeom>
          <a:ln w="38607">
            <a:solidFill>
              <a:srgbClr val="13A08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7" name="object 317"/>
          <p:cNvSpPr/>
          <p:nvPr/>
        </p:nvSpPr>
        <p:spPr>
          <a:xfrm>
            <a:off x="11594307" y="2822991"/>
            <a:ext cx="77629" cy="0"/>
          </a:xfrm>
          <a:custGeom>
            <a:avLst/>
            <a:gdLst/>
            <a:ahLst/>
            <a:cxnLst/>
            <a:rect l="l" t="t" r="r" b="b"/>
            <a:pathLst>
              <a:path w="103505">
                <a:moveTo>
                  <a:pt x="0" y="0"/>
                </a:moveTo>
                <a:lnTo>
                  <a:pt x="102996" y="0"/>
                </a:lnTo>
              </a:path>
            </a:pathLst>
          </a:custGeom>
          <a:ln w="38607">
            <a:solidFill>
              <a:srgbClr val="13A08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8" name="object 318"/>
          <p:cNvSpPr/>
          <p:nvPr/>
        </p:nvSpPr>
        <p:spPr>
          <a:xfrm>
            <a:off x="11684317" y="2822991"/>
            <a:ext cx="77153" cy="0"/>
          </a:xfrm>
          <a:custGeom>
            <a:avLst/>
            <a:gdLst/>
            <a:ahLst/>
            <a:cxnLst/>
            <a:rect l="l" t="t" r="r" b="b"/>
            <a:pathLst>
              <a:path w="102869">
                <a:moveTo>
                  <a:pt x="0" y="0"/>
                </a:moveTo>
                <a:lnTo>
                  <a:pt x="102869" y="0"/>
                </a:lnTo>
              </a:path>
            </a:pathLst>
          </a:custGeom>
          <a:ln w="38607">
            <a:solidFill>
              <a:srgbClr val="13A08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9" name="object 319"/>
          <p:cNvSpPr/>
          <p:nvPr/>
        </p:nvSpPr>
        <p:spPr>
          <a:xfrm>
            <a:off x="11323605" y="2822991"/>
            <a:ext cx="77629" cy="0"/>
          </a:xfrm>
          <a:custGeom>
            <a:avLst/>
            <a:gdLst/>
            <a:ahLst/>
            <a:cxnLst/>
            <a:rect l="l" t="t" r="r" b="b"/>
            <a:pathLst>
              <a:path w="103505">
                <a:moveTo>
                  <a:pt x="0" y="0"/>
                </a:moveTo>
                <a:lnTo>
                  <a:pt x="102997" y="0"/>
                </a:lnTo>
              </a:path>
            </a:pathLst>
          </a:custGeom>
          <a:ln w="38607">
            <a:solidFill>
              <a:srgbClr val="13A08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0" name="object 320"/>
          <p:cNvSpPr/>
          <p:nvPr/>
        </p:nvSpPr>
        <p:spPr>
          <a:xfrm>
            <a:off x="6837616" y="1260329"/>
            <a:ext cx="171364" cy="17157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1" name="object 321"/>
          <p:cNvSpPr/>
          <p:nvPr/>
        </p:nvSpPr>
        <p:spPr>
          <a:xfrm>
            <a:off x="6837616" y="2313432"/>
            <a:ext cx="171364" cy="17158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2" name="object 322"/>
          <p:cNvSpPr/>
          <p:nvPr/>
        </p:nvSpPr>
        <p:spPr>
          <a:xfrm>
            <a:off x="6837616" y="3339932"/>
            <a:ext cx="171364" cy="17157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3" name="object 323"/>
          <p:cNvSpPr/>
          <p:nvPr/>
        </p:nvSpPr>
        <p:spPr>
          <a:xfrm>
            <a:off x="8637775" y="1260329"/>
            <a:ext cx="171374" cy="17157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4" name="object 324"/>
          <p:cNvSpPr/>
          <p:nvPr/>
        </p:nvSpPr>
        <p:spPr>
          <a:xfrm>
            <a:off x="8637775" y="2313432"/>
            <a:ext cx="171374" cy="17158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5" name="object 325"/>
          <p:cNvSpPr/>
          <p:nvPr/>
        </p:nvSpPr>
        <p:spPr>
          <a:xfrm>
            <a:off x="8637775" y="3339932"/>
            <a:ext cx="171374" cy="17157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6" name="object 326"/>
          <p:cNvSpPr/>
          <p:nvPr/>
        </p:nvSpPr>
        <p:spPr>
          <a:xfrm>
            <a:off x="10419111" y="1260329"/>
            <a:ext cx="171355" cy="17157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7" name="object 327"/>
          <p:cNvSpPr/>
          <p:nvPr/>
        </p:nvSpPr>
        <p:spPr>
          <a:xfrm>
            <a:off x="10419111" y="2313432"/>
            <a:ext cx="171355" cy="17158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8" name="object 328"/>
          <p:cNvSpPr/>
          <p:nvPr/>
        </p:nvSpPr>
        <p:spPr>
          <a:xfrm>
            <a:off x="10419111" y="3339932"/>
            <a:ext cx="171355" cy="17157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9" name="object 329"/>
          <p:cNvSpPr/>
          <p:nvPr/>
        </p:nvSpPr>
        <p:spPr>
          <a:xfrm>
            <a:off x="390524" y="161925"/>
            <a:ext cx="11449050" cy="410528"/>
          </a:xfrm>
          <a:custGeom>
            <a:avLst/>
            <a:gdLst/>
            <a:ahLst/>
            <a:cxnLst/>
            <a:rect l="l" t="t" r="r" b="b"/>
            <a:pathLst>
              <a:path w="15265400" h="547370">
                <a:moveTo>
                  <a:pt x="15265401" y="547027"/>
                </a:moveTo>
                <a:lnTo>
                  <a:pt x="0" y="547027"/>
                </a:lnTo>
                <a:lnTo>
                  <a:pt x="0" y="0"/>
                </a:lnTo>
                <a:lnTo>
                  <a:pt x="15265401" y="0"/>
                </a:lnTo>
                <a:lnTo>
                  <a:pt x="15265401" y="547027"/>
                </a:lnTo>
                <a:close/>
              </a:path>
            </a:pathLst>
          </a:custGeom>
          <a:solidFill>
            <a:srgbClr val="13A08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0" name="object 330"/>
          <p:cNvSpPr txBox="1">
            <a:spLocks noGrp="1"/>
          </p:cNvSpPr>
          <p:nvPr>
            <p:ph type="title"/>
          </p:nvPr>
        </p:nvSpPr>
        <p:spPr>
          <a:xfrm>
            <a:off x="390524" y="190386"/>
            <a:ext cx="11449050" cy="321722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R="413385" algn="ctr">
              <a:lnSpc>
                <a:spcPct val="100000"/>
              </a:lnSpc>
              <a:spcBef>
                <a:spcPts val="79"/>
              </a:spcBef>
            </a:pPr>
            <a:r>
              <a:rPr sz="2025" b="1" spc="-363" dirty="0">
                <a:solidFill>
                  <a:srgbClr val="FFFFFF"/>
                </a:solidFill>
                <a:latin typeface="Verdana"/>
                <a:cs typeface="Verdana"/>
              </a:rPr>
              <a:t>How?</a:t>
            </a:r>
            <a:endParaRPr sz="2025">
              <a:latin typeface="Verdana"/>
              <a:cs typeface="Verdana"/>
            </a:endParaRPr>
          </a:p>
        </p:txBody>
      </p:sp>
      <p:sp>
        <p:nvSpPr>
          <p:cNvPr id="331" name="object 331"/>
          <p:cNvSpPr/>
          <p:nvPr/>
        </p:nvSpPr>
        <p:spPr>
          <a:xfrm>
            <a:off x="171450" y="4873037"/>
            <a:ext cx="2209800" cy="1813560"/>
          </a:xfrm>
          <a:custGeom>
            <a:avLst/>
            <a:gdLst/>
            <a:ahLst/>
            <a:cxnLst/>
            <a:rect l="l" t="t" r="r" b="b"/>
            <a:pathLst>
              <a:path w="2946400" h="2418079">
                <a:moveTo>
                  <a:pt x="0" y="0"/>
                </a:moveTo>
                <a:lnTo>
                  <a:pt x="2946400" y="0"/>
                </a:lnTo>
                <a:lnTo>
                  <a:pt x="2946400" y="2418017"/>
                </a:lnTo>
                <a:lnTo>
                  <a:pt x="0" y="241801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2" name="object 332"/>
          <p:cNvSpPr/>
          <p:nvPr/>
        </p:nvSpPr>
        <p:spPr>
          <a:xfrm>
            <a:off x="371467" y="4933959"/>
            <a:ext cx="1752610" cy="173127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3" name="object 333"/>
          <p:cNvSpPr/>
          <p:nvPr/>
        </p:nvSpPr>
        <p:spPr>
          <a:xfrm>
            <a:off x="3750278" y="2091928"/>
            <a:ext cx="122711" cy="9820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4" name="object 334"/>
          <p:cNvSpPr/>
          <p:nvPr/>
        </p:nvSpPr>
        <p:spPr>
          <a:xfrm>
            <a:off x="3723493" y="4454795"/>
            <a:ext cx="122711" cy="9821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5" name="object 335"/>
          <p:cNvSpPr txBox="1"/>
          <p:nvPr/>
        </p:nvSpPr>
        <p:spPr>
          <a:xfrm>
            <a:off x="3881568" y="2815833"/>
            <a:ext cx="2001203" cy="247248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1538" spc="-94" dirty="0">
                <a:solidFill>
                  <a:srgbClr val="955BA5"/>
                </a:solidFill>
                <a:latin typeface="Trebuchet MS"/>
                <a:cs typeface="Trebuchet MS"/>
              </a:rPr>
              <a:t>Size, </a:t>
            </a:r>
            <a:r>
              <a:rPr sz="1538" spc="-45" dirty="0">
                <a:solidFill>
                  <a:srgbClr val="955BA5"/>
                </a:solidFill>
                <a:latin typeface="Trebuchet MS"/>
                <a:cs typeface="Trebuchet MS"/>
              </a:rPr>
              <a:t>Angle, </a:t>
            </a:r>
            <a:r>
              <a:rPr sz="1538" spc="-71" dirty="0">
                <a:solidFill>
                  <a:srgbClr val="955BA5"/>
                </a:solidFill>
                <a:latin typeface="Trebuchet MS"/>
                <a:cs typeface="Trebuchet MS"/>
              </a:rPr>
              <a:t>Curvature,</a:t>
            </a:r>
            <a:r>
              <a:rPr sz="1538" spc="-304" dirty="0">
                <a:solidFill>
                  <a:srgbClr val="955BA5"/>
                </a:solidFill>
                <a:latin typeface="Trebuchet MS"/>
                <a:cs typeface="Trebuchet MS"/>
              </a:rPr>
              <a:t> </a:t>
            </a:r>
            <a:r>
              <a:rPr sz="1538" spc="-248" dirty="0">
                <a:solidFill>
                  <a:srgbClr val="955BA5"/>
                </a:solidFill>
                <a:latin typeface="Trebuchet MS"/>
                <a:cs typeface="Trebuchet MS"/>
              </a:rPr>
              <a:t>...</a:t>
            </a:r>
            <a:endParaRPr sz="1538">
              <a:latin typeface="Trebuchet MS"/>
              <a:cs typeface="Trebuchet MS"/>
            </a:endParaRPr>
          </a:p>
        </p:txBody>
      </p:sp>
      <p:sp>
        <p:nvSpPr>
          <p:cNvPr id="336" name="object 336"/>
          <p:cNvSpPr/>
          <p:nvPr/>
        </p:nvSpPr>
        <p:spPr>
          <a:xfrm>
            <a:off x="3710711" y="2885094"/>
            <a:ext cx="122711" cy="9821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7" name="object 337"/>
          <p:cNvSpPr/>
          <p:nvPr/>
        </p:nvSpPr>
        <p:spPr>
          <a:xfrm>
            <a:off x="5127069" y="2484339"/>
            <a:ext cx="111443" cy="111443"/>
          </a:xfrm>
          <a:custGeom>
            <a:avLst/>
            <a:gdLst/>
            <a:ahLst/>
            <a:cxnLst/>
            <a:rect l="l" t="t" r="r" b="b"/>
            <a:pathLst>
              <a:path w="148590" h="148589">
                <a:moveTo>
                  <a:pt x="0" y="0"/>
                </a:moveTo>
                <a:lnTo>
                  <a:pt x="148437" y="0"/>
                </a:lnTo>
                <a:lnTo>
                  <a:pt x="148437" y="148285"/>
                </a:lnTo>
                <a:lnTo>
                  <a:pt x="0" y="148285"/>
                </a:lnTo>
                <a:lnTo>
                  <a:pt x="0" y="0"/>
                </a:lnTo>
                <a:close/>
              </a:path>
            </a:pathLst>
          </a:custGeom>
          <a:solidFill>
            <a:srgbClr val="5CB9A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8" name="object 338"/>
          <p:cNvSpPr/>
          <p:nvPr/>
        </p:nvSpPr>
        <p:spPr>
          <a:xfrm>
            <a:off x="4996377" y="2484339"/>
            <a:ext cx="111443" cy="111443"/>
          </a:xfrm>
          <a:custGeom>
            <a:avLst/>
            <a:gdLst/>
            <a:ahLst/>
            <a:cxnLst/>
            <a:rect l="l" t="t" r="r" b="b"/>
            <a:pathLst>
              <a:path w="148590" h="148589">
                <a:moveTo>
                  <a:pt x="0" y="0"/>
                </a:moveTo>
                <a:lnTo>
                  <a:pt x="148450" y="0"/>
                </a:lnTo>
                <a:lnTo>
                  <a:pt x="148450" y="148285"/>
                </a:lnTo>
                <a:lnTo>
                  <a:pt x="0" y="148285"/>
                </a:lnTo>
                <a:lnTo>
                  <a:pt x="0" y="0"/>
                </a:lnTo>
                <a:close/>
              </a:path>
            </a:pathLst>
          </a:custGeom>
          <a:solidFill>
            <a:srgbClr val="89BBB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9" name="object 339"/>
          <p:cNvSpPr/>
          <p:nvPr/>
        </p:nvSpPr>
        <p:spPr>
          <a:xfrm>
            <a:off x="4865646" y="2484301"/>
            <a:ext cx="111443" cy="111443"/>
          </a:xfrm>
          <a:custGeom>
            <a:avLst/>
            <a:gdLst/>
            <a:ahLst/>
            <a:cxnLst/>
            <a:rect l="l" t="t" r="r" b="b"/>
            <a:pathLst>
              <a:path w="148590" h="148589">
                <a:moveTo>
                  <a:pt x="0" y="0"/>
                </a:moveTo>
                <a:lnTo>
                  <a:pt x="148501" y="0"/>
                </a:lnTo>
                <a:lnTo>
                  <a:pt x="148501" y="148386"/>
                </a:lnTo>
                <a:lnTo>
                  <a:pt x="0" y="148386"/>
                </a:lnTo>
                <a:lnTo>
                  <a:pt x="0" y="0"/>
                </a:lnTo>
                <a:close/>
              </a:path>
            </a:pathLst>
          </a:custGeom>
          <a:solidFill>
            <a:srgbClr val="B9B9B9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0" name="object 340"/>
          <p:cNvSpPr/>
          <p:nvPr/>
        </p:nvSpPr>
        <p:spPr>
          <a:xfrm>
            <a:off x="5257743" y="2484301"/>
            <a:ext cx="111443" cy="111443"/>
          </a:xfrm>
          <a:custGeom>
            <a:avLst/>
            <a:gdLst/>
            <a:ahLst/>
            <a:cxnLst/>
            <a:rect l="l" t="t" r="r" b="b"/>
            <a:pathLst>
              <a:path w="148590" h="148589">
                <a:moveTo>
                  <a:pt x="0" y="0"/>
                </a:moveTo>
                <a:lnTo>
                  <a:pt x="148412" y="0"/>
                </a:lnTo>
                <a:lnTo>
                  <a:pt x="148412" y="148386"/>
                </a:lnTo>
                <a:lnTo>
                  <a:pt x="0" y="148386"/>
                </a:lnTo>
                <a:lnTo>
                  <a:pt x="0" y="0"/>
                </a:lnTo>
                <a:close/>
              </a:path>
            </a:pathLst>
          </a:custGeom>
          <a:solidFill>
            <a:srgbClr val="00B68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1" name="object 341"/>
          <p:cNvSpPr/>
          <p:nvPr/>
        </p:nvSpPr>
        <p:spPr>
          <a:xfrm>
            <a:off x="3926557" y="2335777"/>
            <a:ext cx="98145" cy="7857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2" name="object 342"/>
          <p:cNvSpPr/>
          <p:nvPr/>
        </p:nvSpPr>
        <p:spPr>
          <a:xfrm>
            <a:off x="4707550" y="2331330"/>
            <a:ext cx="98145" cy="7856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3" name="object 343"/>
          <p:cNvSpPr/>
          <p:nvPr/>
        </p:nvSpPr>
        <p:spPr>
          <a:xfrm>
            <a:off x="5651392" y="2338463"/>
            <a:ext cx="98136" cy="78572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4" name="object 344"/>
          <p:cNvSpPr/>
          <p:nvPr/>
        </p:nvSpPr>
        <p:spPr>
          <a:xfrm>
            <a:off x="4043019" y="3287020"/>
            <a:ext cx="112395" cy="112395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149517" y="149364"/>
                </a:moveTo>
                <a:lnTo>
                  <a:pt x="0" y="149364"/>
                </a:lnTo>
                <a:lnTo>
                  <a:pt x="0" y="0"/>
                </a:lnTo>
                <a:lnTo>
                  <a:pt x="149517" y="0"/>
                </a:lnTo>
                <a:lnTo>
                  <a:pt x="149517" y="149364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5" name="object 345"/>
          <p:cNvSpPr/>
          <p:nvPr/>
        </p:nvSpPr>
        <p:spPr>
          <a:xfrm>
            <a:off x="4256713" y="3242453"/>
            <a:ext cx="201454" cy="201454"/>
          </a:xfrm>
          <a:custGeom>
            <a:avLst/>
            <a:gdLst/>
            <a:ahLst/>
            <a:cxnLst/>
            <a:rect l="l" t="t" r="r" b="b"/>
            <a:pathLst>
              <a:path w="268604" h="268604">
                <a:moveTo>
                  <a:pt x="268477" y="268236"/>
                </a:moveTo>
                <a:lnTo>
                  <a:pt x="0" y="268236"/>
                </a:lnTo>
                <a:lnTo>
                  <a:pt x="0" y="0"/>
                </a:lnTo>
                <a:lnTo>
                  <a:pt x="268477" y="0"/>
                </a:lnTo>
                <a:lnTo>
                  <a:pt x="268477" y="268236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6" name="object 346"/>
          <p:cNvSpPr/>
          <p:nvPr/>
        </p:nvSpPr>
        <p:spPr>
          <a:xfrm>
            <a:off x="3911593" y="3319747"/>
            <a:ext cx="46673" cy="46673"/>
          </a:xfrm>
          <a:custGeom>
            <a:avLst/>
            <a:gdLst/>
            <a:ahLst/>
            <a:cxnLst/>
            <a:rect l="l" t="t" r="r" b="b"/>
            <a:pathLst>
              <a:path w="62229" h="62229">
                <a:moveTo>
                  <a:pt x="62115" y="62039"/>
                </a:moveTo>
                <a:lnTo>
                  <a:pt x="0" y="62039"/>
                </a:lnTo>
                <a:lnTo>
                  <a:pt x="0" y="0"/>
                </a:lnTo>
                <a:lnTo>
                  <a:pt x="62115" y="0"/>
                </a:lnTo>
                <a:lnTo>
                  <a:pt x="62115" y="62039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7" name="object 347"/>
          <p:cNvSpPr/>
          <p:nvPr/>
        </p:nvSpPr>
        <p:spPr>
          <a:xfrm>
            <a:off x="3929568" y="4860799"/>
            <a:ext cx="149696" cy="166271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8" name="object 348"/>
          <p:cNvSpPr/>
          <p:nvPr/>
        </p:nvSpPr>
        <p:spPr>
          <a:xfrm>
            <a:off x="4342400" y="4997177"/>
            <a:ext cx="76705" cy="76638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9" name="object 349"/>
          <p:cNvSpPr/>
          <p:nvPr/>
        </p:nvSpPr>
        <p:spPr>
          <a:xfrm>
            <a:off x="4622939" y="4896745"/>
            <a:ext cx="76695" cy="76638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0" name="object 350"/>
          <p:cNvSpPr/>
          <p:nvPr/>
        </p:nvSpPr>
        <p:spPr>
          <a:xfrm>
            <a:off x="4916395" y="4882781"/>
            <a:ext cx="76695" cy="76638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1" name="object 351"/>
          <p:cNvSpPr/>
          <p:nvPr/>
        </p:nvSpPr>
        <p:spPr>
          <a:xfrm>
            <a:off x="4815201" y="5147520"/>
            <a:ext cx="77153" cy="76676"/>
          </a:xfrm>
          <a:custGeom>
            <a:avLst/>
            <a:gdLst/>
            <a:ahLst/>
            <a:cxnLst/>
            <a:rect l="l" t="t" r="r" b="b"/>
            <a:pathLst>
              <a:path w="102870" h="102234">
                <a:moveTo>
                  <a:pt x="51104" y="0"/>
                </a:moveTo>
                <a:lnTo>
                  <a:pt x="31209" y="4020"/>
                </a:lnTo>
                <a:lnTo>
                  <a:pt x="14965" y="14978"/>
                </a:lnTo>
                <a:lnTo>
                  <a:pt x="4014" y="31219"/>
                </a:lnTo>
                <a:lnTo>
                  <a:pt x="0" y="51092"/>
                </a:lnTo>
                <a:lnTo>
                  <a:pt x="4014" y="71007"/>
                </a:lnTo>
                <a:lnTo>
                  <a:pt x="14965" y="87244"/>
                </a:lnTo>
                <a:lnTo>
                  <a:pt x="31209" y="98178"/>
                </a:lnTo>
                <a:lnTo>
                  <a:pt x="51104" y="102184"/>
                </a:lnTo>
                <a:lnTo>
                  <a:pt x="70992" y="98178"/>
                </a:lnTo>
                <a:lnTo>
                  <a:pt x="87255" y="87244"/>
                </a:lnTo>
                <a:lnTo>
                  <a:pt x="98232" y="71007"/>
                </a:lnTo>
                <a:lnTo>
                  <a:pt x="102260" y="51092"/>
                </a:lnTo>
                <a:lnTo>
                  <a:pt x="98232" y="31219"/>
                </a:lnTo>
                <a:lnTo>
                  <a:pt x="87255" y="14978"/>
                </a:lnTo>
                <a:lnTo>
                  <a:pt x="70992" y="4020"/>
                </a:lnTo>
                <a:lnTo>
                  <a:pt x="51104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2" name="object 352"/>
          <p:cNvSpPr/>
          <p:nvPr/>
        </p:nvSpPr>
        <p:spPr>
          <a:xfrm>
            <a:off x="4150833" y="5073215"/>
            <a:ext cx="76676" cy="76638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3" name="object 353"/>
          <p:cNvSpPr/>
          <p:nvPr/>
        </p:nvSpPr>
        <p:spPr>
          <a:xfrm>
            <a:off x="4738964" y="5073834"/>
            <a:ext cx="115729" cy="119539"/>
          </a:xfrm>
          <a:custGeom>
            <a:avLst/>
            <a:gdLst/>
            <a:ahLst/>
            <a:cxnLst/>
            <a:rect l="l" t="t" r="r" b="b"/>
            <a:pathLst>
              <a:path w="154304" h="159384">
                <a:moveTo>
                  <a:pt x="80136" y="158915"/>
                </a:moveTo>
                <a:lnTo>
                  <a:pt x="35885" y="145922"/>
                </a:lnTo>
                <a:lnTo>
                  <a:pt x="5812" y="109364"/>
                </a:lnTo>
                <a:lnTo>
                  <a:pt x="0" y="79454"/>
                </a:lnTo>
                <a:lnTo>
                  <a:pt x="5833" y="49539"/>
                </a:lnTo>
                <a:lnTo>
                  <a:pt x="23318" y="23255"/>
                </a:lnTo>
                <a:lnTo>
                  <a:pt x="49612" y="5806"/>
                </a:lnTo>
                <a:lnTo>
                  <a:pt x="79530" y="0"/>
                </a:lnTo>
                <a:lnTo>
                  <a:pt x="109443" y="5821"/>
                </a:lnTo>
                <a:lnTo>
                  <a:pt x="135723" y="23255"/>
                </a:lnTo>
                <a:lnTo>
                  <a:pt x="141632" y="29856"/>
                </a:lnTo>
                <a:lnTo>
                  <a:pt x="146691" y="36913"/>
                </a:lnTo>
                <a:lnTo>
                  <a:pt x="150885" y="44344"/>
                </a:lnTo>
                <a:lnTo>
                  <a:pt x="154199" y="52064"/>
                </a:lnTo>
              </a:path>
            </a:pathLst>
          </a:custGeom>
          <a:ln w="10479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4" name="object 354"/>
          <p:cNvSpPr/>
          <p:nvPr/>
        </p:nvSpPr>
        <p:spPr>
          <a:xfrm>
            <a:off x="4826203" y="5086064"/>
            <a:ext cx="47149" cy="50959"/>
          </a:xfrm>
          <a:custGeom>
            <a:avLst/>
            <a:gdLst/>
            <a:ahLst/>
            <a:cxnLst/>
            <a:rect l="l" t="t" r="r" b="b"/>
            <a:pathLst>
              <a:path w="62864" h="67945">
                <a:moveTo>
                  <a:pt x="62433" y="0"/>
                </a:moveTo>
                <a:lnTo>
                  <a:pt x="0" y="27863"/>
                </a:lnTo>
                <a:lnTo>
                  <a:pt x="55321" y="67932"/>
                </a:lnTo>
                <a:lnTo>
                  <a:pt x="62433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5" name="object 355"/>
          <p:cNvSpPr/>
          <p:nvPr/>
        </p:nvSpPr>
        <p:spPr>
          <a:xfrm>
            <a:off x="4468701" y="3978438"/>
            <a:ext cx="146209" cy="146685"/>
          </a:xfrm>
          <a:custGeom>
            <a:avLst/>
            <a:gdLst/>
            <a:ahLst/>
            <a:cxnLst/>
            <a:rect l="l" t="t" r="r" b="b"/>
            <a:pathLst>
              <a:path w="194945" h="195579">
                <a:moveTo>
                  <a:pt x="0" y="195239"/>
                </a:moveTo>
                <a:lnTo>
                  <a:pt x="194697" y="195239"/>
                </a:lnTo>
                <a:lnTo>
                  <a:pt x="194697" y="0"/>
                </a:lnTo>
                <a:lnTo>
                  <a:pt x="0" y="0"/>
                </a:lnTo>
                <a:lnTo>
                  <a:pt x="0" y="195239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6" name="object 356"/>
          <p:cNvSpPr/>
          <p:nvPr/>
        </p:nvSpPr>
        <p:spPr>
          <a:xfrm>
            <a:off x="4739688" y="3978449"/>
            <a:ext cx="146209" cy="146685"/>
          </a:xfrm>
          <a:custGeom>
            <a:avLst/>
            <a:gdLst/>
            <a:ahLst/>
            <a:cxnLst/>
            <a:rect l="l" t="t" r="r" b="b"/>
            <a:pathLst>
              <a:path w="194945" h="195579">
                <a:moveTo>
                  <a:pt x="97358" y="0"/>
                </a:moveTo>
                <a:lnTo>
                  <a:pt x="0" y="195237"/>
                </a:lnTo>
                <a:lnTo>
                  <a:pt x="194729" y="195237"/>
                </a:lnTo>
                <a:lnTo>
                  <a:pt x="97358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7" name="object 357"/>
          <p:cNvSpPr/>
          <p:nvPr/>
        </p:nvSpPr>
        <p:spPr>
          <a:xfrm>
            <a:off x="4189895" y="3978707"/>
            <a:ext cx="146056" cy="145942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8" name="object 358"/>
          <p:cNvSpPr/>
          <p:nvPr/>
        </p:nvSpPr>
        <p:spPr>
          <a:xfrm>
            <a:off x="3968724" y="4069252"/>
            <a:ext cx="35243" cy="55721"/>
          </a:xfrm>
          <a:custGeom>
            <a:avLst/>
            <a:gdLst/>
            <a:ahLst/>
            <a:cxnLst/>
            <a:rect l="l" t="t" r="r" b="b"/>
            <a:pathLst>
              <a:path w="46989" h="74295">
                <a:moveTo>
                  <a:pt x="46888" y="0"/>
                </a:moveTo>
                <a:lnTo>
                  <a:pt x="0" y="0"/>
                </a:lnTo>
                <a:lnTo>
                  <a:pt x="0" y="74167"/>
                </a:lnTo>
                <a:lnTo>
                  <a:pt x="46888" y="74167"/>
                </a:lnTo>
                <a:lnTo>
                  <a:pt x="46888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9" name="object 359"/>
          <p:cNvSpPr/>
          <p:nvPr/>
        </p:nvSpPr>
        <p:spPr>
          <a:xfrm>
            <a:off x="3913022" y="4051677"/>
            <a:ext cx="146685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0" y="0"/>
                </a:moveTo>
                <a:lnTo>
                  <a:pt x="195427" y="0"/>
                </a:lnTo>
              </a:path>
            </a:pathLst>
          </a:custGeom>
          <a:ln w="46862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0" name="object 360"/>
          <p:cNvSpPr/>
          <p:nvPr/>
        </p:nvSpPr>
        <p:spPr>
          <a:xfrm>
            <a:off x="3968724" y="3978440"/>
            <a:ext cx="35243" cy="55721"/>
          </a:xfrm>
          <a:custGeom>
            <a:avLst/>
            <a:gdLst/>
            <a:ahLst/>
            <a:cxnLst/>
            <a:rect l="l" t="t" r="r" b="b"/>
            <a:pathLst>
              <a:path w="46989" h="74295">
                <a:moveTo>
                  <a:pt x="46888" y="0"/>
                </a:moveTo>
                <a:lnTo>
                  <a:pt x="0" y="0"/>
                </a:lnTo>
                <a:lnTo>
                  <a:pt x="0" y="74218"/>
                </a:lnTo>
                <a:lnTo>
                  <a:pt x="46888" y="74218"/>
                </a:lnTo>
                <a:lnTo>
                  <a:pt x="46888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1" name="object 361"/>
          <p:cNvSpPr/>
          <p:nvPr/>
        </p:nvSpPr>
        <p:spPr>
          <a:xfrm>
            <a:off x="4055954" y="2490549"/>
            <a:ext cx="115253" cy="115253"/>
          </a:xfrm>
          <a:custGeom>
            <a:avLst/>
            <a:gdLst/>
            <a:ahLst/>
            <a:cxnLst/>
            <a:rect l="l" t="t" r="r" b="b"/>
            <a:pathLst>
              <a:path w="153670" h="153670">
                <a:moveTo>
                  <a:pt x="153174" y="153047"/>
                </a:moveTo>
                <a:lnTo>
                  <a:pt x="0" y="153047"/>
                </a:lnTo>
                <a:lnTo>
                  <a:pt x="0" y="0"/>
                </a:lnTo>
                <a:lnTo>
                  <a:pt x="153174" y="0"/>
                </a:lnTo>
                <a:lnTo>
                  <a:pt x="153174" y="153047"/>
                </a:lnTo>
                <a:close/>
              </a:path>
            </a:pathLst>
          </a:custGeom>
          <a:solidFill>
            <a:srgbClr val="F0C419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2" name="object 362"/>
          <p:cNvSpPr/>
          <p:nvPr/>
        </p:nvSpPr>
        <p:spPr>
          <a:xfrm>
            <a:off x="4190238" y="2490549"/>
            <a:ext cx="115253" cy="115253"/>
          </a:xfrm>
          <a:custGeom>
            <a:avLst/>
            <a:gdLst/>
            <a:ahLst/>
            <a:cxnLst/>
            <a:rect l="l" t="t" r="r" b="b"/>
            <a:pathLst>
              <a:path w="153670" h="153670">
                <a:moveTo>
                  <a:pt x="153187" y="153047"/>
                </a:moveTo>
                <a:lnTo>
                  <a:pt x="0" y="153047"/>
                </a:lnTo>
                <a:lnTo>
                  <a:pt x="0" y="0"/>
                </a:lnTo>
                <a:lnTo>
                  <a:pt x="153187" y="0"/>
                </a:lnTo>
                <a:lnTo>
                  <a:pt x="153187" y="153047"/>
                </a:lnTo>
                <a:close/>
              </a:path>
            </a:pathLst>
          </a:custGeom>
          <a:solidFill>
            <a:srgbClr val="D15627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3" name="object 363"/>
          <p:cNvSpPr/>
          <p:nvPr/>
        </p:nvSpPr>
        <p:spPr>
          <a:xfrm>
            <a:off x="4324549" y="2490549"/>
            <a:ext cx="115253" cy="115253"/>
          </a:xfrm>
          <a:custGeom>
            <a:avLst/>
            <a:gdLst/>
            <a:ahLst/>
            <a:cxnLst/>
            <a:rect l="l" t="t" r="r" b="b"/>
            <a:pathLst>
              <a:path w="153670" h="153670">
                <a:moveTo>
                  <a:pt x="153149" y="153047"/>
                </a:moveTo>
                <a:lnTo>
                  <a:pt x="0" y="153047"/>
                </a:lnTo>
                <a:lnTo>
                  <a:pt x="0" y="0"/>
                </a:lnTo>
                <a:lnTo>
                  <a:pt x="153149" y="0"/>
                </a:lnTo>
                <a:lnTo>
                  <a:pt x="153149" y="153047"/>
                </a:lnTo>
                <a:close/>
              </a:path>
            </a:pathLst>
          </a:custGeom>
          <a:solidFill>
            <a:srgbClr val="26B99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4" name="object 364"/>
          <p:cNvSpPr/>
          <p:nvPr/>
        </p:nvSpPr>
        <p:spPr>
          <a:xfrm>
            <a:off x="4458833" y="2490549"/>
            <a:ext cx="115253" cy="115253"/>
          </a:xfrm>
          <a:custGeom>
            <a:avLst/>
            <a:gdLst/>
            <a:ahLst/>
            <a:cxnLst/>
            <a:rect l="l" t="t" r="r" b="b"/>
            <a:pathLst>
              <a:path w="153670" h="153670">
                <a:moveTo>
                  <a:pt x="153187" y="153047"/>
                </a:moveTo>
                <a:lnTo>
                  <a:pt x="0" y="153047"/>
                </a:lnTo>
                <a:lnTo>
                  <a:pt x="0" y="0"/>
                </a:lnTo>
                <a:lnTo>
                  <a:pt x="153187" y="0"/>
                </a:lnTo>
                <a:lnTo>
                  <a:pt x="153187" y="153047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5" name="object 365"/>
          <p:cNvSpPr/>
          <p:nvPr/>
        </p:nvSpPr>
        <p:spPr>
          <a:xfrm>
            <a:off x="6059033" y="2498055"/>
            <a:ext cx="111443" cy="111443"/>
          </a:xfrm>
          <a:custGeom>
            <a:avLst/>
            <a:gdLst/>
            <a:ahLst/>
            <a:cxnLst/>
            <a:rect l="l" t="t" r="r" b="b"/>
            <a:pathLst>
              <a:path w="148590" h="148589">
                <a:moveTo>
                  <a:pt x="0" y="0"/>
                </a:moveTo>
                <a:lnTo>
                  <a:pt x="148437" y="0"/>
                </a:lnTo>
                <a:lnTo>
                  <a:pt x="148437" y="148272"/>
                </a:lnTo>
                <a:lnTo>
                  <a:pt x="0" y="148272"/>
                </a:lnTo>
                <a:lnTo>
                  <a:pt x="0" y="0"/>
                </a:lnTo>
                <a:close/>
              </a:path>
            </a:pathLst>
          </a:custGeom>
          <a:solidFill>
            <a:srgbClr val="1D977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6" name="object 366"/>
          <p:cNvSpPr/>
          <p:nvPr/>
        </p:nvSpPr>
        <p:spPr>
          <a:xfrm>
            <a:off x="5928322" y="2498055"/>
            <a:ext cx="111443" cy="111443"/>
          </a:xfrm>
          <a:custGeom>
            <a:avLst/>
            <a:gdLst/>
            <a:ahLst/>
            <a:cxnLst/>
            <a:rect l="l" t="t" r="r" b="b"/>
            <a:pathLst>
              <a:path w="148590" h="148589">
                <a:moveTo>
                  <a:pt x="0" y="0"/>
                </a:moveTo>
                <a:lnTo>
                  <a:pt x="148437" y="0"/>
                </a:lnTo>
                <a:lnTo>
                  <a:pt x="148437" y="148272"/>
                </a:lnTo>
                <a:lnTo>
                  <a:pt x="0" y="148272"/>
                </a:lnTo>
                <a:lnTo>
                  <a:pt x="0" y="0"/>
                </a:lnTo>
                <a:close/>
              </a:path>
            </a:pathLst>
          </a:custGeom>
          <a:solidFill>
            <a:srgbClr val="74C9B7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7" name="object 367"/>
          <p:cNvSpPr/>
          <p:nvPr/>
        </p:nvSpPr>
        <p:spPr>
          <a:xfrm>
            <a:off x="5797609" y="2497969"/>
            <a:ext cx="111443" cy="111443"/>
          </a:xfrm>
          <a:custGeom>
            <a:avLst/>
            <a:gdLst/>
            <a:ahLst/>
            <a:cxnLst/>
            <a:rect l="l" t="t" r="r" b="b"/>
            <a:pathLst>
              <a:path w="148590" h="148589">
                <a:moveTo>
                  <a:pt x="0" y="0"/>
                </a:moveTo>
                <a:lnTo>
                  <a:pt x="148488" y="0"/>
                </a:lnTo>
                <a:lnTo>
                  <a:pt x="148488" y="148386"/>
                </a:lnTo>
                <a:lnTo>
                  <a:pt x="0" y="148386"/>
                </a:lnTo>
                <a:lnTo>
                  <a:pt x="0" y="0"/>
                </a:lnTo>
                <a:close/>
              </a:path>
            </a:pathLst>
          </a:custGeom>
          <a:solidFill>
            <a:srgbClr val="A8DCD7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8" name="object 368"/>
          <p:cNvSpPr/>
          <p:nvPr/>
        </p:nvSpPr>
        <p:spPr>
          <a:xfrm>
            <a:off x="6189697" y="2497969"/>
            <a:ext cx="111443" cy="111443"/>
          </a:xfrm>
          <a:custGeom>
            <a:avLst/>
            <a:gdLst/>
            <a:ahLst/>
            <a:cxnLst/>
            <a:rect l="l" t="t" r="r" b="b"/>
            <a:pathLst>
              <a:path w="148590" h="148589">
                <a:moveTo>
                  <a:pt x="0" y="0"/>
                </a:moveTo>
                <a:lnTo>
                  <a:pt x="148424" y="0"/>
                </a:lnTo>
                <a:lnTo>
                  <a:pt x="148424" y="148386"/>
                </a:lnTo>
                <a:lnTo>
                  <a:pt x="0" y="148386"/>
                </a:lnTo>
                <a:lnTo>
                  <a:pt x="0" y="0"/>
                </a:lnTo>
                <a:close/>
              </a:path>
            </a:pathLst>
          </a:custGeom>
          <a:solidFill>
            <a:srgbClr val="1A786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9" name="object 369"/>
          <p:cNvSpPr/>
          <p:nvPr/>
        </p:nvSpPr>
        <p:spPr>
          <a:xfrm>
            <a:off x="5070328" y="3413779"/>
            <a:ext cx="172403" cy="0"/>
          </a:xfrm>
          <a:custGeom>
            <a:avLst/>
            <a:gdLst/>
            <a:ahLst/>
            <a:cxnLst/>
            <a:rect l="l" t="t" r="r" b="b"/>
            <a:pathLst>
              <a:path w="229870">
                <a:moveTo>
                  <a:pt x="0" y="0"/>
                </a:moveTo>
                <a:lnTo>
                  <a:pt x="229736" y="0"/>
                </a:lnTo>
              </a:path>
            </a:pathLst>
          </a:custGeom>
          <a:ln w="3175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0" name="object 370"/>
          <p:cNvSpPr/>
          <p:nvPr/>
        </p:nvSpPr>
        <p:spPr>
          <a:xfrm>
            <a:off x="5070328" y="3413779"/>
            <a:ext cx="172403" cy="0"/>
          </a:xfrm>
          <a:custGeom>
            <a:avLst/>
            <a:gdLst/>
            <a:ahLst/>
            <a:cxnLst/>
            <a:rect l="l" t="t" r="r" b="b"/>
            <a:pathLst>
              <a:path w="229870">
                <a:moveTo>
                  <a:pt x="0" y="0"/>
                </a:moveTo>
                <a:lnTo>
                  <a:pt x="229736" y="0"/>
                </a:lnTo>
              </a:path>
            </a:pathLst>
          </a:custGeom>
          <a:ln w="26189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1" name="object 371"/>
          <p:cNvSpPr/>
          <p:nvPr/>
        </p:nvSpPr>
        <p:spPr>
          <a:xfrm>
            <a:off x="4802219" y="3259257"/>
            <a:ext cx="0" cy="154781"/>
          </a:xfrm>
          <a:custGeom>
            <a:avLst/>
            <a:gdLst/>
            <a:ahLst/>
            <a:cxnLst/>
            <a:rect l="l" t="t" r="r" b="b"/>
            <a:pathLst>
              <a:path h="206375">
                <a:moveTo>
                  <a:pt x="0" y="0"/>
                </a:moveTo>
                <a:lnTo>
                  <a:pt x="0" y="206030"/>
                </a:lnTo>
              </a:path>
            </a:pathLst>
          </a:custGeom>
          <a:ln w="3175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2" name="object 372"/>
          <p:cNvSpPr/>
          <p:nvPr/>
        </p:nvSpPr>
        <p:spPr>
          <a:xfrm>
            <a:off x="4802219" y="3259257"/>
            <a:ext cx="0" cy="154781"/>
          </a:xfrm>
          <a:custGeom>
            <a:avLst/>
            <a:gdLst/>
            <a:ahLst/>
            <a:cxnLst/>
            <a:rect l="l" t="t" r="r" b="b"/>
            <a:pathLst>
              <a:path h="206375">
                <a:moveTo>
                  <a:pt x="0" y="206030"/>
                </a:moveTo>
                <a:lnTo>
                  <a:pt x="0" y="0"/>
                </a:lnTo>
              </a:path>
            </a:pathLst>
          </a:custGeom>
          <a:ln w="26207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3" name="object 373"/>
          <p:cNvSpPr/>
          <p:nvPr/>
        </p:nvSpPr>
        <p:spPr>
          <a:xfrm>
            <a:off x="4856997" y="3292058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62559" h="162560">
                <a:moveTo>
                  <a:pt x="0" y="162294"/>
                </a:moveTo>
                <a:lnTo>
                  <a:pt x="162409" y="0"/>
                </a:lnTo>
              </a:path>
            </a:pathLst>
          </a:custGeom>
          <a:ln w="26198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4" name="object 374"/>
          <p:cNvSpPr/>
          <p:nvPr/>
        </p:nvSpPr>
        <p:spPr>
          <a:xfrm>
            <a:off x="4944390" y="3352005"/>
            <a:ext cx="160972" cy="61913"/>
          </a:xfrm>
          <a:custGeom>
            <a:avLst/>
            <a:gdLst/>
            <a:ahLst/>
            <a:cxnLst/>
            <a:rect l="l" t="t" r="r" b="b"/>
            <a:pathLst>
              <a:path w="214629" h="82550">
                <a:moveTo>
                  <a:pt x="0" y="82364"/>
                </a:moveTo>
                <a:lnTo>
                  <a:pt x="214405" y="0"/>
                </a:lnTo>
              </a:path>
            </a:pathLst>
          </a:custGeom>
          <a:ln w="26191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5" name="object 375"/>
          <p:cNvSpPr/>
          <p:nvPr/>
        </p:nvSpPr>
        <p:spPr>
          <a:xfrm>
            <a:off x="3698652" y="3739705"/>
            <a:ext cx="122711" cy="98212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6" name="object 376"/>
          <p:cNvSpPr txBox="1"/>
          <p:nvPr/>
        </p:nvSpPr>
        <p:spPr>
          <a:xfrm>
            <a:off x="3871357" y="3650772"/>
            <a:ext cx="1841659" cy="1151342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1538" spc="-15" dirty="0">
                <a:solidFill>
                  <a:srgbClr val="2980BA"/>
                </a:solidFill>
                <a:latin typeface="Trebuchet MS"/>
                <a:cs typeface="Trebuchet MS"/>
              </a:rPr>
              <a:t>Shape</a:t>
            </a:r>
            <a:endParaRPr sz="1538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75">
              <a:latin typeface="Times New Roman"/>
              <a:cs typeface="Times New Roman"/>
            </a:endParaRPr>
          </a:p>
          <a:p>
            <a:pPr marL="34290">
              <a:lnSpc>
                <a:spcPts val="1796"/>
              </a:lnSpc>
              <a:spcBef>
                <a:spcPts val="1631"/>
              </a:spcBef>
            </a:pPr>
            <a:r>
              <a:rPr sz="1538" spc="8" dirty="0">
                <a:solidFill>
                  <a:srgbClr val="955BA5"/>
                </a:solidFill>
                <a:latin typeface="Trebuchet MS"/>
                <a:cs typeface="Trebuchet MS"/>
              </a:rPr>
              <a:t>Motion</a:t>
            </a:r>
            <a:endParaRPr sz="1538">
              <a:latin typeface="Trebuchet MS"/>
              <a:cs typeface="Trebuchet MS"/>
            </a:endParaRPr>
          </a:p>
          <a:p>
            <a:pPr marL="44768">
              <a:lnSpc>
                <a:spcPts val="1436"/>
              </a:lnSpc>
            </a:pPr>
            <a:r>
              <a:rPr sz="1238" i="1" spc="-79" dirty="0">
                <a:solidFill>
                  <a:srgbClr val="955BA5"/>
                </a:solidFill>
                <a:latin typeface="Trebuchet MS"/>
                <a:cs typeface="Trebuchet MS"/>
              </a:rPr>
              <a:t>Direction, </a:t>
            </a:r>
            <a:r>
              <a:rPr sz="1238" i="1" spc="-109" dirty="0">
                <a:solidFill>
                  <a:srgbClr val="955BA5"/>
                </a:solidFill>
                <a:latin typeface="Trebuchet MS"/>
                <a:cs typeface="Trebuchet MS"/>
              </a:rPr>
              <a:t>Rate, </a:t>
            </a:r>
            <a:r>
              <a:rPr sz="1238" i="1" spc="-90" dirty="0">
                <a:solidFill>
                  <a:srgbClr val="955BA5"/>
                </a:solidFill>
                <a:latin typeface="Trebuchet MS"/>
                <a:cs typeface="Trebuchet MS"/>
              </a:rPr>
              <a:t>Frequency,</a:t>
            </a:r>
            <a:r>
              <a:rPr sz="1238" i="1" spc="-278" dirty="0">
                <a:solidFill>
                  <a:srgbClr val="955BA5"/>
                </a:solidFill>
                <a:latin typeface="Trebuchet MS"/>
                <a:cs typeface="Trebuchet MS"/>
              </a:rPr>
              <a:t> </a:t>
            </a:r>
            <a:r>
              <a:rPr sz="1238" i="1" spc="-195" dirty="0">
                <a:solidFill>
                  <a:srgbClr val="955BA5"/>
                </a:solidFill>
                <a:latin typeface="Trebuchet MS"/>
                <a:cs typeface="Trebuchet MS"/>
              </a:rPr>
              <a:t>...</a:t>
            </a:r>
            <a:endParaRPr sz="1238">
              <a:latin typeface="Trebuchet MS"/>
              <a:cs typeface="Trebuchet MS"/>
            </a:endParaRPr>
          </a:p>
        </p:txBody>
      </p:sp>
      <p:sp>
        <p:nvSpPr>
          <p:cNvPr id="377" name="object 377"/>
          <p:cNvSpPr/>
          <p:nvPr/>
        </p:nvSpPr>
        <p:spPr>
          <a:xfrm>
            <a:off x="5478913" y="3266884"/>
            <a:ext cx="0" cy="153353"/>
          </a:xfrm>
          <a:custGeom>
            <a:avLst/>
            <a:gdLst/>
            <a:ahLst/>
            <a:cxnLst/>
            <a:rect l="l" t="t" r="r" b="b"/>
            <a:pathLst>
              <a:path h="204470">
                <a:moveTo>
                  <a:pt x="0" y="204406"/>
                </a:moveTo>
                <a:lnTo>
                  <a:pt x="0" y="0"/>
                </a:lnTo>
              </a:path>
            </a:pathLst>
          </a:custGeom>
          <a:ln w="26207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8" name="object 378"/>
          <p:cNvSpPr/>
          <p:nvPr/>
        </p:nvSpPr>
        <p:spPr>
          <a:xfrm>
            <a:off x="6019222" y="3257057"/>
            <a:ext cx="96369" cy="172958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9" name="object 379"/>
          <p:cNvSpPr/>
          <p:nvPr/>
        </p:nvSpPr>
        <p:spPr>
          <a:xfrm>
            <a:off x="5829378" y="3257057"/>
            <a:ext cx="67988" cy="172959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0" name="object 380"/>
          <p:cNvSpPr/>
          <p:nvPr/>
        </p:nvSpPr>
        <p:spPr>
          <a:xfrm>
            <a:off x="5659079" y="3266884"/>
            <a:ext cx="24765" cy="153353"/>
          </a:xfrm>
          <a:custGeom>
            <a:avLst/>
            <a:gdLst/>
            <a:ahLst/>
            <a:cxnLst/>
            <a:rect l="l" t="t" r="r" b="b"/>
            <a:pathLst>
              <a:path w="33020" h="204470">
                <a:moveTo>
                  <a:pt x="0" y="0"/>
                </a:moveTo>
                <a:lnTo>
                  <a:pt x="12854" y="8027"/>
                </a:lnTo>
                <a:lnTo>
                  <a:pt x="23351" y="29927"/>
                </a:lnTo>
                <a:lnTo>
                  <a:pt x="30427" y="62424"/>
                </a:lnTo>
                <a:lnTo>
                  <a:pt x="33021" y="102242"/>
                </a:lnTo>
                <a:lnTo>
                  <a:pt x="30427" y="141993"/>
                </a:lnTo>
                <a:lnTo>
                  <a:pt x="23351" y="174469"/>
                </a:lnTo>
                <a:lnTo>
                  <a:pt x="12854" y="196372"/>
                </a:lnTo>
                <a:lnTo>
                  <a:pt x="0" y="204406"/>
                </a:lnTo>
              </a:path>
            </a:pathLst>
          </a:custGeom>
          <a:ln w="26207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1" name="object 381"/>
          <p:cNvSpPr txBox="1"/>
          <p:nvPr/>
        </p:nvSpPr>
        <p:spPr>
          <a:xfrm>
            <a:off x="3732844" y="1170531"/>
            <a:ext cx="2768441" cy="1306384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13811">
              <a:spcBef>
                <a:spcPts val="83"/>
              </a:spcBef>
            </a:pPr>
            <a:r>
              <a:rPr sz="1538" b="1" spc="38" dirty="0">
                <a:solidFill>
                  <a:srgbClr val="414042"/>
                </a:solidFill>
                <a:latin typeface="Trebuchet MS"/>
                <a:cs typeface="Trebuchet MS"/>
              </a:rPr>
              <a:t>Map</a:t>
            </a:r>
            <a:endParaRPr sz="1538">
              <a:latin typeface="Trebuchet MS"/>
              <a:cs typeface="Trebuchet MS"/>
            </a:endParaRPr>
          </a:p>
          <a:p>
            <a:pPr marL="9525" marR="367665">
              <a:lnSpc>
                <a:spcPct val="100600"/>
              </a:lnSpc>
              <a:spcBef>
                <a:spcPts val="79"/>
              </a:spcBef>
            </a:pPr>
            <a:r>
              <a:rPr sz="1538" spc="-49" dirty="0">
                <a:solidFill>
                  <a:srgbClr val="414042"/>
                </a:solidFill>
                <a:latin typeface="Trebuchet MS"/>
                <a:cs typeface="Trebuchet MS"/>
              </a:rPr>
              <a:t>from </a:t>
            </a:r>
            <a:r>
              <a:rPr sz="1538" spc="-53" dirty="0">
                <a:solidFill>
                  <a:srgbClr val="2980BA"/>
                </a:solidFill>
                <a:latin typeface="Trebuchet MS"/>
                <a:cs typeface="Trebuchet MS"/>
              </a:rPr>
              <a:t>categorical </a:t>
            </a:r>
            <a:r>
              <a:rPr sz="1538" spc="-11" dirty="0">
                <a:solidFill>
                  <a:srgbClr val="414042"/>
                </a:solidFill>
                <a:latin typeface="Trebuchet MS"/>
                <a:cs typeface="Trebuchet MS"/>
              </a:rPr>
              <a:t>and</a:t>
            </a:r>
            <a:r>
              <a:rPr sz="1538" spc="-363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1538" spc="-41" dirty="0">
                <a:solidFill>
                  <a:srgbClr val="955BA5"/>
                </a:solidFill>
                <a:latin typeface="Trebuchet MS"/>
                <a:cs typeface="Trebuchet MS"/>
              </a:rPr>
              <a:t>ordered  </a:t>
            </a:r>
            <a:r>
              <a:rPr sz="1538" spc="-60" dirty="0">
                <a:solidFill>
                  <a:srgbClr val="414042"/>
                </a:solidFill>
                <a:latin typeface="Trebuchet MS"/>
                <a:cs typeface="Trebuchet MS"/>
              </a:rPr>
              <a:t>attributes</a:t>
            </a:r>
            <a:endParaRPr sz="1538">
              <a:latin typeface="Trebuchet MS"/>
              <a:cs typeface="Trebuchet MS"/>
            </a:endParaRPr>
          </a:p>
          <a:p>
            <a:pPr marL="181451">
              <a:spcBef>
                <a:spcPts val="919"/>
              </a:spcBef>
            </a:pPr>
            <a:r>
              <a:rPr sz="1538" spc="-38" dirty="0">
                <a:solidFill>
                  <a:srgbClr val="414042"/>
                </a:solidFill>
                <a:latin typeface="Trebuchet MS"/>
                <a:cs typeface="Trebuchet MS"/>
              </a:rPr>
              <a:t>Color</a:t>
            </a:r>
            <a:endParaRPr sz="1538">
              <a:latin typeface="Trebuchet MS"/>
              <a:cs typeface="Trebuchet MS"/>
            </a:endParaRPr>
          </a:p>
          <a:p>
            <a:pPr marL="322898">
              <a:spcBef>
                <a:spcPts val="210"/>
              </a:spcBef>
              <a:tabLst>
                <a:tab pos="1112520" algn="l"/>
                <a:tab pos="2058353" algn="l"/>
              </a:tabLst>
            </a:pPr>
            <a:r>
              <a:rPr sz="1856" i="1" spc="-90" baseline="1683" dirty="0">
                <a:solidFill>
                  <a:srgbClr val="2980BA"/>
                </a:solidFill>
                <a:latin typeface="Trebuchet MS"/>
                <a:cs typeface="Trebuchet MS"/>
              </a:rPr>
              <a:t>Hue	</a:t>
            </a:r>
            <a:r>
              <a:rPr sz="1856" i="1" spc="-90" baseline="3367" dirty="0">
                <a:solidFill>
                  <a:srgbClr val="955BA5"/>
                </a:solidFill>
                <a:latin typeface="Trebuchet MS"/>
                <a:cs typeface="Trebuchet MS"/>
              </a:rPr>
              <a:t>Saturation	</a:t>
            </a:r>
            <a:r>
              <a:rPr sz="1238" i="1" spc="-53" dirty="0">
                <a:solidFill>
                  <a:srgbClr val="955BA5"/>
                </a:solidFill>
                <a:latin typeface="Trebuchet MS"/>
                <a:cs typeface="Trebuchet MS"/>
              </a:rPr>
              <a:t>Luminance</a:t>
            </a:r>
            <a:endParaRPr sz="1238">
              <a:latin typeface="Trebuchet MS"/>
              <a:cs typeface="Trebuchet MS"/>
            </a:endParaRPr>
          </a:p>
        </p:txBody>
      </p:sp>
      <p:sp>
        <p:nvSpPr>
          <p:cNvPr id="382" name="object 382"/>
          <p:cNvSpPr/>
          <p:nvPr/>
        </p:nvSpPr>
        <p:spPr>
          <a:xfrm>
            <a:off x="81669" y="537458"/>
            <a:ext cx="3543193" cy="3867150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3" name="object 383"/>
          <p:cNvSpPr txBox="1">
            <a:spLocks noGrp="1"/>
          </p:cNvSpPr>
          <p:nvPr>
            <p:ph type="sldNum" sz="quarter" idx="7"/>
          </p:nvPr>
        </p:nvSpPr>
        <p:spPr>
          <a:xfrm>
            <a:off x="15798800" y="8711207"/>
            <a:ext cx="228600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>
              <a:lnSpc>
                <a:spcPts val="1248"/>
              </a:lnSpc>
            </a:pPr>
            <a:fld id="{81D60167-4931-47E6-BA6A-407CBD079E47}" type="slidenum">
              <a:rPr lang="en-US" spc="-80" smtClean="0"/>
              <a:pPr marL="114300">
                <a:lnSpc>
                  <a:spcPts val="1664"/>
                </a:lnSpc>
              </a:pPr>
              <a:t>2</a:t>
            </a:fld>
            <a:endParaRPr spc="-6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375" y="106924"/>
            <a:ext cx="3878580" cy="540533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3450" spc="-120" dirty="0">
                <a:latin typeface="Arial"/>
                <a:cs typeface="Arial"/>
              </a:rPr>
              <a:t>Idiom: </a:t>
            </a:r>
            <a:r>
              <a:rPr sz="3450" b="1" spc="-105" dirty="0">
                <a:latin typeface="Georgia"/>
                <a:cs typeface="Georgia"/>
              </a:rPr>
              <a:t>Gantt</a:t>
            </a:r>
            <a:r>
              <a:rPr sz="3450" b="1" spc="-274" dirty="0">
                <a:latin typeface="Georgia"/>
                <a:cs typeface="Georgia"/>
              </a:rPr>
              <a:t> </a:t>
            </a:r>
            <a:r>
              <a:rPr sz="3450" b="1" spc="-71" dirty="0">
                <a:latin typeface="Georgia"/>
                <a:cs typeface="Georgia"/>
              </a:rPr>
              <a:t>charts</a:t>
            </a:r>
            <a:endParaRPr sz="345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3375" y="739319"/>
            <a:ext cx="5398294" cy="6053100"/>
          </a:xfrm>
          <a:prstGeom prst="rect">
            <a:avLst/>
          </a:prstGeom>
        </p:spPr>
        <p:txBody>
          <a:bodyPr vert="horz" wrap="square" lIns="0" tIns="89059" rIns="0" bIns="0" rtlCol="0">
            <a:spAutoFit/>
          </a:bodyPr>
          <a:lstStyle/>
          <a:p>
            <a:pPr marL="266700" indent="-257175">
              <a:spcBef>
                <a:spcPts val="701"/>
              </a:spcBef>
              <a:buChar char="•"/>
              <a:tabLst>
                <a:tab pos="266700" algn="l"/>
                <a:tab pos="2300288" algn="l"/>
              </a:tabLst>
            </a:pPr>
            <a:r>
              <a:rPr sz="3000" spc="-139" dirty="0">
                <a:latin typeface="Arial"/>
                <a:cs typeface="Arial"/>
              </a:rPr>
              <a:t>one</a:t>
            </a:r>
            <a:r>
              <a:rPr sz="3000" dirty="0">
                <a:latin typeface="Arial"/>
                <a:cs typeface="Arial"/>
              </a:rPr>
              <a:t> </a:t>
            </a:r>
            <a:r>
              <a:rPr sz="3000" spc="-263" dirty="0">
                <a:latin typeface="Arial"/>
                <a:cs typeface="Arial"/>
              </a:rPr>
              <a:t>key,</a:t>
            </a:r>
            <a:r>
              <a:rPr sz="3000" spc="-296" dirty="0">
                <a:latin typeface="Arial"/>
                <a:cs typeface="Arial"/>
              </a:rPr>
              <a:t> </a:t>
            </a:r>
            <a:r>
              <a:rPr sz="3000" spc="26" dirty="0">
                <a:latin typeface="Arial"/>
                <a:cs typeface="Arial"/>
              </a:rPr>
              <a:t>two	</a:t>
            </a:r>
            <a:r>
              <a:rPr sz="3000" spc="-86" dirty="0">
                <a:latin typeface="Arial"/>
                <a:cs typeface="Arial"/>
              </a:rPr>
              <a:t>(related)</a:t>
            </a:r>
            <a:r>
              <a:rPr sz="3000" spc="-11" dirty="0">
                <a:latin typeface="Arial"/>
                <a:cs typeface="Arial"/>
              </a:rPr>
              <a:t> </a:t>
            </a:r>
            <a:r>
              <a:rPr sz="3000" spc="-225" dirty="0">
                <a:latin typeface="Arial"/>
                <a:cs typeface="Arial"/>
              </a:rPr>
              <a:t>values</a:t>
            </a:r>
            <a:endParaRPr sz="3000" dirty="0">
              <a:latin typeface="Arial"/>
              <a:cs typeface="Arial"/>
            </a:endParaRPr>
          </a:p>
          <a:p>
            <a:pPr marL="561975" lvl="1" indent="-209550">
              <a:spcBef>
                <a:spcPts val="536"/>
              </a:spcBef>
              <a:buChar char="–"/>
              <a:tabLst>
                <a:tab pos="561975" algn="l"/>
              </a:tabLst>
            </a:pPr>
            <a:r>
              <a:rPr sz="2550" spc="-161" dirty="0">
                <a:latin typeface="Arial"/>
                <a:cs typeface="Arial"/>
              </a:rPr>
              <a:t>data</a:t>
            </a:r>
            <a:endParaRPr sz="2550" dirty="0">
              <a:latin typeface="Arial"/>
              <a:cs typeface="Arial"/>
            </a:endParaRPr>
          </a:p>
          <a:p>
            <a:pPr marL="866775" lvl="2" indent="-171450">
              <a:spcBef>
                <a:spcPts val="529"/>
              </a:spcBef>
              <a:buChar char="•"/>
              <a:tabLst>
                <a:tab pos="866775" algn="l"/>
              </a:tabLst>
            </a:pPr>
            <a:r>
              <a:rPr sz="2250" spc="-127" dirty="0">
                <a:latin typeface="Arial"/>
                <a:cs typeface="Arial"/>
              </a:rPr>
              <a:t>1 </a:t>
            </a:r>
            <a:r>
              <a:rPr sz="2250" spc="-158" dirty="0">
                <a:latin typeface="Arial"/>
                <a:cs typeface="Arial"/>
              </a:rPr>
              <a:t>categ </a:t>
            </a:r>
            <a:r>
              <a:rPr sz="2250" spc="-30" dirty="0">
                <a:latin typeface="Arial"/>
                <a:cs typeface="Arial"/>
              </a:rPr>
              <a:t>attrib, </a:t>
            </a:r>
            <a:r>
              <a:rPr sz="2250" spc="-127" dirty="0">
                <a:latin typeface="Arial"/>
                <a:cs typeface="Arial"/>
              </a:rPr>
              <a:t>2 </a:t>
            </a:r>
            <a:r>
              <a:rPr sz="2250" spc="-113" dirty="0">
                <a:latin typeface="Arial"/>
                <a:cs typeface="Arial"/>
              </a:rPr>
              <a:t>quant</a:t>
            </a:r>
            <a:r>
              <a:rPr sz="2250" spc="-266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attribs</a:t>
            </a:r>
            <a:endParaRPr sz="2250" dirty="0">
              <a:latin typeface="Arial"/>
              <a:cs typeface="Arial"/>
            </a:endParaRPr>
          </a:p>
          <a:p>
            <a:pPr marL="561975" lvl="1" indent="-209550">
              <a:spcBef>
                <a:spcPts val="525"/>
              </a:spcBef>
              <a:buChar char="–"/>
              <a:tabLst>
                <a:tab pos="561975" algn="l"/>
              </a:tabLst>
            </a:pPr>
            <a:r>
              <a:rPr sz="2550" spc="-109" dirty="0">
                <a:latin typeface="Arial"/>
                <a:cs typeface="Arial"/>
              </a:rPr>
              <a:t>mark:</a:t>
            </a:r>
            <a:r>
              <a:rPr sz="2550" spc="-259" dirty="0">
                <a:latin typeface="Arial"/>
                <a:cs typeface="Arial"/>
              </a:rPr>
              <a:t> </a:t>
            </a:r>
            <a:r>
              <a:rPr sz="2550" spc="-94" dirty="0">
                <a:latin typeface="Arial"/>
                <a:cs typeface="Arial"/>
              </a:rPr>
              <a:t>line</a:t>
            </a:r>
            <a:endParaRPr sz="2550" dirty="0">
              <a:latin typeface="Arial"/>
              <a:cs typeface="Arial"/>
            </a:endParaRPr>
          </a:p>
          <a:p>
            <a:pPr marL="866775" lvl="2" indent="-171450">
              <a:spcBef>
                <a:spcPts val="495"/>
              </a:spcBef>
              <a:buChar char="•"/>
              <a:tabLst>
                <a:tab pos="866775" algn="l"/>
              </a:tabLst>
            </a:pPr>
            <a:r>
              <a:rPr sz="2250" spc="-109" dirty="0">
                <a:latin typeface="Arial"/>
                <a:cs typeface="Arial"/>
              </a:rPr>
              <a:t>length:</a:t>
            </a:r>
            <a:r>
              <a:rPr sz="2250" spc="-229" dirty="0">
                <a:latin typeface="Arial"/>
                <a:cs typeface="Arial"/>
              </a:rPr>
              <a:t> </a:t>
            </a:r>
            <a:r>
              <a:rPr sz="2250" spc="-53" dirty="0">
                <a:latin typeface="Arial"/>
                <a:cs typeface="Arial"/>
              </a:rPr>
              <a:t>duration</a:t>
            </a:r>
            <a:endParaRPr sz="2250" dirty="0">
              <a:latin typeface="Arial"/>
              <a:cs typeface="Arial"/>
            </a:endParaRPr>
          </a:p>
          <a:p>
            <a:pPr marL="561975" lvl="1" indent="-209550">
              <a:spcBef>
                <a:spcPts val="525"/>
              </a:spcBef>
              <a:buChar char="–"/>
              <a:tabLst>
                <a:tab pos="561975" algn="l"/>
              </a:tabLst>
            </a:pPr>
            <a:r>
              <a:rPr sz="2550" spc="-180" dirty="0">
                <a:latin typeface="Arial"/>
                <a:cs typeface="Arial"/>
              </a:rPr>
              <a:t>channels</a:t>
            </a:r>
            <a:endParaRPr sz="2550" dirty="0">
              <a:latin typeface="Arial"/>
              <a:cs typeface="Arial"/>
            </a:endParaRPr>
          </a:p>
          <a:p>
            <a:pPr marL="866775" lvl="2" indent="-171450">
              <a:spcBef>
                <a:spcPts val="510"/>
              </a:spcBef>
              <a:buChar char="•"/>
              <a:tabLst>
                <a:tab pos="866775" algn="l"/>
              </a:tabLst>
            </a:pPr>
            <a:r>
              <a:rPr sz="2250" spc="-41" dirty="0">
                <a:latin typeface="Arial"/>
                <a:cs typeface="Arial"/>
              </a:rPr>
              <a:t>horiz </a:t>
            </a:r>
            <a:r>
              <a:rPr sz="2250" spc="-64" dirty="0">
                <a:latin typeface="Arial"/>
                <a:cs typeface="Arial"/>
              </a:rPr>
              <a:t>position: </a:t>
            </a:r>
            <a:r>
              <a:rPr sz="2250" spc="-26" dirty="0">
                <a:latin typeface="Arial"/>
                <a:cs typeface="Arial"/>
              </a:rPr>
              <a:t>start </a:t>
            </a:r>
            <a:r>
              <a:rPr sz="2250" spc="-101" dirty="0">
                <a:latin typeface="Arial"/>
                <a:cs typeface="Arial"/>
              </a:rPr>
              <a:t>/end</a:t>
            </a:r>
            <a:r>
              <a:rPr sz="2250" spc="-105" dirty="0">
                <a:latin typeface="Arial"/>
                <a:cs typeface="Arial"/>
              </a:rPr>
              <a:t> </a:t>
            </a:r>
            <a:r>
              <a:rPr sz="2250" spc="-94" dirty="0">
                <a:latin typeface="Arial"/>
                <a:cs typeface="Arial"/>
              </a:rPr>
              <a:t>times</a:t>
            </a:r>
            <a:endParaRPr sz="2250" dirty="0">
              <a:latin typeface="Arial"/>
              <a:cs typeface="Arial"/>
            </a:endParaRPr>
          </a:p>
          <a:p>
            <a:pPr marL="866775" lvl="2" indent="-171450">
              <a:spcBef>
                <a:spcPts val="525"/>
              </a:spcBef>
              <a:buChar char="•"/>
              <a:tabLst>
                <a:tab pos="866775" algn="l"/>
              </a:tabLst>
            </a:pPr>
            <a:r>
              <a:rPr sz="2250" spc="-41" dirty="0">
                <a:latin typeface="Arial"/>
                <a:cs typeface="Arial"/>
              </a:rPr>
              <a:t>horiz </a:t>
            </a:r>
            <a:r>
              <a:rPr sz="2250" spc="-109" dirty="0">
                <a:latin typeface="Arial"/>
                <a:cs typeface="Arial"/>
              </a:rPr>
              <a:t>length:</a:t>
            </a:r>
            <a:r>
              <a:rPr sz="2250" spc="-188" dirty="0">
                <a:latin typeface="Arial"/>
                <a:cs typeface="Arial"/>
              </a:rPr>
              <a:t> </a:t>
            </a:r>
            <a:r>
              <a:rPr sz="2250" spc="-53" dirty="0">
                <a:latin typeface="Arial"/>
                <a:cs typeface="Arial"/>
              </a:rPr>
              <a:t>duration</a:t>
            </a:r>
            <a:endParaRPr sz="2250" dirty="0">
              <a:latin typeface="Arial"/>
              <a:cs typeface="Arial"/>
            </a:endParaRPr>
          </a:p>
          <a:p>
            <a:pPr marL="561975" lvl="1" indent="-209550">
              <a:spcBef>
                <a:spcPts val="525"/>
              </a:spcBef>
              <a:buChar char="–"/>
              <a:tabLst>
                <a:tab pos="561975" algn="l"/>
              </a:tabLst>
            </a:pPr>
            <a:r>
              <a:rPr sz="2550" spc="-139" dirty="0">
                <a:latin typeface="Arial"/>
                <a:cs typeface="Arial"/>
              </a:rPr>
              <a:t>task</a:t>
            </a:r>
            <a:endParaRPr sz="2550" dirty="0">
              <a:latin typeface="Arial"/>
              <a:cs typeface="Arial"/>
            </a:endParaRPr>
          </a:p>
          <a:p>
            <a:pPr marL="866775" marR="3810" lvl="2" indent="-171450">
              <a:lnSpc>
                <a:spcPts val="2603"/>
              </a:lnSpc>
              <a:spcBef>
                <a:spcPts val="660"/>
              </a:spcBef>
              <a:buChar char="•"/>
              <a:tabLst>
                <a:tab pos="866775" algn="l"/>
              </a:tabLst>
            </a:pPr>
            <a:r>
              <a:rPr sz="2250" spc="-169" dirty="0">
                <a:latin typeface="Arial"/>
                <a:cs typeface="Arial"/>
              </a:rPr>
              <a:t>emphasize </a:t>
            </a:r>
            <a:r>
              <a:rPr sz="2250" spc="-64" dirty="0">
                <a:latin typeface="Arial"/>
                <a:cs typeface="Arial"/>
              </a:rPr>
              <a:t>temporal </a:t>
            </a:r>
            <a:r>
              <a:rPr sz="2250" spc="-124" dirty="0">
                <a:latin typeface="Arial"/>
                <a:cs typeface="Arial"/>
              </a:rPr>
              <a:t>overlaps, </a:t>
            </a:r>
            <a:r>
              <a:rPr sz="2250" spc="-60" dirty="0">
                <a:latin typeface="Arial"/>
                <a:cs typeface="Arial"/>
              </a:rPr>
              <a:t>start/end  </a:t>
            </a:r>
            <a:r>
              <a:rPr sz="2250" spc="-143" dirty="0">
                <a:latin typeface="Arial"/>
                <a:cs typeface="Arial"/>
              </a:rPr>
              <a:t>dependencies </a:t>
            </a:r>
            <a:r>
              <a:rPr sz="2250" spc="-101" dirty="0">
                <a:latin typeface="Arial"/>
                <a:cs typeface="Arial"/>
              </a:rPr>
              <a:t>between</a:t>
            </a:r>
            <a:r>
              <a:rPr sz="2250" spc="127" dirty="0">
                <a:latin typeface="Arial"/>
                <a:cs typeface="Arial"/>
              </a:rPr>
              <a:t> </a:t>
            </a:r>
            <a:r>
              <a:rPr sz="2250" spc="-94" dirty="0">
                <a:latin typeface="Arial"/>
                <a:cs typeface="Arial"/>
              </a:rPr>
              <a:t>items</a:t>
            </a:r>
            <a:endParaRPr sz="2250" dirty="0">
              <a:latin typeface="Arial"/>
              <a:cs typeface="Arial"/>
            </a:endParaRPr>
          </a:p>
          <a:p>
            <a:pPr marL="561975" lvl="1" indent="-209550">
              <a:spcBef>
                <a:spcPts val="480"/>
              </a:spcBef>
              <a:buChar char="–"/>
              <a:tabLst>
                <a:tab pos="561975" algn="l"/>
              </a:tabLst>
            </a:pPr>
            <a:r>
              <a:rPr sz="2550" spc="-120" dirty="0">
                <a:latin typeface="Arial"/>
                <a:cs typeface="Arial"/>
              </a:rPr>
              <a:t>scalability</a:t>
            </a:r>
            <a:endParaRPr sz="2550" dirty="0">
              <a:latin typeface="Arial"/>
              <a:cs typeface="Arial"/>
            </a:endParaRPr>
          </a:p>
          <a:p>
            <a:pPr marL="866775" lvl="2" indent="-171450">
              <a:spcBef>
                <a:spcPts val="510"/>
              </a:spcBef>
              <a:buChar char="•"/>
              <a:tabLst>
                <a:tab pos="866775" algn="l"/>
              </a:tabLst>
            </a:pPr>
            <a:r>
              <a:rPr sz="2250" spc="-146" dirty="0">
                <a:latin typeface="Arial"/>
                <a:cs typeface="Arial"/>
              </a:rPr>
              <a:t>dozens </a:t>
            </a:r>
            <a:r>
              <a:rPr sz="2250" spc="-38" dirty="0">
                <a:latin typeface="Arial"/>
                <a:cs typeface="Arial"/>
              </a:rPr>
              <a:t>of </a:t>
            </a:r>
            <a:r>
              <a:rPr sz="2250" spc="-158" dirty="0">
                <a:latin typeface="Arial"/>
                <a:cs typeface="Arial"/>
              </a:rPr>
              <a:t>key</a:t>
            </a:r>
            <a:r>
              <a:rPr sz="2250" spc="172" dirty="0">
                <a:latin typeface="Arial"/>
                <a:cs typeface="Arial"/>
              </a:rPr>
              <a:t> </a:t>
            </a:r>
            <a:r>
              <a:rPr sz="2250" spc="-143" dirty="0">
                <a:latin typeface="Arial"/>
                <a:cs typeface="Arial"/>
              </a:rPr>
              <a:t>levels</a:t>
            </a:r>
            <a:endParaRPr sz="2250" dirty="0">
              <a:latin typeface="Arial"/>
              <a:cs typeface="Arial"/>
            </a:endParaRPr>
          </a:p>
          <a:p>
            <a:pPr marL="866775" lvl="2" indent="-171450">
              <a:spcBef>
                <a:spcPts val="525"/>
              </a:spcBef>
              <a:buChar char="•"/>
              <a:tabLst>
                <a:tab pos="866775" algn="l"/>
              </a:tabLst>
            </a:pPr>
            <a:r>
              <a:rPr sz="2250" spc="-120" dirty="0">
                <a:latin typeface="Arial"/>
                <a:cs typeface="Arial"/>
              </a:rPr>
              <a:t>hundreds </a:t>
            </a:r>
            <a:r>
              <a:rPr sz="2250" spc="-38" dirty="0">
                <a:latin typeface="Arial"/>
                <a:cs typeface="Arial"/>
              </a:rPr>
              <a:t>of </a:t>
            </a:r>
            <a:r>
              <a:rPr sz="2250" spc="-150" dirty="0">
                <a:latin typeface="Arial"/>
                <a:cs typeface="Arial"/>
              </a:rPr>
              <a:t>value</a:t>
            </a:r>
            <a:r>
              <a:rPr sz="2250" spc="146" dirty="0">
                <a:latin typeface="Arial"/>
                <a:cs typeface="Arial"/>
              </a:rPr>
              <a:t> </a:t>
            </a:r>
            <a:r>
              <a:rPr sz="2250" spc="-143" dirty="0">
                <a:latin typeface="Arial"/>
                <a:cs typeface="Arial"/>
              </a:rPr>
              <a:t>levels</a:t>
            </a:r>
            <a:endParaRPr sz="22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58625" y="6522466"/>
            <a:ext cx="152400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60" dirty="0">
                <a:latin typeface="Arial"/>
                <a:cs typeface="Arial"/>
              </a:rPr>
              <a:t>23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34200" y="2924176"/>
            <a:ext cx="481774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i="1" spc="-131" dirty="0">
                <a:latin typeface="Arial"/>
                <a:cs typeface="Arial"/>
              </a:rPr>
              <a:t>https://</a:t>
            </a:r>
            <a:r>
              <a:rPr i="1" spc="-131" dirty="0">
                <a:latin typeface="Arial"/>
                <a:cs typeface="Arial"/>
                <a:hlinkClick r:id="rId2"/>
              </a:rPr>
              <a:t>www.r-bloggers.com/gantt-charts-in-r-using-plotly/</a:t>
            </a:r>
            <a:endParaRPr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877175" y="304800"/>
            <a:ext cx="3914775" cy="2609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6210300" y="3276600"/>
            <a:ext cx="5676900" cy="30956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6181725" y="6410325"/>
            <a:ext cx="5324475" cy="41357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9525" marR="3810">
              <a:lnSpc>
                <a:spcPts val="1500"/>
              </a:lnSpc>
              <a:spcBef>
                <a:spcPts val="225"/>
              </a:spcBef>
            </a:pPr>
            <a:r>
              <a:rPr sz="1350" i="1" spc="-113" dirty="0">
                <a:latin typeface="Arial"/>
                <a:cs typeface="Arial"/>
              </a:rPr>
              <a:t>[Performance </a:t>
            </a:r>
            <a:r>
              <a:rPr sz="1350" i="1" spc="-139" dirty="0">
                <a:latin typeface="Arial"/>
                <a:cs typeface="Arial"/>
              </a:rPr>
              <a:t>Analysis </a:t>
            </a:r>
            <a:r>
              <a:rPr sz="1350" i="1" spc="-120" dirty="0">
                <a:latin typeface="Arial"/>
                <a:cs typeface="Arial"/>
              </a:rPr>
              <a:t>and </a:t>
            </a:r>
            <a:r>
              <a:rPr sz="1350" i="1" spc="-98" dirty="0">
                <a:latin typeface="Arial"/>
                <a:cs typeface="Arial"/>
              </a:rPr>
              <a:t>Visualization </a:t>
            </a:r>
            <a:r>
              <a:rPr sz="1350" i="1" spc="-83" dirty="0">
                <a:latin typeface="Arial"/>
                <a:cs typeface="Arial"/>
              </a:rPr>
              <a:t>of </a:t>
            </a:r>
            <a:r>
              <a:rPr sz="1350" i="1" spc="-120" dirty="0">
                <a:latin typeface="Arial"/>
                <a:cs typeface="Arial"/>
              </a:rPr>
              <a:t>Parallel </a:t>
            </a:r>
            <a:r>
              <a:rPr sz="1350" i="1" spc="-165" dirty="0">
                <a:latin typeface="Arial"/>
                <a:cs typeface="Arial"/>
              </a:rPr>
              <a:t>Systems </a:t>
            </a:r>
            <a:r>
              <a:rPr sz="1350" i="1" spc="-131" dirty="0">
                <a:latin typeface="Arial"/>
                <a:cs typeface="Arial"/>
              </a:rPr>
              <a:t>Using </a:t>
            </a:r>
            <a:r>
              <a:rPr sz="1350" i="1" spc="-184" dirty="0">
                <a:latin typeface="Arial"/>
                <a:cs typeface="Arial"/>
              </a:rPr>
              <a:t>SimOS </a:t>
            </a:r>
            <a:r>
              <a:rPr sz="1350" i="1" spc="-120" dirty="0">
                <a:latin typeface="Arial"/>
                <a:cs typeface="Arial"/>
              </a:rPr>
              <a:t>and </a:t>
            </a:r>
            <a:r>
              <a:rPr sz="1350" i="1" spc="-124" dirty="0">
                <a:latin typeface="Arial"/>
                <a:cs typeface="Arial"/>
              </a:rPr>
              <a:t>Rivet:  </a:t>
            </a:r>
            <a:r>
              <a:rPr sz="1350" i="1" spc="-199" dirty="0">
                <a:latin typeface="Arial"/>
                <a:cs typeface="Arial"/>
              </a:rPr>
              <a:t>A </a:t>
            </a:r>
            <a:r>
              <a:rPr sz="1350" i="1" spc="-180" dirty="0">
                <a:latin typeface="Arial"/>
                <a:cs typeface="Arial"/>
              </a:rPr>
              <a:t>Case </a:t>
            </a:r>
            <a:r>
              <a:rPr sz="1350" i="1" spc="-143" dirty="0">
                <a:latin typeface="Arial"/>
                <a:cs typeface="Arial"/>
              </a:rPr>
              <a:t>Study. </a:t>
            </a:r>
            <a:r>
              <a:rPr sz="1350" i="1" spc="-153" dirty="0">
                <a:latin typeface="Arial"/>
                <a:cs typeface="Arial"/>
              </a:rPr>
              <a:t>Bosch, </a:t>
            </a:r>
            <a:r>
              <a:rPr sz="1350" i="1" spc="-101" dirty="0">
                <a:latin typeface="Arial"/>
                <a:cs typeface="Arial"/>
              </a:rPr>
              <a:t>Stolte, </a:t>
            </a:r>
            <a:r>
              <a:rPr sz="1350" i="1" spc="-109" dirty="0">
                <a:latin typeface="Arial"/>
                <a:cs typeface="Arial"/>
              </a:rPr>
              <a:t>Stoll, </a:t>
            </a:r>
            <a:r>
              <a:rPr sz="1350" i="1" spc="-143" dirty="0">
                <a:latin typeface="Arial"/>
                <a:cs typeface="Arial"/>
              </a:rPr>
              <a:t>Rosenblum, </a:t>
            </a:r>
            <a:r>
              <a:rPr sz="1350" i="1" spc="-120" dirty="0">
                <a:latin typeface="Arial"/>
                <a:cs typeface="Arial"/>
              </a:rPr>
              <a:t>and </a:t>
            </a:r>
            <a:r>
              <a:rPr sz="1350" i="1" spc="-105" dirty="0">
                <a:latin typeface="Arial"/>
                <a:cs typeface="Arial"/>
              </a:rPr>
              <a:t>Hanrahan. </a:t>
            </a:r>
            <a:r>
              <a:rPr sz="1350" i="1" spc="-139" dirty="0">
                <a:latin typeface="Arial"/>
                <a:cs typeface="Arial"/>
              </a:rPr>
              <a:t>Proc. </a:t>
            </a:r>
            <a:r>
              <a:rPr sz="1350" i="1" spc="-172" dirty="0">
                <a:latin typeface="Arial"/>
                <a:cs typeface="Arial"/>
              </a:rPr>
              <a:t>HPCA</a:t>
            </a:r>
            <a:r>
              <a:rPr sz="1350" i="1" spc="-188" dirty="0">
                <a:latin typeface="Arial"/>
                <a:cs typeface="Arial"/>
              </a:rPr>
              <a:t> </a:t>
            </a:r>
            <a:r>
              <a:rPr sz="1350" i="1" spc="-38" dirty="0">
                <a:latin typeface="Arial"/>
                <a:cs typeface="Arial"/>
              </a:rPr>
              <a:t>2000.]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375" y="106924"/>
            <a:ext cx="3087528" cy="540533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3450" spc="-120" dirty="0">
                <a:latin typeface="Arial"/>
                <a:cs typeface="Arial"/>
              </a:rPr>
              <a:t>Idiom:</a:t>
            </a:r>
            <a:r>
              <a:rPr sz="3450" spc="-394" dirty="0">
                <a:latin typeface="Arial"/>
                <a:cs typeface="Arial"/>
              </a:rPr>
              <a:t> </a:t>
            </a:r>
            <a:r>
              <a:rPr sz="3450" b="1" spc="-105" dirty="0">
                <a:latin typeface="Georgia"/>
                <a:cs typeface="Georgia"/>
              </a:rPr>
              <a:t>heatmap</a:t>
            </a:r>
            <a:endParaRPr sz="345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6275" y="739318"/>
            <a:ext cx="6156960" cy="2695770"/>
          </a:xfrm>
          <a:prstGeom prst="rect">
            <a:avLst/>
          </a:prstGeom>
        </p:spPr>
        <p:txBody>
          <a:bodyPr vert="horz" wrap="square" lIns="0" tIns="89059" rIns="0" bIns="0" rtlCol="0">
            <a:spAutoFit/>
          </a:bodyPr>
          <a:lstStyle/>
          <a:p>
            <a:pPr marL="257175" indent="-247650">
              <a:spcBef>
                <a:spcPts val="701"/>
              </a:spcBef>
              <a:buChar char="•"/>
              <a:tabLst>
                <a:tab pos="257175" algn="l"/>
                <a:tab pos="966311" algn="l"/>
              </a:tabLst>
            </a:pPr>
            <a:r>
              <a:rPr sz="3000" spc="26" dirty="0">
                <a:latin typeface="Arial"/>
                <a:cs typeface="Arial"/>
              </a:rPr>
              <a:t>two	</a:t>
            </a:r>
            <a:r>
              <a:rPr sz="3000" spc="-233" dirty="0">
                <a:latin typeface="Arial"/>
                <a:cs typeface="Arial"/>
              </a:rPr>
              <a:t>keys, </a:t>
            </a:r>
            <a:r>
              <a:rPr sz="3000" spc="-139" dirty="0">
                <a:latin typeface="Arial"/>
                <a:cs typeface="Arial"/>
              </a:rPr>
              <a:t>one</a:t>
            </a:r>
            <a:r>
              <a:rPr sz="3000" spc="-79" dirty="0">
                <a:latin typeface="Arial"/>
                <a:cs typeface="Arial"/>
              </a:rPr>
              <a:t> </a:t>
            </a:r>
            <a:r>
              <a:rPr sz="3000" spc="-199" dirty="0">
                <a:latin typeface="Arial"/>
                <a:cs typeface="Arial"/>
              </a:rPr>
              <a:t>value</a:t>
            </a:r>
            <a:endParaRPr sz="3000">
              <a:latin typeface="Arial"/>
              <a:cs typeface="Arial"/>
            </a:endParaRPr>
          </a:p>
          <a:p>
            <a:pPr marL="352425">
              <a:spcBef>
                <a:spcPts val="536"/>
              </a:spcBef>
            </a:pPr>
            <a:r>
              <a:rPr sz="2550" spc="-146" dirty="0">
                <a:latin typeface="Arial"/>
                <a:cs typeface="Arial"/>
              </a:rPr>
              <a:t>–</a:t>
            </a:r>
            <a:r>
              <a:rPr sz="2550" spc="-488" dirty="0">
                <a:latin typeface="Arial"/>
                <a:cs typeface="Arial"/>
              </a:rPr>
              <a:t> </a:t>
            </a:r>
            <a:r>
              <a:rPr sz="2550" spc="-161" dirty="0">
                <a:latin typeface="Arial"/>
                <a:cs typeface="Arial"/>
              </a:rPr>
              <a:t>data</a:t>
            </a:r>
            <a:endParaRPr sz="2550">
              <a:latin typeface="Arial"/>
              <a:cs typeface="Arial"/>
            </a:endParaRPr>
          </a:p>
          <a:p>
            <a:pPr marL="895350" lvl="1" indent="-200025">
              <a:spcBef>
                <a:spcPts val="529"/>
              </a:spcBef>
              <a:buChar char="•"/>
              <a:tabLst>
                <a:tab pos="895350" algn="l"/>
              </a:tabLst>
            </a:pPr>
            <a:r>
              <a:rPr sz="2250" spc="-127" dirty="0">
                <a:latin typeface="Arial"/>
                <a:cs typeface="Arial"/>
              </a:rPr>
              <a:t>2 </a:t>
            </a:r>
            <a:r>
              <a:rPr sz="2250" spc="-158" dirty="0">
                <a:latin typeface="Arial"/>
                <a:cs typeface="Arial"/>
              </a:rPr>
              <a:t>categ </a:t>
            </a:r>
            <a:r>
              <a:rPr sz="2250" spc="-45" dirty="0">
                <a:latin typeface="Arial"/>
                <a:cs typeface="Arial"/>
              </a:rPr>
              <a:t>attribs </a:t>
            </a:r>
            <a:r>
              <a:rPr sz="2250" spc="-146" dirty="0">
                <a:latin typeface="Arial"/>
                <a:cs typeface="Arial"/>
              </a:rPr>
              <a:t>(gene, </a:t>
            </a:r>
            <a:r>
              <a:rPr sz="2250" spc="-83" dirty="0">
                <a:latin typeface="Arial"/>
                <a:cs typeface="Arial"/>
              </a:rPr>
              <a:t>experimental</a:t>
            </a:r>
            <a:r>
              <a:rPr sz="2250" spc="-229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condition)</a:t>
            </a:r>
            <a:endParaRPr sz="2250">
              <a:latin typeface="Arial"/>
              <a:cs typeface="Arial"/>
            </a:endParaRPr>
          </a:p>
          <a:p>
            <a:pPr marL="895350" lvl="1" indent="-200025">
              <a:spcBef>
                <a:spcPts val="480"/>
              </a:spcBef>
              <a:buChar char="•"/>
              <a:tabLst>
                <a:tab pos="895350" algn="l"/>
              </a:tabLst>
            </a:pPr>
            <a:r>
              <a:rPr sz="2250" spc="-127" dirty="0">
                <a:latin typeface="Arial"/>
                <a:cs typeface="Arial"/>
              </a:rPr>
              <a:t>1 </a:t>
            </a:r>
            <a:r>
              <a:rPr sz="2250" spc="-113" dirty="0">
                <a:latin typeface="Arial"/>
                <a:cs typeface="Arial"/>
              </a:rPr>
              <a:t>quant </a:t>
            </a:r>
            <a:r>
              <a:rPr sz="2250" spc="-8" dirty="0">
                <a:latin typeface="Arial"/>
                <a:cs typeface="Arial"/>
              </a:rPr>
              <a:t>attrib </a:t>
            </a:r>
            <a:r>
              <a:rPr sz="2250" spc="-98" dirty="0">
                <a:latin typeface="Arial"/>
                <a:cs typeface="Arial"/>
              </a:rPr>
              <a:t>(expression</a:t>
            </a:r>
            <a:r>
              <a:rPr sz="2250" spc="225" dirty="0">
                <a:latin typeface="Arial"/>
                <a:cs typeface="Arial"/>
              </a:rPr>
              <a:t> </a:t>
            </a:r>
            <a:r>
              <a:rPr sz="2250" spc="-127" dirty="0">
                <a:latin typeface="Arial"/>
                <a:cs typeface="Arial"/>
              </a:rPr>
              <a:t>levels)</a:t>
            </a:r>
            <a:endParaRPr sz="2250">
              <a:latin typeface="Arial"/>
              <a:cs typeface="Arial"/>
            </a:endParaRPr>
          </a:p>
          <a:p>
            <a:pPr marL="352425">
              <a:spcBef>
                <a:spcPts val="529"/>
              </a:spcBef>
            </a:pPr>
            <a:r>
              <a:rPr sz="2550" spc="-146" dirty="0">
                <a:latin typeface="Arial"/>
                <a:cs typeface="Arial"/>
              </a:rPr>
              <a:t>–</a:t>
            </a:r>
            <a:r>
              <a:rPr sz="2550" spc="-608" dirty="0">
                <a:latin typeface="Arial"/>
                <a:cs typeface="Arial"/>
              </a:rPr>
              <a:t> </a:t>
            </a:r>
            <a:r>
              <a:rPr sz="2550" spc="-139" dirty="0">
                <a:latin typeface="Arial"/>
                <a:cs typeface="Arial"/>
              </a:rPr>
              <a:t>marks: </a:t>
            </a:r>
            <a:r>
              <a:rPr sz="2550" spc="-188" dirty="0">
                <a:latin typeface="Arial"/>
                <a:cs typeface="Arial"/>
              </a:rPr>
              <a:t>area</a:t>
            </a:r>
            <a:endParaRPr sz="2550">
              <a:latin typeface="Arial"/>
              <a:cs typeface="Arial"/>
            </a:endParaRPr>
          </a:p>
          <a:p>
            <a:pPr marL="895350" lvl="1" indent="-200025">
              <a:spcBef>
                <a:spcPts val="510"/>
              </a:spcBef>
              <a:buChar char="•"/>
              <a:tabLst>
                <a:tab pos="895350" algn="l"/>
              </a:tabLst>
            </a:pPr>
            <a:r>
              <a:rPr sz="2250" spc="-135" dirty="0">
                <a:latin typeface="Arial"/>
                <a:cs typeface="Arial"/>
              </a:rPr>
              <a:t>separate </a:t>
            </a:r>
            <a:r>
              <a:rPr sz="2250" spc="-176" dirty="0">
                <a:latin typeface="Arial"/>
                <a:cs typeface="Arial"/>
              </a:rPr>
              <a:t>and </a:t>
            </a:r>
            <a:r>
              <a:rPr sz="2250" spc="-146" dirty="0">
                <a:latin typeface="Arial"/>
                <a:cs typeface="Arial"/>
              </a:rPr>
              <a:t>align </a:t>
            </a:r>
            <a:r>
              <a:rPr sz="2250" spc="-71" dirty="0">
                <a:latin typeface="Arial"/>
                <a:cs typeface="Arial"/>
              </a:rPr>
              <a:t>in </a:t>
            </a:r>
            <a:r>
              <a:rPr sz="2250" spc="-34" dirty="0">
                <a:latin typeface="Arial"/>
                <a:cs typeface="Arial"/>
              </a:rPr>
              <a:t>2D</a:t>
            </a:r>
            <a:r>
              <a:rPr sz="2250" spc="53" dirty="0">
                <a:latin typeface="Arial"/>
                <a:cs typeface="Arial"/>
              </a:rPr>
              <a:t> </a:t>
            </a:r>
            <a:r>
              <a:rPr sz="2250" spc="-30" dirty="0">
                <a:latin typeface="Arial"/>
                <a:cs typeface="Arial"/>
              </a:rPr>
              <a:t>matrix</a:t>
            </a:r>
            <a:endParaRPr sz="22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9176" y="3410705"/>
            <a:ext cx="4332446" cy="2914740"/>
          </a:xfrm>
          <a:prstGeom prst="rect">
            <a:avLst/>
          </a:prstGeom>
        </p:spPr>
        <p:txBody>
          <a:bodyPr vert="horz" wrap="square" lIns="0" tIns="59531" rIns="0" bIns="0" rtlCol="0">
            <a:spAutoFit/>
          </a:bodyPr>
          <a:lstStyle/>
          <a:p>
            <a:pPr marL="695325">
              <a:spcBef>
                <a:spcPts val="469"/>
              </a:spcBef>
            </a:pPr>
            <a:r>
              <a:rPr sz="1950" spc="-113" dirty="0">
                <a:latin typeface="Arial"/>
                <a:cs typeface="Arial"/>
              </a:rPr>
              <a:t>– </a:t>
            </a:r>
            <a:r>
              <a:rPr sz="2925" spc="-146" baseline="1068" dirty="0">
                <a:latin typeface="Arial"/>
                <a:cs typeface="Arial"/>
              </a:rPr>
              <a:t>indexed </a:t>
            </a:r>
            <a:r>
              <a:rPr sz="2925" spc="-191" baseline="1068" dirty="0">
                <a:latin typeface="Arial"/>
                <a:cs typeface="Arial"/>
              </a:rPr>
              <a:t>by </a:t>
            </a:r>
            <a:r>
              <a:rPr sz="2925" spc="-169" baseline="1068" dirty="0">
                <a:latin typeface="Arial"/>
                <a:cs typeface="Arial"/>
              </a:rPr>
              <a:t>2 </a:t>
            </a:r>
            <a:r>
              <a:rPr sz="2925" spc="-134" baseline="1068" dirty="0">
                <a:latin typeface="Arial"/>
                <a:cs typeface="Arial"/>
              </a:rPr>
              <a:t>categorical</a:t>
            </a:r>
            <a:r>
              <a:rPr sz="2925" spc="371" baseline="1068" dirty="0">
                <a:latin typeface="Arial"/>
                <a:cs typeface="Arial"/>
              </a:rPr>
              <a:t> </a:t>
            </a:r>
            <a:r>
              <a:rPr sz="2925" spc="-62" baseline="1068" dirty="0">
                <a:latin typeface="Arial"/>
                <a:cs typeface="Arial"/>
              </a:rPr>
              <a:t>attributes</a:t>
            </a:r>
            <a:endParaRPr sz="2925" baseline="1068">
              <a:latin typeface="Arial"/>
              <a:cs typeface="Arial"/>
            </a:endParaRPr>
          </a:p>
          <a:p>
            <a:pPr marL="9525">
              <a:spcBef>
                <a:spcPts val="521"/>
              </a:spcBef>
            </a:pPr>
            <a:r>
              <a:rPr sz="2550" spc="-146" dirty="0">
                <a:latin typeface="Arial"/>
                <a:cs typeface="Arial"/>
              </a:rPr>
              <a:t>–</a:t>
            </a:r>
            <a:r>
              <a:rPr sz="2550" spc="-488" dirty="0">
                <a:latin typeface="Arial"/>
                <a:cs typeface="Arial"/>
              </a:rPr>
              <a:t> </a:t>
            </a:r>
            <a:r>
              <a:rPr sz="2550" spc="-180" dirty="0">
                <a:latin typeface="Arial"/>
                <a:cs typeface="Arial"/>
              </a:rPr>
              <a:t>channels</a:t>
            </a:r>
            <a:endParaRPr sz="2550">
              <a:latin typeface="Arial"/>
              <a:cs typeface="Arial"/>
            </a:endParaRPr>
          </a:p>
          <a:p>
            <a:pPr marL="552450" indent="-200025">
              <a:spcBef>
                <a:spcPts val="510"/>
              </a:spcBef>
              <a:buChar char="•"/>
              <a:tabLst>
                <a:tab pos="552450" algn="l"/>
              </a:tabLst>
            </a:pPr>
            <a:r>
              <a:rPr sz="2250" spc="-8" dirty="0">
                <a:latin typeface="Arial"/>
                <a:cs typeface="Arial"/>
              </a:rPr>
              <a:t>color </a:t>
            </a:r>
            <a:r>
              <a:rPr sz="2250" spc="-146" dirty="0">
                <a:latin typeface="Arial"/>
                <a:cs typeface="Arial"/>
              </a:rPr>
              <a:t>by </a:t>
            </a:r>
            <a:r>
              <a:rPr sz="2250" spc="-113" dirty="0">
                <a:latin typeface="Arial"/>
                <a:cs typeface="Arial"/>
              </a:rPr>
              <a:t>quant</a:t>
            </a:r>
            <a:r>
              <a:rPr sz="2250" spc="-338" dirty="0">
                <a:latin typeface="Arial"/>
                <a:cs typeface="Arial"/>
              </a:rPr>
              <a:t> </a:t>
            </a:r>
            <a:r>
              <a:rPr sz="2250" spc="-8" dirty="0">
                <a:latin typeface="Arial"/>
                <a:cs typeface="Arial"/>
              </a:rPr>
              <a:t>attrib</a:t>
            </a:r>
            <a:endParaRPr sz="2250">
              <a:latin typeface="Arial"/>
              <a:cs typeface="Arial"/>
            </a:endParaRPr>
          </a:p>
          <a:p>
            <a:pPr marL="695325">
              <a:spcBef>
                <a:spcPts val="398"/>
              </a:spcBef>
            </a:pPr>
            <a:r>
              <a:rPr sz="1950" spc="-113" dirty="0">
                <a:latin typeface="Arial"/>
                <a:cs typeface="Arial"/>
              </a:rPr>
              <a:t>– </a:t>
            </a:r>
            <a:r>
              <a:rPr sz="2925" spc="-67" baseline="1068" dirty="0">
                <a:latin typeface="Arial"/>
                <a:cs typeface="Arial"/>
              </a:rPr>
              <a:t>(ordered </a:t>
            </a:r>
            <a:r>
              <a:rPr sz="2925" spc="-157" baseline="1068" dirty="0">
                <a:latin typeface="Arial"/>
                <a:cs typeface="Arial"/>
              </a:rPr>
              <a:t>diverging</a:t>
            </a:r>
            <a:r>
              <a:rPr sz="2925" spc="-33" baseline="1068" dirty="0">
                <a:latin typeface="Arial"/>
                <a:cs typeface="Arial"/>
              </a:rPr>
              <a:t> </a:t>
            </a:r>
            <a:r>
              <a:rPr sz="2925" spc="-95" baseline="1068" dirty="0">
                <a:latin typeface="Arial"/>
                <a:cs typeface="Arial"/>
              </a:rPr>
              <a:t>colormap)</a:t>
            </a:r>
            <a:endParaRPr sz="2925" baseline="1068">
              <a:latin typeface="Arial"/>
              <a:cs typeface="Arial"/>
            </a:endParaRPr>
          </a:p>
          <a:p>
            <a:pPr marL="9525">
              <a:spcBef>
                <a:spcPts val="555"/>
              </a:spcBef>
            </a:pPr>
            <a:r>
              <a:rPr sz="2550" spc="-146" dirty="0">
                <a:latin typeface="Arial"/>
                <a:cs typeface="Arial"/>
              </a:rPr>
              <a:t>–</a:t>
            </a:r>
            <a:r>
              <a:rPr sz="2550" spc="-488" dirty="0">
                <a:latin typeface="Arial"/>
                <a:cs typeface="Arial"/>
              </a:rPr>
              <a:t> </a:t>
            </a:r>
            <a:r>
              <a:rPr sz="2550" spc="-139" dirty="0">
                <a:latin typeface="Arial"/>
                <a:cs typeface="Arial"/>
              </a:rPr>
              <a:t>task</a:t>
            </a:r>
            <a:endParaRPr sz="2550">
              <a:latin typeface="Arial"/>
              <a:cs typeface="Arial"/>
            </a:endParaRPr>
          </a:p>
          <a:p>
            <a:pPr marL="552450" indent="-200025">
              <a:spcBef>
                <a:spcPts val="476"/>
              </a:spcBef>
              <a:buChar char="•"/>
              <a:tabLst>
                <a:tab pos="552450" algn="l"/>
              </a:tabLst>
            </a:pPr>
            <a:r>
              <a:rPr sz="2250" spc="-60" dirty="0">
                <a:latin typeface="Arial"/>
                <a:cs typeface="Arial"/>
              </a:rPr>
              <a:t>find </a:t>
            </a:r>
            <a:r>
              <a:rPr sz="2250" spc="-94" dirty="0">
                <a:latin typeface="Arial"/>
                <a:cs typeface="Arial"/>
              </a:rPr>
              <a:t>clusters,</a:t>
            </a:r>
            <a:r>
              <a:rPr sz="2250" spc="-180" dirty="0">
                <a:latin typeface="Arial"/>
                <a:cs typeface="Arial"/>
              </a:rPr>
              <a:t> </a:t>
            </a:r>
            <a:r>
              <a:rPr sz="2250" spc="-41" dirty="0">
                <a:latin typeface="Arial"/>
                <a:cs typeface="Arial"/>
              </a:rPr>
              <a:t>outliers</a:t>
            </a:r>
            <a:endParaRPr sz="2250">
              <a:latin typeface="Arial"/>
              <a:cs typeface="Arial"/>
            </a:endParaRPr>
          </a:p>
          <a:p>
            <a:pPr marL="9525">
              <a:spcBef>
                <a:spcPts val="525"/>
              </a:spcBef>
            </a:pPr>
            <a:r>
              <a:rPr sz="2550" spc="-146" dirty="0">
                <a:latin typeface="Arial"/>
                <a:cs typeface="Arial"/>
              </a:rPr>
              <a:t>–</a:t>
            </a:r>
            <a:r>
              <a:rPr sz="2550" spc="-488" dirty="0">
                <a:latin typeface="Arial"/>
                <a:cs typeface="Arial"/>
              </a:rPr>
              <a:t> </a:t>
            </a:r>
            <a:r>
              <a:rPr sz="2550" spc="-120" dirty="0">
                <a:latin typeface="Arial"/>
                <a:cs typeface="Arial"/>
              </a:rPr>
              <a:t>scalability</a:t>
            </a:r>
            <a:endParaRPr sz="25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2076" y="6353175"/>
            <a:ext cx="6338411" cy="3558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09550" indent="-200025">
              <a:spcBef>
                <a:spcPts val="75"/>
              </a:spcBef>
              <a:buChar char="•"/>
              <a:tabLst>
                <a:tab pos="209550" algn="l"/>
              </a:tabLst>
            </a:pPr>
            <a:r>
              <a:rPr sz="2250" spc="-124" dirty="0">
                <a:latin typeface="Arial"/>
                <a:cs typeface="Arial"/>
              </a:rPr>
              <a:t>1M </a:t>
            </a:r>
            <a:r>
              <a:rPr sz="2250" spc="-101" dirty="0">
                <a:latin typeface="Arial"/>
                <a:cs typeface="Arial"/>
              </a:rPr>
              <a:t>items, </a:t>
            </a:r>
            <a:r>
              <a:rPr sz="2250" spc="-161" dirty="0">
                <a:latin typeface="Arial"/>
                <a:cs typeface="Arial"/>
              </a:rPr>
              <a:t>100s </a:t>
            </a:r>
            <a:r>
              <a:rPr sz="2250" spc="-38" dirty="0">
                <a:latin typeface="Arial"/>
                <a:cs typeface="Arial"/>
              </a:rPr>
              <a:t>of </a:t>
            </a:r>
            <a:r>
              <a:rPr sz="2250" spc="-158" dirty="0">
                <a:latin typeface="Arial"/>
                <a:cs typeface="Arial"/>
              </a:rPr>
              <a:t>categ </a:t>
            </a:r>
            <a:r>
              <a:rPr sz="2250" spc="-143" dirty="0">
                <a:latin typeface="Arial"/>
                <a:cs typeface="Arial"/>
              </a:rPr>
              <a:t>levels, </a:t>
            </a:r>
            <a:r>
              <a:rPr sz="2250" spc="-86" dirty="0">
                <a:latin typeface="Arial"/>
                <a:cs typeface="Arial"/>
              </a:rPr>
              <a:t>~10 </a:t>
            </a:r>
            <a:r>
              <a:rPr sz="2250" spc="-113" dirty="0">
                <a:latin typeface="Arial"/>
                <a:cs typeface="Arial"/>
              </a:rPr>
              <a:t>quant </a:t>
            </a:r>
            <a:r>
              <a:rPr sz="2250" spc="-8" dirty="0">
                <a:latin typeface="Arial"/>
                <a:cs typeface="Arial"/>
              </a:rPr>
              <a:t>attrib</a:t>
            </a:r>
            <a:r>
              <a:rPr sz="2250" spc="458" dirty="0">
                <a:latin typeface="Arial"/>
                <a:cs typeface="Arial"/>
              </a:rPr>
              <a:t> </a:t>
            </a:r>
            <a:r>
              <a:rPr sz="2250" spc="-143" dirty="0">
                <a:latin typeface="Arial"/>
                <a:cs typeface="Arial"/>
              </a:rPr>
              <a:t>levels</a:t>
            </a:r>
            <a:endParaRPr sz="22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58625" y="6522466"/>
            <a:ext cx="152400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60" dirty="0">
                <a:latin typeface="Arial"/>
                <a:cs typeface="Arial"/>
              </a:rPr>
              <a:t>24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44000" y="1019175"/>
            <a:ext cx="2200275" cy="220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7775659" y="3356858"/>
            <a:ext cx="1743551" cy="1876425"/>
          </a:xfrm>
          <a:custGeom>
            <a:avLst/>
            <a:gdLst/>
            <a:ahLst/>
            <a:cxnLst/>
            <a:rect l="l" t="t" r="r" b="b"/>
            <a:pathLst>
              <a:path w="2324734" h="2501900">
                <a:moveTo>
                  <a:pt x="153418" y="2489200"/>
                </a:moveTo>
                <a:lnTo>
                  <a:pt x="147144" y="2489200"/>
                </a:lnTo>
                <a:lnTo>
                  <a:pt x="143991" y="2501900"/>
                </a:lnTo>
                <a:lnTo>
                  <a:pt x="150950" y="2501900"/>
                </a:lnTo>
                <a:lnTo>
                  <a:pt x="153418" y="2489200"/>
                </a:lnTo>
                <a:close/>
              </a:path>
              <a:path w="2324734" h="2501900">
                <a:moveTo>
                  <a:pt x="563218" y="2489200"/>
                </a:moveTo>
                <a:lnTo>
                  <a:pt x="558379" y="2489200"/>
                </a:lnTo>
                <a:lnTo>
                  <a:pt x="562024" y="2501900"/>
                </a:lnTo>
                <a:lnTo>
                  <a:pt x="563218" y="2489200"/>
                </a:lnTo>
                <a:close/>
              </a:path>
              <a:path w="2324734" h="2501900">
                <a:moveTo>
                  <a:pt x="927327" y="2489200"/>
                </a:moveTo>
                <a:lnTo>
                  <a:pt x="916928" y="2489200"/>
                </a:lnTo>
                <a:lnTo>
                  <a:pt x="916100" y="2501900"/>
                </a:lnTo>
                <a:lnTo>
                  <a:pt x="934527" y="2501900"/>
                </a:lnTo>
                <a:lnTo>
                  <a:pt x="927327" y="2489200"/>
                </a:lnTo>
                <a:close/>
              </a:path>
              <a:path w="2324734" h="2501900">
                <a:moveTo>
                  <a:pt x="2021508" y="2489200"/>
                </a:moveTo>
                <a:lnTo>
                  <a:pt x="2009328" y="2489200"/>
                </a:lnTo>
                <a:lnTo>
                  <a:pt x="2008033" y="2501900"/>
                </a:lnTo>
                <a:lnTo>
                  <a:pt x="2025551" y="2501900"/>
                </a:lnTo>
                <a:lnTo>
                  <a:pt x="2021508" y="2489200"/>
                </a:lnTo>
                <a:close/>
              </a:path>
              <a:path w="2324734" h="2501900">
                <a:moveTo>
                  <a:pt x="133149" y="2463800"/>
                </a:moveTo>
                <a:lnTo>
                  <a:pt x="90111" y="2463800"/>
                </a:lnTo>
                <a:lnTo>
                  <a:pt x="85347" y="2476500"/>
                </a:lnTo>
                <a:lnTo>
                  <a:pt x="81123" y="2489200"/>
                </a:lnTo>
                <a:lnTo>
                  <a:pt x="94207" y="2476500"/>
                </a:lnTo>
                <a:lnTo>
                  <a:pt x="120843" y="2476500"/>
                </a:lnTo>
                <a:lnTo>
                  <a:pt x="133149" y="2463800"/>
                </a:lnTo>
                <a:close/>
              </a:path>
              <a:path w="2324734" h="2501900">
                <a:moveTo>
                  <a:pt x="685633" y="2476500"/>
                </a:moveTo>
                <a:lnTo>
                  <a:pt x="616185" y="2476500"/>
                </a:lnTo>
                <a:lnTo>
                  <a:pt x="628688" y="2489200"/>
                </a:lnTo>
                <a:lnTo>
                  <a:pt x="671216" y="2489200"/>
                </a:lnTo>
                <a:lnTo>
                  <a:pt x="685633" y="2476500"/>
                </a:lnTo>
                <a:close/>
              </a:path>
              <a:path w="2324734" h="2501900">
                <a:moveTo>
                  <a:pt x="985251" y="2463800"/>
                </a:moveTo>
                <a:lnTo>
                  <a:pt x="848040" y="2463800"/>
                </a:lnTo>
                <a:lnTo>
                  <a:pt x="854441" y="2476500"/>
                </a:lnTo>
                <a:lnTo>
                  <a:pt x="923796" y="2476500"/>
                </a:lnTo>
                <a:lnTo>
                  <a:pt x="932982" y="2489200"/>
                </a:lnTo>
                <a:lnTo>
                  <a:pt x="972943" y="2489200"/>
                </a:lnTo>
                <a:lnTo>
                  <a:pt x="985251" y="2463800"/>
                </a:lnTo>
                <a:close/>
              </a:path>
              <a:path w="2324734" h="2501900">
                <a:moveTo>
                  <a:pt x="1011274" y="2476500"/>
                </a:moveTo>
                <a:lnTo>
                  <a:pt x="1006016" y="2476500"/>
                </a:lnTo>
                <a:lnTo>
                  <a:pt x="1013179" y="2489200"/>
                </a:lnTo>
                <a:lnTo>
                  <a:pt x="1011274" y="2476500"/>
                </a:lnTo>
                <a:close/>
              </a:path>
              <a:path w="2324734" h="2501900">
                <a:moveTo>
                  <a:pt x="1153615" y="2463800"/>
                </a:moveTo>
                <a:lnTo>
                  <a:pt x="1124197" y="2463800"/>
                </a:lnTo>
                <a:lnTo>
                  <a:pt x="1138133" y="2476500"/>
                </a:lnTo>
                <a:lnTo>
                  <a:pt x="1146351" y="2489200"/>
                </a:lnTo>
                <a:lnTo>
                  <a:pt x="1174087" y="2489200"/>
                </a:lnTo>
                <a:lnTo>
                  <a:pt x="1201237" y="2476500"/>
                </a:lnTo>
                <a:lnTo>
                  <a:pt x="1150885" y="2476500"/>
                </a:lnTo>
                <a:lnTo>
                  <a:pt x="1153615" y="2463800"/>
                </a:lnTo>
                <a:close/>
              </a:path>
              <a:path w="2324734" h="2501900">
                <a:moveTo>
                  <a:pt x="1400327" y="2438400"/>
                </a:moveTo>
                <a:lnTo>
                  <a:pt x="1353767" y="2438400"/>
                </a:lnTo>
                <a:lnTo>
                  <a:pt x="1360193" y="2451100"/>
                </a:lnTo>
                <a:lnTo>
                  <a:pt x="1366053" y="2463800"/>
                </a:lnTo>
                <a:lnTo>
                  <a:pt x="1373768" y="2476500"/>
                </a:lnTo>
                <a:lnTo>
                  <a:pt x="1385758" y="2489200"/>
                </a:lnTo>
                <a:lnTo>
                  <a:pt x="1408947" y="2489200"/>
                </a:lnTo>
                <a:lnTo>
                  <a:pt x="1411721" y="2476500"/>
                </a:lnTo>
                <a:lnTo>
                  <a:pt x="1412200" y="2463800"/>
                </a:lnTo>
                <a:lnTo>
                  <a:pt x="1408790" y="2451100"/>
                </a:lnTo>
                <a:lnTo>
                  <a:pt x="1400327" y="2438400"/>
                </a:lnTo>
                <a:close/>
              </a:path>
              <a:path w="2324734" h="2501900">
                <a:moveTo>
                  <a:pt x="1689187" y="2476500"/>
                </a:moveTo>
                <a:lnTo>
                  <a:pt x="1678557" y="2476500"/>
                </a:lnTo>
                <a:lnTo>
                  <a:pt x="1681554" y="2489200"/>
                </a:lnTo>
                <a:lnTo>
                  <a:pt x="1692095" y="2489200"/>
                </a:lnTo>
                <a:lnTo>
                  <a:pt x="1689187" y="2476500"/>
                </a:lnTo>
                <a:close/>
              </a:path>
              <a:path w="2324734" h="2501900">
                <a:moveTo>
                  <a:pt x="2009766" y="2476500"/>
                </a:moveTo>
                <a:lnTo>
                  <a:pt x="1923461" y="2476500"/>
                </a:lnTo>
                <a:lnTo>
                  <a:pt x="1929528" y="2489200"/>
                </a:lnTo>
                <a:lnTo>
                  <a:pt x="1993798" y="2489200"/>
                </a:lnTo>
                <a:lnTo>
                  <a:pt x="2009766" y="2476500"/>
                </a:lnTo>
                <a:close/>
              </a:path>
              <a:path w="2324734" h="2501900">
                <a:moveTo>
                  <a:pt x="2248977" y="2438400"/>
                </a:moveTo>
                <a:lnTo>
                  <a:pt x="1981896" y="2438400"/>
                </a:lnTo>
                <a:lnTo>
                  <a:pt x="1986190" y="2451100"/>
                </a:lnTo>
                <a:lnTo>
                  <a:pt x="2212249" y="2451100"/>
                </a:lnTo>
                <a:lnTo>
                  <a:pt x="2208507" y="2463800"/>
                </a:lnTo>
                <a:lnTo>
                  <a:pt x="2174103" y="2463800"/>
                </a:lnTo>
                <a:lnTo>
                  <a:pt x="2185044" y="2476500"/>
                </a:lnTo>
                <a:lnTo>
                  <a:pt x="2191420" y="2476500"/>
                </a:lnTo>
                <a:lnTo>
                  <a:pt x="2205137" y="2489200"/>
                </a:lnTo>
                <a:lnTo>
                  <a:pt x="2254832" y="2489200"/>
                </a:lnTo>
                <a:lnTo>
                  <a:pt x="2267099" y="2476500"/>
                </a:lnTo>
                <a:lnTo>
                  <a:pt x="2274369" y="2463800"/>
                </a:lnTo>
                <a:lnTo>
                  <a:pt x="2270407" y="2451100"/>
                </a:lnTo>
                <a:lnTo>
                  <a:pt x="2248977" y="2438400"/>
                </a:lnTo>
                <a:close/>
              </a:path>
              <a:path w="2324734" h="2501900">
                <a:moveTo>
                  <a:pt x="344926" y="2425700"/>
                </a:moveTo>
                <a:lnTo>
                  <a:pt x="95083" y="2425700"/>
                </a:lnTo>
                <a:lnTo>
                  <a:pt x="87600" y="2438400"/>
                </a:lnTo>
                <a:lnTo>
                  <a:pt x="68730" y="2463800"/>
                </a:lnTo>
                <a:lnTo>
                  <a:pt x="58928" y="2476500"/>
                </a:lnTo>
                <a:lnTo>
                  <a:pt x="78649" y="2463800"/>
                </a:lnTo>
                <a:lnTo>
                  <a:pt x="207782" y="2463800"/>
                </a:lnTo>
                <a:lnTo>
                  <a:pt x="213958" y="2451100"/>
                </a:lnTo>
                <a:lnTo>
                  <a:pt x="360703" y="2451100"/>
                </a:lnTo>
                <a:lnTo>
                  <a:pt x="353088" y="2438400"/>
                </a:lnTo>
                <a:lnTo>
                  <a:pt x="348934" y="2438400"/>
                </a:lnTo>
                <a:lnTo>
                  <a:pt x="344926" y="2425700"/>
                </a:lnTo>
                <a:close/>
              </a:path>
              <a:path w="2324734" h="2501900">
                <a:moveTo>
                  <a:pt x="215987" y="2463800"/>
                </a:moveTo>
                <a:lnTo>
                  <a:pt x="141489" y="2463800"/>
                </a:lnTo>
                <a:lnTo>
                  <a:pt x="144949" y="2476500"/>
                </a:lnTo>
                <a:lnTo>
                  <a:pt x="207650" y="2476500"/>
                </a:lnTo>
                <a:lnTo>
                  <a:pt x="215987" y="2463800"/>
                </a:lnTo>
                <a:close/>
              </a:path>
              <a:path w="2324734" h="2501900">
                <a:moveTo>
                  <a:pt x="231232" y="2463800"/>
                </a:moveTo>
                <a:lnTo>
                  <a:pt x="215987" y="2463800"/>
                </a:lnTo>
                <a:lnTo>
                  <a:pt x="220175" y="2476500"/>
                </a:lnTo>
                <a:lnTo>
                  <a:pt x="231232" y="2463800"/>
                </a:lnTo>
                <a:close/>
              </a:path>
              <a:path w="2324734" h="2501900">
                <a:moveTo>
                  <a:pt x="265872" y="2463800"/>
                </a:moveTo>
                <a:lnTo>
                  <a:pt x="254925" y="2463800"/>
                </a:lnTo>
                <a:lnTo>
                  <a:pt x="264564" y="2476500"/>
                </a:lnTo>
                <a:lnTo>
                  <a:pt x="265720" y="2476500"/>
                </a:lnTo>
                <a:lnTo>
                  <a:pt x="265872" y="2463800"/>
                </a:lnTo>
                <a:close/>
              </a:path>
              <a:path w="2324734" h="2501900">
                <a:moveTo>
                  <a:pt x="419471" y="2451100"/>
                </a:moveTo>
                <a:lnTo>
                  <a:pt x="280134" y="2451100"/>
                </a:lnTo>
                <a:lnTo>
                  <a:pt x="291858" y="2463800"/>
                </a:lnTo>
                <a:lnTo>
                  <a:pt x="300871" y="2476500"/>
                </a:lnTo>
                <a:lnTo>
                  <a:pt x="315161" y="2463800"/>
                </a:lnTo>
                <a:lnTo>
                  <a:pt x="409465" y="2463800"/>
                </a:lnTo>
                <a:lnTo>
                  <a:pt x="419471" y="2451100"/>
                </a:lnTo>
                <a:close/>
              </a:path>
              <a:path w="2324734" h="2501900">
                <a:moveTo>
                  <a:pt x="424026" y="2463800"/>
                </a:moveTo>
                <a:lnTo>
                  <a:pt x="418679" y="2463800"/>
                </a:lnTo>
                <a:lnTo>
                  <a:pt x="421803" y="2476500"/>
                </a:lnTo>
                <a:lnTo>
                  <a:pt x="424026" y="2463800"/>
                </a:lnTo>
                <a:close/>
              </a:path>
              <a:path w="2324734" h="2501900">
                <a:moveTo>
                  <a:pt x="590611" y="2463800"/>
                </a:moveTo>
                <a:lnTo>
                  <a:pt x="439024" y="2463800"/>
                </a:lnTo>
                <a:lnTo>
                  <a:pt x="439999" y="2476500"/>
                </a:lnTo>
                <a:lnTo>
                  <a:pt x="585825" y="2476500"/>
                </a:lnTo>
                <a:lnTo>
                  <a:pt x="590611" y="2463800"/>
                </a:lnTo>
                <a:close/>
              </a:path>
              <a:path w="2324734" h="2501900">
                <a:moveTo>
                  <a:pt x="764226" y="2463800"/>
                </a:moveTo>
                <a:lnTo>
                  <a:pt x="631127" y="2463800"/>
                </a:lnTo>
                <a:lnTo>
                  <a:pt x="619148" y="2476500"/>
                </a:lnTo>
                <a:lnTo>
                  <a:pt x="748206" y="2476500"/>
                </a:lnTo>
                <a:lnTo>
                  <a:pt x="764226" y="2463800"/>
                </a:lnTo>
                <a:close/>
              </a:path>
              <a:path w="2324734" h="2501900">
                <a:moveTo>
                  <a:pt x="809177" y="2463800"/>
                </a:moveTo>
                <a:lnTo>
                  <a:pt x="764226" y="2463800"/>
                </a:lnTo>
                <a:lnTo>
                  <a:pt x="773344" y="2476500"/>
                </a:lnTo>
                <a:lnTo>
                  <a:pt x="807297" y="2476500"/>
                </a:lnTo>
                <a:lnTo>
                  <a:pt x="809177" y="2463800"/>
                </a:lnTo>
                <a:close/>
              </a:path>
              <a:path w="2324734" h="2501900">
                <a:moveTo>
                  <a:pt x="1060837" y="2463800"/>
                </a:moveTo>
                <a:lnTo>
                  <a:pt x="1015917" y="2463800"/>
                </a:lnTo>
                <a:lnTo>
                  <a:pt x="1037970" y="2476500"/>
                </a:lnTo>
                <a:lnTo>
                  <a:pt x="1057955" y="2476500"/>
                </a:lnTo>
                <a:lnTo>
                  <a:pt x="1060837" y="2463800"/>
                </a:lnTo>
                <a:close/>
              </a:path>
              <a:path w="2324734" h="2501900">
                <a:moveTo>
                  <a:pt x="1108101" y="2463800"/>
                </a:moveTo>
                <a:lnTo>
                  <a:pt x="1084229" y="2463800"/>
                </a:lnTo>
                <a:lnTo>
                  <a:pt x="1087739" y="2476500"/>
                </a:lnTo>
                <a:lnTo>
                  <a:pt x="1093404" y="2476500"/>
                </a:lnTo>
                <a:lnTo>
                  <a:pt x="1108101" y="2463800"/>
                </a:lnTo>
                <a:close/>
              </a:path>
              <a:path w="2324734" h="2501900">
                <a:moveTo>
                  <a:pt x="1226782" y="2463800"/>
                </a:moveTo>
                <a:lnTo>
                  <a:pt x="1157692" y="2463800"/>
                </a:lnTo>
                <a:lnTo>
                  <a:pt x="1161794" y="2476500"/>
                </a:lnTo>
                <a:lnTo>
                  <a:pt x="1201237" y="2476500"/>
                </a:lnTo>
                <a:lnTo>
                  <a:pt x="1226782" y="2463800"/>
                </a:lnTo>
                <a:close/>
              </a:path>
              <a:path w="2324734" h="2501900">
                <a:moveTo>
                  <a:pt x="1315081" y="2463800"/>
                </a:moveTo>
                <a:lnTo>
                  <a:pt x="1281618" y="2463800"/>
                </a:lnTo>
                <a:lnTo>
                  <a:pt x="1286747" y="2476500"/>
                </a:lnTo>
                <a:lnTo>
                  <a:pt x="1318829" y="2476500"/>
                </a:lnTo>
                <a:lnTo>
                  <a:pt x="1315081" y="2463800"/>
                </a:lnTo>
                <a:close/>
              </a:path>
              <a:path w="2324734" h="2501900">
                <a:moveTo>
                  <a:pt x="1569078" y="2451100"/>
                </a:moveTo>
                <a:lnTo>
                  <a:pt x="1453398" y="2451100"/>
                </a:lnTo>
                <a:lnTo>
                  <a:pt x="1463394" y="2463800"/>
                </a:lnTo>
                <a:lnTo>
                  <a:pt x="1471717" y="2476500"/>
                </a:lnTo>
                <a:lnTo>
                  <a:pt x="1516202" y="2476500"/>
                </a:lnTo>
                <a:lnTo>
                  <a:pt x="1515564" y="2463800"/>
                </a:lnTo>
                <a:lnTo>
                  <a:pt x="1571891" y="2463800"/>
                </a:lnTo>
                <a:lnTo>
                  <a:pt x="1569078" y="2451100"/>
                </a:lnTo>
                <a:close/>
              </a:path>
              <a:path w="2324734" h="2501900">
                <a:moveTo>
                  <a:pt x="1627498" y="2451100"/>
                </a:moveTo>
                <a:lnTo>
                  <a:pt x="1597155" y="2451100"/>
                </a:lnTo>
                <a:lnTo>
                  <a:pt x="1595829" y="2463800"/>
                </a:lnTo>
                <a:lnTo>
                  <a:pt x="1549407" y="2463800"/>
                </a:lnTo>
                <a:lnTo>
                  <a:pt x="1576366" y="2476500"/>
                </a:lnTo>
                <a:lnTo>
                  <a:pt x="1632171" y="2476500"/>
                </a:lnTo>
                <a:lnTo>
                  <a:pt x="1624823" y="2463800"/>
                </a:lnTo>
                <a:lnTo>
                  <a:pt x="1627498" y="2451100"/>
                </a:lnTo>
                <a:close/>
              </a:path>
              <a:path w="2324734" h="2501900">
                <a:moveTo>
                  <a:pt x="1798928" y="2463800"/>
                </a:moveTo>
                <a:lnTo>
                  <a:pt x="1699372" y="2463800"/>
                </a:lnTo>
                <a:lnTo>
                  <a:pt x="1707724" y="2476500"/>
                </a:lnTo>
                <a:lnTo>
                  <a:pt x="1789259" y="2476500"/>
                </a:lnTo>
                <a:lnTo>
                  <a:pt x="1798928" y="2463800"/>
                </a:lnTo>
                <a:close/>
              </a:path>
              <a:path w="2324734" h="2501900">
                <a:moveTo>
                  <a:pt x="1902544" y="2463800"/>
                </a:moveTo>
                <a:lnTo>
                  <a:pt x="1824162" y="2463800"/>
                </a:lnTo>
                <a:lnTo>
                  <a:pt x="1838700" y="2476500"/>
                </a:lnTo>
                <a:lnTo>
                  <a:pt x="1886619" y="2476500"/>
                </a:lnTo>
                <a:lnTo>
                  <a:pt x="1902544" y="2463800"/>
                </a:lnTo>
                <a:close/>
              </a:path>
              <a:path w="2324734" h="2501900">
                <a:moveTo>
                  <a:pt x="2022625" y="2451100"/>
                </a:moveTo>
                <a:lnTo>
                  <a:pt x="1710964" y="2451100"/>
                </a:lnTo>
                <a:lnTo>
                  <a:pt x="1728785" y="2463800"/>
                </a:lnTo>
                <a:lnTo>
                  <a:pt x="1922384" y="2463800"/>
                </a:lnTo>
                <a:lnTo>
                  <a:pt x="1926990" y="2476500"/>
                </a:lnTo>
                <a:lnTo>
                  <a:pt x="2043387" y="2476500"/>
                </a:lnTo>
                <a:lnTo>
                  <a:pt x="2037021" y="2463800"/>
                </a:lnTo>
                <a:lnTo>
                  <a:pt x="2022625" y="2451100"/>
                </a:lnTo>
                <a:close/>
              </a:path>
              <a:path w="2324734" h="2501900">
                <a:moveTo>
                  <a:pt x="2082125" y="2463800"/>
                </a:moveTo>
                <a:lnTo>
                  <a:pt x="2063138" y="2463800"/>
                </a:lnTo>
                <a:lnTo>
                  <a:pt x="2066948" y="2476500"/>
                </a:lnTo>
                <a:lnTo>
                  <a:pt x="2081401" y="2476500"/>
                </a:lnTo>
                <a:lnTo>
                  <a:pt x="2082125" y="2463800"/>
                </a:lnTo>
                <a:close/>
              </a:path>
              <a:path w="2324734" h="2501900">
                <a:moveTo>
                  <a:pt x="316783" y="2400300"/>
                </a:moveTo>
                <a:lnTo>
                  <a:pt x="43788" y="2400300"/>
                </a:lnTo>
                <a:lnTo>
                  <a:pt x="33490" y="2413000"/>
                </a:lnTo>
                <a:lnTo>
                  <a:pt x="25804" y="2425700"/>
                </a:lnTo>
                <a:lnTo>
                  <a:pt x="19593" y="2438400"/>
                </a:lnTo>
                <a:lnTo>
                  <a:pt x="21340" y="2451100"/>
                </a:lnTo>
                <a:lnTo>
                  <a:pt x="31664" y="2451100"/>
                </a:lnTo>
                <a:lnTo>
                  <a:pt x="27107" y="2463800"/>
                </a:lnTo>
                <a:lnTo>
                  <a:pt x="33005" y="2463800"/>
                </a:lnTo>
                <a:lnTo>
                  <a:pt x="50338" y="2451100"/>
                </a:lnTo>
                <a:lnTo>
                  <a:pt x="70245" y="2438400"/>
                </a:lnTo>
                <a:lnTo>
                  <a:pt x="87051" y="2425700"/>
                </a:lnTo>
                <a:lnTo>
                  <a:pt x="344926" y="2425700"/>
                </a:lnTo>
                <a:lnTo>
                  <a:pt x="337754" y="2413000"/>
                </a:lnTo>
                <a:lnTo>
                  <a:pt x="316783" y="2400300"/>
                </a:lnTo>
                <a:close/>
              </a:path>
              <a:path w="2324734" h="2501900">
                <a:moveTo>
                  <a:pt x="280134" y="2451100"/>
                </a:moveTo>
                <a:lnTo>
                  <a:pt x="228474" y="2451100"/>
                </a:lnTo>
                <a:lnTo>
                  <a:pt x="220880" y="2463800"/>
                </a:lnTo>
                <a:lnTo>
                  <a:pt x="257706" y="2463800"/>
                </a:lnTo>
                <a:lnTo>
                  <a:pt x="280134" y="2451100"/>
                </a:lnTo>
                <a:close/>
              </a:path>
              <a:path w="2324734" h="2501900">
                <a:moveTo>
                  <a:pt x="570650" y="2438400"/>
                </a:moveTo>
                <a:lnTo>
                  <a:pt x="449095" y="2438400"/>
                </a:lnTo>
                <a:lnTo>
                  <a:pt x="443126" y="2451100"/>
                </a:lnTo>
                <a:lnTo>
                  <a:pt x="437424" y="2451100"/>
                </a:lnTo>
                <a:lnTo>
                  <a:pt x="439525" y="2463800"/>
                </a:lnTo>
                <a:lnTo>
                  <a:pt x="585402" y="2463800"/>
                </a:lnTo>
                <a:lnTo>
                  <a:pt x="576856" y="2451100"/>
                </a:lnTo>
                <a:lnTo>
                  <a:pt x="570650" y="2438400"/>
                </a:lnTo>
                <a:close/>
              </a:path>
              <a:path w="2324734" h="2501900">
                <a:moveTo>
                  <a:pt x="802359" y="2438400"/>
                </a:moveTo>
                <a:lnTo>
                  <a:pt x="672368" y="2438400"/>
                </a:lnTo>
                <a:lnTo>
                  <a:pt x="670977" y="2451100"/>
                </a:lnTo>
                <a:lnTo>
                  <a:pt x="659448" y="2463800"/>
                </a:lnTo>
                <a:lnTo>
                  <a:pt x="838187" y="2463800"/>
                </a:lnTo>
                <a:lnTo>
                  <a:pt x="839214" y="2451100"/>
                </a:lnTo>
                <a:lnTo>
                  <a:pt x="800106" y="2451100"/>
                </a:lnTo>
                <a:lnTo>
                  <a:pt x="802359" y="2438400"/>
                </a:lnTo>
                <a:close/>
              </a:path>
              <a:path w="2324734" h="2501900">
                <a:moveTo>
                  <a:pt x="1077720" y="2451100"/>
                </a:moveTo>
                <a:lnTo>
                  <a:pt x="889316" y="2451100"/>
                </a:lnTo>
                <a:lnTo>
                  <a:pt x="873245" y="2463800"/>
                </a:lnTo>
                <a:lnTo>
                  <a:pt x="1066312" y="2463800"/>
                </a:lnTo>
                <a:lnTo>
                  <a:pt x="1077720" y="2451100"/>
                </a:lnTo>
                <a:close/>
              </a:path>
              <a:path w="2324734" h="2501900">
                <a:moveTo>
                  <a:pt x="1322162" y="2438400"/>
                </a:moveTo>
                <a:lnTo>
                  <a:pt x="871967" y="2438400"/>
                </a:lnTo>
                <a:lnTo>
                  <a:pt x="892371" y="2451100"/>
                </a:lnTo>
                <a:lnTo>
                  <a:pt x="1077720" y="2451100"/>
                </a:lnTo>
                <a:lnTo>
                  <a:pt x="1081385" y="2463800"/>
                </a:lnTo>
                <a:lnTo>
                  <a:pt x="1307349" y="2463800"/>
                </a:lnTo>
                <a:lnTo>
                  <a:pt x="1306606" y="2451100"/>
                </a:lnTo>
                <a:lnTo>
                  <a:pt x="1322162" y="2438400"/>
                </a:lnTo>
                <a:close/>
              </a:path>
              <a:path w="2324734" h="2501900">
                <a:moveTo>
                  <a:pt x="1352992" y="2451100"/>
                </a:moveTo>
                <a:lnTo>
                  <a:pt x="1334666" y="2451100"/>
                </a:lnTo>
                <a:lnTo>
                  <a:pt x="1335682" y="2463800"/>
                </a:lnTo>
                <a:lnTo>
                  <a:pt x="1351468" y="2463800"/>
                </a:lnTo>
                <a:lnTo>
                  <a:pt x="1352992" y="2451100"/>
                </a:lnTo>
                <a:close/>
              </a:path>
              <a:path w="2324734" h="2501900">
                <a:moveTo>
                  <a:pt x="2194363" y="2451100"/>
                </a:moveTo>
                <a:lnTo>
                  <a:pt x="2072374" y="2451100"/>
                </a:lnTo>
                <a:lnTo>
                  <a:pt x="2115071" y="2463800"/>
                </a:lnTo>
                <a:lnTo>
                  <a:pt x="2195458" y="2463800"/>
                </a:lnTo>
                <a:lnTo>
                  <a:pt x="2194363" y="2451100"/>
                </a:lnTo>
                <a:close/>
              </a:path>
              <a:path w="2324734" h="2501900">
                <a:moveTo>
                  <a:pt x="2272958" y="2362200"/>
                </a:moveTo>
                <a:lnTo>
                  <a:pt x="2236711" y="2362200"/>
                </a:lnTo>
                <a:lnTo>
                  <a:pt x="2241970" y="2374900"/>
                </a:lnTo>
                <a:lnTo>
                  <a:pt x="2244863" y="2387600"/>
                </a:lnTo>
                <a:lnTo>
                  <a:pt x="2240900" y="2400300"/>
                </a:lnTo>
                <a:lnTo>
                  <a:pt x="2223892" y="2400300"/>
                </a:lnTo>
                <a:lnTo>
                  <a:pt x="2224644" y="2413000"/>
                </a:lnTo>
                <a:lnTo>
                  <a:pt x="2229997" y="2413000"/>
                </a:lnTo>
                <a:lnTo>
                  <a:pt x="2237102" y="2425700"/>
                </a:lnTo>
                <a:lnTo>
                  <a:pt x="2268624" y="2425700"/>
                </a:lnTo>
                <a:lnTo>
                  <a:pt x="2276159" y="2438400"/>
                </a:lnTo>
                <a:lnTo>
                  <a:pt x="2286631" y="2451100"/>
                </a:lnTo>
                <a:lnTo>
                  <a:pt x="2295844" y="2463800"/>
                </a:lnTo>
                <a:lnTo>
                  <a:pt x="2299600" y="2463800"/>
                </a:lnTo>
                <a:lnTo>
                  <a:pt x="2299362" y="2451100"/>
                </a:lnTo>
                <a:lnTo>
                  <a:pt x="2299557" y="2451100"/>
                </a:lnTo>
                <a:lnTo>
                  <a:pt x="2300059" y="2438400"/>
                </a:lnTo>
                <a:lnTo>
                  <a:pt x="2300743" y="2438400"/>
                </a:lnTo>
                <a:lnTo>
                  <a:pt x="2292934" y="2400300"/>
                </a:lnTo>
                <a:lnTo>
                  <a:pt x="2276719" y="2374900"/>
                </a:lnTo>
                <a:lnTo>
                  <a:pt x="2272958" y="2362200"/>
                </a:lnTo>
                <a:close/>
              </a:path>
              <a:path w="2324734" h="2501900">
                <a:moveTo>
                  <a:pt x="12203" y="2438400"/>
                </a:moveTo>
                <a:lnTo>
                  <a:pt x="4649" y="2438400"/>
                </a:lnTo>
                <a:lnTo>
                  <a:pt x="4570" y="2451100"/>
                </a:lnTo>
                <a:lnTo>
                  <a:pt x="10069" y="2451100"/>
                </a:lnTo>
                <a:lnTo>
                  <a:pt x="12203" y="2438400"/>
                </a:lnTo>
                <a:close/>
              </a:path>
              <a:path w="2324734" h="2501900">
                <a:moveTo>
                  <a:pt x="482292" y="2413000"/>
                </a:moveTo>
                <a:lnTo>
                  <a:pt x="407592" y="2413000"/>
                </a:lnTo>
                <a:lnTo>
                  <a:pt x="406169" y="2425700"/>
                </a:lnTo>
                <a:lnTo>
                  <a:pt x="392927" y="2438400"/>
                </a:lnTo>
                <a:lnTo>
                  <a:pt x="385270" y="2451100"/>
                </a:lnTo>
                <a:lnTo>
                  <a:pt x="443126" y="2451100"/>
                </a:lnTo>
                <a:lnTo>
                  <a:pt x="441590" y="2438400"/>
                </a:lnTo>
                <a:lnTo>
                  <a:pt x="442225" y="2438400"/>
                </a:lnTo>
                <a:lnTo>
                  <a:pt x="443355" y="2425700"/>
                </a:lnTo>
                <a:lnTo>
                  <a:pt x="485862" y="2425700"/>
                </a:lnTo>
                <a:lnTo>
                  <a:pt x="482292" y="2413000"/>
                </a:lnTo>
                <a:close/>
              </a:path>
              <a:path w="2324734" h="2501900">
                <a:moveTo>
                  <a:pt x="652405" y="2438400"/>
                </a:moveTo>
                <a:lnTo>
                  <a:pt x="595690" y="2438400"/>
                </a:lnTo>
                <a:lnTo>
                  <a:pt x="608752" y="2451100"/>
                </a:lnTo>
                <a:lnTo>
                  <a:pt x="629377" y="2451100"/>
                </a:lnTo>
                <a:lnTo>
                  <a:pt x="652405" y="2438400"/>
                </a:lnTo>
                <a:close/>
              </a:path>
              <a:path w="2324734" h="2501900">
                <a:moveTo>
                  <a:pt x="850411" y="2438400"/>
                </a:moveTo>
                <a:lnTo>
                  <a:pt x="830978" y="2438400"/>
                </a:lnTo>
                <a:lnTo>
                  <a:pt x="818222" y="2451100"/>
                </a:lnTo>
                <a:lnTo>
                  <a:pt x="839214" y="2451100"/>
                </a:lnTo>
                <a:lnTo>
                  <a:pt x="850411" y="2438400"/>
                </a:lnTo>
                <a:close/>
              </a:path>
              <a:path w="2324734" h="2501900">
                <a:moveTo>
                  <a:pt x="1535288" y="2349500"/>
                </a:moveTo>
                <a:lnTo>
                  <a:pt x="1412435" y="2349500"/>
                </a:lnTo>
                <a:lnTo>
                  <a:pt x="1421344" y="2362200"/>
                </a:lnTo>
                <a:lnTo>
                  <a:pt x="1428055" y="2374900"/>
                </a:lnTo>
                <a:lnTo>
                  <a:pt x="1426217" y="2387600"/>
                </a:lnTo>
                <a:lnTo>
                  <a:pt x="1419194" y="2400300"/>
                </a:lnTo>
                <a:lnTo>
                  <a:pt x="1414789" y="2406621"/>
                </a:lnTo>
                <a:lnTo>
                  <a:pt x="1419338" y="2413000"/>
                </a:lnTo>
                <a:lnTo>
                  <a:pt x="1430158" y="2425700"/>
                </a:lnTo>
                <a:lnTo>
                  <a:pt x="1438017" y="2438400"/>
                </a:lnTo>
                <a:lnTo>
                  <a:pt x="1445352" y="2451100"/>
                </a:lnTo>
                <a:lnTo>
                  <a:pt x="1747855" y="2451100"/>
                </a:lnTo>
                <a:lnTo>
                  <a:pt x="1739547" y="2438400"/>
                </a:lnTo>
                <a:lnTo>
                  <a:pt x="1708650" y="2438400"/>
                </a:lnTo>
                <a:lnTo>
                  <a:pt x="1695099" y="2425700"/>
                </a:lnTo>
                <a:lnTo>
                  <a:pt x="1671470" y="2425700"/>
                </a:lnTo>
                <a:lnTo>
                  <a:pt x="1669827" y="2413000"/>
                </a:lnTo>
                <a:lnTo>
                  <a:pt x="1609702" y="2413000"/>
                </a:lnTo>
                <a:lnTo>
                  <a:pt x="1611336" y="2400300"/>
                </a:lnTo>
                <a:lnTo>
                  <a:pt x="1922429" y="2400300"/>
                </a:lnTo>
                <a:lnTo>
                  <a:pt x="1917812" y="2387600"/>
                </a:lnTo>
                <a:lnTo>
                  <a:pt x="2173015" y="2387600"/>
                </a:lnTo>
                <a:lnTo>
                  <a:pt x="2164522" y="2374900"/>
                </a:lnTo>
                <a:lnTo>
                  <a:pt x="1536903" y="2374900"/>
                </a:lnTo>
                <a:lnTo>
                  <a:pt x="1532256" y="2362200"/>
                </a:lnTo>
                <a:lnTo>
                  <a:pt x="1530767" y="2362200"/>
                </a:lnTo>
                <a:lnTo>
                  <a:pt x="1535288" y="2349500"/>
                </a:lnTo>
                <a:close/>
              </a:path>
              <a:path w="2324734" h="2501900">
                <a:moveTo>
                  <a:pt x="1973272" y="2438400"/>
                </a:moveTo>
                <a:lnTo>
                  <a:pt x="1810281" y="2438400"/>
                </a:lnTo>
                <a:lnTo>
                  <a:pt x="1815489" y="2451100"/>
                </a:lnTo>
                <a:lnTo>
                  <a:pt x="1971543" y="2451100"/>
                </a:lnTo>
                <a:lnTo>
                  <a:pt x="1973272" y="2438400"/>
                </a:lnTo>
                <a:close/>
              </a:path>
              <a:path w="2324734" h="2501900">
                <a:moveTo>
                  <a:pt x="357655" y="2425700"/>
                </a:moveTo>
                <a:lnTo>
                  <a:pt x="346619" y="2425700"/>
                </a:lnTo>
                <a:lnTo>
                  <a:pt x="350239" y="2438400"/>
                </a:lnTo>
                <a:lnTo>
                  <a:pt x="357655" y="2425700"/>
                </a:lnTo>
                <a:close/>
              </a:path>
              <a:path w="2324734" h="2501900">
                <a:moveTo>
                  <a:pt x="385621" y="2425700"/>
                </a:moveTo>
                <a:lnTo>
                  <a:pt x="377848" y="2425700"/>
                </a:lnTo>
                <a:lnTo>
                  <a:pt x="372692" y="2438400"/>
                </a:lnTo>
                <a:lnTo>
                  <a:pt x="380617" y="2438400"/>
                </a:lnTo>
                <a:lnTo>
                  <a:pt x="385621" y="2425700"/>
                </a:lnTo>
                <a:close/>
              </a:path>
              <a:path w="2324734" h="2501900">
                <a:moveTo>
                  <a:pt x="1378279" y="2413000"/>
                </a:moveTo>
                <a:lnTo>
                  <a:pt x="497444" y="2413000"/>
                </a:lnTo>
                <a:lnTo>
                  <a:pt x="492860" y="2425700"/>
                </a:lnTo>
                <a:lnTo>
                  <a:pt x="443355" y="2425700"/>
                </a:lnTo>
                <a:lnTo>
                  <a:pt x="455306" y="2438400"/>
                </a:lnTo>
                <a:lnTo>
                  <a:pt x="1389942" y="2438400"/>
                </a:lnTo>
                <a:lnTo>
                  <a:pt x="1380767" y="2425700"/>
                </a:lnTo>
                <a:lnTo>
                  <a:pt x="1378279" y="2413000"/>
                </a:lnTo>
                <a:close/>
              </a:path>
              <a:path w="2324734" h="2501900">
                <a:moveTo>
                  <a:pt x="2217804" y="2425700"/>
                </a:moveTo>
                <a:lnTo>
                  <a:pt x="1752317" y="2425700"/>
                </a:lnTo>
                <a:lnTo>
                  <a:pt x="1757637" y="2438400"/>
                </a:lnTo>
                <a:lnTo>
                  <a:pt x="2229629" y="2438400"/>
                </a:lnTo>
                <a:lnTo>
                  <a:pt x="2217804" y="2425700"/>
                </a:lnTo>
                <a:close/>
              </a:path>
              <a:path w="2324734" h="2501900">
                <a:moveTo>
                  <a:pt x="1813382" y="2413000"/>
                </a:moveTo>
                <a:lnTo>
                  <a:pt x="1729063" y="2413000"/>
                </a:lnTo>
                <a:lnTo>
                  <a:pt x="1726494" y="2425700"/>
                </a:lnTo>
                <a:lnTo>
                  <a:pt x="1827287" y="2425700"/>
                </a:lnTo>
                <a:lnTo>
                  <a:pt x="1813382" y="2413000"/>
                </a:lnTo>
                <a:close/>
              </a:path>
              <a:path w="2324734" h="2501900">
                <a:moveTo>
                  <a:pt x="2184749" y="2387600"/>
                </a:moveTo>
                <a:lnTo>
                  <a:pt x="1936088" y="2387600"/>
                </a:lnTo>
                <a:lnTo>
                  <a:pt x="1940854" y="2400300"/>
                </a:lnTo>
                <a:lnTo>
                  <a:pt x="1733954" y="2400300"/>
                </a:lnTo>
                <a:lnTo>
                  <a:pt x="1733344" y="2413000"/>
                </a:lnTo>
                <a:lnTo>
                  <a:pt x="1840050" y="2413000"/>
                </a:lnTo>
                <a:lnTo>
                  <a:pt x="1853009" y="2425700"/>
                </a:lnTo>
                <a:lnTo>
                  <a:pt x="2210682" y="2425700"/>
                </a:lnTo>
                <a:lnTo>
                  <a:pt x="2205442" y="2413000"/>
                </a:lnTo>
                <a:lnTo>
                  <a:pt x="2196600" y="2400300"/>
                </a:lnTo>
                <a:lnTo>
                  <a:pt x="2184749" y="2387600"/>
                </a:lnTo>
                <a:close/>
              </a:path>
              <a:path w="2324734" h="2501900">
                <a:moveTo>
                  <a:pt x="988588" y="2387600"/>
                </a:moveTo>
                <a:lnTo>
                  <a:pt x="400200" y="2387600"/>
                </a:lnTo>
                <a:lnTo>
                  <a:pt x="395832" y="2389504"/>
                </a:lnTo>
                <a:lnTo>
                  <a:pt x="386689" y="2400300"/>
                </a:lnTo>
                <a:lnTo>
                  <a:pt x="375688" y="2413000"/>
                </a:lnTo>
                <a:lnTo>
                  <a:pt x="1375536" y="2413000"/>
                </a:lnTo>
                <a:lnTo>
                  <a:pt x="1375054" y="2400300"/>
                </a:lnTo>
                <a:lnTo>
                  <a:pt x="994306" y="2400300"/>
                </a:lnTo>
                <a:lnTo>
                  <a:pt x="988588" y="2387600"/>
                </a:lnTo>
                <a:close/>
              </a:path>
              <a:path w="2324734" h="2501900">
                <a:moveTo>
                  <a:pt x="1387649" y="2336800"/>
                </a:moveTo>
                <a:lnTo>
                  <a:pt x="1090737" y="2336800"/>
                </a:lnTo>
                <a:lnTo>
                  <a:pt x="1095017" y="2349500"/>
                </a:lnTo>
                <a:lnTo>
                  <a:pt x="1347885" y="2349500"/>
                </a:lnTo>
                <a:lnTo>
                  <a:pt x="1347754" y="2362200"/>
                </a:lnTo>
                <a:lnTo>
                  <a:pt x="1125307" y="2362200"/>
                </a:lnTo>
                <a:lnTo>
                  <a:pt x="1128088" y="2374900"/>
                </a:lnTo>
                <a:lnTo>
                  <a:pt x="1126907" y="2374900"/>
                </a:lnTo>
                <a:lnTo>
                  <a:pt x="1123072" y="2387600"/>
                </a:lnTo>
                <a:lnTo>
                  <a:pt x="1002725" y="2387600"/>
                </a:lnTo>
                <a:lnTo>
                  <a:pt x="1002355" y="2400300"/>
                </a:lnTo>
                <a:lnTo>
                  <a:pt x="1387591" y="2400300"/>
                </a:lnTo>
                <a:lnTo>
                  <a:pt x="1393726" y="2413000"/>
                </a:lnTo>
                <a:lnTo>
                  <a:pt x="1410346" y="2413000"/>
                </a:lnTo>
                <a:lnTo>
                  <a:pt x="1414789" y="2406621"/>
                </a:lnTo>
                <a:lnTo>
                  <a:pt x="1410282" y="2400300"/>
                </a:lnTo>
                <a:lnTo>
                  <a:pt x="1403208" y="2387600"/>
                </a:lnTo>
                <a:lnTo>
                  <a:pt x="1398331" y="2374900"/>
                </a:lnTo>
                <a:lnTo>
                  <a:pt x="1396332" y="2362200"/>
                </a:lnTo>
                <a:lnTo>
                  <a:pt x="1394747" y="2349500"/>
                </a:lnTo>
                <a:lnTo>
                  <a:pt x="1394478" y="2344577"/>
                </a:lnTo>
                <a:lnTo>
                  <a:pt x="1387649" y="2336800"/>
                </a:lnTo>
                <a:close/>
              </a:path>
              <a:path w="2324734" h="2501900">
                <a:moveTo>
                  <a:pt x="1691754" y="2400300"/>
                </a:moveTo>
                <a:lnTo>
                  <a:pt x="1619692" y="2400300"/>
                </a:lnTo>
                <a:lnTo>
                  <a:pt x="1622880" y="2413000"/>
                </a:lnTo>
                <a:lnTo>
                  <a:pt x="1669827" y="2413000"/>
                </a:lnTo>
                <a:lnTo>
                  <a:pt x="1691754" y="2400300"/>
                </a:lnTo>
                <a:close/>
              </a:path>
              <a:path w="2324734" h="2501900">
                <a:moveTo>
                  <a:pt x="1394478" y="2344577"/>
                </a:moveTo>
                <a:lnTo>
                  <a:pt x="1403208" y="2387600"/>
                </a:lnTo>
                <a:lnTo>
                  <a:pt x="1414789" y="2406621"/>
                </a:lnTo>
                <a:lnTo>
                  <a:pt x="1419194" y="2400300"/>
                </a:lnTo>
                <a:lnTo>
                  <a:pt x="1426217" y="2387600"/>
                </a:lnTo>
                <a:lnTo>
                  <a:pt x="1428055" y="2374900"/>
                </a:lnTo>
                <a:lnTo>
                  <a:pt x="1421344" y="2362200"/>
                </a:lnTo>
                <a:lnTo>
                  <a:pt x="1412435" y="2349500"/>
                </a:lnTo>
                <a:lnTo>
                  <a:pt x="1398800" y="2349500"/>
                </a:lnTo>
                <a:lnTo>
                  <a:pt x="1394478" y="2344577"/>
                </a:lnTo>
                <a:close/>
              </a:path>
              <a:path w="2324734" h="2501900">
                <a:moveTo>
                  <a:pt x="34814" y="2298700"/>
                </a:moveTo>
                <a:lnTo>
                  <a:pt x="28751" y="2298700"/>
                </a:lnTo>
                <a:lnTo>
                  <a:pt x="18617" y="2324100"/>
                </a:lnTo>
                <a:lnTo>
                  <a:pt x="15748" y="2349500"/>
                </a:lnTo>
                <a:lnTo>
                  <a:pt x="17948" y="2387600"/>
                </a:lnTo>
                <a:lnTo>
                  <a:pt x="23023" y="2400300"/>
                </a:lnTo>
                <a:lnTo>
                  <a:pt x="25779" y="2387600"/>
                </a:lnTo>
                <a:lnTo>
                  <a:pt x="45326" y="2362200"/>
                </a:lnTo>
                <a:lnTo>
                  <a:pt x="442958" y="2362200"/>
                </a:lnTo>
                <a:lnTo>
                  <a:pt x="450576" y="2349500"/>
                </a:lnTo>
                <a:lnTo>
                  <a:pt x="698219" y="2349500"/>
                </a:lnTo>
                <a:lnTo>
                  <a:pt x="701118" y="2336800"/>
                </a:lnTo>
                <a:lnTo>
                  <a:pt x="620942" y="2336800"/>
                </a:lnTo>
                <a:lnTo>
                  <a:pt x="628964" y="2324100"/>
                </a:lnTo>
                <a:lnTo>
                  <a:pt x="271711" y="2324100"/>
                </a:lnTo>
                <a:lnTo>
                  <a:pt x="284591" y="2311400"/>
                </a:lnTo>
                <a:lnTo>
                  <a:pt x="39492" y="2311400"/>
                </a:lnTo>
                <a:lnTo>
                  <a:pt x="34814" y="2298700"/>
                </a:lnTo>
                <a:close/>
              </a:path>
              <a:path w="2324734" h="2501900">
                <a:moveTo>
                  <a:pt x="397445" y="2387600"/>
                </a:moveTo>
                <a:lnTo>
                  <a:pt x="54646" y="2387600"/>
                </a:lnTo>
                <a:lnTo>
                  <a:pt x="52304" y="2400300"/>
                </a:lnTo>
                <a:lnTo>
                  <a:pt x="371066" y="2400300"/>
                </a:lnTo>
                <a:lnTo>
                  <a:pt x="395832" y="2389504"/>
                </a:lnTo>
                <a:lnTo>
                  <a:pt x="397445" y="2387600"/>
                </a:lnTo>
                <a:close/>
              </a:path>
              <a:path w="2324734" h="2501900">
                <a:moveTo>
                  <a:pt x="2287141" y="2374900"/>
                </a:moveTo>
                <a:lnTo>
                  <a:pt x="2294355" y="2400300"/>
                </a:lnTo>
                <a:lnTo>
                  <a:pt x="2294355" y="2387600"/>
                </a:lnTo>
                <a:lnTo>
                  <a:pt x="2292221" y="2387600"/>
                </a:lnTo>
                <a:lnTo>
                  <a:pt x="2287141" y="2374900"/>
                </a:lnTo>
                <a:close/>
              </a:path>
              <a:path w="2324734" h="2501900">
                <a:moveTo>
                  <a:pt x="400200" y="2387600"/>
                </a:moveTo>
                <a:lnTo>
                  <a:pt x="397445" y="2387600"/>
                </a:lnTo>
                <a:lnTo>
                  <a:pt x="395832" y="2389504"/>
                </a:lnTo>
                <a:lnTo>
                  <a:pt x="400200" y="2387600"/>
                </a:lnTo>
                <a:close/>
              </a:path>
              <a:path w="2324734" h="2501900">
                <a:moveTo>
                  <a:pt x="435868" y="2362200"/>
                </a:moveTo>
                <a:lnTo>
                  <a:pt x="59865" y="2362200"/>
                </a:lnTo>
                <a:lnTo>
                  <a:pt x="47598" y="2374900"/>
                </a:lnTo>
                <a:lnTo>
                  <a:pt x="43013" y="2387600"/>
                </a:lnTo>
                <a:lnTo>
                  <a:pt x="1123072" y="2387600"/>
                </a:lnTo>
                <a:lnTo>
                  <a:pt x="1117966" y="2374900"/>
                </a:lnTo>
                <a:lnTo>
                  <a:pt x="432103" y="2374900"/>
                </a:lnTo>
                <a:lnTo>
                  <a:pt x="435868" y="2362200"/>
                </a:lnTo>
                <a:close/>
              </a:path>
              <a:path w="2324734" h="2501900">
                <a:moveTo>
                  <a:pt x="2203932" y="2362200"/>
                </a:moveTo>
                <a:lnTo>
                  <a:pt x="2197530" y="2362200"/>
                </a:lnTo>
                <a:lnTo>
                  <a:pt x="2197327" y="2374900"/>
                </a:lnTo>
                <a:lnTo>
                  <a:pt x="2199206" y="2387600"/>
                </a:lnTo>
                <a:lnTo>
                  <a:pt x="2209445" y="2387600"/>
                </a:lnTo>
                <a:lnTo>
                  <a:pt x="2207294" y="2374900"/>
                </a:lnTo>
                <a:lnTo>
                  <a:pt x="2203932" y="2362200"/>
                </a:lnTo>
                <a:close/>
              </a:path>
              <a:path w="2324734" h="2501900">
                <a:moveTo>
                  <a:pt x="563497" y="2362200"/>
                </a:moveTo>
                <a:lnTo>
                  <a:pt x="449659" y="2362200"/>
                </a:lnTo>
                <a:lnTo>
                  <a:pt x="437345" y="2374900"/>
                </a:lnTo>
                <a:lnTo>
                  <a:pt x="570152" y="2374900"/>
                </a:lnTo>
                <a:lnTo>
                  <a:pt x="563497" y="2362200"/>
                </a:lnTo>
                <a:close/>
              </a:path>
              <a:path w="2324734" h="2501900">
                <a:moveTo>
                  <a:pt x="806118" y="2362200"/>
                </a:moveTo>
                <a:lnTo>
                  <a:pt x="574267" y="2362200"/>
                </a:lnTo>
                <a:lnTo>
                  <a:pt x="570152" y="2374900"/>
                </a:lnTo>
                <a:lnTo>
                  <a:pt x="809928" y="2374900"/>
                </a:lnTo>
                <a:lnTo>
                  <a:pt x="806118" y="2362200"/>
                </a:lnTo>
                <a:close/>
              </a:path>
              <a:path w="2324734" h="2501900">
                <a:moveTo>
                  <a:pt x="1077994" y="2349500"/>
                </a:moveTo>
                <a:lnTo>
                  <a:pt x="809763" y="2349500"/>
                </a:lnTo>
                <a:lnTo>
                  <a:pt x="812087" y="2362200"/>
                </a:lnTo>
                <a:lnTo>
                  <a:pt x="809928" y="2374900"/>
                </a:lnTo>
                <a:lnTo>
                  <a:pt x="1074898" y="2374900"/>
                </a:lnTo>
                <a:lnTo>
                  <a:pt x="1072119" y="2362200"/>
                </a:lnTo>
                <a:lnTo>
                  <a:pt x="1077994" y="2349500"/>
                </a:lnTo>
                <a:close/>
              </a:path>
              <a:path w="2324734" h="2501900">
                <a:moveTo>
                  <a:pt x="2189981" y="2349500"/>
                </a:moveTo>
                <a:lnTo>
                  <a:pt x="2062521" y="2349500"/>
                </a:lnTo>
                <a:lnTo>
                  <a:pt x="2073318" y="2362200"/>
                </a:lnTo>
                <a:lnTo>
                  <a:pt x="1540775" y="2362200"/>
                </a:lnTo>
                <a:lnTo>
                  <a:pt x="1536903" y="2374900"/>
                </a:lnTo>
                <a:lnTo>
                  <a:pt x="2189541" y="2374900"/>
                </a:lnTo>
                <a:lnTo>
                  <a:pt x="2189430" y="2362200"/>
                </a:lnTo>
                <a:lnTo>
                  <a:pt x="2189981" y="2349500"/>
                </a:lnTo>
                <a:close/>
              </a:path>
              <a:path w="2324734" h="2501900">
                <a:moveTo>
                  <a:pt x="2278025" y="2273300"/>
                </a:moveTo>
                <a:lnTo>
                  <a:pt x="2255188" y="2273300"/>
                </a:lnTo>
                <a:lnTo>
                  <a:pt x="2264205" y="2286000"/>
                </a:lnTo>
                <a:lnTo>
                  <a:pt x="2260433" y="2286000"/>
                </a:lnTo>
                <a:lnTo>
                  <a:pt x="2260928" y="2298700"/>
                </a:lnTo>
                <a:lnTo>
                  <a:pt x="2264090" y="2298700"/>
                </a:lnTo>
                <a:lnTo>
                  <a:pt x="2269632" y="2311400"/>
                </a:lnTo>
                <a:lnTo>
                  <a:pt x="2272010" y="2324100"/>
                </a:lnTo>
                <a:lnTo>
                  <a:pt x="1995485" y="2324100"/>
                </a:lnTo>
                <a:lnTo>
                  <a:pt x="1995079" y="2336800"/>
                </a:lnTo>
                <a:lnTo>
                  <a:pt x="2193250" y="2336800"/>
                </a:lnTo>
                <a:lnTo>
                  <a:pt x="2199502" y="2349500"/>
                </a:lnTo>
                <a:lnTo>
                  <a:pt x="2212808" y="2374900"/>
                </a:lnTo>
                <a:lnTo>
                  <a:pt x="2223895" y="2374900"/>
                </a:lnTo>
                <a:lnTo>
                  <a:pt x="2224873" y="2362200"/>
                </a:lnTo>
                <a:lnTo>
                  <a:pt x="2272958" y="2362200"/>
                </a:lnTo>
                <a:lnTo>
                  <a:pt x="2269198" y="2349500"/>
                </a:lnTo>
                <a:lnTo>
                  <a:pt x="2287471" y="2349500"/>
                </a:lnTo>
                <a:lnTo>
                  <a:pt x="2301573" y="2336800"/>
                </a:lnTo>
                <a:lnTo>
                  <a:pt x="2295337" y="2311400"/>
                </a:lnTo>
                <a:lnTo>
                  <a:pt x="2281851" y="2286000"/>
                </a:lnTo>
                <a:lnTo>
                  <a:pt x="2278025" y="2273300"/>
                </a:lnTo>
                <a:close/>
              </a:path>
              <a:path w="2324734" h="2501900">
                <a:moveTo>
                  <a:pt x="668272" y="2349500"/>
                </a:moveTo>
                <a:lnTo>
                  <a:pt x="455928" y="2349500"/>
                </a:lnTo>
                <a:lnTo>
                  <a:pt x="459151" y="2362200"/>
                </a:lnTo>
                <a:lnTo>
                  <a:pt x="675976" y="2362200"/>
                </a:lnTo>
                <a:lnTo>
                  <a:pt x="668272" y="2349500"/>
                </a:lnTo>
                <a:close/>
              </a:path>
              <a:path w="2324734" h="2501900">
                <a:moveTo>
                  <a:pt x="804175" y="2311400"/>
                </a:moveTo>
                <a:lnTo>
                  <a:pt x="734727" y="2311400"/>
                </a:lnTo>
                <a:lnTo>
                  <a:pt x="741399" y="2324100"/>
                </a:lnTo>
                <a:lnTo>
                  <a:pt x="727879" y="2349500"/>
                </a:lnTo>
                <a:lnTo>
                  <a:pt x="700959" y="2362200"/>
                </a:lnTo>
                <a:lnTo>
                  <a:pt x="800784" y="2362200"/>
                </a:lnTo>
                <a:lnTo>
                  <a:pt x="807324" y="2349500"/>
                </a:lnTo>
                <a:lnTo>
                  <a:pt x="1077994" y="2349500"/>
                </a:lnTo>
                <a:lnTo>
                  <a:pt x="1084306" y="2336800"/>
                </a:lnTo>
                <a:lnTo>
                  <a:pt x="1387649" y="2336800"/>
                </a:lnTo>
                <a:lnTo>
                  <a:pt x="1386190" y="2324100"/>
                </a:lnTo>
                <a:lnTo>
                  <a:pt x="816000" y="2324100"/>
                </a:lnTo>
                <a:lnTo>
                  <a:pt x="804175" y="2311400"/>
                </a:lnTo>
                <a:close/>
              </a:path>
              <a:path w="2324734" h="2501900">
                <a:moveTo>
                  <a:pt x="1327030" y="2349500"/>
                </a:moveTo>
                <a:lnTo>
                  <a:pt x="1141753" y="2349500"/>
                </a:lnTo>
                <a:lnTo>
                  <a:pt x="1145704" y="2362200"/>
                </a:lnTo>
                <a:lnTo>
                  <a:pt x="1331939" y="2362200"/>
                </a:lnTo>
                <a:lnTo>
                  <a:pt x="1327030" y="2349500"/>
                </a:lnTo>
                <a:close/>
              </a:path>
              <a:path w="2324734" h="2501900">
                <a:moveTo>
                  <a:pt x="1842344" y="2349500"/>
                </a:moveTo>
                <a:lnTo>
                  <a:pt x="1539381" y="2349500"/>
                </a:lnTo>
                <a:lnTo>
                  <a:pt x="1541668" y="2362200"/>
                </a:lnTo>
                <a:lnTo>
                  <a:pt x="1853753" y="2362200"/>
                </a:lnTo>
                <a:lnTo>
                  <a:pt x="1842344" y="2349500"/>
                </a:lnTo>
                <a:close/>
              </a:path>
              <a:path w="2324734" h="2501900">
                <a:moveTo>
                  <a:pt x="2021035" y="2336800"/>
                </a:moveTo>
                <a:lnTo>
                  <a:pt x="1850985" y="2336800"/>
                </a:lnTo>
                <a:lnTo>
                  <a:pt x="1857999" y="2349500"/>
                </a:lnTo>
                <a:lnTo>
                  <a:pt x="1861642" y="2349500"/>
                </a:lnTo>
                <a:lnTo>
                  <a:pt x="1860649" y="2362200"/>
                </a:lnTo>
                <a:lnTo>
                  <a:pt x="2041015" y="2362200"/>
                </a:lnTo>
                <a:lnTo>
                  <a:pt x="2016606" y="2349500"/>
                </a:lnTo>
                <a:lnTo>
                  <a:pt x="2021035" y="2336800"/>
                </a:lnTo>
                <a:close/>
              </a:path>
              <a:path w="2324734" h="2501900">
                <a:moveTo>
                  <a:pt x="1707963" y="2336800"/>
                </a:moveTo>
                <a:lnTo>
                  <a:pt x="1394052" y="2336800"/>
                </a:lnTo>
                <a:lnTo>
                  <a:pt x="1394478" y="2344577"/>
                </a:lnTo>
                <a:lnTo>
                  <a:pt x="1398800" y="2349500"/>
                </a:lnTo>
                <a:lnTo>
                  <a:pt x="1713152" y="2349500"/>
                </a:lnTo>
                <a:lnTo>
                  <a:pt x="1707963" y="2336800"/>
                </a:lnTo>
                <a:close/>
              </a:path>
              <a:path w="2324734" h="2501900">
                <a:moveTo>
                  <a:pt x="1737410" y="2336800"/>
                </a:moveTo>
                <a:lnTo>
                  <a:pt x="1715222" y="2336800"/>
                </a:lnTo>
                <a:lnTo>
                  <a:pt x="1721026" y="2349500"/>
                </a:lnTo>
                <a:lnTo>
                  <a:pt x="1735440" y="2349500"/>
                </a:lnTo>
                <a:lnTo>
                  <a:pt x="1737410" y="2336800"/>
                </a:lnTo>
                <a:close/>
              </a:path>
              <a:path w="2324734" h="2501900">
                <a:moveTo>
                  <a:pt x="1796747" y="2336800"/>
                </a:moveTo>
                <a:lnTo>
                  <a:pt x="1785948" y="2336800"/>
                </a:lnTo>
                <a:lnTo>
                  <a:pt x="1769441" y="2349500"/>
                </a:lnTo>
                <a:lnTo>
                  <a:pt x="1799645" y="2349500"/>
                </a:lnTo>
                <a:lnTo>
                  <a:pt x="1796747" y="2336800"/>
                </a:lnTo>
                <a:close/>
              </a:path>
              <a:path w="2324734" h="2501900">
                <a:moveTo>
                  <a:pt x="1835872" y="2311400"/>
                </a:moveTo>
                <a:lnTo>
                  <a:pt x="1806518" y="2311400"/>
                </a:lnTo>
                <a:lnTo>
                  <a:pt x="1810889" y="2336800"/>
                </a:lnTo>
                <a:lnTo>
                  <a:pt x="1819621" y="2349500"/>
                </a:lnTo>
                <a:lnTo>
                  <a:pt x="1839234" y="2349500"/>
                </a:lnTo>
                <a:lnTo>
                  <a:pt x="1842691" y="2336800"/>
                </a:lnTo>
                <a:lnTo>
                  <a:pt x="1829103" y="2336800"/>
                </a:lnTo>
                <a:lnTo>
                  <a:pt x="1835872" y="2311400"/>
                </a:lnTo>
                <a:close/>
              </a:path>
              <a:path w="2324734" h="2501900">
                <a:moveTo>
                  <a:pt x="2193250" y="2336800"/>
                </a:moveTo>
                <a:lnTo>
                  <a:pt x="2034017" y="2336800"/>
                </a:lnTo>
                <a:lnTo>
                  <a:pt x="2037268" y="2349500"/>
                </a:lnTo>
                <a:lnTo>
                  <a:pt x="2191240" y="2349500"/>
                </a:lnTo>
                <a:lnTo>
                  <a:pt x="2193250" y="2336800"/>
                </a:lnTo>
                <a:close/>
              </a:path>
              <a:path w="2324734" h="2501900">
                <a:moveTo>
                  <a:pt x="734727" y="2311400"/>
                </a:moveTo>
                <a:lnTo>
                  <a:pt x="662594" y="2311400"/>
                </a:lnTo>
                <a:lnTo>
                  <a:pt x="653710" y="2324100"/>
                </a:lnTo>
                <a:lnTo>
                  <a:pt x="638041" y="2336800"/>
                </a:lnTo>
                <a:lnTo>
                  <a:pt x="701118" y="2336800"/>
                </a:lnTo>
                <a:lnTo>
                  <a:pt x="717294" y="2324100"/>
                </a:lnTo>
                <a:lnTo>
                  <a:pt x="734727" y="2311400"/>
                </a:lnTo>
                <a:close/>
              </a:path>
              <a:path w="2324734" h="2501900">
                <a:moveTo>
                  <a:pt x="1709627" y="2311400"/>
                </a:moveTo>
                <a:lnTo>
                  <a:pt x="1605367" y="2311400"/>
                </a:lnTo>
                <a:lnTo>
                  <a:pt x="1601492" y="2324100"/>
                </a:lnTo>
                <a:lnTo>
                  <a:pt x="1397919" y="2324100"/>
                </a:lnTo>
                <a:lnTo>
                  <a:pt x="1394725" y="2336800"/>
                </a:lnTo>
                <a:lnTo>
                  <a:pt x="1727735" y="2336800"/>
                </a:lnTo>
                <a:lnTo>
                  <a:pt x="1715971" y="2324100"/>
                </a:lnTo>
                <a:lnTo>
                  <a:pt x="1709627" y="2311400"/>
                </a:lnTo>
                <a:close/>
              </a:path>
              <a:path w="2324734" h="2501900">
                <a:moveTo>
                  <a:pt x="1917398" y="2298700"/>
                </a:moveTo>
                <a:lnTo>
                  <a:pt x="1840266" y="2298700"/>
                </a:lnTo>
                <a:lnTo>
                  <a:pt x="1855998" y="2311400"/>
                </a:lnTo>
                <a:lnTo>
                  <a:pt x="1850685" y="2324100"/>
                </a:lnTo>
                <a:lnTo>
                  <a:pt x="1837350" y="2336800"/>
                </a:lnTo>
                <a:lnTo>
                  <a:pt x="1883325" y="2336800"/>
                </a:lnTo>
                <a:lnTo>
                  <a:pt x="1881719" y="2324100"/>
                </a:lnTo>
                <a:lnTo>
                  <a:pt x="1919425" y="2324100"/>
                </a:lnTo>
                <a:lnTo>
                  <a:pt x="1916602" y="2311400"/>
                </a:lnTo>
                <a:lnTo>
                  <a:pt x="1917398" y="2298700"/>
                </a:lnTo>
                <a:close/>
              </a:path>
              <a:path w="2324734" h="2501900">
                <a:moveTo>
                  <a:pt x="1980919" y="2324100"/>
                </a:moveTo>
                <a:lnTo>
                  <a:pt x="1885008" y="2324100"/>
                </a:lnTo>
                <a:lnTo>
                  <a:pt x="1893479" y="2336800"/>
                </a:lnTo>
                <a:lnTo>
                  <a:pt x="1994774" y="2336800"/>
                </a:lnTo>
                <a:lnTo>
                  <a:pt x="1980919" y="2324100"/>
                </a:lnTo>
                <a:close/>
              </a:path>
              <a:path w="2324734" h="2501900">
                <a:moveTo>
                  <a:pt x="289025" y="2311400"/>
                </a:moveTo>
                <a:lnTo>
                  <a:pt x="288567" y="2311400"/>
                </a:lnTo>
                <a:lnTo>
                  <a:pt x="275791" y="2324100"/>
                </a:lnTo>
                <a:lnTo>
                  <a:pt x="281519" y="2324100"/>
                </a:lnTo>
                <a:lnTo>
                  <a:pt x="289025" y="2311400"/>
                </a:lnTo>
                <a:close/>
              </a:path>
              <a:path w="2324734" h="2501900">
                <a:moveTo>
                  <a:pt x="476756" y="2260600"/>
                </a:moveTo>
                <a:lnTo>
                  <a:pt x="472285" y="2260600"/>
                </a:lnTo>
                <a:lnTo>
                  <a:pt x="454682" y="2273300"/>
                </a:lnTo>
                <a:lnTo>
                  <a:pt x="435067" y="2273300"/>
                </a:lnTo>
                <a:lnTo>
                  <a:pt x="424559" y="2286000"/>
                </a:lnTo>
                <a:lnTo>
                  <a:pt x="375484" y="2286000"/>
                </a:lnTo>
                <a:lnTo>
                  <a:pt x="350342" y="2311400"/>
                </a:lnTo>
                <a:lnTo>
                  <a:pt x="326936" y="2324100"/>
                </a:lnTo>
                <a:lnTo>
                  <a:pt x="508964" y="2324100"/>
                </a:lnTo>
                <a:lnTo>
                  <a:pt x="512351" y="2311400"/>
                </a:lnTo>
                <a:lnTo>
                  <a:pt x="434097" y="2311400"/>
                </a:lnTo>
                <a:lnTo>
                  <a:pt x="417204" y="2298700"/>
                </a:lnTo>
                <a:lnTo>
                  <a:pt x="430323" y="2298700"/>
                </a:lnTo>
                <a:lnTo>
                  <a:pt x="455994" y="2286000"/>
                </a:lnTo>
                <a:lnTo>
                  <a:pt x="476756" y="2260600"/>
                </a:lnTo>
                <a:close/>
              </a:path>
              <a:path w="2324734" h="2501900">
                <a:moveTo>
                  <a:pt x="581709" y="2286000"/>
                </a:moveTo>
                <a:lnTo>
                  <a:pt x="549567" y="2286000"/>
                </a:lnTo>
                <a:lnTo>
                  <a:pt x="548393" y="2311400"/>
                </a:lnTo>
                <a:lnTo>
                  <a:pt x="536557" y="2324100"/>
                </a:lnTo>
                <a:lnTo>
                  <a:pt x="612433" y="2324100"/>
                </a:lnTo>
                <a:lnTo>
                  <a:pt x="599854" y="2311400"/>
                </a:lnTo>
                <a:lnTo>
                  <a:pt x="599643" y="2311400"/>
                </a:lnTo>
                <a:lnTo>
                  <a:pt x="608367" y="2298700"/>
                </a:lnTo>
                <a:lnTo>
                  <a:pt x="571549" y="2298700"/>
                </a:lnTo>
                <a:lnTo>
                  <a:pt x="581709" y="2286000"/>
                </a:lnTo>
                <a:close/>
              </a:path>
              <a:path w="2324734" h="2501900">
                <a:moveTo>
                  <a:pt x="668028" y="2298700"/>
                </a:moveTo>
                <a:lnTo>
                  <a:pt x="647957" y="2298700"/>
                </a:lnTo>
                <a:lnTo>
                  <a:pt x="632090" y="2311400"/>
                </a:lnTo>
                <a:lnTo>
                  <a:pt x="612433" y="2324100"/>
                </a:lnTo>
                <a:lnTo>
                  <a:pt x="628964" y="2324100"/>
                </a:lnTo>
                <a:lnTo>
                  <a:pt x="642574" y="2311400"/>
                </a:lnTo>
                <a:lnTo>
                  <a:pt x="675930" y="2311400"/>
                </a:lnTo>
                <a:lnTo>
                  <a:pt x="668028" y="2298700"/>
                </a:lnTo>
                <a:close/>
              </a:path>
              <a:path w="2324734" h="2501900">
                <a:moveTo>
                  <a:pt x="890776" y="2286000"/>
                </a:moveTo>
                <a:lnTo>
                  <a:pt x="877162" y="2286000"/>
                </a:lnTo>
                <a:lnTo>
                  <a:pt x="866177" y="2311400"/>
                </a:lnTo>
                <a:lnTo>
                  <a:pt x="854390" y="2311400"/>
                </a:lnTo>
                <a:lnTo>
                  <a:pt x="840518" y="2324100"/>
                </a:lnTo>
                <a:lnTo>
                  <a:pt x="884451" y="2324100"/>
                </a:lnTo>
                <a:lnTo>
                  <a:pt x="880505" y="2311400"/>
                </a:lnTo>
                <a:lnTo>
                  <a:pt x="879065" y="2298700"/>
                </a:lnTo>
                <a:lnTo>
                  <a:pt x="881899" y="2298700"/>
                </a:lnTo>
                <a:lnTo>
                  <a:pt x="890776" y="2286000"/>
                </a:lnTo>
                <a:close/>
              </a:path>
              <a:path w="2324734" h="2501900">
                <a:moveTo>
                  <a:pt x="920777" y="2273300"/>
                </a:moveTo>
                <a:lnTo>
                  <a:pt x="849780" y="2273300"/>
                </a:lnTo>
                <a:lnTo>
                  <a:pt x="861706" y="2286000"/>
                </a:lnTo>
                <a:lnTo>
                  <a:pt x="890776" y="2286000"/>
                </a:lnTo>
                <a:lnTo>
                  <a:pt x="892203" y="2298700"/>
                </a:lnTo>
                <a:lnTo>
                  <a:pt x="895932" y="2298700"/>
                </a:lnTo>
                <a:lnTo>
                  <a:pt x="895069" y="2300988"/>
                </a:lnTo>
                <a:lnTo>
                  <a:pt x="895119" y="2324100"/>
                </a:lnTo>
                <a:lnTo>
                  <a:pt x="936318" y="2324100"/>
                </a:lnTo>
                <a:lnTo>
                  <a:pt x="945051" y="2311400"/>
                </a:lnTo>
                <a:lnTo>
                  <a:pt x="913228" y="2311400"/>
                </a:lnTo>
                <a:lnTo>
                  <a:pt x="910272" y="2298700"/>
                </a:lnTo>
                <a:lnTo>
                  <a:pt x="920777" y="2273300"/>
                </a:lnTo>
                <a:close/>
              </a:path>
              <a:path w="2324734" h="2501900">
                <a:moveTo>
                  <a:pt x="1012651" y="2311400"/>
                </a:moveTo>
                <a:lnTo>
                  <a:pt x="993162" y="2311400"/>
                </a:lnTo>
                <a:lnTo>
                  <a:pt x="992325" y="2324100"/>
                </a:lnTo>
                <a:lnTo>
                  <a:pt x="1007408" y="2324100"/>
                </a:lnTo>
                <a:lnTo>
                  <a:pt x="1012651" y="2311400"/>
                </a:lnTo>
                <a:close/>
              </a:path>
              <a:path w="2324734" h="2501900">
                <a:moveTo>
                  <a:pt x="1046055" y="2298700"/>
                </a:moveTo>
                <a:lnTo>
                  <a:pt x="1039485" y="2311400"/>
                </a:lnTo>
                <a:lnTo>
                  <a:pt x="1034008" y="2324100"/>
                </a:lnTo>
                <a:lnTo>
                  <a:pt x="1077669" y="2324100"/>
                </a:lnTo>
                <a:lnTo>
                  <a:pt x="1080311" y="2311400"/>
                </a:lnTo>
                <a:lnTo>
                  <a:pt x="1053895" y="2311400"/>
                </a:lnTo>
                <a:lnTo>
                  <a:pt x="1046055" y="2298700"/>
                </a:lnTo>
                <a:close/>
              </a:path>
              <a:path w="2324734" h="2501900">
                <a:moveTo>
                  <a:pt x="1113137" y="2298700"/>
                </a:moveTo>
                <a:lnTo>
                  <a:pt x="1048162" y="2298700"/>
                </a:lnTo>
                <a:lnTo>
                  <a:pt x="1053895" y="2311400"/>
                </a:lnTo>
                <a:lnTo>
                  <a:pt x="1088401" y="2311400"/>
                </a:lnTo>
                <a:lnTo>
                  <a:pt x="1077669" y="2324100"/>
                </a:lnTo>
                <a:lnTo>
                  <a:pt x="1117214" y="2324100"/>
                </a:lnTo>
                <a:lnTo>
                  <a:pt x="1113137" y="2298700"/>
                </a:lnTo>
                <a:close/>
              </a:path>
              <a:path w="2324734" h="2501900">
                <a:moveTo>
                  <a:pt x="1176564" y="2273300"/>
                </a:moveTo>
                <a:lnTo>
                  <a:pt x="1162502" y="2273300"/>
                </a:lnTo>
                <a:lnTo>
                  <a:pt x="1159387" y="2286000"/>
                </a:lnTo>
                <a:lnTo>
                  <a:pt x="1157298" y="2298700"/>
                </a:lnTo>
                <a:lnTo>
                  <a:pt x="1155204" y="2298700"/>
                </a:lnTo>
                <a:lnTo>
                  <a:pt x="1150473" y="2311400"/>
                </a:lnTo>
                <a:lnTo>
                  <a:pt x="1146031" y="2324100"/>
                </a:lnTo>
                <a:lnTo>
                  <a:pt x="1191144" y="2324100"/>
                </a:lnTo>
                <a:lnTo>
                  <a:pt x="1178696" y="2311400"/>
                </a:lnTo>
                <a:lnTo>
                  <a:pt x="1172471" y="2298700"/>
                </a:lnTo>
                <a:lnTo>
                  <a:pt x="1171938" y="2286000"/>
                </a:lnTo>
                <a:lnTo>
                  <a:pt x="1176564" y="2273300"/>
                </a:lnTo>
                <a:close/>
              </a:path>
              <a:path w="2324734" h="2501900">
                <a:moveTo>
                  <a:pt x="1219215" y="2311400"/>
                </a:moveTo>
                <a:lnTo>
                  <a:pt x="1205425" y="2311400"/>
                </a:lnTo>
                <a:lnTo>
                  <a:pt x="1207991" y="2324100"/>
                </a:lnTo>
                <a:lnTo>
                  <a:pt x="1213559" y="2324100"/>
                </a:lnTo>
                <a:lnTo>
                  <a:pt x="1219215" y="2311400"/>
                </a:lnTo>
                <a:close/>
              </a:path>
              <a:path w="2324734" h="2501900">
                <a:moveTo>
                  <a:pt x="1280853" y="2273300"/>
                </a:moveTo>
                <a:lnTo>
                  <a:pt x="1269707" y="2273300"/>
                </a:lnTo>
                <a:lnTo>
                  <a:pt x="1250580" y="2286000"/>
                </a:lnTo>
                <a:lnTo>
                  <a:pt x="1246722" y="2311400"/>
                </a:lnTo>
                <a:lnTo>
                  <a:pt x="1230977" y="2324100"/>
                </a:lnTo>
                <a:lnTo>
                  <a:pt x="1273452" y="2324100"/>
                </a:lnTo>
                <a:lnTo>
                  <a:pt x="1270470" y="2311400"/>
                </a:lnTo>
                <a:lnTo>
                  <a:pt x="1272171" y="2298700"/>
                </a:lnTo>
                <a:lnTo>
                  <a:pt x="1277180" y="2286000"/>
                </a:lnTo>
                <a:lnTo>
                  <a:pt x="1295207" y="2286000"/>
                </a:lnTo>
                <a:lnTo>
                  <a:pt x="1280853" y="2273300"/>
                </a:lnTo>
                <a:close/>
              </a:path>
              <a:path w="2324734" h="2501900">
                <a:moveTo>
                  <a:pt x="1408872" y="2311400"/>
                </a:moveTo>
                <a:lnTo>
                  <a:pt x="1316710" y="2311400"/>
                </a:lnTo>
                <a:lnTo>
                  <a:pt x="1313649" y="2324100"/>
                </a:lnTo>
                <a:lnTo>
                  <a:pt x="1407785" y="2324100"/>
                </a:lnTo>
                <a:lnTo>
                  <a:pt x="1408872" y="2311400"/>
                </a:lnTo>
                <a:close/>
              </a:path>
              <a:path w="2324734" h="2501900">
                <a:moveTo>
                  <a:pt x="1492931" y="2298700"/>
                </a:moveTo>
                <a:lnTo>
                  <a:pt x="1402910" y="2298700"/>
                </a:lnTo>
                <a:lnTo>
                  <a:pt x="1408872" y="2311400"/>
                </a:lnTo>
                <a:lnTo>
                  <a:pt x="1407785" y="2324100"/>
                </a:lnTo>
                <a:lnTo>
                  <a:pt x="1415642" y="2324100"/>
                </a:lnTo>
                <a:lnTo>
                  <a:pt x="1411065" y="2311400"/>
                </a:lnTo>
                <a:lnTo>
                  <a:pt x="1493023" y="2311400"/>
                </a:lnTo>
                <a:lnTo>
                  <a:pt x="1492931" y="2298700"/>
                </a:lnTo>
                <a:close/>
              </a:path>
              <a:path w="2324734" h="2501900">
                <a:moveTo>
                  <a:pt x="1442642" y="2311400"/>
                </a:moveTo>
                <a:lnTo>
                  <a:pt x="1411065" y="2311400"/>
                </a:lnTo>
                <a:lnTo>
                  <a:pt x="1415642" y="2324100"/>
                </a:lnTo>
                <a:lnTo>
                  <a:pt x="1447438" y="2324100"/>
                </a:lnTo>
                <a:lnTo>
                  <a:pt x="1442642" y="2311400"/>
                </a:lnTo>
                <a:close/>
              </a:path>
              <a:path w="2324734" h="2501900">
                <a:moveTo>
                  <a:pt x="1493023" y="2311400"/>
                </a:moveTo>
                <a:lnTo>
                  <a:pt x="1466352" y="2311400"/>
                </a:lnTo>
                <a:lnTo>
                  <a:pt x="1457269" y="2324100"/>
                </a:lnTo>
                <a:lnTo>
                  <a:pt x="1510828" y="2324100"/>
                </a:lnTo>
                <a:lnTo>
                  <a:pt x="1493023" y="2311400"/>
                </a:lnTo>
                <a:close/>
              </a:path>
              <a:path w="2324734" h="2501900">
                <a:moveTo>
                  <a:pt x="1563304" y="2286000"/>
                </a:moveTo>
                <a:lnTo>
                  <a:pt x="1494699" y="2286000"/>
                </a:lnTo>
                <a:lnTo>
                  <a:pt x="1485275" y="2298700"/>
                </a:lnTo>
                <a:lnTo>
                  <a:pt x="1519591" y="2298700"/>
                </a:lnTo>
                <a:lnTo>
                  <a:pt x="1529461" y="2311400"/>
                </a:lnTo>
                <a:lnTo>
                  <a:pt x="1530169" y="2311400"/>
                </a:lnTo>
                <a:lnTo>
                  <a:pt x="1523397" y="2324100"/>
                </a:lnTo>
                <a:lnTo>
                  <a:pt x="1560961" y="2324100"/>
                </a:lnTo>
                <a:lnTo>
                  <a:pt x="1557958" y="2311400"/>
                </a:lnTo>
                <a:lnTo>
                  <a:pt x="1561098" y="2298700"/>
                </a:lnTo>
                <a:lnTo>
                  <a:pt x="1563304" y="2286000"/>
                </a:lnTo>
                <a:close/>
              </a:path>
              <a:path w="2324734" h="2501900">
                <a:moveTo>
                  <a:pt x="1588709" y="2311400"/>
                </a:moveTo>
                <a:lnTo>
                  <a:pt x="1577978" y="2311400"/>
                </a:lnTo>
                <a:lnTo>
                  <a:pt x="1586406" y="2324100"/>
                </a:lnTo>
                <a:lnTo>
                  <a:pt x="1589999" y="2324100"/>
                </a:lnTo>
                <a:lnTo>
                  <a:pt x="1588709" y="2311400"/>
                </a:lnTo>
                <a:close/>
              </a:path>
              <a:path w="2324734" h="2501900">
                <a:moveTo>
                  <a:pt x="1736201" y="2311400"/>
                </a:moveTo>
                <a:lnTo>
                  <a:pt x="1723426" y="2311400"/>
                </a:lnTo>
                <a:lnTo>
                  <a:pt x="1731950" y="2324100"/>
                </a:lnTo>
                <a:lnTo>
                  <a:pt x="1736201" y="2311400"/>
                </a:lnTo>
                <a:close/>
              </a:path>
              <a:path w="2324734" h="2501900">
                <a:moveTo>
                  <a:pt x="1774580" y="2311400"/>
                </a:moveTo>
                <a:lnTo>
                  <a:pt x="1757482" y="2311400"/>
                </a:lnTo>
                <a:lnTo>
                  <a:pt x="1761780" y="2324100"/>
                </a:lnTo>
                <a:lnTo>
                  <a:pt x="1778519" y="2324100"/>
                </a:lnTo>
                <a:lnTo>
                  <a:pt x="1774580" y="2311400"/>
                </a:lnTo>
                <a:close/>
              </a:path>
              <a:path w="2324734" h="2501900">
                <a:moveTo>
                  <a:pt x="2032406" y="2311400"/>
                </a:moveTo>
                <a:lnTo>
                  <a:pt x="1970439" y="2311400"/>
                </a:lnTo>
                <a:lnTo>
                  <a:pt x="1965780" y="2324100"/>
                </a:lnTo>
                <a:lnTo>
                  <a:pt x="2035008" y="2324100"/>
                </a:lnTo>
                <a:lnTo>
                  <a:pt x="2032406" y="2311400"/>
                </a:lnTo>
                <a:close/>
              </a:path>
              <a:path w="2324734" h="2501900">
                <a:moveTo>
                  <a:pt x="2120241" y="2311400"/>
                </a:moveTo>
                <a:lnTo>
                  <a:pt x="2060484" y="2311400"/>
                </a:lnTo>
                <a:lnTo>
                  <a:pt x="2062790" y="2324100"/>
                </a:lnTo>
                <a:lnTo>
                  <a:pt x="2129715" y="2324100"/>
                </a:lnTo>
                <a:lnTo>
                  <a:pt x="2120241" y="2311400"/>
                </a:lnTo>
                <a:close/>
              </a:path>
              <a:path w="2324734" h="2501900">
                <a:moveTo>
                  <a:pt x="2265678" y="2311400"/>
                </a:moveTo>
                <a:lnTo>
                  <a:pt x="2142120" y="2311400"/>
                </a:lnTo>
                <a:lnTo>
                  <a:pt x="2140977" y="2324100"/>
                </a:lnTo>
                <a:lnTo>
                  <a:pt x="2272010" y="2324100"/>
                </a:lnTo>
                <a:lnTo>
                  <a:pt x="2265678" y="2311400"/>
                </a:lnTo>
                <a:close/>
              </a:path>
              <a:path w="2324734" h="2501900">
                <a:moveTo>
                  <a:pt x="190188" y="2273300"/>
                </a:moveTo>
                <a:lnTo>
                  <a:pt x="51596" y="2273300"/>
                </a:lnTo>
                <a:lnTo>
                  <a:pt x="57292" y="2286000"/>
                </a:lnTo>
                <a:lnTo>
                  <a:pt x="50709" y="2311400"/>
                </a:lnTo>
                <a:lnTo>
                  <a:pt x="165773" y="2311400"/>
                </a:lnTo>
                <a:lnTo>
                  <a:pt x="160455" y="2298700"/>
                </a:lnTo>
                <a:lnTo>
                  <a:pt x="165263" y="2286000"/>
                </a:lnTo>
                <a:lnTo>
                  <a:pt x="189561" y="2286000"/>
                </a:lnTo>
                <a:lnTo>
                  <a:pt x="190188" y="2273300"/>
                </a:lnTo>
                <a:close/>
              </a:path>
              <a:path w="2324734" h="2501900">
                <a:moveTo>
                  <a:pt x="215542" y="2298700"/>
                </a:moveTo>
                <a:lnTo>
                  <a:pt x="196480" y="2298700"/>
                </a:lnTo>
                <a:lnTo>
                  <a:pt x="187196" y="2311400"/>
                </a:lnTo>
                <a:lnTo>
                  <a:pt x="208724" y="2311400"/>
                </a:lnTo>
                <a:lnTo>
                  <a:pt x="215542" y="2298700"/>
                </a:lnTo>
                <a:close/>
              </a:path>
              <a:path w="2324734" h="2501900">
                <a:moveTo>
                  <a:pt x="305122" y="2286000"/>
                </a:moveTo>
                <a:lnTo>
                  <a:pt x="304315" y="2286000"/>
                </a:lnTo>
                <a:lnTo>
                  <a:pt x="291806" y="2298700"/>
                </a:lnTo>
                <a:lnTo>
                  <a:pt x="267334" y="2298700"/>
                </a:lnTo>
                <a:lnTo>
                  <a:pt x="232814" y="2311400"/>
                </a:lnTo>
                <a:lnTo>
                  <a:pt x="284591" y="2311400"/>
                </a:lnTo>
                <a:lnTo>
                  <a:pt x="297471" y="2298700"/>
                </a:lnTo>
                <a:lnTo>
                  <a:pt x="305122" y="2286000"/>
                </a:lnTo>
                <a:close/>
              </a:path>
              <a:path w="2324734" h="2501900">
                <a:moveTo>
                  <a:pt x="522141" y="2288256"/>
                </a:moveTo>
                <a:lnTo>
                  <a:pt x="503831" y="2298700"/>
                </a:lnTo>
                <a:lnTo>
                  <a:pt x="502194" y="2298700"/>
                </a:lnTo>
                <a:lnTo>
                  <a:pt x="491590" y="2311400"/>
                </a:lnTo>
                <a:lnTo>
                  <a:pt x="512351" y="2311400"/>
                </a:lnTo>
                <a:lnTo>
                  <a:pt x="522141" y="2288256"/>
                </a:lnTo>
                <a:close/>
              </a:path>
              <a:path w="2324734" h="2501900">
                <a:moveTo>
                  <a:pt x="698574" y="2298700"/>
                </a:moveTo>
                <a:lnTo>
                  <a:pt x="685671" y="2298700"/>
                </a:lnTo>
                <a:lnTo>
                  <a:pt x="682547" y="2311400"/>
                </a:lnTo>
                <a:lnTo>
                  <a:pt x="691272" y="2311400"/>
                </a:lnTo>
                <a:lnTo>
                  <a:pt x="698574" y="2298700"/>
                </a:lnTo>
                <a:close/>
              </a:path>
              <a:path w="2324734" h="2501900">
                <a:moveTo>
                  <a:pt x="744294" y="2298700"/>
                </a:moveTo>
                <a:lnTo>
                  <a:pt x="719415" y="2298700"/>
                </a:lnTo>
                <a:lnTo>
                  <a:pt x="711931" y="2311400"/>
                </a:lnTo>
                <a:lnTo>
                  <a:pt x="747114" y="2311400"/>
                </a:lnTo>
                <a:lnTo>
                  <a:pt x="744294" y="2298700"/>
                </a:lnTo>
                <a:close/>
              </a:path>
              <a:path w="2324734" h="2501900">
                <a:moveTo>
                  <a:pt x="788579" y="2298700"/>
                </a:moveTo>
                <a:lnTo>
                  <a:pt x="756918" y="2298700"/>
                </a:lnTo>
                <a:lnTo>
                  <a:pt x="751647" y="2311400"/>
                </a:lnTo>
                <a:lnTo>
                  <a:pt x="793225" y="2311400"/>
                </a:lnTo>
                <a:lnTo>
                  <a:pt x="788579" y="2298700"/>
                </a:lnTo>
                <a:close/>
              </a:path>
              <a:path w="2324734" h="2501900">
                <a:moveTo>
                  <a:pt x="855216" y="2298700"/>
                </a:moveTo>
                <a:lnTo>
                  <a:pt x="820100" y="2298700"/>
                </a:lnTo>
                <a:lnTo>
                  <a:pt x="817365" y="2311400"/>
                </a:lnTo>
                <a:lnTo>
                  <a:pt x="846036" y="2311400"/>
                </a:lnTo>
                <a:lnTo>
                  <a:pt x="855216" y="2298700"/>
                </a:lnTo>
                <a:close/>
              </a:path>
              <a:path w="2324734" h="2501900">
                <a:moveTo>
                  <a:pt x="895043" y="2298700"/>
                </a:moveTo>
                <a:lnTo>
                  <a:pt x="890166" y="2298700"/>
                </a:lnTo>
                <a:lnTo>
                  <a:pt x="888015" y="2311400"/>
                </a:lnTo>
                <a:lnTo>
                  <a:pt x="891144" y="2311400"/>
                </a:lnTo>
                <a:lnTo>
                  <a:pt x="895069" y="2300988"/>
                </a:lnTo>
                <a:lnTo>
                  <a:pt x="895043" y="2298700"/>
                </a:lnTo>
                <a:close/>
              </a:path>
              <a:path w="2324734" h="2501900">
                <a:moveTo>
                  <a:pt x="970594" y="2286000"/>
                </a:moveTo>
                <a:lnTo>
                  <a:pt x="964674" y="2286000"/>
                </a:lnTo>
                <a:lnTo>
                  <a:pt x="956153" y="2298700"/>
                </a:lnTo>
                <a:lnTo>
                  <a:pt x="933130" y="2311400"/>
                </a:lnTo>
                <a:lnTo>
                  <a:pt x="945051" y="2311400"/>
                </a:lnTo>
                <a:lnTo>
                  <a:pt x="958213" y="2298700"/>
                </a:lnTo>
                <a:lnTo>
                  <a:pt x="970594" y="2286000"/>
                </a:lnTo>
                <a:close/>
              </a:path>
              <a:path w="2324734" h="2501900">
                <a:moveTo>
                  <a:pt x="992655" y="2298700"/>
                </a:moveTo>
                <a:lnTo>
                  <a:pt x="986813" y="2298700"/>
                </a:lnTo>
                <a:lnTo>
                  <a:pt x="986318" y="2311400"/>
                </a:lnTo>
                <a:lnTo>
                  <a:pt x="991500" y="2311400"/>
                </a:lnTo>
                <a:lnTo>
                  <a:pt x="992655" y="2298700"/>
                </a:lnTo>
                <a:close/>
              </a:path>
              <a:path w="2324734" h="2501900">
                <a:moveTo>
                  <a:pt x="1368834" y="2273300"/>
                </a:moveTo>
                <a:lnTo>
                  <a:pt x="1333426" y="2273300"/>
                </a:lnTo>
                <a:lnTo>
                  <a:pt x="1341553" y="2286000"/>
                </a:lnTo>
                <a:lnTo>
                  <a:pt x="1350275" y="2286000"/>
                </a:lnTo>
                <a:lnTo>
                  <a:pt x="1338797" y="2298700"/>
                </a:lnTo>
                <a:lnTo>
                  <a:pt x="1289923" y="2298700"/>
                </a:lnTo>
                <a:lnTo>
                  <a:pt x="1292495" y="2311400"/>
                </a:lnTo>
                <a:lnTo>
                  <a:pt x="1399230" y="2311400"/>
                </a:lnTo>
                <a:lnTo>
                  <a:pt x="1386324" y="2298700"/>
                </a:lnTo>
                <a:lnTo>
                  <a:pt x="1378532" y="2286000"/>
                </a:lnTo>
                <a:lnTo>
                  <a:pt x="1368834" y="2273300"/>
                </a:lnTo>
                <a:close/>
              </a:path>
              <a:path w="2324734" h="2501900">
                <a:moveTo>
                  <a:pt x="1575420" y="2298700"/>
                </a:moveTo>
                <a:lnTo>
                  <a:pt x="1570389" y="2298700"/>
                </a:lnTo>
                <a:lnTo>
                  <a:pt x="1571940" y="2311400"/>
                </a:lnTo>
                <a:lnTo>
                  <a:pt x="1583521" y="2311400"/>
                </a:lnTo>
                <a:lnTo>
                  <a:pt x="1575420" y="2298700"/>
                </a:lnTo>
                <a:close/>
              </a:path>
              <a:path w="2324734" h="2501900">
                <a:moveTo>
                  <a:pt x="1640738" y="2298700"/>
                </a:moveTo>
                <a:lnTo>
                  <a:pt x="1595310" y="2298700"/>
                </a:lnTo>
                <a:lnTo>
                  <a:pt x="1602590" y="2311400"/>
                </a:lnTo>
                <a:lnTo>
                  <a:pt x="1633911" y="2311400"/>
                </a:lnTo>
                <a:lnTo>
                  <a:pt x="1640738" y="2298700"/>
                </a:lnTo>
                <a:close/>
              </a:path>
              <a:path w="2324734" h="2501900">
                <a:moveTo>
                  <a:pt x="1680411" y="2286000"/>
                </a:moveTo>
                <a:lnTo>
                  <a:pt x="1668957" y="2286000"/>
                </a:lnTo>
                <a:lnTo>
                  <a:pt x="1671172" y="2298700"/>
                </a:lnTo>
                <a:lnTo>
                  <a:pt x="1681287" y="2311400"/>
                </a:lnTo>
                <a:lnTo>
                  <a:pt x="1687771" y="2311400"/>
                </a:lnTo>
                <a:lnTo>
                  <a:pt x="1689265" y="2298700"/>
                </a:lnTo>
                <a:lnTo>
                  <a:pt x="1686551" y="2298700"/>
                </a:lnTo>
                <a:lnTo>
                  <a:pt x="1680411" y="2286000"/>
                </a:lnTo>
                <a:close/>
              </a:path>
              <a:path w="2324734" h="2501900">
                <a:moveTo>
                  <a:pt x="1725687" y="2298700"/>
                </a:moveTo>
                <a:lnTo>
                  <a:pt x="1716836" y="2298700"/>
                </a:lnTo>
                <a:lnTo>
                  <a:pt x="1718598" y="2311400"/>
                </a:lnTo>
                <a:lnTo>
                  <a:pt x="1734629" y="2311400"/>
                </a:lnTo>
                <a:lnTo>
                  <a:pt x="1725687" y="2298700"/>
                </a:lnTo>
                <a:close/>
              </a:path>
              <a:path w="2324734" h="2501900">
                <a:moveTo>
                  <a:pt x="1805544" y="2298700"/>
                </a:moveTo>
                <a:lnTo>
                  <a:pt x="1795435" y="2298700"/>
                </a:lnTo>
                <a:lnTo>
                  <a:pt x="1803703" y="2311400"/>
                </a:lnTo>
                <a:lnTo>
                  <a:pt x="1804579" y="2311400"/>
                </a:lnTo>
                <a:lnTo>
                  <a:pt x="1805544" y="2298700"/>
                </a:lnTo>
                <a:close/>
              </a:path>
              <a:path w="2324734" h="2501900">
                <a:moveTo>
                  <a:pt x="1942020" y="2298700"/>
                </a:moveTo>
                <a:lnTo>
                  <a:pt x="1931795" y="2298700"/>
                </a:lnTo>
                <a:lnTo>
                  <a:pt x="1937994" y="2311400"/>
                </a:lnTo>
                <a:lnTo>
                  <a:pt x="1942020" y="2298700"/>
                </a:lnTo>
                <a:close/>
              </a:path>
              <a:path w="2324734" h="2501900">
                <a:moveTo>
                  <a:pt x="1979571" y="2298700"/>
                </a:moveTo>
                <a:lnTo>
                  <a:pt x="1966759" y="2298700"/>
                </a:lnTo>
                <a:lnTo>
                  <a:pt x="1969758" y="2311400"/>
                </a:lnTo>
                <a:lnTo>
                  <a:pt x="1998973" y="2311400"/>
                </a:lnTo>
                <a:lnTo>
                  <a:pt x="1979571" y="2298700"/>
                </a:lnTo>
                <a:close/>
              </a:path>
              <a:path w="2324734" h="2501900">
                <a:moveTo>
                  <a:pt x="2008660" y="2286000"/>
                </a:moveTo>
                <a:lnTo>
                  <a:pt x="1993225" y="2286000"/>
                </a:lnTo>
                <a:lnTo>
                  <a:pt x="2008309" y="2311400"/>
                </a:lnTo>
                <a:lnTo>
                  <a:pt x="2030918" y="2311400"/>
                </a:lnTo>
                <a:lnTo>
                  <a:pt x="2020187" y="2298700"/>
                </a:lnTo>
                <a:lnTo>
                  <a:pt x="2017355" y="2298700"/>
                </a:lnTo>
                <a:lnTo>
                  <a:pt x="2018002" y="2296292"/>
                </a:lnTo>
                <a:lnTo>
                  <a:pt x="2008660" y="2286000"/>
                </a:lnTo>
                <a:close/>
              </a:path>
              <a:path w="2324734" h="2501900">
                <a:moveTo>
                  <a:pt x="2104454" y="2260600"/>
                </a:moveTo>
                <a:lnTo>
                  <a:pt x="2104210" y="2273300"/>
                </a:lnTo>
                <a:lnTo>
                  <a:pt x="2109500" y="2286000"/>
                </a:lnTo>
                <a:lnTo>
                  <a:pt x="2115145" y="2298700"/>
                </a:lnTo>
                <a:lnTo>
                  <a:pt x="2042436" y="2298700"/>
                </a:lnTo>
                <a:lnTo>
                  <a:pt x="2051884" y="2311400"/>
                </a:lnTo>
                <a:lnTo>
                  <a:pt x="2142783" y="2311400"/>
                </a:lnTo>
                <a:lnTo>
                  <a:pt x="2136052" y="2298700"/>
                </a:lnTo>
                <a:lnTo>
                  <a:pt x="2126621" y="2286000"/>
                </a:lnTo>
                <a:lnTo>
                  <a:pt x="2115412" y="2273300"/>
                </a:lnTo>
                <a:lnTo>
                  <a:pt x="2104454" y="2260600"/>
                </a:lnTo>
                <a:close/>
              </a:path>
              <a:path w="2324734" h="2501900">
                <a:moveTo>
                  <a:pt x="2189817" y="2235200"/>
                </a:moveTo>
                <a:lnTo>
                  <a:pt x="2133279" y="2235200"/>
                </a:lnTo>
                <a:lnTo>
                  <a:pt x="2141789" y="2247900"/>
                </a:lnTo>
                <a:lnTo>
                  <a:pt x="2147615" y="2260600"/>
                </a:lnTo>
                <a:lnTo>
                  <a:pt x="2148570" y="2273300"/>
                </a:lnTo>
                <a:lnTo>
                  <a:pt x="2147160" y="2298700"/>
                </a:lnTo>
                <a:lnTo>
                  <a:pt x="2145892" y="2298700"/>
                </a:lnTo>
                <a:lnTo>
                  <a:pt x="2142783" y="2311400"/>
                </a:lnTo>
                <a:lnTo>
                  <a:pt x="2259774" y="2311400"/>
                </a:lnTo>
                <a:lnTo>
                  <a:pt x="2254470" y="2286000"/>
                </a:lnTo>
                <a:lnTo>
                  <a:pt x="2252148" y="2273300"/>
                </a:lnTo>
                <a:lnTo>
                  <a:pt x="2278025" y="2273300"/>
                </a:lnTo>
                <a:lnTo>
                  <a:pt x="2274200" y="2260600"/>
                </a:lnTo>
                <a:lnTo>
                  <a:pt x="2277588" y="2247900"/>
                </a:lnTo>
                <a:lnTo>
                  <a:pt x="2192261" y="2247900"/>
                </a:lnTo>
                <a:lnTo>
                  <a:pt x="2189817" y="2235200"/>
                </a:lnTo>
                <a:close/>
              </a:path>
              <a:path w="2324734" h="2501900">
                <a:moveTo>
                  <a:pt x="895932" y="2298700"/>
                </a:moveTo>
                <a:lnTo>
                  <a:pt x="895043" y="2298700"/>
                </a:lnTo>
                <a:lnTo>
                  <a:pt x="895069" y="2300988"/>
                </a:lnTo>
                <a:lnTo>
                  <a:pt x="895932" y="2298700"/>
                </a:lnTo>
                <a:close/>
              </a:path>
              <a:path w="2324734" h="2501900">
                <a:moveTo>
                  <a:pt x="224317" y="2211098"/>
                </a:moveTo>
                <a:lnTo>
                  <a:pt x="208517" y="2222500"/>
                </a:lnTo>
                <a:lnTo>
                  <a:pt x="195083" y="2235200"/>
                </a:lnTo>
                <a:lnTo>
                  <a:pt x="93152" y="2235200"/>
                </a:lnTo>
                <a:lnTo>
                  <a:pt x="88072" y="2247900"/>
                </a:lnTo>
                <a:lnTo>
                  <a:pt x="162799" y="2247900"/>
                </a:lnTo>
                <a:lnTo>
                  <a:pt x="159984" y="2260600"/>
                </a:lnTo>
                <a:lnTo>
                  <a:pt x="203635" y="2260600"/>
                </a:lnTo>
                <a:lnTo>
                  <a:pt x="207768" y="2273300"/>
                </a:lnTo>
                <a:lnTo>
                  <a:pt x="207356" y="2286000"/>
                </a:lnTo>
                <a:lnTo>
                  <a:pt x="201776" y="2298700"/>
                </a:lnTo>
                <a:lnTo>
                  <a:pt x="221183" y="2298700"/>
                </a:lnTo>
                <a:lnTo>
                  <a:pt x="230814" y="2286000"/>
                </a:lnTo>
                <a:lnTo>
                  <a:pt x="217422" y="2286000"/>
                </a:lnTo>
                <a:lnTo>
                  <a:pt x="217014" y="2260600"/>
                </a:lnTo>
                <a:lnTo>
                  <a:pt x="217236" y="2247900"/>
                </a:lnTo>
                <a:lnTo>
                  <a:pt x="219342" y="2235200"/>
                </a:lnTo>
                <a:lnTo>
                  <a:pt x="224317" y="2211098"/>
                </a:lnTo>
                <a:close/>
              </a:path>
              <a:path w="2324734" h="2501900">
                <a:moveTo>
                  <a:pt x="277899" y="2286000"/>
                </a:moveTo>
                <a:lnTo>
                  <a:pt x="275055" y="2286000"/>
                </a:lnTo>
                <a:lnTo>
                  <a:pt x="264755" y="2298700"/>
                </a:lnTo>
                <a:lnTo>
                  <a:pt x="268184" y="2298700"/>
                </a:lnTo>
                <a:lnTo>
                  <a:pt x="277899" y="2286000"/>
                </a:lnTo>
                <a:close/>
              </a:path>
              <a:path w="2324734" h="2501900">
                <a:moveTo>
                  <a:pt x="347327" y="2286000"/>
                </a:moveTo>
                <a:lnTo>
                  <a:pt x="320863" y="2286000"/>
                </a:lnTo>
                <a:lnTo>
                  <a:pt x="311843" y="2298700"/>
                </a:lnTo>
                <a:lnTo>
                  <a:pt x="345895" y="2298700"/>
                </a:lnTo>
                <a:lnTo>
                  <a:pt x="347327" y="2286000"/>
                </a:lnTo>
                <a:close/>
              </a:path>
              <a:path w="2324734" h="2501900">
                <a:moveTo>
                  <a:pt x="473909" y="2286000"/>
                </a:moveTo>
                <a:lnTo>
                  <a:pt x="458212" y="2286000"/>
                </a:lnTo>
                <a:lnTo>
                  <a:pt x="445295" y="2298700"/>
                </a:lnTo>
                <a:lnTo>
                  <a:pt x="480058" y="2298700"/>
                </a:lnTo>
                <a:lnTo>
                  <a:pt x="473909" y="2286000"/>
                </a:lnTo>
                <a:close/>
              </a:path>
              <a:path w="2324734" h="2501900">
                <a:moveTo>
                  <a:pt x="628034" y="2273300"/>
                </a:moveTo>
                <a:lnTo>
                  <a:pt x="549585" y="2273300"/>
                </a:lnTo>
                <a:lnTo>
                  <a:pt x="526097" y="2286000"/>
                </a:lnTo>
                <a:lnTo>
                  <a:pt x="582903" y="2286000"/>
                </a:lnTo>
                <a:lnTo>
                  <a:pt x="575948" y="2298700"/>
                </a:lnTo>
                <a:lnTo>
                  <a:pt x="608367" y="2298700"/>
                </a:lnTo>
                <a:lnTo>
                  <a:pt x="617091" y="2286000"/>
                </a:lnTo>
                <a:lnTo>
                  <a:pt x="628034" y="2273300"/>
                </a:lnTo>
                <a:close/>
              </a:path>
              <a:path w="2324734" h="2501900">
                <a:moveTo>
                  <a:pt x="649095" y="2286000"/>
                </a:moveTo>
                <a:lnTo>
                  <a:pt x="633899" y="2286000"/>
                </a:lnTo>
                <a:lnTo>
                  <a:pt x="624531" y="2298700"/>
                </a:lnTo>
                <a:lnTo>
                  <a:pt x="645492" y="2298700"/>
                </a:lnTo>
                <a:lnTo>
                  <a:pt x="649095" y="2286000"/>
                </a:lnTo>
                <a:close/>
              </a:path>
              <a:path w="2324734" h="2501900">
                <a:moveTo>
                  <a:pt x="732151" y="2273300"/>
                </a:moveTo>
                <a:lnTo>
                  <a:pt x="712536" y="2273300"/>
                </a:lnTo>
                <a:lnTo>
                  <a:pt x="708467" y="2286000"/>
                </a:lnTo>
                <a:lnTo>
                  <a:pt x="707926" y="2298700"/>
                </a:lnTo>
                <a:lnTo>
                  <a:pt x="732940" y="2298700"/>
                </a:lnTo>
                <a:lnTo>
                  <a:pt x="732269" y="2286000"/>
                </a:lnTo>
                <a:lnTo>
                  <a:pt x="732515" y="2286000"/>
                </a:lnTo>
                <a:lnTo>
                  <a:pt x="732151" y="2273300"/>
                </a:lnTo>
                <a:close/>
              </a:path>
              <a:path w="2324734" h="2501900">
                <a:moveTo>
                  <a:pt x="818327" y="2260600"/>
                </a:moveTo>
                <a:lnTo>
                  <a:pt x="805546" y="2260600"/>
                </a:lnTo>
                <a:lnTo>
                  <a:pt x="802834" y="2273300"/>
                </a:lnTo>
                <a:lnTo>
                  <a:pt x="802599" y="2273300"/>
                </a:lnTo>
                <a:lnTo>
                  <a:pt x="798358" y="2286000"/>
                </a:lnTo>
                <a:lnTo>
                  <a:pt x="753398" y="2286000"/>
                </a:lnTo>
                <a:lnTo>
                  <a:pt x="744940" y="2298700"/>
                </a:lnTo>
                <a:lnTo>
                  <a:pt x="796108" y="2298700"/>
                </a:lnTo>
                <a:lnTo>
                  <a:pt x="810602" y="2273300"/>
                </a:lnTo>
                <a:lnTo>
                  <a:pt x="818327" y="2260600"/>
                </a:lnTo>
                <a:close/>
              </a:path>
              <a:path w="2324734" h="2501900">
                <a:moveTo>
                  <a:pt x="1063731" y="2260600"/>
                </a:moveTo>
                <a:lnTo>
                  <a:pt x="1050794" y="2273300"/>
                </a:lnTo>
                <a:lnTo>
                  <a:pt x="1038150" y="2286000"/>
                </a:lnTo>
                <a:lnTo>
                  <a:pt x="1028507" y="2298700"/>
                </a:lnTo>
                <a:lnTo>
                  <a:pt x="1101476" y="2298700"/>
                </a:lnTo>
                <a:lnTo>
                  <a:pt x="1093846" y="2286000"/>
                </a:lnTo>
                <a:lnTo>
                  <a:pt x="1074019" y="2286000"/>
                </a:lnTo>
                <a:lnTo>
                  <a:pt x="1075021" y="2273300"/>
                </a:lnTo>
                <a:lnTo>
                  <a:pt x="1074253" y="2273300"/>
                </a:lnTo>
                <a:lnTo>
                  <a:pt x="1063731" y="2260600"/>
                </a:lnTo>
                <a:close/>
              </a:path>
              <a:path w="2324734" h="2501900">
                <a:moveTo>
                  <a:pt x="1128088" y="2286000"/>
                </a:moveTo>
                <a:lnTo>
                  <a:pt x="1119625" y="2286000"/>
                </a:lnTo>
                <a:lnTo>
                  <a:pt x="1119442" y="2298700"/>
                </a:lnTo>
                <a:lnTo>
                  <a:pt x="1134730" y="2298700"/>
                </a:lnTo>
                <a:lnTo>
                  <a:pt x="1128088" y="2286000"/>
                </a:lnTo>
                <a:close/>
              </a:path>
              <a:path w="2324734" h="2501900">
                <a:moveTo>
                  <a:pt x="1188019" y="2286000"/>
                </a:moveTo>
                <a:lnTo>
                  <a:pt x="1175167" y="2286000"/>
                </a:lnTo>
                <a:lnTo>
                  <a:pt x="1178469" y="2298700"/>
                </a:lnTo>
                <a:lnTo>
                  <a:pt x="1188019" y="2286000"/>
                </a:lnTo>
                <a:close/>
              </a:path>
              <a:path w="2324734" h="2501900">
                <a:moveTo>
                  <a:pt x="1308178" y="2286000"/>
                </a:moveTo>
                <a:lnTo>
                  <a:pt x="1284120" y="2286000"/>
                </a:lnTo>
                <a:lnTo>
                  <a:pt x="1288129" y="2298700"/>
                </a:lnTo>
                <a:lnTo>
                  <a:pt x="1323736" y="2298700"/>
                </a:lnTo>
                <a:lnTo>
                  <a:pt x="1308178" y="2286000"/>
                </a:lnTo>
                <a:close/>
              </a:path>
              <a:path w="2324734" h="2501900">
                <a:moveTo>
                  <a:pt x="1406293" y="2273300"/>
                </a:moveTo>
                <a:lnTo>
                  <a:pt x="1379637" y="2273300"/>
                </a:lnTo>
                <a:lnTo>
                  <a:pt x="1382192" y="2286000"/>
                </a:lnTo>
                <a:lnTo>
                  <a:pt x="1391983" y="2298700"/>
                </a:lnTo>
                <a:lnTo>
                  <a:pt x="1418537" y="2298700"/>
                </a:lnTo>
                <a:lnTo>
                  <a:pt x="1413329" y="2286000"/>
                </a:lnTo>
                <a:lnTo>
                  <a:pt x="1406293" y="2273300"/>
                </a:lnTo>
                <a:close/>
              </a:path>
              <a:path w="2324734" h="2501900">
                <a:moveTo>
                  <a:pt x="1443247" y="2273300"/>
                </a:moveTo>
                <a:lnTo>
                  <a:pt x="1437646" y="2273300"/>
                </a:lnTo>
                <a:lnTo>
                  <a:pt x="1431771" y="2286000"/>
                </a:lnTo>
                <a:lnTo>
                  <a:pt x="1426437" y="2286000"/>
                </a:lnTo>
                <a:lnTo>
                  <a:pt x="1424951" y="2298700"/>
                </a:lnTo>
                <a:lnTo>
                  <a:pt x="1447874" y="2298700"/>
                </a:lnTo>
                <a:lnTo>
                  <a:pt x="1447135" y="2286000"/>
                </a:lnTo>
                <a:lnTo>
                  <a:pt x="1443247" y="2273300"/>
                </a:lnTo>
                <a:close/>
              </a:path>
              <a:path w="2324734" h="2501900">
                <a:moveTo>
                  <a:pt x="1625750" y="2260600"/>
                </a:moveTo>
                <a:lnTo>
                  <a:pt x="1598544" y="2260600"/>
                </a:lnTo>
                <a:lnTo>
                  <a:pt x="1575217" y="2273300"/>
                </a:lnTo>
                <a:lnTo>
                  <a:pt x="1624137" y="2273300"/>
                </a:lnTo>
                <a:lnTo>
                  <a:pt x="1626915" y="2286000"/>
                </a:lnTo>
                <a:lnTo>
                  <a:pt x="1598064" y="2286000"/>
                </a:lnTo>
                <a:lnTo>
                  <a:pt x="1593784" y="2298700"/>
                </a:lnTo>
                <a:lnTo>
                  <a:pt x="1652072" y="2298700"/>
                </a:lnTo>
                <a:lnTo>
                  <a:pt x="1658034" y="2286000"/>
                </a:lnTo>
                <a:lnTo>
                  <a:pt x="1648394" y="2273300"/>
                </a:lnTo>
                <a:lnTo>
                  <a:pt x="1625750" y="2260600"/>
                </a:lnTo>
                <a:close/>
              </a:path>
              <a:path w="2324734" h="2501900">
                <a:moveTo>
                  <a:pt x="1697099" y="2286000"/>
                </a:moveTo>
                <a:lnTo>
                  <a:pt x="1688450" y="2286000"/>
                </a:lnTo>
                <a:lnTo>
                  <a:pt x="1695994" y="2298700"/>
                </a:lnTo>
                <a:lnTo>
                  <a:pt x="1697099" y="2286000"/>
                </a:lnTo>
                <a:close/>
              </a:path>
              <a:path w="2324734" h="2501900">
                <a:moveTo>
                  <a:pt x="1832563" y="2273300"/>
                </a:moveTo>
                <a:lnTo>
                  <a:pt x="1824721" y="2273300"/>
                </a:lnTo>
                <a:lnTo>
                  <a:pt x="1817622" y="2286000"/>
                </a:lnTo>
                <a:lnTo>
                  <a:pt x="1816058" y="2286000"/>
                </a:lnTo>
                <a:lnTo>
                  <a:pt x="1821338" y="2298700"/>
                </a:lnTo>
                <a:lnTo>
                  <a:pt x="1855239" y="2298700"/>
                </a:lnTo>
                <a:lnTo>
                  <a:pt x="1842339" y="2286000"/>
                </a:lnTo>
                <a:lnTo>
                  <a:pt x="1832563" y="2273300"/>
                </a:lnTo>
                <a:close/>
              </a:path>
              <a:path w="2324734" h="2501900">
                <a:moveTo>
                  <a:pt x="1908891" y="2273300"/>
                </a:moveTo>
                <a:lnTo>
                  <a:pt x="1899893" y="2273300"/>
                </a:lnTo>
                <a:lnTo>
                  <a:pt x="1892951" y="2286000"/>
                </a:lnTo>
                <a:lnTo>
                  <a:pt x="1852674" y="2286000"/>
                </a:lnTo>
                <a:lnTo>
                  <a:pt x="1855239" y="2298700"/>
                </a:lnTo>
                <a:lnTo>
                  <a:pt x="1919020" y="2298700"/>
                </a:lnTo>
                <a:lnTo>
                  <a:pt x="1918676" y="2286000"/>
                </a:lnTo>
                <a:lnTo>
                  <a:pt x="1908891" y="2273300"/>
                </a:lnTo>
                <a:close/>
              </a:path>
              <a:path w="2324734" h="2501900">
                <a:moveTo>
                  <a:pt x="1937396" y="2286000"/>
                </a:moveTo>
                <a:lnTo>
                  <a:pt x="1933049" y="2286000"/>
                </a:lnTo>
                <a:lnTo>
                  <a:pt x="1930500" y="2298700"/>
                </a:lnTo>
                <a:lnTo>
                  <a:pt x="1942334" y="2298700"/>
                </a:lnTo>
                <a:lnTo>
                  <a:pt x="1937396" y="2286000"/>
                </a:lnTo>
                <a:close/>
              </a:path>
              <a:path w="2324734" h="2501900">
                <a:moveTo>
                  <a:pt x="2021686" y="2286000"/>
                </a:moveTo>
                <a:lnTo>
                  <a:pt x="2020771" y="2286000"/>
                </a:lnTo>
                <a:lnTo>
                  <a:pt x="2018002" y="2296292"/>
                </a:lnTo>
                <a:lnTo>
                  <a:pt x="2020187" y="2298700"/>
                </a:lnTo>
                <a:lnTo>
                  <a:pt x="2028886" y="2298700"/>
                </a:lnTo>
                <a:lnTo>
                  <a:pt x="2021686" y="2286000"/>
                </a:lnTo>
                <a:close/>
              </a:path>
              <a:path w="2324734" h="2501900">
                <a:moveTo>
                  <a:pt x="2053575" y="2273300"/>
                </a:moveTo>
                <a:lnTo>
                  <a:pt x="2048545" y="2273300"/>
                </a:lnTo>
                <a:lnTo>
                  <a:pt x="2041972" y="2286000"/>
                </a:lnTo>
                <a:lnTo>
                  <a:pt x="2033484" y="2286000"/>
                </a:lnTo>
                <a:lnTo>
                  <a:pt x="2035261" y="2298700"/>
                </a:lnTo>
                <a:lnTo>
                  <a:pt x="2067386" y="2298700"/>
                </a:lnTo>
                <a:lnTo>
                  <a:pt x="2053575" y="2273300"/>
                </a:lnTo>
                <a:close/>
              </a:path>
              <a:path w="2324734" h="2501900">
                <a:moveTo>
                  <a:pt x="2069704" y="2260600"/>
                </a:moveTo>
                <a:lnTo>
                  <a:pt x="2058228" y="2260600"/>
                </a:lnTo>
                <a:lnTo>
                  <a:pt x="2055588" y="2273300"/>
                </a:lnTo>
                <a:lnTo>
                  <a:pt x="2060264" y="2273300"/>
                </a:lnTo>
                <a:lnTo>
                  <a:pt x="2070733" y="2286000"/>
                </a:lnTo>
                <a:lnTo>
                  <a:pt x="2077039" y="2298700"/>
                </a:lnTo>
                <a:lnTo>
                  <a:pt x="2095207" y="2298700"/>
                </a:lnTo>
                <a:lnTo>
                  <a:pt x="2083868" y="2286000"/>
                </a:lnTo>
                <a:lnTo>
                  <a:pt x="2069704" y="2260600"/>
                </a:lnTo>
                <a:close/>
              </a:path>
              <a:path w="2324734" h="2501900">
                <a:moveTo>
                  <a:pt x="526097" y="2286000"/>
                </a:moveTo>
                <a:lnTo>
                  <a:pt x="523096" y="2286000"/>
                </a:lnTo>
                <a:lnTo>
                  <a:pt x="522141" y="2288256"/>
                </a:lnTo>
                <a:lnTo>
                  <a:pt x="526097" y="2286000"/>
                </a:lnTo>
                <a:close/>
              </a:path>
              <a:path w="2324734" h="2501900">
                <a:moveTo>
                  <a:pt x="226432" y="2082800"/>
                </a:moveTo>
                <a:lnTo>
                  <a:pt x="155702" y="2082800"/>
                </a:lnTo>
                <a:lnTo>
                  <a:pt x="146968" y="2087443"/>
                </a:lnTo>
                <a:lnTo>
                  <a:pt x="141669" y="2095500"/>
                </a:lnTo>
                <a:lnTo>
                  <a:pt x="133958" y="2108200"/>
                </a:lnTo>
                <a:lnTo>
                  <a:pt x="118994" y="2120900"/>
                </a:lnTo>
                <a:lnTo>
                  <a:pt x="101758" y="2133600"/>
                </a:lnTo>
                <a:lnTo>
                  <a:pt x="85753" y="2146300"/>
                </a:lnTo>
                <a:lnTo>
                  <a:pt x="67716" y="2146300"/>
                </a:lnTo>
                <a:lnTo>
                  <a:pt x="58203" y="2159000"/>
                </a:lnTo>
                <a:lnTo>
                  <a:pt x="49731" y="2184400"/>
                </a:lnTo>
                <a:lnTo>
                  <a:pt x="44101" y="2184400"/>
                </a:lnTo>
                <a:lnTo>
                  <a:pt x="36152" y="2197100"/>
                </a:lnTo>
                <a:lnTo>
                  <a:pt x="27864" y="2197100"/>
                </a:lnTo>
                <a:lnTo>
                  <a:pt x="21220" y="2209800"/>
                </a:lnTo>
                <a:lnTo>
                  <a:pt x="17118" y="2209800"/>
                </a:lnTo>
                <a:lnTo>
                  <a:pt x="22528" y="2222500"/>
                </a:lnTo>
                <a:lnTo>
                  <a:pt x="20559" y="2222500"/>
                </a:lnTo>
                <a:lnTo>
                  <a:pt x="17634" y="2247900"/>
                </a:lnTo>
                <a:lnTo>
                  <a:pt x="23187" y="2260600"/>
                </a:lnTo>
                <a:lnTo>
                  <a:pt x="29966" y="2273300"/>
                </a:lnTo>
                <a:lnTo>
                  <a:pt x="30719" y="2286000"/>
                </a:lnTo>
                <a:lnTo>
                  <a:pt x="40460" y="2273300"/>
                </a:lnTo>
                <a:lnTo>
                  <a:pt x="192199" y="2273300"/>
                </a:lnTo>
                <a:lnTo>
                  <a:pt x="195578" y="2260600"/>
                </a:lnTo>
                <a:lnTo>
                  <a:pt x="147406" y="2260600"/>
                </a:lnTo>
                <a:lnTo>
                  <a:pt x="150671" y="2247900"/>
                </a:lnTo>
                <a:lnTo>
                  <a:pt x="88072" y="2247900"/>
                </a:lnTo>
                <a:lnTo>
                  <a:pt x="80872" y="2235200"/>
                </a:lnTo>
                <a:lnTo>
                  <a:pt x="183700" y="2235200"/>
                </a:lnTo>
                <a:lnTo>
                  <a:pt x="175420" y="2222500"/>
                </a:lnTo>
                <a:lnTo>
                  <a:pt x="171440" y="2209800"/>
                </a:lnTo>
                <a:lnTo>
                  <a:pt x="172959" y="2184400"/>
                </a:lnTo>
                <a:lnTo>
                  <a:pt x="174247" y="2171700"/>
                </a:lnTo>
                <a:lnTo>
                  <a:pt x="177118" y="2159000"/>
                </a:lnTo>
                <a:lnTo>
                  <a:pt x="183400" y="2146300"/>
                </a:lnTo>
                <a:lnTo>
                  <a:pt x="74483" y="2146300"/>
                </a:lnTo>
                <a:lnTo>
                  <a:pt x="71609" y="2137350"/>
                </a:lnTo>
                <a:lnTo>
                  <a:pt x="191517" y="2137350"/>
                </a:lnTo>
                <a:lnTo>
                  <a:pt x="194918" y="2133600"/>
                </a:lnTo>
                <a:lnTo>
                  <a:pt x="222121" y="2133600"/>
                </a:lnTo>
                <a:lnTo>
                  <a:pt x="224658" y="2120900"/>
                </a:lnTo>
                <a:lnTo>
                  <a:pt x="166406" y="2120900"/>
                </a:lnTo>
                <a:lnTo>
                  <a:pt x="171713" y="2108200"/>
                </a:lnTo>
                <a:lnTo>
                  <a:pt x="211796" y="2108200"/>
                </a:lnTo>
                <a:lnTo>
                  <a:pt x="218867" y="2095500"/>
                </a:lnTo>
                <a:lnTo>
                  <a:pt x="223862" y="2095500"/>
                </a:lnTo>
                <a:lnTo>
                  <a:pt x="226432" y="2082800"/>
                </a:lnTo>
                <a:close/>
              </a:path>
              <a:path w="2324734" h="2501900">
                <a:moveTo>
                  <a:pt x="402297" y="2273300"/>
                </a:moveTo>
                <a:lnTo>
                  <a:pt x="391399" y="2286000"/>
                </a:lnTo>
                <a:lnTo>
                  <a:pt x="406688" y="2286000"/>
                </a:lnTo>
                <a:lnTo>
                  <a:pt x="402297" y="2273300"/>
                </a:lnTo>
                <a:close/>
              </a:path>
              <a:path w="2324734" h="2501900">
                <a:moveTo>
                  <a:pt x="484531" y="2273300"/>
                </a:moveTo>
                <a:lnTo>
                  <a:pt x="470596" y="2273300"/>
                </a:lnTo>
                <a:lnTo>
                  <a:pt x="473225" y="2286000"/>
                </a:lnTo>
                <a:lnTo>
                  <a:pt x="479791" y="2286000"/>
                </a:lnTo>
                <a:lnTo>
                  <a:pt x="484531" y="2273300"/>
                </a:lnTo>
                <a:close/>
              </a:path>
              <a:path w="2324734" h="2501900">
                <a:moveTo>
                  <a:pt x="688708" y="2260600"/>
                </a:moveTo>
                <a:lnTo>
                  <a:pt x="672115" y="2260600"/>
                </a:lnTo>
                <a:lnTo>
                  <a:pt x="663945" y="2273300"/>
                </a:lnTo>
                <a:lnTo>
                  <a:pt x="677848" y="2286000"/>
                </a:lnTo>
                <a:lnTo>
                  <a:pt x="682681" y="2273300"/>
                </a:lnTo>
                <a:lnTo>
                  <a:pt x="700073" y="2273300"/>
                </a:lnTo>
                <a:lnTo>
                  <a:pt x="688708" y="2260600"/>
                </a:lnTo>
                <a:close/>
              </a:path>
              <a:path w="2324734" h="2501900">
                <a:moveTo>
                  <a:pt x="960621" y="2276136"/>
                </a:moveTo>
                <a:lnTo>
                  <a:pt x="958837" y="2286000"/>
                </a:lnTo>
                <a:lnTo>
                  <a:pt x="964674" y="2286000"/>
                </a:lnTo>
                <a:lnTo>
                  <a:pt x="960621" y="2276136"/>
                </a:lnTo>
                <a:close/>
              </a:path>
              <a:path w="2324734" h="2501900">
                <a:moveTo>
                  <a:pt x="1022222" y="2260600"/>
                </a:moveTo>
                <a:lnTo>
                  <a:pt x="1015257" y="2260600"/>
                </a:lnTo>
                <a:lnTo>
                  <a:pt x="1007351" y="2273300"/>
                </a:lnTo>
                <a:lnTo>
                  <a:pt x="1002833" y="2273300"/>
                </a:lnTo>
                <a:lnTo>
                  <a:pt x="1006436" y="2286000"/>
                </a:lnTo>
                <a:lnTo>
                  <a:pt x="1013938" y="2286000"/>
                </a:lnTo>
                <a:lnTo>
                  <a:pt x="1023923" y="2273300"/>
                </a:lnTo>
                <a:lnTo>
                  <a:pt x="1022222" y="2260600"/>
                </a:lnTo>
                <a:close/>
              </a:path>
              <a:path w="2324734" h="2501900">
                <a:moveTo>
                  <a:pt x="1098027" y="2273300"/>
                </a:moveTo>
                <a:lnTo>
                  <a:pt x="1083727" y="2273300"/>
                </a:lnTo>
                <a:lnTo>
                  <a:pt x="1084439" y="2286000"/>
                </a:lnTo>
                <a:lnTo>
                  <a:pt x="1090729" y="2286000"/>
                </a:lnTo>
                <a:lnTo>
                  <a:pt x="1098027" y="2273300"/>
                </a:lnTo>
                <a:close/>
              </a:path>
              <a:path w="2324734" h="2501900">
                <a:moveTo>
                  <a:pt x="1484958" y="2273300"/>
                </a:moveTo>
                <a:lnTo>
                  <a:pt x="1474150" y="2273300"/>
                </a:lnTo>
                <a:lnTo>
                  <a:pt x="1481631" y="2286000"/>
                </a:lnTo>
                <a:lnTo>
                  <a:pt x="1484958" y="2273300"/>
                </a:lnTo>
                <a:close/>
              </a:path>
              <a:path w="2324734" h="2501900">
                <a:moveTo>
                  <a:pt x="1612766" y="2273300"/>
                </a:moveTo>
                <a:lnTo>
                  <a:pt x="1578280" y="2273300"/>
                </a:lnTo>
                <a:lnTo>
                  <a:pt x="1586688" y="2286000"/>
                </a:lnTo>
                <a:lnTo>
                  <a:pt x="1611320" y="2286000"/>
                </a:lnTo>
                <a:lnTo>
                  <a:pt x="1612766" y="2273300"/>
                </a:lnTo>
                <a:close/>
              </a:path>
              <a:path w="2324734" h="2501900">
                <a:moveTo>
                  <a:pt x="1868836" y="2273300"/>
                </a:moveTo>
                <a:lnTo>
                  <a:pt x="1859372" y="2273300"/>
                </a:lnTo>
                <a:lnTo>
                  <a:pt x="1855154" y="2286000"/>
                </a:lnTo>
                <a:lnTo>
                  <a:pt x="1877109" y="2286000"/>
                </a:lnTo>
                <a:lnTo>
                  <a:pt x="1868836" y="2273300"/>
                </a:lnTo>
                <a:close/>
              </a:path>
              <a:path w="2324734" h="2501900">
                <a:moveTo>
                  <a:pt x="1962720" y="2273300"/>
                </a:moveTo>
                <a:lnTo>
                  <a:pt x="1950569" y="2273300"/>
                </a:lnTo>
                <a:lnTo>
                  <a:pt x="1959228" y="2286000"/>
                </a:lnTo>
                <a:lnTo>
                  <a:pt x="1970233" y="2286000"/>
                </a:lnTo>
                <a:lnTo>
                  <a:pt x="1962720" y="2273300"/>
                </a:lnTo>
                <a:close/>
              </a:path>
              <a:path w="2324734" h="2501900">
                <a:moveTo>
                  <a:pt x="1996070" y="2260600"/>
                </a:moveTo>
                <a:lnTo>
                  <a:pt x="1966568" y="2260600"/>
                </a:lnTo>
                <a:lnTo>
                  <a:pt x="1971174" y="2273300"/>
                </a:lnTo>
                <a:lnTo>
                  <a:pt x="1978186" y="2273300"/>
                </a:lnTo>
                <a:lnTo>
                  <a:pt x="1986054" y="2286000"/>
                </a:lnTo>
                <a:lnTo>
                  <a:pt x="2004080" y="2286000"/>
                </a:lnTo>
                <a:lnTo>
                  <a:pt x="2001524" y="2273300"/>
                </a:lnTo>
                <a:lnTo>
                  <a:pt x="1996070" y="2260600"/>
                </a:lnTo>
                <a:close/>
              </a:path>
              <a:path w="2324734" h="2501900">
                <a:moveTo>
                  <a:pt x="962299" y="2260600"/>
                </a:moveTo>
                <a:lnTo>
                  <a:pt x="866348" y="2260600"/>
                </a:lnTo>
                <a:lnTo>
                  <a:pt x="844269" y="2273300"/>
                </a:lnTo>
                <a:lnTo>
                  <a:pt x="959455" y="2273300"/>
                </a:lnTo>
                <a:lnTo>
                  <a:pt x="960621" y="2276136"/>
                </a:lnTo>
                <a:lnTo>
                  <a:pt x="961134" y="2273300"/>
                </a:lnTo>
                <a:lnTo>
                  <a:pt x="962299" y="2260600"/>
                </a:lnTo>
                <a:close/>
              </a:path>
              <a:path w="2324734" h="2501900">
                <a:moveTo>
                  <a:pt x="299423" y="2260600"/>
                </a:moveTo>
                <a:lnTo>
                  <a:pt x="274399" y="2260600"/>
                </a:lnTo>
                <a:lnTo>
                  <a:pt x="262113" y="2273300"/>
                </a:lnTo>
                <a:lnTo>
                  <a:pt x="302258" y="2273300"/>
                </a:lnTo>
                <a:lnTo>
                  <a:pt x="299423" y="2260600"/>
                </a:lnTo>
                <a:close/>
              </a:path>
              <a:path w="2324734" h="2501900">
                <a:moveTo>
                  <a:pt x="321219" y="2260600"/>
                </a:moveTo>
                <a:lnTo>
                  <a:pt x="312126" y="2273300"/>
                </a:lnTo>
                <a:lnTo>
                  <a:pt x="320978" y="2273300"/>
                </a:lnTo>
                <a:lnTo>
                  <a:pt x="321219" y="2260600"/>
                </a:lnTo>
                <a:close/>
              </a:path>
              <a:path w="2324734" h="2501900">
                <a:moveTo>
                  <a:pt x="426798" y="2260600"/>
                </a:moveTo>
                <a:lnTo>
                  <a:pt x="411300" y="2260600"/>
                </a:lnTo>
                <a:lnTo>
                  <a:pt x="408392" y="2273300"/>
                </a:lnTo>
                <a:lnTo>
                  <a:pt x="419739" y="2273300"/>
                </a:lnTo>
                <a:lnTo>
                  <a:pt x="426798" y="2260600"/>
                </a:lnTo>
                <a:close/>
              </a:path>
              <a:path w="2324734" h="2501900">
                <a:moveTo>
                  <a:pt x="791922" y="2260600"/>
                </a:moveTo>
                <a:lnTo>
                  <a:pt x="775498" y="2260600"/>
                </a:lnTo>
                <a:lnTo>
                  <a:pt x="769161" y="2273300"/>
                </a:lnTo>
                <a:lnTo>
                  <a:pt x="780811" y="2273300"/>
                </a:lnTo>
                <a:lnTo>
                  <a:pt x="791922" y="2260600"/>
                </a:lnTo>
                <a:close/>
              </a:path>
              <a:path w="2324734" h="2501900">
                <a:moveTo>
                  <a:pt x="839262" y="2260600"/>
                </a:moveTo>
                <a:lnTo>
                  <a:pt x="827847" y="2260600"/>
                </a:lnTo>
                <a:lnTo>
                  <a:pt x="828203" y="2273300"/>
                </a:lnTo>
                <a:lnTo>
                  <a:pt x="836233" y="2273300"/>
                </a:lnTo>
                <a:lnTo>
                  <a:pt x="839262" y="2260600"/>
                </a:lnTo>
                <a:close/>
              </a:path>
              <a:path w="2324734" h="2501900">
                <a:moveTo>
                  <a:pt x="1094182" y="2260600"/>
                </a:moveTo>
                <a:lnTo>
                  <a:pt x="1088127" y="2273300"/>
                </a:lnTo>
                <a:lnTo>
                  <a:pt x="1099518" y="2273300"/>
                </a:lnTo>
                <a:lnTo>
                  <a:pt x="1094182" y="2260600"/>
                </a:lnTo>
                <a:close/>
              </a:path>
              <a:path w="2324734" h="2501900">
                <a:moveTo>
                  <a:pt x="1258733" y="2247900"/>
                </a:moveTo>
                <a:lnTo>
                  <a:pt x="1254199" y="2247900"/>
                </a:lnTo>
                <a:lnTo>
                  <a:pt x="1245169" y="2260600"/>
                </a:lnTo>
                <a:lnTo>
                  <a:pt x="1248814" y="2273300"/>
                </a:lnTo>
                <a:lnTo>
                  <a:pt x="1255102" y="2273300"/>
                </a:lnTo>
                <a:lnTo>
                  <a:pt x="1262332" y="2260600"/>
                </a:lnTo>
                <a:lnTo>
                  <a:pt x="1265282" y="2260600"/>
                </a:lnTo>
                <a:lnTo>
                  <a:pt x="1258733" y="2247900"/>
                </a:lnTo>
                <a:close/>
              </a:path>
              <a:path w="2324734" h="2501900">
                <a:moveTo>
                  <a:pt x="1319680" y="2260600"/>
                </a:moveTo>
                <a:lnTo>
                  <a:pt x="1310727" y="2260600"/>
                </a:lnTo>
                <a:lnTo>
                  <a:pt x="1308377" y="2273300"/>
                </a:lnTo>
                <a:lnTo>
                  <a:pt x="1322042" y="2273300"/>
                </a:lnTo>
                <a:lnTo>
                  <a:pt x="1319680" y="2260600"/>
                </a:lnTo>
                <a:close/>
              </a:path>
              <a:path w="2324734" h="2501900">
                <a:moveTo>
                  <a:pt x="1361278" y="2260600"/>
                </a:moveTo>
                <a:lnTo>
                  <a:pt x="1333301" y="2260600"/>
                </a:lnTo>
                <a:lnTo>
                  <a:pt x="1328827" y="2273300"/>
                </a:lnTo>
                <a:lnTo>
                  <a:pt x="1366453" y="2273300"/>
                </a:lnTo>
                <a:lnTo>
                  <a:pt x="1361278" y="2260600"/>
                </a:lnTo>
                <a:close/>
              </a:path>
              <a:path w="2324734" h="2501900">
                <a:moveTo>
                  <a:pt x="1432025" y="2260600"/>
                </a:moveTo>
                <a:lnTo>
                  <a:pt x="1418677" y="2260600"/>
                </a:lnTo>
                <a:lnTo>
                  <a:pt x="1417845" y="2273300"/>
                </a:lnTo>
                <a:lnTo>
                  <a:pt x="1433587" y="2273300"/>
                </a:lnTo>
                <a:lnTo>
                  <a:pt x="1432025" y="2260600"/>
                </a:lnTo>
                <a:close/>
              </a:path>
              <a:path w="2324734" h="2501900">
                <a:moveTo>
                  <a:pt x="1455685" y="2260600"/>
                </a:moveTo>
                <a:lnTo>
                  <a:pt x="1452357" y="2260600"/>
                </a:lnTo>
                <a:lnTo>
                  <a:pt x="1448839" y="2273300"/>
                </a:lnTo>
                <a:lnTo>
                  <a:pt x="1458555" y="2273300"/>
                </a:lnTo>
                <a:lnTo>
                  <a:pt x="1455685" y="2260600"/>
                </a:lnTo>
                <a:close/>
              </a:path>
              <a:path w="2324734" h="2501900">
                <a:moveTo>
                  <a:pt x="1556345" y="2260600"/>
                </a:moveTo>
                <a:lnTo>
                  <a:pt x="1535034" y="2260600"/>
                </a:lnTo>
                <a:lnTo>
                  <a:pt x="1539746" y="2273300"/>
                </a:lnTo>
                <a:lnTo>
                  <a:pt x="1555505" y="2273300"/>
                </a:lnTo>
                <a:lnTo>
                  <a:pt x="1556345" y="2260600"/>
                </a:lnTo>
                <a:close/>
              </a:path>
              <a:path w="2324734" h="2501900">
                <a:moveTo>
                  <a:pt x="1658974" y="2260600"/>
                </a:moveTo>
                <a:lnTo>
                  <a:pt x="1653309" y="2260600"/>
                </a:lnTo>
                <a:lnTo>
                  <a:pt x="1653335" y="2273300"/>
                </a:lnTo>
                <a:lnTo>
                  <a:pt x="1665844" y="2273300"/>
                </a:lnTo>
                <a:lnTo>
                  <a:pt x="1658974" y="2260600"/>
                </a:lnTo>
                <a:close/>
              </a:path>
              <a:path w="2324734" h="2501900">
                <a:moveTo>
                  <a:pt x="1797026" y="2260600"/>
                </a:moveTo>
                <a:lnTo>
                  <a:pt x="1793166" y="2273300"/>
                </a:lnTo>
                <a:lnTo>
                  <a:pt x="1800795" y="2273300"/>
                </a:lnTo>
                <a:lnTo>
                  <a:pt x="1797026" y="2260600"/>
                </a:lnTo>
                <a:close/>
              </a:path>
              <a:path w="2324734" h="2501900">
                <a:moveTo>
                  <a:pt x="1843911" y="2260600"/>
                </a:moveTo>
                <a:lnTo>
                  <a:pt x="1833878" y="2260600"/>
                </a:lnTo>
                <a:lnTo>
                  <a:pt x="1833497" y="2273300"/>
                </a:lnTo>
                <a:lnTo>
                  <a:pt x="1847897" y="2273300"/>
                </a:lnTo>
                <a:lnTo>
                  <a:pt x="1843911" y="2260600"/>
                </a:lnTo>
                <a:close/>
              </a:path>
              <a:path w="2324734" h="2501900">
                <a:moveTo>
                  <a:pt x="1916923" y="2260600"/>
                </a:moveTo>
                <a:lnTo>
                  <a:pt x="1916428" y="2273300"/>
                </a:lnTo>
                <a:lnTo>
                  <a:pt x="1922257" y="2273300"/>
                </a:lnTo>
                <a:lnTo>
                  <a:pt x="1916923" y="2260600"/>
                </a:lnTo>
                <a:close/>
              </a:path>
              <a:path w="2324734" h="2501900">
                <a:moveTo>
                  <a:pt x="2022333" y="2260600"/>
                </a:moveTo>
                <a:lnTo>
                  <a:pt x="2012370" y="2260600"/>
                </a:lnTo>
                <a:lnTo>
                  <a:pt x="2014472" y="2273300"/>
                </a:lnTo>
                <a:lnTo>
                  <a:pt x="2027805" y="2273300"/>
                </a:lnTo>
                <a:lnTo>
                  <a:pt x="2022333" y="2260600"/>
                </a:lnTo>
                <a:close/>
              </a:path>
              <a:path w="2324734" h="2501900">
                <a:moveTo>
                  <a:pt x="2309860" y="2247900"/>
                </a:moveTo>
                <a:lnTo>
                  <a:pt x="2300768" y="2247900"/>
                </a:lnTo>
                <a:lnTo>
                  <a:pt x="2302756" y="2260600"/>
                </a:lnTo>
                <a:lnTo>
                  <a:pt x="2305988" y="2273300"/>
                </a:lnTo>
                <a:lnTo>
                  <a:pt x="2310293" y="2273300"/>
                </a:lnTo>
                <a:lnTo>
                  <a:pt x="2311522" y="2260600"/>
                </a:lnTo>
                <a:lnTo>
                  <a:pt x="2309860" y="2247900"/>
                </a:lnTo>
                <a:close/>
              </a:path>
              <a:path w="2324734" h="2501900">
                <a:moveTo>
                  <a:pt x="599755" y="2247900"/>
                </a:moveTo>
                <a:lnTo>
                  <a:pt x="588338" y="2247900"/>
                </a:lnTo>
                <a:lnTo>
                  <a:pt x="591996" y="2260600"/>
                </a:lnTo>
                <a:lnTo>
                  <a:pt x="594917" y="2260600"/>
                </a:lnTo>
                <a:lnTo>
                  <a:pt x="599755" y="2247900"/>
                </a:lnTo>
                <a:close/>
              </a:path>
              <a:path w="2324734" h="2501900">
                <a:moveTo>
                  <a:pt x="942960" y="2247900"/>
                </a:moveTo>
                <a:lnTo>
                  <a:pt x="939696" y="2247900"/>
                </a:lnTo>
                <a:lnTo>
                  <a:pt x="942948" y="2260600"/>
                </a:lnTo>
                <a:lnTo>
                  <a:pt x="942960" y="2247900"/>
                </a:lnTo>
                <a:close/>
              </a:path>
              <a:path w="2324734" h="2501900">
                <a:moveTo>
                  <a:pt x="2137370" y="2247900"/>
                </a:moveTo>
                <a:lnTo>
                  <a:pt x="2132938" y="2247900"/>
                </a:lnTo>
                <a:lnTo>
                  <a:pt x="2135897" y="2260600"/>
                </a:lnTo>
                <a:lnTo>
                  <a:pt x="2142285" y="2260600"/>
                </a:lnTo>
                <a:lnTo>
                  <a:pt x="2137370" y="2247900"/>
                </a:lnTo>
                <a:close/>
              </a:path>
              <a:path w="2324734" h="2501900">
                <a:moveTo>
                  <a:pt x="240727" y="2235200"/>
                </a:moveTo>
                <a:lnTo>
                  <a:pt x="231303" y="2235200"/>
                </a:lnTo>
                <a:lnTo>
                  <a:pt x="227355" y="2247900"/>
                </a:lnTo>
                <a:lnTo>
                  <a:pt x="239825" y="2247900"/>
                </a:lnTo>
                <a:lnTo>
                  <a:pt x="240727" y="2235200"/>
                </a:lnTo>
                <a:close/>
              </a:path>
              <a:path w="2324734" h="2501900">
                <a:moveTo>
                  <a:pt x="2092261" y="2222500"/>
                </a:moveTo>
                <a:lnTo>
                  <a:pt x="2088440" y="2222500"/>
                </a:lnTo>
                <a:lnTo>
                  <a:pt x="2085909" y="2235200"/>
                </a:lnTo>
                <a:lnTo>
                  <a:pt x="2087287" y="2235200"/>
                </a:lnTo>
                <a:lnTo>
                  <a:pt x="2093490" y="2247900"/>
                </a:lnTo>
                <a:lnTo>
                  <a:pt x="2100337" y="2247900"/>
                </a:lnTo>
                <a:lnTo>
                  <a:pt x="2096513" y="2235200"/>
                </a:lnTo>
                <a:lnTo>
                  <a:pt x="2092261" y="2222500"/>
                </a:lnTo>
                <a:close/>
              </a:path>
              <a:path w="2324734" h="2501900">
                <a:moveTo>
                  <a:pt x="2119363" y="2159000"/>
                </a:moveTo>
                <a:lnTo>
                  <a:pt x="2095903" y="2159000"/>
                </a:lnTo>
                <a:lnTo>
                  <a:pt x="2107625" y="2171700"/>
                </a:lnTo>
                <a:lnTo>
                  <a:pt x="2118487" y="2184400"/>
                </a:lnTo>
                <a:lnTo>
                  <a:pt x="2122130" y="2197100"/>
                </a:lnTo>
                <a:lnTo>
                  <a:pt x="2139656" y="2197100"/>
                </a:lnTo>
                <a:lnTo>
                  <a:pt x="2142145" y="2209800"/>
                </a:lnTo>
                <a:lnTo>
                  <a:pt x="2142609" y="2209800"/>
                </a:lnTo>
                <a:lnTo>
                  <a:pt x="2141595" y="2222500"/>
                </a:lnTo>
                <a:lnTo>
                  <a:pt x="2103252" y="2222500"/>
                </a:lnTo>
                <a:lnTo>
                  <a:pt x="2105734" y="2235200"/>
                </a:lnTo>
                <a:lnTo>
                  <a:pt x="2115266" y="2247900"/>
                </a:lnTo>
                <a:lnTo>
                  <a:pt x="2124443" y="2247900"/>
                </a:lnTo>
                <a:lnTo>
                  <a:pt x="2133279" y="2235200"/>
                </a:lnTo>
                <a:lnTo>
                  <a:pt x="2286307" y="2235200"/>
                </a:lnTo>
                <a:lnTo>
                  <a:pt x="2294872" y="2222500"/>
                </a:lnTo>
                <a:lnTo>
                  <a:pt x="2297796" y="2171700"/>
                </a:lnTo>
                <a:lnTo>
                  <a:pt x="2129398" y="2171700"/>
                </a:lnTo>
                <a:lnTo>
                  <a:pt x="2119363" y="2159000"/>
                </a:lnTo>
                <a:close/>
              </a:path>
              <a:path w="2324734" h="2501900">
                <a:moveTo>
                  <a:pt x="2286307" y="2235200"/>
                </a:moveTo>
                <a:lnTo>
                  <a:pt x="2200568" y="2235200"/>
                </a:lnTo>
                <a:lnTo>
                  <a:pt x="2199638" y="2247900"/>
                </a:lnTo>
                <a:lnTo>
                  <a:pt x="2277588" y="2247900"/>
                </a:lnTo>
                <a:lnTo>
                  <a:pt x="2286307" y="2235200"/>
                </a:lnTo>
                <a:close/>
              </a:path>
              <a:path w="2324734" h="2501900">
                <a:moveTo>
                  <a:pt x="248442" y="2209800"/>
                </a:moveTo>
                <a:lnTo>
                  <a:pt x="245883" y="2209800"/>
                </a:lnTo>
                <a:lnTo>
                  <a:pt x="241133" y="2222500"/>
                </a:lnTo>
                <a:lnTo>
                  <a:pt x="244575" y="2222500"/>
                </a:lnTo>
                <a:lnTo>
                  <a:pt x="248442" y="2209800"/>
                </a:lnTo>
                <a:close/>
              </a:path>
              <a:path w="2324734" h="2501900">
                <a:moveTo>
                  <a:pt x="2135401" y="2197100"/>
                </a:moveTo>
                <a:lnTo>
                  <a:pt x="2102008" y="2197100"/>
                </a:lnTo>
                <a:lnTo>
                  <a:pt x="2113443" y="2222500"/>
                </a:lnTo>
                <a:lnTo>
                  <a:pt x="2139656" y="2222500"/>
                </a:lnTo>
                <a:lnTo>
                  <a:pt x="2136875" y="2209800"/>
                </a:lnTo>
                <a:lnTo>
                  <a:pt x="2135401" y="2197100"/>
                </a:lnTo>
                <a:close/>
              </a:path>
              <a:path w="2324734" h="2501900">
                <a:moveTo>
                  <a:pt x="235575" y="2197100"/>
                </a:moveTo>
                <a:lnTo>
                  <a:pt x="224585" y="2209800"/>
                </a:lnTo>
                <a:lnTo>
                  <a:pt x="224317" y="2211098"/>
                </a:lnTo>
                <a:lnTo>
                  <a:pt x="226117" y="2209800"/>
                </a:lnTo>
                <a:lnTo>
                  <a:pt x="235575" y="2197100"/>
                </a:lnTo>
                <a:close/>
              </a:path>
              <a:path w="2324734" h="2501900">
                <a:moveTo>
                  <a:pt x="221713" y="2159000"/>
                </a:moveTo>
                <a:lnTo>
                  <a:pt x="200861" y="2159000"/>
                </a:lnTo>
                <a:lnTo>
                  <a:pt x="197173" y="2184400"/>
                </a:lnTo>
                <a:lnTo>
                  <a:pt x="195393" y="2197100"/>
                </a:lnTo>
                <a:lnTo>
                  <a:pt x="196073" y="2209800"/>
                </a:lnTo>
                <a:lnTo>
                  <a:pt x="201019" y="2209800"/>
                </a:lnTo>
                <a:lnTo>
                  <a:pt x="207764" y="2197100"/>
                </a:lnTo>
                <a:lnTo>
                  <a:pt x="214479" y="2197100"/>
                </a:lnTo>
                <a:lnTo>
                  <a:pt x="219340" y="2184400"/>
                </a:lnTo>
                <a:lnTo>
                  <a:pt x="224750" y="2171700"/>
                </a:lnTo>
                <a:lnTo>
                  <a:pt x="221713" y="2159000"/>
                </a:lnTo>
                <a:close/>
              </a:path>
              <a:path w="2324734" h="2501900">
                <a:moveTo>
                  <a:pt x="2079156" y="2120900"/>
                </a:moveTo>
                <a:lnTo>
                  <a:pt x="2074397" y="2146300"/>
                </a:lnTo>
                <a:lnTo>
                  <a:pt x="2076829" y="2171700"/>
                </a:lnTo>
                <a:lnTo>
                  <a:pt x="2084271" y="2197100"/>
                </a:lnTo>
                <a:lnTo>
                  <a:pt x="2089356" y="2197100"/>
                </a:lnTo>
                <a:lnTo>
                  <a:pt x="2090786" y="2184400"/>
                </a:lnTo>
                <a:lnTo>
                  <a:pt x="2090311" y="2171700"/>
                </a:lnTo>
                <a:lnTo>
                  <a:pt x="2089681" y="2171700"/>
                </a:lnTo>
                <a:lnTo>
                  <a:pt x="2095903" y="2159000"/>
                </a:lnTo>
                <a:lnTo>
                  <a:pt x="2119363" y="2159000"/>
                </a:lnTo>
                <a:lnTo>
                  <a:pt x="2105549" y="2146300"/>
                </a:lnTo>
                <a:lnTo>
                  <a:pt x="2093288" y="2133600"/>
                </a:lnTo>
                <a:lnTo>
                  <a:pt x="2079156" y="2120900"/>
                </a:lnTo>
                <a:close/>
              </a:path>
              <a:path w="2324734" h="2501900">
                <a:moveTo>
                  <a:pt x="186396" y="2171700"/>
                </a:moveTo>
                <a:lnTo>
                  <a:pt x="183875" y="2171700"/>
                </a:lnTo>
                <a:lnTo>
                  <a:pt x="181583" y="2184400"/>
                </a:lnTo>
                <a:lnTo>
                  <a:pt x="189190" y="2184400"/>
                </a:lnTo>
                <a:lnTo>
                  <a:pt x="186396" y="2171700"/>
                </a:lnTo>
                <a:close/>
              </a:path>
              <a:path w="2324734" h="2501900">
                <a:moveTo>
                  <a:pt x="2090824" y="2095500"/>
                </a:moveTo>
                <a:lnTo>
                  <a:pt x="2087986" y="2095500"/>
                </a:lnTo>
                <a:lnTo>
                  <a:pt x="2103015" y="2120900"/>
                </a:lnTo>
                <a:lnTo>
                  <a:pt x="2121823" y="2146300"/>
                </a:lnTo>
                <a:lnTo>
                  <a:pt x="2130321" y="2159000"/>
                </a:lnTo>
                <a:lnTo>
                  <a:pt x="2129398" y="2171700"/>
                </a:lnTo>
                <a:lnTo>
                  <a:pt x="2155391" y="2171700"/>
                </a:lnTo>
                <a:lnTo>
                  <a:pt x="2149482" y="2159000"/>
                </a:lnTo>
                <a:lnTo>
                  <a:pt x="2148076" y="2159000"/>
                </a:lnTo>
                <a:lnTo>
                  <a:pt x="2151680" y="2146300"/>
                </a:lnTo>
                <a:lnTo>
                  <a:pt x="2261463" y="2146300"/>
                </a:lnTo>
                <a:lnTo>
                  <a:pt x="2258795" y="2133600"/>
                </a:lnTo>
                <a:lnTo>
                  <a:pt x="2118463" y="2133600"/>
                </a:lnTo>
                <a:lnTo>
                  <a:pt x="2106495" y="2108200"/>
                </a:lnTo>
                <a:lnTo>
                  <a:pt x="2090824" y="2095500"/>
                </a:lnTo>
                <a:close/>
              </a:path>
              <a:path w="2324734" h="2501900">
                <a:moveTo>
                  <a:pt x="2261463" y="2146300"/>
                </a:moveTo>
                <a:lnTo>
                  <a:pt x="2151680" y="2146300"/>
                </a:lnTo>
                <a:lnTo>
                  <a:pt x="2160801" y="2159000"/>
                </a:lnTo>
                <a:lnTo>
                  <a:pt x="2169359" y="2171700"/>
                </a:lnTo>
                <a:lnTo>
                  <a:pt x="2266799" y="2171700"/>
                </a:lnTo>
                <a:lnTo>
                  <a:pt x="2261463" y="2146300"/>
                </a:lnTo>
                <a:close/>
              </a:path>
              <a:path w="2324734" h="2501900">
                <a:moveTo>
                  <a:pt x="206372" y="2006600"/>
                </a:moveTo>
                <a:lnTo>
                  <a:pt x="173124" y="2006600"/>
                </a:lnTo>
                <a:lnTo>
                  <a:pt x="169255" y="2019300"/>
                </a:lnTo>
                <a:lnTo>
                  <a:pt x="40657" y="2019300"/>
                </a:lnTo>
                <a:lnTo>
                  <a:pt x="48074" y="2032000"/>
                </a:lnTo>
                <a:lnTo>
                  <a:pt x="44816" y="2044700"/>
                </a:lnTo>
                <a:lnTo>
                  <a:pt x="38181" y="2057400"/>
                </a:lnTo>
                <a:lnTo>
                  <a:pt x="31070" y="2070100"/>
                </a:lnTo>
                <a:lnTo>
                  <a:pt x="22762" y="2082800"/>
                </a:lnTo>
                <a:lnTo>
                  <a:pt x="12533" y="2095500"/>
                </a:lnTo>
                <a:lnTo>
                  <a:pt x="5695" y="2120900"/>
                </a:lnTo>
                <a:lnTo>
                  <a:pt x="12638" y="2146300"/>
                </a:lnTo>
                <a:lnTo>
                  <a:pt x="29196" y="2159000"/>
                </a:lnTo>
                <a:lnTo>
                  <a:pt x="51204" y="2133600"/>
                </a:lnTo>
                <a:lnTo>
                  <a:pt x="60719" y="2120900"/>
                </a:lnTo>
                <a:lnTo>
                  <a:pt x="78765" y="2120900"/>
                </a:lnTo>
                <a:lnTo>
                  <a:pt x="91844" y="2108200"/>
                </a:lnTo>
                <a:lnTo>
                  <a:pt x="106044" y="2108200"/>
                </a:lnTo>
                <a:lnTo>
                  <a:pt x="131811" y="2095500"/>
                </a:lnTo>
                <a:lnTo>
                  <a:pt x="146968" y="2087443"/>
                </a:lnTo>
                <a:lnTo>
                  <a:pt x="150021" y="2082800"/>
                </a:lnTo>
                <a:lnTo>
                  <a:pt x="158620" y="2070100"/>
                </a:lnTo>
                <a:lnTo>
                  <a:pt x="168459" y="2070100"/>
                </a:lnTo>
                <a:lnTo>
                  <a:pt x="171200" y="2057400"/>
                </a:lnTo>
                <a:lnTo>
                  <a:pt x="174370" y="2044700"/>
                </a:lnTo>
                <a:lnTo>
                  <a:pt x="190698" y="2044700"/>
                </a:lnTo>
                <a:lnTo>
                  <a:pt x="194410" y="2032000"/>
                </a:lnTo>
                <a:lnTo>
                  <a:pt x="196556" y="2032000"/>
                </a:lnTo>
                <a:lnTo>
                  <a:pt x="206372" y="2006600"/>
                </a:lnTo>
                <a:close/>
              </a:path>
              <a:path w="2324734" h="2501900">
                <a:moveTo>
                  <a:pt x="146968" y="2087443"/>
                </a:moveTo>
                <a:lnTo>
                  <a:pt x="131811" y="2095500"/>
                </a:lnTo>
                <a:lnTo>
                  <a:pt x="106044" y="2108200"/>
                </a:lnTo>
                <a:lnTo>
                  <a:pt x="91844" y="2108200"/>
                </a:lnTo>
                <a:lnTo>
                  <a:pt x="78765" y="2120900"/>
                </a:lnTo>
                <a:lnTo>
                  <a:pt x="71609" y="2137350"/>
                </a:lnTo>
                <a:lnTo>
                  <a:pt x="74483" y="2146300"/>
                </a:lnTo>
                <a:lnTo>
                  <a:pt x="85753" y="2146300"/>
                </a:lnTo>
                <a:lnTo>
                  <a:pt x="101758" y="2133600"/>
                </a:lnTo>
                <a:lnTo>
                  <a:pt x="118994" y="2120900"/>
                </a:lnTo>
                <a:lnTo>
                  <a:pt x="133958" y="2108200"/>
                </a:lnTo>
                <a:lnTo>
                  <a:pt x="141669" y="2095500"/>
                </a:lnTo>
                <a:lnTo>
                  <a:pt x="146968" y="2087443"/>
                </a:lnTo>
                <a:close/>
              </a:path>
              <a:path w="2324734" h="2501900">
                <a:moveTo>
                  <a:pt x="78765" y="2120900"/>
                </a:moveTo>
                <a:lnTo>
                  <a:pt x="60719" y="2120900"/>
                </a:lnTo>
                <a:lnTo>
                  <a:pt x="66468" y="2133600"/>
                </a:lnTo>
                <a:lnTo>
                  <a:pt x="70405" y="2133600"/>
                </a:lnTo>
                <a:lnTo>
                  <a:pt x="71609" y="2137350"/>
                </a:lnTo>
                <a:lnTo>
                  <a:pt x="78765" y="2120900"/>
                </a:lnTo>
                <a:close/>
              </a:path>
              <a:path w="2324734" h="2501900">
                <a:moveTo>
                  <a:pt x="2292071" y="2057400"/>
                </a:moveTo>
                <a:lnTo>
                  <a:pt x="2147200" y="2057400"/>
                </a:lnTo>
                <a:lnTo>
                  <a:pt x="2147629" y="2082800"/>
                </a:lnTo>
                <a:lnTo>
                  <a:pt x="2149289" y="2108200"/>
                </a:lnTo>
                <a:lnTo>
                  <a:pt x="2147939" y="2120900"/>
                </a:lnTo>
                <a:lnTo>
                  <a:pt x="2139338" y="2133600"/>
                </a:lnTo>
                <a:lnTo>
                  <a:pt x="2276790" y="2133600"/>
                </a:lnTo>
                <a:lnTo>
                  <a:pt x="2276816" y="2120900"/>
                </a:lnTo>
                <a:lnTo>
                  <a:pt x="2273522" y="2108200"/>
                </a:lnTo>
                <a:lnTo>
                  <a:pt x="2270549" y="2108200"/>
                </a:lnTo>
                <a:lnTo>
                  <a:pt x="2275178" y="2095500"/>
                </a:lnTo>
                <a:lnTo>
                  <a:pt x="2289968" y="2095500"/>
                </a:lnTo>
                <a:lnTo>
                  <a:pt x="2294028" y="2082800"/>
                </a:lnTo>
                <a:lnTo>
                  <a:pt x="2295167" y="2070100"/>
                </a:lnTo>
                <a:lnTo>
                  <a:pt x="2292071" y="2057400"/>
                </a:lnTo>
                <a:close/>
              </a:path>
              <a:path w="2324734" h="2501900">
                <a:moveTo>
                  <a:pt x="227194" y="2108200"/>
                </a:moveTo>
                <a:lnTo>
                  <a:pt x="178700" y="2108200"/>
                </a:lnTo>
                <a:lnTo>
                  <a:pt x="173620" y="2120900"/>
                </a:lnTo>
                <a:lnTo>
                  <a:pt x="224658" y="2120900"/>
                </a:lnTo>
                <a:lnTo>
                  <a:pt x="227194" y="2108200"/>
                </a:lnTo>
                <a:close/>
              </a:path>
              <a:path w="2324734" h="2501900">
                <a:moveTo>
                  <a:pt x="2118379" y="2082800"/>
                </a:moveTo>
                <a:lnTo>
                  <a:pt x="2108438" y="2082800"/>
                </a:lnTo>
                <a:lnTo>
                  <a:pt x="2111970" y="2095500"/>
                </a:lnTo>
                <a:lnTo>
                  <a:pt x="2122635" y="2120900"/>
                </a:lnTo>
                <a:lnTo>
                  <a:pt x="2128337" y="2120900"/>
                </a:lnTo>
                <a:lnTo>
                  <a:pt x="2131672" y="2108200"/>
                </a:lnTo>
                <a:lnTo>
                  <a:pt x="2135236" y="2108200"/>
                </a:lnTo>
                <a:lnTo>
                  <a:pt x="2130931" y="2095500"/>
                </a:lnTo>
                <a:lnTo>
                  <a:pt x="2118379" y="2082800"/>
                </a:lnTo>
                <a:close/>
              </a:path>
              <a:path w="2324734" h="2501900">
                <a:moveTo>
                  <a:pt x="187034" y="2044700"/>
                </a:moveTo>
                <a:lnTo>
                  <a:pt x="174370" y="2044700"/>
                </a:lnTo>
                <a:lnTo>
                  <a:pt x="171200" y="2057400"/>
                </a:lnTo>
                <a:lnTo>
                  <a:pt x="168459" y="2070100"/>
                </a:lnTo>
                <a:lnTo>
                  <a:pt x="164272" y="2082800"/>
                </a:lnTo>
                <a:lnTo>
                  <a:pt x="204747" y="2082800"/>
                </a:lnTo>
                <a:lnTo>
                  <a:pt x="200328" y="2070100"/>
                </a:lnTo>
                <a:lnTo>
                  <a:pt x="180173" y="2070100"/>
                </a:lnTo>
                <a:lnTo>
                  <a:pt x="185819" y="2057400"/>
                </a:lnTo>
                <a:lnTo>
                  <a:pt x="187550" y="2052893"/>
                </a:lnTo>
                <a:lnTo>
                  <a:pt x="187034" y="2044700"/>
                </a:lnTo>
                <a:close/>
              </a:path>
              <a:path w="2324734" h="2501900">
                <a:moveTo>
                  <a:pt x="225262" y="2070100"/>
                </a:moveTo>
                <a:lnTo>
                  <a:pt x="220644" y="2070100"/>
                </a:lnTo>
                <a:lnTo>
                  <a:pt x="210653" y="2082800"/>
                </a:lnTo>
                <a:lnTo>
                  <a:pt x="226223" y="2082800"/>
                </a:lnTo>
                <a:lnTo>
                  <a:pt x="225262" y="2070100"/>
                </a:lnTo>
                <a:close/>
              </a:path>
              <a:path w="2324734" h="2501900">
                <a:moveTo>
                  <a:pt x="2075226" y="2057400"/>
                </a:moveTo>
                <a:lnTo>
                  <a:pt x="2069857" y="2057400"/>
                </a:lnTo>
                <a:lnTo>
                  <a:pt x="2069259" y="2070100"/>
                </a:lnTo>
                <a:lnTo>
                  <a:pt x="2073808" y="2082800"/>
                </a:lnTo>
                <a:lnTo>
                  <a:pt x="2087687" y="2082800"/>
                </a:lnTo>
                <a:lnTo>
                  <a:pt x="2082347" y="2070100"/>
                </a:lnTo>
                <a:lnTo>
                  <a:pt x="2075226" y="2057400"/>
                </a:lnTo>
                <a:close/>
              </a:path>
              <a:path w="2324734" h="2501900">
                <a:moveTo>
                  <a:pt x="187550" y="2052893"/>
                </a:moveTo>
                <a:lnTo>
                  <a:pt x="185819" y="2057400"/>
                </a:lnTo>
                <a:lnTo>
                  <a:pt x="180173" y="2070100"/>
                </a:lnTo>
                <a:lnTo>
                  <a:pt x="189801" y="2070100"/>
                </a:lnTo>
                <a:lnTo>
                  <a:pt x="187834" y="2057400"/>
                </a:lnTo>
                <a:lnTo>
                  <a:pt x="187550" y="2052893"/>
                </a:lnTo>
                <a:close/>
              </a:path>
              <a:path w="2324734" h="2501900">
                <a:moveTo>
                  <a:pt x="28083" y="2032000"/>
                </a:moveTo>
                <a:lnTo>
                  <a:pt x="24826" y="2032000"/>
                </a:lnTo>
                <a:lnTo>
                  <a:pt x="20523" y="2044700"/>
                </a:lnTo>
                <a:lnTo>
                  <a:pt x="19311" y="2057400"/>
                </a:lnTo>
                <a:lnTo>
                  <a:pt x="29682" y="2057400"/>
                </a:lnTo>
                <a:lnTo>
                  <a:pt x="30127" y="2044700"/>
                </a:lnTo>
                <a:lnTo>
                  <a:pt x="28083" y="2032000"/>
                </a:lnTo>
                <a:close/>
              </a:path>
              <a:path w="2324734" h="2501900">
                <a:moveTo>
                  <a:pt x="224089" y="2044700"/>
                </a:moveTo>
                <a:lnTo>
                  <a:pt x="217265" y="2044700"/>
                </a:lnTo>
                <a:lnTo>
                  <a:pt x="211961" y="2057400"/>
                </a:lnTo>
                <a:lnTo>
                  <a:pt x="219175" y="2057400"/>
                </a:lnTo>
                <a:lnTo>
                  <a:pt x="224089" y="2044700"/>
                </a:lnTo>
                <a:close/>
              </a:path>
              <a:path w="2324734" h="2501900">
                <a:moveTo>
                  <a:pt x="2114646" y="2044700"/>
                </a:moveTo>
                <a:lnTo>
                  <a:pt x="2110128" y="2044700"/>
                </a:lnTo>
                <a:lnTo>
                  <a:pt x="2113938" y="2057400"/>
                </a:lnTo>
                <a:lnTo>
                  <a:pt x="2114646" y="2044700"/>
                </a:lnTo>
                <a:close/>
              </a:path>
              <a:path w="2324734" h="2501900">
                <a:moveTo>
                  <a:pt x="2135236" y="2044700"/>
                </a:moveTo>
                <a:lnTo>
                  <a:pt x="2131795" y="2044700"/>
                </a:lnTo>
                <a:lnTo>
                  <a:pt x="2132938" y="2057400"/>
                </a:lnTo>
                <a:lnTo>
                  <a:pt x="2139986" y="2057400"/>
                </a:lnTo>
                <a:lnTo>
                  <a:pt x="2135236" y="2044700"/>
                </a:lnTo>
                <a:close/>
              </a:path>
              <a:path w="2324734" h="2501900">
                <a:moveTo>
                  <a:pt x="2279792" y="2019300"/>
                </a:moveTo>
                <a:lnTo>
                  <a:pt x="2132938" y="2019300"/>
                </a:lnTo>
                <a:lnTo>
                  <a:pt x="2140329" y="2032000"/>
                </a:lnTo>
                <a:lnTo>
                  <a:pt x="2144741" y="2044700"/>
                </a:lnTo>
                <a:lnTo>
                  <a:pt x="2146816" y="2057400"/>
                </a:lnTo>
                <a:lnTo>
                  <a:pt x="2285853" y="2057400"/>
                </a:lnTo>
                <a:lnTo>
                  <a:pt x="2279667" y="2044700"/>
                </a:lnTo>
                <a:lnTo>
                  <a:pt x="2276663" y="2032000"/>
                </a:lnTo>
                <a:lnTo>
                  <a:pt x="2279792" y="2019300"/>
                </a:lnTo>
                <a:close/>
              </a:path>
              <a:path w="2324734" h="2501900">
                <a:moveTo>
                  <a:pt x="190698" y="2044700"/>
                </a:moveTo>
                <a:lnTo>
                  <a:pt x="187034" y="2044700"/>
                </a:lnTo>
                <a:lnTo>
                  <a:pt x="187550" y="2052893"/>
                </a:lnTo>
                <a:lnTo>
                  <a:pt x="190698" y="2044700"/>
                </a:lnTo>
                <a:close/>
              </a:path>
              <a:path w="2324734" h="2501900">
                <a:moveTo>
                  <a:pt x="2106975" y="2032000"/>
                </a:moveTo>
                <a:lnTo>
                  <a:pt x="2101975" y="2032000"/>
                </a:lnTo>
                <a:lnTo>
                  <a:pt x="2101721" y="2044700"/>
                </a:lnTo>
                <a:lnTo>
                  <a:pt x="2111762" y="2044700"/>
                </a:lnTo>
                <a:lnTo>
                  <a:pt x="2106975" y="2032000"/>
                </a:lnTo>
                <a:close/>
              </a:path>
              <a:path w="2324734" h="2501900">
                <a:moveTo>
                  <a:pt x="228701" y="2006600"/>
                </a:moveTo>
                <a:lnTo>
                  <a:pt x="224089" y="2006600"/>
                </a:lnTo>
                <a:lnTo>
                  <a:pt x="217798" y="2019300"/>
                </a:lnTo>
                <a:lnTo>
                  <a:pt x="216161" y="2019300"/>
                </a:lnTo>
                <a:lnTo>
                  <a:pt x="218121" y="2032000"/>
                </a:lnTo>
                <a:lnTo>
                  <a:pt x="222616" y="2032000"/>
                </a:lnTo>
                <a:lnTo>
                  <a:pt x="226927" y="2019300"/>
                </a:lnTo>
                <a:lnTo>
                  <a:pt x="228701" y="2006600"/>
                </a:lnTo>
                <a:close/>
              </a:path>
              <a:path w="2324734" h="2501900">
                <a:moveTo>
                  <a:pt x="2104488" y="1981200"/>
                </a:moveTo>
                <a:lnTo>
                  <a:pt x="2090525" y="1981200"/>
                </a:lnTo>
                <a:lnTo>
                  <a:pt x="2101291" y="2006600"/>
                </a:lnTo>
                <a:lnTo>
                  <a:pt x="2111411" y="2019300"/>
                </a:lnTo>
                <a:lnTo>
                  <a:pt x="2286241" y="2019300"/>
                </a:lnTo>
                <a:lnTo>
                  <a:pt x="2292692" y="2032000"/>
                </a:lnTo>
                <a:lnTo>
                  <a:pt x="2295828" y="2019300"/>
                </a:lnTo>
                <a:lnTo>
                  <a:pt x="2294880" y="2006600"/>
                </a:lnTo>
                <a:lnTo>
                  <a:pt x="2224499" y="2006600"/>
                </a:lnTo>
                <a:lnTo>
                  <a:pt x="2218485" y="1993900"/>
                </a:lnTo>
                <a:lnTo>
                  <a:pt x="2120268" y="1993900"/>
                </a:lnTo>
                <a:lnTo>
                  <a:pt x="2104488" y="1981200"/>
                </a:lnTo>
                <a:close/>
              </a:path>
              <a:path w="2324734" h="2501900">
                <a:moveTo>
                  <a:pt x="2310903" y="2019300"/>
                </a:moveTo>
                <a:lnTo>
                  <a:pt x="2301238" y="2019300"/>
                </a:lnTo>
                <a:lnTo>
                  <a:pt x="2303206" y="2032000"/>
                </a:lnTo>
                <a:lnTo>
                  <a:pt x="2310903" y="2019300"/>
                </a:lnTo>
                <a:close/>
              </a:path>
              <a:path w="2324734" h="2501900">
                <a:moveTo>
                  <a:pt x="223277" y="1955800"/>
                </a:moveTo>
                <a:lnTo>
                  <a:pt x="61579" y="1955800"/>
                </a:lnTo>
                <a:lnTo>
                  <a:pt x="40209" y="1968500"/>
                </a:lnTo>
                <a:lnTo>
                  <a:pt x="24092" y="1981200"/>
                </a:lnTo>
                <a:lnTo>
                  <a:pt x="23353" y="2019300"/>
                </a:lnTo>
                <a:lnTo>
                  <a:pt x="169255" y="2019300"/>
                </a:lnTo>
                <a:lnTo>
                  <a:pt x="167351" y="2006600"/>
                </a:lnTo>
                <a:lnTo>
                  <a:pt x="219011" y="2006600"/>
                </a:lnTo>
                <a:lnTo>
                  <a:pt x="231033" y="1993900"/>
                </a:lnTo>
                <a:lnTo>
                  <a:pt x="238999" y="1981200"/>
                </a:lnTo>
                <a:lnTo>
                  <a:pt x="192792" y="1981200"/>
                </a:lnTo>
                <a:lnTo>
                  <a:pt x="208265" y="1968500"/>
                </a:lnTo>
                <a:lnTo>
                  <a:pt x="223277" y="1955800"/>
                </a:lnTo>
                <a:close/>
              </a:path>
              <a:path w="2324734" h="2501900">
                <a:moveTo>
                  <a:pt x="2293933" y="1993900"/>
                </a:moveTo>
                <a:lnTo>
                  <a:pt x="2236176" y="1993900"/>
                </a:lnTo>
                <a:lnTo>
                  <a:pt x="2237448" y="2006600"/>
                </a:lnTo>
                <a:lnTo>
                  <a:pt x="2294880" y="2006600"/>
                </a:lnTo>
                <a:lnTo>
                  <a:pt x="2293933" y="1993900"/>
                </a:lnTo>
                <a:close/>
              </a:path>
              <a:path w="2324734" h="2501900">
                <a:moveTo>
                  <a:pt x="2088801" y="1955800"/>
                </a:moveTo>
                <a:lnTo>
                  <a:pt x="2081490" y="1955800"/>
                </a:lnTo>
                <a:lnTo>
                  <a:pt x="2081829" y="1968500"/>
                </a:lnTo>
                <a:lnTo>
                  <a:pt x="2082612" y="1981200"/>
                </a:lnTo>
                <a:lnTo>
                  <a:pt x="2083488" y="1993900"/>
                </a:lnTo>
                <a:lnTo>
                  <a:pt x="2084106" y="1993900"/>
                </a:lnTo>
                <a:lnTo>
                  <a:pt x="2090525" y="1981200"/>
                </a:lnTo>
                <a:lnTo>
                  <a:pt x="2104488" y="1981200"/>
                </a:lnTo>
                <a:lnTo>
                  <a:pt x="2088801" y="1955800"/>
                </a:lnTo>
                <a:close/>
              </a:path>
              <a:path w="2324734" h="2501900">
                <a:moveTo>
                  <a:pt x="2092132" y="1625600"/>
                </a:moveTo>
                <a:lnTo>
                  <a:pt x="2076834" y="1625600"/>
                </a:lnTo>
                <a:lnTo>
                  <a:pt x="2075089" y="1638300"/>
                </a:lnTo>
                <a:lnTo>
                  <a:pt x="2075952" y="1651000"/>
                </a:lnTo>
                <a:lnTo>
                  <a:pt x="2075956" y="1676400"/>
                </a:lnTo>
                <a:lnTo>
                  <a:pt x="2079707" y="1689100"/>
                </a:lnTo>
                <a:lnTo>
                  <a:pt x="2091815" y="1701800"/>
                </a:lnTo>
                <a:lnTo>
                  <a:pt x="2109135" y="1727200"/>
                </a:lnTo>
                <a:lnTo>
                  <a:pt x="2122350" y="1739900"/>
                </a:lnTo>
                <a:lnTo>
                  <a:pt x="2130497" y="1752600"/>
                </a:lnTo>
                <a:lnTo>
                  <a:pt x="2132607" y="1765300"/>
                </a:lnTo>
                <a:lnTo>
                  <a:pt x="2077058" y="1765300"/>
                </a:lnTo>
                <a:lnTo>
                  <a:pt x="2076193" y="1778000"/>
                </a:lnTo>
                <a:lnTo>
                  <a:pt x="2109022" y="1778000"/>
                </a:lnTo>
                <a:lnTo>
                  <a:pt x="2119831" y="1790700"/>
                </a:lnTo>
                <a:lnTo>
                  <a:pt x="2143098" y="1790700"/>
                </a:lnTo>
                <a:lnTo>
                  <a:pt x="2144072" y="1803400"/>
                </a:lnTo>
                <a:lnTo>
                  <a:pt x="2103806" y="1803400"/>
                </a:lnTo>
                <a:lnTo>
                  <a:pt x="2105417" y="1816100"/>
                </a:lnTo>
                <a:lnTo>
                  <a:pt x="2110982" y="1828800"/>
                </a:lnTo>
                <a:lnTo>
                  <a:pt x="2119976" y="1828800"/>
                </a:lnTo>
                <a:lnTo>
                  <a:pt x="2130414" y="1841500"/>
                </a:lnTo>
                <a:lnTo>
                  <a:pt x="2140316" y="1854200"/>
                </a:lnTo>
                <a:lnTo>
                  <a:pt x="2142728" y="1866900"/>
                </a:lnTo>
                <a:lnTo>
                  <a:pt x="2143739" y="1879600"/>
                </a:lnTo>
                <a:lnTo>
                  <a:pt x="2142874" y="1905000"/>
                </a:lnTo>
                <a:lnTo>
                  <a:pt x="2095572" y="1905000"/>
                </a:lnTo>
                <a:lnTo>
                  <a:pt x="2109011" y="1917700"/>
                </a:lnTo>
                <a:lnTo>
                  <a:pt x="2122398" y="1943100"/>
                </a:lnTo>
                <a:lnTo>
                  <a:pt x="2127840" y="1955800"/>
                </a:lnTo>
                <a:lnTo>
                  <a:pt x="2128579" y="1981200"/>
                </a:lnTo>
                <a:lnTo>
                  <a:pt x="2127858" y="1993900"/>
                </a:lnTo>
                <a:lnTo>
                  <a:pt x="2216341" y="1993900"/>
                </a:lnTo>
                <a:lnTo>
                  <a:pt x="2217929" y="1981200"/>
                </a:lnTo>
                <a:lnTo>
                  <a:pt x="2279999" y="1981200"/>
                </a:lnTo>
                <a:lnTo>
                  <a:pt x="2276168" y="1955800"/>
                </a:lnTo>
                <a:lnTo>
                  <a:pt x="2291757" y="1955800"/>
                </a:lnTo>
                <a:lnTo>
                  <a:pt x="2297144" y="1943100"/>
                </a:lnTo>
                <a:lnTo>
                  <a:pt x="2295522" y="1905000"/>
                </a:lnTo>
                <a:lnTo>
                  <a:pt x="2290087" y="1892300"/>
                </a:lnTo>
                <a:lnTo>
                  <a:pt x="2270005" y="1879600"/>
                </a:lnTo>
                <a:lnTo>
                  <a:pt x="2252933" y="1879600"/>
                </a:lnTo>
                <a:lnTo>
                  <a:pt x="2240224" y="1866900"/>
                </a:lnTo>
                <a:lnTo>
                  <a:pt x="2206177" y="1866900"/>
                </a:lnTo>
                <a:lnTo>
                  <a:pt x="2204388" y="1854200"/>
                </a:lnTo>
                <a:lnTo>
                  <a:pt x="2233229" y="1854200"/>
                </a:lnTo>
                <a:lnTo>
                  <a:pt x="2232397" y="1841500"/>
                </a:lnTo>
                <a:lnTo>
                  <a:pt x="2232332" y="1828800"/>
                </a:lnTo>
                <a:lnTo>
                  <a:pt x="2233742" y="1816100"/>
                </a:lnTo>
                <a:lnTo>
                  <a:pt x="2292056" y="1816100"/>
                </a:lnTo>
                <a:lnTo>
                  <a:pt x="2285455" y="1803400"/>
                </a:lnTo>
                <a:lnTo>
                  <a:pt x="2274752" y="1790700"/>
                </a:lnTo>
                <a:lnTo>
                  <a:pt x="2267335" y="1765300"/>
                </a:lnTo>
                <a:lnTo>
                  <a:pt x="2270593" y="1752600"/>
                </a:lnTo>
                <a:lnTo>
                  <a:pt x="2284339" y="1752600"/>
                </a:lnTo>
                <a:lnTo>
                  <a:pt x="2292647" y="1739900"/>
                </a:lnTo>
                <a:lnTo>
                  <a:pt x="2302876" y="1739900"/>
                </a:lnTo>
                <a:lnTo>
                  <a:pt x="2309714" y="1727200"/>
                </a:lnTo>
                <a:lnTo>
                  <a:pt x="2136253" y="1727200"/>
                </a:lnTo>
                <a:lnTo>
                  <a:pt x="2126715" y="1714500"/>
                </a:lnTo>
                <a:lnTo>
                  <a:pt x="2123189" y="1701800"/>
                </a:lnTo>
                <a:lnTo>
                  <a:pt x="2125668" y="1689100"/>
                </a:lnTo>
                <a:lnTo>
                  <a:pt x="2090659" y="1689100"/>
                </a:lnTo>
                <a:lnTo>
                  <a:pt x="2084082" y="1676400"/>
                </a:lnTo>
                <a:lnTo>
                  <a:pt x="2081917" y="1676400"/>
                </a:lnTo>
                <a:lnTo>
                  <a:pt x="2083592" y="1663700"/>
                </a:lnTo>
                <a:lnTo>
                  <a:pt x="2286213" y="1663700"/>
                </a:lnTo>
                <a:lnTo>
                  <a:pt x="2264205" y="1651000"/>
                </a:lnTo>
                <a:lnTo>
                  <a:pt x="2150311" y="1651000"/>
                </a:lnTo>
                <a:lnTo>
                  <a:pt x="2145231" y="1638300"/>
                </a:lnTo>
                <a:lnTo>
                  <a:pt x="2107144" y="1638300"/>
                </a:lnTo>
                <a:lnTo>
                  <a:pt x="2092132" y="1625600"/>
                </a:lnTo>
                <a:close/>
              </a:path>
              <a:path w="2324734" h="2501900">
                <a:moveTo>
                  <a:pt x="2279999" y="1981200"/>
                </a:moveTo>
                <a:lnTo>
                  <a:pt x="2217929" y="1981200"/>
                </a:lnTo>
                <a:lnTo>
                  <a:pt x="2224218" y="1993900"/>
                </a:lnTo>
                <a:lnTo>
                  <a:pt x="2287289" y="1993900"/>
                </a:lnTo>
                <a:lnTo>
                  <a:pt x="2279999" y="1981200"/>
                </a:lnTo>
                <a:close/>
              </a:path>
              <a:path w="2324734" h="2501900">
                <a:moveTo>
                  <a:pt x="239233" y="1955800"/>
                </a:moveTo>
                <a:lnTo>
                  <a:pt x="229295" y="1968500"/>
                </a:lnTo>
                <a:lnTo>
                  <a:pt x="213887" y="1981200"/>
                </a:lnTo>
                <a:lnTo>
                  <a:pt x="238999" y="1981200"/>
                </a:lnTo>
                <a:lnTo>
                  <a:pt x="239233" y="1955800"/>
                </a:lnTo>
                <a:close/>
              </a:path>
              <a:path w="2324734" h="2501900">
                <a:moveTo>
                  <a:pt x="2112476" y="1943100"/>
                </a:moveTo>
                <a:lnTo>
                  <a:pt x="2099756" y="1943100"/>
                </a:lnTo>
                <a:lnTo>
                  <a:pt x="2102848" y="1955800"/>
                </a:lnTo>
                <a:lnTo>
                  <a:pt x="2107538" y="1968500"/>
                </a:lnTo>
                <a:lnTo>
                  <a:pt x="2114508" y="1968500"/>
                </a:lnTo>
                <a:lnTo>
                  <a:pt x="2115858" y="1955800"/>
                </a:lnTo>
                <a:lnTo>
                  <a:pt x="2112476" y="1943100"/>
                </a:lnTo>
                <a:close/>
              </a:path>
              <a:path w="2324734" h="2501900">
                <a:moveTo>
                  <a:pt x="42352" y="1943100"/>
                </a:moveTo>
                <a:lnTo>
                  <a:pt x="40232" y="1943100"/>
                </a:lnTo>
                <a:lnTo>
                  <a:pt x="34326" y="1955800"/>
                </a:lnTo>
                <a:lnTo>
                  <a:pt x="36625" y="1955800"/>
                </a:lnTo>
                <a:lnTo>
                  <a:pt x="42352" y="1943100"/>
                </a:lnTo>
                <a:close/>
              </a:path>
              <a:path w="2324734" h="2501900">
                <a:moveTo>
                  <a:pt x="224750" y="1892300"/>
                </a:moveTo>
                <a:lnTo>
                  <a:pt x="75185" y="1892300"/>
                </a:lnTo>
                <a:lnTo>
                  <a:pt x="82180" y="1905000"/>
                </a:lnTo>
                <a:lnTo>
                  <a:pt x="83012" y="1917700"/>
                </a:lnTo>
                <a:lnTo>
                  <a:pt x="83077" y="1930400"/>
                </a:lnTo>
                <a:lnTo>
                  <a:pt x="81667" y="1943100"/>
                </a:lnTo>
                <a:lnTo>
                  <a:pt x="78078" y="1955800"/>
                </a:lnTo>
                <a:lnTo>
                  <a:pt x="160666" y="1955800"/>
                </a:lnTo>
                <a:lnTo>
                  <a:pt x="158596" y="1943100"/>
                </a:lnTo>
                <a:lnTo>
                  <a:pt x="166941" y="1930400"/>
                </a:lnTo>
                <a:lnTo>
                  <a:pt x="179155" y="1917700"/>
                </a:lnTo>
                <a:lnTo>
                  <a:pt x="215919" y="1917700"/>
                </a:lnTo>
                <a:lnTo>
                  <a:pt x="216671" y="1905000"/>
                </a:lnTo>
                <a:lnTo>
                  <a:pt x="224750" y="1892300"/>
                </a:lnTo>
                <a:close/>
              </a:path>
              <a:path w="2324734" h="2501900">
                <a:moveTo>
                  <a:pt x="239453" y="1892300"/>
                </a:moveTo>
                <a:lnTo>
                  <a:pt x="233492" y="1892300"/>
                </a:lnTo>
                <a:lnTo>
                  <a:pt x="231817" y="1905000"/>
                </a:lnTo>
                <a:lnTo>
                  <a:pt x="226871" y="1917700"/>
                </a:lnTo>
                <a:lnTo>
                  <a:pt x="192220" y="1917700"/>
                </a:lnTo>
                <a:lnTo>
                  <a:pt x="189739" y="1930400"/>
                </a:lnTo>
                <a:lnTo>
                  <a:pt x="179729" y="1943100"/>
                </a:lnTo>
                <a:lnTo>
                  <a:pt x="160666" y="1955800"/>
                </a:lnTo>
                <a:lnTo>
                  <a:pt x="227965" y="1955800"/>
                </a:lnTo>
                <a:lnTo>
                  <a:pt x="233760" y="1943100"/>
                </a:lnTo>
                <a:lnTo>
                  <a:pt x="238575" y="1930400"/>
                </a:lnTo>
                <a:lnTo>
                  <a:pt x="240320" y="1930400"/>
                </a:lnTo>
                <a:lnTo>
                  <a:pt x="239457" y="1905000"/>
                </a:lnTo>
                <a:lnTo>
                  <a:pt x="239453" y="1892300"/>
                </a:lnTo>
                <a:close/>
              </a:path>
              <a:path w="2324734" h="2501900">
                <a:moveTo>
                  <a:pt x="171337" y="1841500"/>
                </a:moveTo>
                <a:lnTo>
                  <a:pt x="35410" y="1841500"/>
                </a:lnTo>
                <a:lnTo>
                  <a:pt x="39241" y="1854200"/>
                </a:lnTo>
                <a:lnTo>
                  <a:pt x="23652" y="1879600"/>
                </a:lnTo>
                <a:lnTo>
                  <a:pt x="18264" y="1905000"/>
                </a:lnTo>
                <a:lnTo>
                  <a:pt x="19881" y="1930400"/>
                </a:lnTo>
                <a:lnTo>
                  <a:pt x="25309" y="1943100"/>
                </a:lnTo>
                <a:lnTo>
                  <a:pt x="45398" y="1917700"/>
                </a:lnTo>
                <a:lnTo>
                  <a:pt x="62474" y="1905000"/>
                </a:lnTo>
                <a:lnTo>
                  <a:pt x="75185" y="1892300"/>
                </a:lnTo>
                <a:lnTo>
                  <a:pt x="239453" y="1892300"/>
                </a:lnTo>
                <a:lnTo>
                  <a:pt x="235702" y="1879600"/>
                </a:lnTo>
                <a:lnTo>
                  <a:pt x="184907" y="1879600"/>
                </a:lnTo>
                <a:lnTo>
                  <a:pt x="182789" y="1866900"/>
                </a:lnTo>
                <a:lnTo>
                  <a:pt x="102518" y="1866900"/>
                </a:lnTo>
                <a:lnTo>
                  <a:pt x="105552" y="1854200"/>
                </a:lnTo>
                <a:lnTo>
                  <a:pt x="172312" y="1854200"/>
                </a:lnTo>
                <a:lnTo>
                  <a:pt x="171337" y="1841500"/>
                </a:lnTo>
                <a:close/>
              </a:path>
              <a:path w="2324734" h="2501900">
                <a:moveTo>
                  <a:pt x="67435" y="1930400"/>
                </a:moveTo>
                <a:lnTo>
                  <a:pt x="58026" y="1930400"/>
                </a:lnTo>
                <a:lnTo>
                  <a:pt x="55026" y="1943100"/>
                </a:lnTo>
                <a:lnTo>
                  <a:pt x="55789" y="1943100"/>
                </a:lnTo>
                <a:lnTo>
                  <a:pt x="67435" y="1930400"/>
                </a:lnTo>
                <a:close/>
              </a:path>
              <a:path w="2324734" h="2501900">
                <a:moveTo>
                  <a:pt x="2086405" y="1930400"/>
                </a:moveTo>
                <a:lnTo>
                  <a:pt x="2078366" y="1930400"/>
                </a:lnTo>
                <a:lnTo>
                  <a:pt x="2080664" y="1943100"/>
                </a:lnTo>
                <a:lnTo>
                  <a:pt x="2090177" y="1943100"/>
                </a:lnTo>
                <a:lnTo>
                  <a:pt x="2086405" y="1930400"/>
                </a:lnTo>
                <a:close/>
              </a:path>
              <a:path w="2324734" h="2501900">
                <a:moveTo>
                  <a:pt x="2119996" y="1879600"/>
                </a:moveTo>
                <a:lnTo>
                  <a:pt x="2119171" y="1879600"/>
                </a:lnTo>
                <a:lnTo>
                  <a:pt x="2120974" y="1892300"/>
                </a:lnTo>
                <a:lnTo>
                  <a:pt x="2130652" y="1892300"/>
                </a:lnTo>
                <a:lnTo>
                  <a:pt x="2119996" y="1879600"/>
                </a:lnTo>
                <a:close/>
              </a:path>
              <a:path w="2324734" h="2501900">
                <a:moveTo>
                  <a:pt x="223594" y="1866900"/>
                </a:moveTo>
                <a:lnTo>
                  <a:pt x="206274" y="1879600"/>
                </a:lnTo>
                <a:lnTo>
                  <a:pt x="235702" y="1879600"/>
                </a:lnTo>
                <a:lnTo>
                  <a:pt x="223594" y="1866900"/>
                </a:lnTo>
                <a:close/>
              </a:path>
              <a:path w="2324734" h="2501900">
                <a:moveTo>
                  <a:pt x="2120871" y="1866900"/>
                </a:moveTo>
                <a:lnTo>
                  <a:pt x="2116007" y="1866900"/>
                </a:lnTo>
                <a:lnTo>
                  <a:pt x="2120492" y="1879600"/>
                </a:lnTo>
                <a:lnTo>
                  <a:pt x="2120871" y="1866900"/>
                </a:lnTo>
                <a:close/>
              </a:path>
              <a:path w="2324734" h="2501900">
                <a:moveTo>
                  <a:pt x="175093" y="1778000"/>
                </a:moveTo>
                <a:lnTo>
                  <a:pt x="35742" y="1778000"/>
                </a:lnTo>
                <a:lnTo>
                  <a:pt x="38746" y="1790700"/>
                </a:lnTo>
                <a:lnTo>
                  <a:pt x="35617" y="1803400"/>
                </a:lnTo>
                <a:lnTo>
                  <a:pt x="211226" y="1803400"/>
                </a:lnTo>
                <a:lnTo>
                  <a:pt x="211250" y="1816100"/>
                </a:lnTo>
                <a:lnTo>
                  <a:pt x="206387" y="1816100"/>
                </a:lnTo>
                <a:lnTo>
                  <a:pt x="195578" y="1828800"/>
                </a:lnTo>
                <a:lnTo>
                  <a:pt x="176828" y="1828800"/>
                </a:lnTo>
                <a:lnTo>
                  <a:pt x="180833" y="1841500"/>
                </a:lnTo>
                <a:lnTo>
                  <a:pt x="181976" y="1841500"/>
                </a:lnTo>
                <a:lnTo>
                  <a:pt x="172312" y="1854200"/>
                </a:lnTo>
                <a:lnTo>
                  <a:pt x="109232" y="1854200"/>
                </a:lnTo>
                <a:lnTo>
                  <a:pt x="111021" y="1866900"/>
                </a:lnTo>
                <a:lnTo>
                  <a:pt x="182789" y="1866900"/>
                </a:lnTo>
                <a:lnTo>
                  <a:pt x="191428" y="1841500"/>
                </a:lnTo>
                <a:lnTo>
                  <a:pt x="209713" y="1828800"/>
                </a:lnTo>
                <a:lnTo>
                  <a:pt x="228427" y="1803400"/>
                </a:lnTo>
                <a:lnTo>
                  <a:pt x="238352" y="1790700"/>
                </a:lnTo>
                <a:lnTo>
                  <a:pt x="184995" y="1790700"/>
                </a:lnTo>
                <a:lnTo>
                  <a:pt x="175093" y="1778000"/>
                </a:lnTo>
                <a:close/>
              </a:path>
              <a:path w="2324734" h="2501900">
                <a:moveTo>
                  <a:pt x="230012" y="1841500"/>
                </a:moveTo>
                <a:lnTo>
                  <a:pt x="200328" y="1841500"/>
                </a:lnTo>
                <a:lnTo>
                  <a:pt x="199020" y="1854200"/>
                </a:lnTo>
                <a:lnTo>
                  <a:pt x="199881" y="1866900"/>
                </a:lnTo>
                <a:lnTo>
                  <a:pt x="205062" y="1866900"/>
                </a:lnTo>
                <a:lnTo>
                  <a:pt x="213286" y="1854200"/>
                </a:lnTo>
                <a:lnTo>
                  <a:pt x="229356" y="1854200"/>
                </a:lnTo>
                <a:lnTo>
                  <a:pt x="230012" y="1841500"/>
                </a:lnTo>
                <a:close/>
              </a:path>
              <a:path w="2324734" h="2501900">
                <a:moveTo>
                  <a:pt x="2082846" y="1854200"/>
                </a:moveTo>
                <a:lnTo>
                  <a:pt x="2074442" y="1854200"/>
                </a:lnTo>
                <a:lnTo>
                  <a:pt x="2077058" y="1866900"/>
                </a:lnTo>
                <a:lnTo>
                  <a:pt x="2090824" y="1866900"/>
                </a:lnTo>
                <a:lnTo>
                  <a:pt x="2082846" y="1854200"/>
                </a:lnTo>
                <a:close/>
              </a:path>
              <a:path w="2324734" h="2501900">
                <a:moveTo>
                  <a:pt x="2111065" y="1854200"/>
                </a:moveTo>
                <a:lnTo>
                  <a:pt x="2103848" y="1854200"/>
                </a:lnTo>
                <a:lnTo>
                  <a:pt x="2108974" y="1866900"/>
                </a:lnTo>
                <a:lnTo>
                  <a:pt x="2117028" y="1866900"/>
                </a:lnTo>
                <a:lnTo>
                  <a:pt x="2111065" y="1854200"/>
                </a:lnTo>
                <a:close/>
              </a:path>
              <a:path w="2324734" h="2501900">
                <a:moveTo>
                  <a:pt x="2233229" y="1854200"/>
                </a:moveTo>
                <a:lnTo>
                  <a:pt x="2209295" y="1854200"/>
                </a:lnTo>
                <a:lnTo>
                  <a:pt x="2212744" y="1866900"/>
                </a:lnTo>
                <a:lnTo>
                  <a:pt x="2240224" y="1866900"/>
                </a:lnTo>
                <a:lnTo>
                  <a:pt x="2233229" y="1854200"/>
                </a:lnTo>
                <a:close/>
              </a:path>
              <a:path w="2324734" h="2501900">
                <a:moveTo>
                  <a:pt x="2273057" y="1854200"/>
                </a:moveTo>
                <a:lnTo>
                  <a:pt x="2272396" y="1854200"/>
                </a:lnTo>
                <a:lnTo>
                  <a:pt x="2273704" y="1866900"/>
                </a:lnTo>
                <a:lnTo>
                  <a:pt x="2278784" y="1866900"/>
                </a:lnTo>
                <a:lnTo>
                  <a:pt x="2273057" y="1854200"/>
                </a:lnTo>
                <a:close/>
              </a:path>
              <a:path w="2324734" h="2501900">
                <a:moveTo>
                  <a:pt x="2129664" y="1841500"/>
                </a:moveTo>
                <a:lnTo>
                  <a:pt x="2119074" y="1841500"/>
                </a:lnTo>
                <a:lnTo>
                  <a:pt x="2119964" y="1854200"/>
                </a:lnTo>
                <a:lnTo>
                  <a:pt x="2131614" y="1854200"/>
                </a:lnTo>
                <a:lnTo>
                  <a:pt x="2129664" y="1841500"/>
                </a:lnTo>
                <a:close/>
              </a:path>
              <a:path w="2324734" h="2501900">
                <a:moveTo>
                  <a:pt x="2259620" y="1841500"/>
                </a:moveTo>
                <a:lnTo>
                  <a:pt x="2246666" y="1841500"/>
                </a:lnTo>
                <a:lnTo>
                  <a:pt x="2249612" y="1854200"/>
                </a:lnTo>
                <a:lnTo>
                  <a:pt x="2260383" y="1854200"/>
                </a:lnTo>
                <a:lnTo>
                  <a:pt x="2259620" y="1841500"/>
                </a:lnTo>
                <a:close/>
              </a:path>
              <a:path w="2324734" h="2501900">
                <a:moveTo>
                  <a:pt x="16140" y="1828800"/>
                </a:moveTo>
                <a:lnTo>
                  <a:pt x="12203" y="1828800"/>
                </a:lnTo>
                <a:lnTo>
                  <a:pt x="4506" y="1841500"/>
                </a:lnTo>
                <a:lnTo>
                  <a:pt x="16140" y="1828800"/>
                </a:lnTo>
                <a:close/>
              </a:path>
              <a:path w="2324734" h="2501900">
                <a:moveTo>
                  <a:pt x="195669" y="1816100"/>
                </a:moveTo>
                <a:lnTo>
                  <a:pt x="19581" y="1816100"/>
                </a:lnTo>
                <a:lnTo>
                  <a:pt x="21476" y="1841500"/>
                </a:lnTo>
                <a:lnTo>
                  <a:pt x="173253" y="1841500"/>
                </a:lnTo>
                <a:lnTo>
                  <a:pt x="176828" y="1828800"/>
                </a:lnTo>
                <a:lnTo>
                  <a:pt x="195578" y="1828800"/>
                </a:lnTo>
                <a:lnTo>
                  <a:pt x="195669" y="1816100"/>
                </a:lnTo>
                <a:close/>
              </a:path>
              <a:path w="2324734" h="2501900">
                <a:moveTo>
                  <a:pt x="2292056" y="1816100"/>
                </a:moveTo>
                <a:lnTo>
                  <a:pt x="2253830" y="1816100"/>
                </a:lnTo>
                <a:lnTo>
                  <a:pt x="2275200" y="1841500"/>
                </a:lnTo>
                <a:lnTo>
                  <a:pt x="2291317" y="1841500"/>
                </a:lnTo>
                <a:lnTo>
                  <a:pt x="2292056" y="1816100"/>
                </a:lnTo>
                <a:close/>
              </a:path>
              <a:path w="2324734" h="2501900">
                <a:moveTo>
                  <a:pt x="204149" y="1803400"/>
                </a:moveTo>
                <a:lnTo>
                  <a:pt x="29168" y="1803400"/>
                </a:lnTo>
                <a:lnTo>
                  <a:pt x="22717" y="1816100"/>
                </a:lnTo>
                <a:lnTo>
                  <a:pt x="199386" y="1816100"/>
                </a:lnTo>
                <a:lnTo>
                  <a:pt x="204149" y="1803400"/>
                </a:lnTo>
                <a:close/>
              </a:path>
              <a:path w="2324734" h="2501900">
                <a:moveTo>
                  <a:pt x="2134576" y="1790700"/>
                </a:moveTo>
                <a:lnTo>
                  <a:pt x="2097026" y="1790700"/>
                </a:lnTo>
                <a:lnTo>
                  <a:pt x="2101645" y="1803400"/>
                </a:lnTo>
                <a:lnTo>
                  <a:pt x="2138581" y="1803400"/>
                </a:lnTo>
                <a:lnTo>
                  <a:pt x="2134576" y="1790700"/>
                </a:lnTo>
                <a:close/>
              </a:path>
              <a:path w="2324734" h="2501900">
                <a:moveTo>
                  <a:pt x="211603" y="1778000"/>
                </a:moveTo>
                <a:lnTo>
                  <a:pt x="195433" y="1778000"/>
                </a:lnTo>
                <a:lnTo>
                  <a:pt x="184995" y="1790700"/>
                </a:lnTo>
                <a:lnTo>
                  <a:pt x="213764" y="1790700"/>
                </a:lnTo>
                <a:lnTo>
                  <a:pt x="211603" y="1778000"/>
                </a:lnTo>
                <a:close/>
              </a:path>
              <a:path w="2324734" h="2501900">
                <a:moveTo>
                  <a:pt x="238759" y="1765300"/>
                </a:moveTo>
                <a:lnTo>
                  <a:pt x="235353" y="1765300"/>
                </a:lnTo>
                <a:lnTo>
                  <a:pt x="227366" y="1778000"/>
                </a:lnTo>
                <a:lnTo>
                  <a:pt x="218383" y="1790700"/>
                </a:lnTo>
                <a:lnTo>
                  <a:pt x="238352" y="1790700"/>
                </a:lnTo>
                <a:lnTo>
                  <a:pt x="239216" y="1778000"/>
                </a:lnTo>
                <a:lnTo>
                  <a:pt x="238759" y="1765300"/>
                </a:lnTo>
                <a:close/>
              </a:path>
              <a:path w="2324734" h="2501900">
                <a:moveTo>
                  <a:pt x="2104159" y="1778000"/>
                </a:moveTo>
                <a:lnTo>
                  <a:pt x="2076650" y="1778000"/>
                </a:lnTo>
                <a:lnTo>
                  <a:pt x="2080056" y="1790700"/>
                </a:lnTo>
                <a:lnTo>
                  <a:pt x="2104183" y="1790700"/>
                </a:lnTo>
                <a:lnTo>
                  <a:pt x="2104159" y="1778000"/>
                </a:lnTo>
                <a:close/>
              </a:path>
              <a:path w="2324734" h="2501900">
                <a:moveTo>
                  <a:pt x="2289935" y="1765300"/>
                </a:moveTo>
                <a:lnTo>
                  <a:pt x="2285727" y="1765300"/>
                </a:lnTo>
                <a:lnTo>
                  <a:pt x="2285282" y="1778000"/>
                </a:lnTo>
                <a:lnTo>
                  <a:pt x="2287326" y="1790700"/>
                </a:lnTo>
                <a:lnTo>
                  <a:pt x="2294886" y="1790700"/>
                </a:lnTo>
                <a:lnTo>
                  <a:pt x="2296098" y="1778000"/>
                </a:lnTo>
                <a:lnTo>
                  <a:pt x="2294390" y="1778000"/>
                </a:lnTo>
                <a:lnTo>
                  <a:pt x="2289935" y="1765300"/>
                </a:lnTo>
                <a:close/>
              </a:path>
              <a:path w="2324734" h="2501900">
                <a:moveTo>
                  <a:pt x="219836" y="1663700"/>
                </a:moveTo>
                <a:lnTo>
                  <a:pt x="53359" y="1663700"/>
                </a:lnTo>
                <a:lnTo>
                  <a:pt x="45451" y="1676400"/>
                </a:lnTo>
                <a:lnTo>
                  <a:pt x="38619" y="1689100"/>
                </a:lnTo>
                <a:lnTo>
                  <a:pt x="38593" y="1701800"/>
                </a:lnTo>
                <a:lnTo>
                  <a:pt x="44694" y="1701800"/>
                </a:lnTo>
                <a:lnTo>
                  <a:pt x="44860" y="1714500"/>
                </a:lnTo>
                <a:lnTo>
                  <a:pt x="40232" y="1714500"/>
                </a:lnTo>
                <a:lnTo>
                  <a:pt x="31898" y="1727200"/>
                </a:lnTo>
                <a:lnTo>
                  <a:pt x="25439" y="1752600"/>
                </a:lnTo>
                <a:lnTo>
                  <a:pt x="21376" y="1765300"/>
                </a:lnTo>
                <a:lnTo>
                  <a:pt x="20229" y="1778000"/>
                </a:lnTo>
                <a:lnTo>
                  <a:pt x="172681" y="1778000"/>
                </a:lnTo>
                <a:lnTo>
                  <a:pt x="172176" y="1765300"/>
                </a:lnTo>
                <a:lnTo>
                  <a:pt x="77961" y="1765300"/>
                </a:lnTo>
                <a:lnTo>
                  <a:pt x="83221" y="1752600"/>
                </a:lnTo>
                <a:lnTo>
                  <a:pt x="90910" y="1739900"/>
                </a:lnTo>
                <a:lnTo>
                  <a:pt x="172535" y="1739900"/>
                </a:lnTo>
                <a:lnTo>
                  <a:pt x="175753" y="1727200"/>
                </a:lnTo>
                <a:lnTo>
                  <a:pt x="189869" y="1714500"/>
                </a:lnTo>
                <a:lnTo>
                  <a:pt x="209445" y="1689100"/>
                </a:lnTo>
                <a:lnTo>
                  <a:pt x="219836" y="1663700"/>
                </a:lnTo>
                <a:close/>
              </a:path>
              <a:path w="2324734" h="2501900">
                <a:moveTo>
                  <a:pt x="194551" y="1765300"/>
                </a:moveTo>
                <a:lnTo>
                  <a:pt x="183795" y="1765300"/>
                </a:lnTo>
                <a:lnTo>
                  <a:pt x="185745" y="1778000"/>
                </a:lnTo>
                <a:lnTo>
                  <a:pt x="190168" y="1778000"/>
                </a:lnTo>
                <a:lnTo>
                  <a:pt x="194551" y="1765300"/>
                </a:lnTo>
                <a:close/>
              </a:path>
              <a:path w="2324734" h="2501900">
                <a:moveTo>
                  <a:pt x="2055099" y="1765300"/>
                </a:moveTo>
                <a:lnTo>
                  <a:pt x="2054452" y="1778000"/>
                </a:lnTo>
                <a:lnTo>
                  <a:pt x="2059532" y="1778000"/>
                </a:lnTo>
                <a:lnTo>
                  <a:pt x="2055099" y="1765300"/>
                </a:lnTo>
                <a:close/>
              </a:path>
              <a:path w="2324734" h="2501900">
                <a:moveTo>
                  <a:pt x="172535" y="1739900"/>
                </a:moveTo>
                <a:lnTo>
                  <a:pt x="96924" y="1739900"/>
                </a:lnTo>
                <a:lnTo>
                  <a:pt x="99068" y="1752600"/>
                </a:lnTo>
                <a:lnTo>
                  <a:pt x="91191" y="1752600"/>
                </a:lnTo>
                <a:lnTo>
                  <a:pt x="79233" y="1765300"/>
                </a:lnTo>
                <a:lnTo>
                  <a:pt x="172176" y="1765300"/>
                </a:lnTo>
                <a:lnTo>
                  <a:pt x="171670" y="1752600"/>
                </a:lnTo>
                <a:lnTo>
                  <a:pt x="172535" y="1739900"/>
                </a:lnTo>
                <a:close/>
              </a:path>
              <a:path w="2324734" h="2501900">
                <a:moveTo>
                  <a:pt x="195445" y="1752600"/>
                </a:moveTo>
                <a:lnTo>
                  <a:pt x="191806" y="1752600"/>
                </a:lnTo>
                <a:lnTo>
                  <a:pt x="185442" y="1765300"/>
                </a:lnTo>
                <a:lnTo>
                  <a:pt x="196335" y="1765300"/>
                </a:lnTo>
                <a:lnTo>
                  <a:pt x="195445" y="1752600"/>
                </a:lnTo>
                <a:close/>
              </a:path>
              <a:path w="2324734" h="2501900">
                <a:moveTo>
                  <a:pt x="260958" y="1752600"/>
                </a:moveTo>
                <a:lnTo>
                  <a:pt x="255878" y="1752600"/>
                </a:lnTo>
                <a:lnTo>
                  <a:pt x="260310" y="1765300"/>
                </a:lnTo>
                <a:lnTo>
                  <a:pt x="260958" y="1752600"/>
                </a:lnTo>
                <a:close/>
              </a:path>
              <a:path w="2324734" h="2501900">
                <a:moveTo>
                  <a:pt x="2102123" y="1727200"/>
                </a:moveTo>
                <a:lnTo>
                  <a:pt x="2085397" y="1727200"/>
                </a:lnTo>
                <a:lnTo>
                  <a:pt x="2090363" y="1739900"/>
                </a:lnTo>
                <a:lnTo>
                  <a:pt x="2101149" y="1752600"/>
                </a:lnTo>
                <a:lnTo>
                  <a:pt x="2116389" y="1752600"/>
                </a:lnTo>
                <a:lnTo>
                  <a:pt x="2115528" y="1739900"/>
                </a:lnTo>
                <a:lnTo>
                  <a:pt x="2110347" y="1739900"/>
                </a:lnTo>
                <a:lnTo>
                  <a:pt x="2102123" y="1727200"/>
                </a:lnTo>
                <a:close/>
              </a:path>
              <a:path w="2324734" h="2501900">
                <a:moveTo>
                  <a:pt x="211561" y="1727200"/>
                </a:moveTo>
                <a:lnTo>
                  <a:pt x="199402" y="1727200"/>
                </a:lnTo>
                <a:lnTo>
                  <a:pt x="194918" y="1739900"/>
                </a:lnTo>
                <a:lnTo>
                  <a:pt x="210323" y="1739900"/>
                </a:lnTo>
                <a:lnTo>
                  <a:pt x="211561" y="1727200"/>
                </a:lnTo>
                <a:close/>
              </a:path>
              <a:path w="2324734" h="2501900">
                <a:moveTo>
                  <a:pt x="194435" y="1714500"/>
                </a:moveTo>
                <a:lnTo>
                  <a:pt x="192466" y="1714500"/>
                </a:lnTo>
                <a:lnTo>
                  <a:pt x="184758" y="1727200"/>
                </a:lnTo>
                <a:lnTo>
                  <a:pt x="196238" y="1727200"/>
                </a:lnTo>
                <a:lnTo>
                  <a:pt x="194435" y="1714500"/>
                </a:lnTo>
                <a:close/>
              </a:path>
              <a:path w="2324734" h="2501900">
                <a:moveTo>
                  <a:pt x="2286213" y="1663700"/>
                </a:moveTo>
                <a:lnTo>
                  <a:pt x="2095297" y="1663700"/>
                </a:lnTo>
                <a:lnTo>
                  <a:pt x="2099490" y="1676400"/>
                </a:lnTo>
                <a:lnTo>
                  <a:pt x="2098738" y="1689100"/>
                </a:lnTo>
                <a:lnTo>
                  <a:pt x="2125668" y="1689100"/>
                </a:lnTo>
                <a:lnTo>
                  <a:pt x="2135675" y="1701800"/>
                </a:lnTo>
                <a:lnTo>
                  <a:pt x="2154731" y="1701800"/>
                </a:lnTo>
                <a:lnTo>
                  <a:pt x="2156808" y="1714500"/>
                </a:lnTo>
                <a:lnTo>
                  <a:pt x="2148466" y="1714500"/>
                </a:lnTo>
                <a:lnTo>
                  <a:pt x="2136253" y="1727200"/>
                </a:lnTo>
                <a:lnTo>
                  <a:pt x="2309714" y="1727200"/>
                </a:lnTo>
                <a:lnTo>
                  <a:pt x="2302771" y="1689100"/>
                </a:lnTo>
                <a:lnTo>
                  <a:pt x="2286213" y="1663700"/>
                </a:lnTo>
                <a:close/>
              </a:path>
              <a:path w="2324734" h="2501900">
                <a:moveTo>
                  <a:pt x="238531" y="1689100"/>
                </a:moveTo>
                <a:lnTo>
                  <a:pt x="231750" y="1689100"/>
                </a:lnTo>
                <a:lnTo>
                  <a:pt x="225258" y="1701800"/>
                </a:lnTo>
                <a:lnTo>
                  <a:pt x="232563" y="1701800"/>
                </a:lnTo>
                <a:lnTo>
                  <a:pt x="238531" y="1689100"/>
                </a:lnTo>
                <a:close/>
              </a:path>
              <a:path w="2324734" h="2501900">
                <a:moveTo>
                  <a:pt x="118367" y="1460500"/>
                </a:moveTo>
                <a:lnTo>
                  <a:pt x="46211" y="1460500"/>
                </a:lnTo>
                <a:lnTo>
                  <a:pt x="27938" y="1498600"/>
                </a:lnTo>
                <a:lnTo>
                  <a:pt x="13831" y="1524000"/>
                </a:lnTo>
                <a:lnTo>
                  <a:pt x="20067" y="1536700"/>
                </a:lnTo>
                <a:lnTo>
                  <a:pt x="33556" y="1549400"/>
                </a:lnTo>
                <a:lnTo>
                  <a:pt x="41209" y="1562100"/>
                </a:lnTo>
                <a:lnTo>
                  <a:pt x="37821" y="1587500"/>
                </a:lnTo>
                <a:lnTo>
                  <a:pt x="29102" y="1600200"/>
                </a:lnTo>
                <a:lnTo>
                  <a:pt x="20537" y="1638300"/>
                </a:lnTo>
                <a:lnTo>
                  <a:pt x="17613" y="1676400"/>
                </a:lnTo>
                <a:lnTo>
                  <a:pt x="23317" y="1676400"/>
                </a:lnTo>
                <a:lnTo>
                  <a:pt x="35580" y="1651000"/>
                </a:lnTo>
                <a:lnTo>
                  <a:pt x="48610" y="1638300"/>
                </a:lnTo>
                <a:lnTo>
                  <a:pt x="186830" y="1638300"/>
                </a:lnTo>
                <a:lnTo>
                  <a:pt x="187552" y="1625600"/>
                </a:lnTo>
                <a:lnTo>
                  <a:pt x="195141" y="1612900"/>
                </a:lnTo>
                <a:lnTo>
                  <a:pt x="210921" y="1612900"/>
                </a:lnTo>
                <a:lnTo>
                  <a:pt x="226608" y="1600200"/>
                </a:lnTo>
                <a:lnTo>
                  <a:pt x="175080" y="1600200"/>
                </a:lnTo>
                <a:lnTo>
                  <a:pt x="170668" y="1587500"/>
                </a:lnTo>
                <a:lnTo>
                  <a:pt x="168593" y="1587500"/>
                </a:lnTo>
                <a:lnTo>
                  <a:pt x="168209" y="1574800"/>
                </a:lnTo>
                <a:lnTo>
                  <a:pt x="167781" y="1562100"/>
                </a:lnTo>
                <a:lnTo>
                  <a:pt x="166122" y="1536700"/>
                </a:lnTo>
                <a:lnTo>
                  <a:pt x="166799" y="1524000"/>
                </a:lnTo>
                <a:lnTo>
                  <a:pt x="54155" y="1524000"/>
                </a:lnTo>
                <a:lnTo>
                  <a:pt x="54319" y="1511300"/>
                </a:lnTo>
                <a:lnTo>
                  <a:pt x="45777" y="1511300"/>
                </a:lnTo>
                <a:lnTo>
                  <a:pt x="43399" y="1498600"/>
                </a:lnTo>
                <a:lnTo>
                  <a:pt x="146250" y="1498600"/>
                </a:lnTo>
                <a:lnTo>
                  <a:pt x="151981" y="1485900"/>
                </a:lnTo>
                <a:lnTo>
                  <a:pt x="113742" y="1485900"/>
                </a:lnTo>
                <a:lnTo>
                  <a:pt x="114841" y="1473200"/>
                </a:lnTo>
                <a:lnTo>
                  <a:pt x="115771" y="1473200"/>
                </a:lnTo>
                <a:lnTo>
                  <a:pt x="118367" y="1460500"/>
                </a:lnTo>
                <a:close/>
              </a:path>
              <a:path w="2324734" h="2501900">
                <a:moveTo>
                  <a:pt x="186830" y="1638300"/>
                </a:moveTo>
                <a:lnTo>
                  <a:pt x="48610" y="1638300"/>
                </a:lnTo>
                <a:lnTo>
                  <a:pt x="56615" y="1663700"/>
                </a:lnTo>
                <a:lnTo>
                  <a:pt x="193011" y="1663700"/>
                </a:lnTo>
                <a:lnTo>
                  <a:pt x="187569" y="1651000"/>
                </a:lnTo>
                <a:lnTo>
                  <a:pt x="186830" y="1638300"/>
                </a:lnTo>
                <a:close/>
              </a:path>
              <a:path w="2324734" h="2501900">
                <a:moveTo>
                  <a:pt x="215653" y="1625600"/>
                </a:moveTo>
                <a:lnTo>
                  <a:pt x="207872" y="1625600"/>
                </a:lnTo>
                <a:lnTo>
                  <a:pt x="200901" y="1638300"/>
                </a:lnTo>
                <a:lnTo>
                  <a:pt x="199551" y="1638300"/>
                </a:lnTo>
                <a:lnTo>
                  <a:pt x="202933" y="1651000"/>
                </a:lnTo>
                <a:lnTo>
                  <a:pt x="210158" y="1651000"/>
                </a:lnTo>
                <a:lnTo>
                  <a:pt x="215426" y="1638300"/>
                </a:lnTo>
                <a:lnTo>
                  <a:pt x="215653" y="1625600"/>
                </a:lnTo>
                <a:close/>
              </a:path>
              <a:path w="2324734" h="2501900">
                <a:moveTo>
                  <a:pt x="2245714" y="1627874"/>
                </a:moveTo>
                <a:lnTo>
                  <a:pt x="2236644" y="1638300"/>
                </a:lnTo>
                <a:lnTo>
                  <a:pt x="2148673" y="1638300"/>
                </a:lnTo>
                <a:lnTo>
                  <a:pt x="2150311" y="1651000"/>
                </a:lnTo>
                <a:lnTo>
                  <a:pt x="2254690" y="1651000"/>
                </a:lnTo>
                <a:lnTo>
                  <a:pt x="2248942" y="1638300"/>
                </a:lnTo>
                <a:lnTo>
                  <a:pt x="2245714" y="1627874"/>
                </a:lnTo>
                <a:close/>
              </a:path>
              <a:path w="2324734" h="2501900">
                <a:moveTo>
                  <a:pt x="2159707" y="1587500"/>
                </a:moveTo>
                <a:lnTo>
                  <a:pt x="2076410" y="1587500"/>
                </a:lnTo>
                <a:lnTo>
                  <a:pt x="2076176" y="1600200"/>
                </a:lnTo>
                <a:lnTo>
                  <a:pt x="2086114" y="1612900"/>
                </a:lnTo>
                <a:lnTo>
                  <a:pt x="2101522" y="1612900"/>
                </a:lnTo>
                <a:lnTo>
                  <a:pt x="2117698" y="1625600"/>
                </a:lnTo>
                <a:lnTo>
                  <a:pt x="2129239" y="1638300"/>
                </a:lnTo>
                <a:lnTo>
                  <a:pt x="2223565" y="1638300"/>
                </a:lnTo>
                <a:lnTo>
                  <a:pt x="2209365" y="1625600"/>
                </a:lnTo>
                <a:lnTo>
                  <a:pt x="2183598" y="1600200"/>
                </a:lnTo>
                <a:lnTo>
                  <a:pt x="2159707" y="1587500"/>
                </a:lnTo>
                <a:close/>
              </a:path>
              <a:path w="2324734" h="2501900">
                <a:moveTo>
                  <a:pt x="2292223" y="1562100"/>
                </a:moveTo>
                <a:lnTo>
                  <a:pt x="2135236" y="1562100"/>
                </a:lnTo>
                <a:lnTo>
                  <a:pt x="2139286" y="1574800"/>
                </a:lnTo>
                <a:lnTo>
                  <a:pt x="2151137" y="1574800"/>
                </a:lnTo>
                <a:lnTo>
                  <a:pt x="2159707" y="1587500"/>
                </a:lnTo>
                <a:lnTo>
                  <a:pt x="2183598" y="1600200"/>
                </a:lnTo>
                <a:lnTo>
                  <a:pt x="2209365" y="1625600"/>
                </a:lnTo>
                <a:lnTo>
                  <a:pt x="2223565" y="1638300"/>
                </a:lnTo>
                <a:lnTo>
                  <a:pt x="2236644" y="1638300"/>
                </a:lnTo>
                <a:lnTo>
                  <a:pt x="2245714" y="1627874"/>
                </a:lnTo>
                <a:lnTo>
                  <a:pt x="2245009" y="1625600"/>
                </a:lnTo>
                <a:lnTo>
                  <a:pt x="2240938" y="1625600"/>
                </a:lnTo>
                <a:lnTo>
                  <a:pt x="2229661" y="1600200"/>
                </a:lnTo>
                <a:lnTo>
                  <a:pt x="2213652" y="1600200"/>
                </a:lnTo>
                <a:lnTo>
                  <a:pt x="2196415" y="1587500"/>
                </a:lnTo>
                <a:lnTo>
                  <a:pt x="2297775" y="1587500"/>
                </a:lnTo>
                <a:lnTo>
                  <a:pt x="2292223" y="1562100"/>
                </a:lnTo>
                <a:close/>
              </a:path>
              <a:path w="2324734" h="2501900">
                <a:moveTo>
                  <a:pt x="2247693" y="1625600"/>
                </a:moveTo>
                <a:lnTo>
                  <a:pt x="2245009" y="1625600"/>
                </a:lnTo>
                <a:lnTo>
                  <a:pt x="2245714" y="1627874"/>
                </a:lnTo>
                <a:lnTo>
                  <a:pt x="2247693" y="1625600"/>
                </a:lnTo>
                <a:close/>
              </a:path>
              <a:path w="2324734" h="2501900">
                <a:moveTo>
                  <a:pt x="14143" y="1612900"/>
                </a:moveTo>
                <a:lnTo>
                  <a:pt x="3887" y="1612900"/>
                </a:lnTo>
                <a:lnTo>
                  <a:pt x="5549" y="1625600"/>
                </a:lnTo>
                <a:lnTo>
                  <a:pt x="9917" y="1625600"/>
                </a:lnTo>
                <a:lnTo>
                  <a:pt x="14143" y="1612900"/>
                </a:lnTo>
                <a:close/>
              </a:path>
              <a:path w="2324734" h="2501900">
                <a:moveTo>
                  <a:pt x="238186" y="1612900"/>
                </a:moveTo>
                <a:lnTo>
                  <a:pt x="230746" y="1612900"/>
                </a:lnTo>
                <a:lnTo>
                  <a:pt x="228346" y="1625600"/>
                </a:lnTo>
                <a:lnTo>
                  <a:pt x="229004" y="1625600"/>
                </a:lnTo>
                <a:lnTo>
                  <a:pt x="238186" y="1612900"/>
                </a:lnTo>
                <a:close/>
              </a:path>
              <a:path w="2324734" h="2501900">
                <a:moveTo>
                  <a:pt x="2292881" y="1600200"/>
                </a:moveTo>
                <a:lnTo>
                  <a:pt x="2229661" y="1600200"/>
                </a:lnTo>
                <a:lnTo>
                  <a:pt x="2240938" y="1625600"/>
                </a:lnTo>
                <a:lnTo>
                  <a:pt x="2257206" y="1625600"/>
                </a:lnTo>
                <a:lnTo>
                  <a:pt x="2265678" y="1612900"/>
                </a:lnTo>
                <a:lnTo>
                  <a:pt x="2298292" y="1612900"/>
                </a:lnTo>
                <a:lnTo>
                  <a:pt x="2292881" y="1600200"/>
                </a:lnTo>
                <a:close/>
              </a:path>
              <a:path w="2324734" h="2501900">
                <a:moveTo>
                  <a:pt x="12653" y="1600200"/>
                </a:moveTo>
                <a:lnTo>
                  <a:pt x="9421" y="1600200"/>
                </a:lnTo>
                <a:lnTo>
                  <a:pt x="5116" y="1612900"/>
                </a:lnTo>
                <a:lnTo>
                  <a:pt x="14641" y="1612900"/>
                </a:lnTo>
                <a:lnTo>
                  <a:pt x="12653" y="1600200"/>
                </a:lnTo>
                <a:close/>
              </a:path>
              <a:path w="2324734" h="2501900">
                <a:moveTo>
                  <a:pt x="231921" y="1562100"/>
                </a:moveTo>
                <a:lnTo>
                  <a:pt x="231303" y="1562100"/>
                </a:lnTo>
                <a:lnTo>
                  <a:pt x="224884" y="1574800"/>
                </a:lnTo>
                <a:lnTo>
                  <a:pt x="198488" y="1574800"/>
                </a:lnTo>
                <a:lnTo>
                  <a:pt x="195356" y="1587500"/>
                </a:lnTo>
                <a:lnTo>
                  <a:pt x="190042" y="1587500"/>
                </a:lnTo>
                <a:lnTo>
                  <a:pt x="182472" y="1600200"/>
                </a:lnTo>
                <a:lnTo>
                  <a:pt x="233919" y="1600200"/>
                </a:lnTo>
                <a:lnTo>
                  <a:pt x="233580" y="1587500"/>
                </a:lnTo>
                <a:lnTo>
                  <a:pt x="232797" y="1574800"/>
                </a:lnTo>
                <a:lnTo>
                  <a:pt x="231921" y="1562100"/>
                </a:lnTo>
                <a:close/>
              </a:path>
              <a:path w="2324734" h="2501900">
                <a:moveTo>
                  <a:pt x="2297775" y="1587500"/>
                </a:moveTo>
                <a:lnTo>
                  <a:pt x="2196415" y="1587500"/>
                </a:lnTo>
                <a:lnTo>
                  <a:pt x="2213652" y="1600200"/>
                </a:lnTo>
                <a:lnTo>
                  <a:pt x="2294850" y="1600200"/>
                </a:lnTo>
                <a:lnTo>
                  <a:pt x="2297775" y="1587500"/>
                </a:lnTo>
                <a:close/>
              </a:path>
              <a:path w="2324734" h="2501900">
                <a:moveTo>
                  <a:pt x="2127975" y="1574800"/>
                </a:moveTo>
                <a:lnTo>
                  <a:pt x="2124711" y="1574800"/>
                </a:lnTo>
                <a:lnTo>
                  <a:pt x="2120999" y="1587500"/>
                </a:lnTo>
                <a:lnTo>
                  <a:pt x="2128375" y="1587500"/>
                </a:lnTo>
                <a:lnTo>
                  <a:pt x="2127975" y="1574800"/>
                </a:lnTo>
                <a:close/>
              </a:path>
              <a:path w="2324734" h="2501900">
                <a:moveTo>
                  <a:pt x="2136709" y="1524000"/>
                </a:moveTo>
                <a:lnTo>
                  <a:pt x="2110649" y="1524000"/>
                </a:lnTo>
                <a:lnTo>
                  <a:pt x="2115081" y="1549400"/>
                </a:lnTo>
                <a:lnTo>
                  <a:pt x="2125608" y="1549400"/>
                </a:lnTo>
                <a:lnTo>
                  <a:pt x="2127575" y="1562100"/>
                </a:lnTo>
                <a:lnTo>
                  <a:pt x="2128375" y="1587500"/>
                </a:lnTo>
                <a:lnTo>
                  <a:pt x="2143643" y="1587500"/>
                </a:lnTo>
                <a:lnTo>
                  <a:pt x="2141356" y="1574800"/>
                </a:lnTo>
                <a:lnTo>
                  <a:pt x="2129590" y="1574800"/>
                </a:lnTo>
                <a:lnTo>
                  <a:pt x="2135236" y="1562100"/>
                </a:lnTo>
                <a:lnTo>
                  <a:pt x="2292223" y="1562100"/>
                </a:lnTo>
                <a:lnTo>
                  <a:pt x="2285443" y="1549400"/>
                </a:lnTo>
                <a:lnTo>
                  <a:pt x="2285067" y="1536700"/>
                </a:lnTo>
                <a:lnTo>
                  <a:pt x="2135658" y="1536700"/>
                </a:lnTo>
                <a:lnTo>
                  <a:pt x="2136709" y="1524000"/>
                </a:lnTo>
                <a:close/>
              </a:path>
              <a:path w="2324734" h="2501900">
                <a:moveTo>
                  <a:pt x="2146950" y="1574800"/>
                </a:moveTo>
                <a:lnTo>
                  <a:pt x="2141356" y="1574800"/>
                </a:lnTo>
                <a:lnTo>
                  <a:pt x="2143643" y="1587500"/>
                </a:lnTo>
                <a:lnTo>
                  <a:pt x="2144209" y="1587500"/>
                </a:lnTo>
                <a:lnTo>
                  <a:pt x="2146950" y="1574800"/>
                </a:lnTo>
                <a:close/>
              </a:path>
              <a:path w="2324734" h="2501900">
                <a:moveTo>
                  <a:pt x="181316" y="1562100"/>
                </a:moveTo>
                <a:lnTo>
                  <a:pt x="175423" y="1574800"/>
                </a:lnTo>
                <a:lnTo>
                  <a:pt x="182472" y="1574800"/>
                </a:lnTo>
                <a:lnTo>
                  <a:pt x="181316" y="1562100"/>
                </a:lnTo>
                <a:close/>
              </a:path>
              <a:path w="2324734" h="2501900">
                <a:moveTo>
                  <a:pt x="2097288" y="1562100"/>
                </a:moveTo>
                <a:lnTo>
                  <a:pt x="2086708" y="1562100"/>
                </a:lnTo>
                <a:lnTo>
                  <a:pt x="2087608" y="1574800"/>
                </a:lnTo>
                <a:lnTo>
                  <a:pt x="2099248" y="1574800"/>
                </a:lnTo>
                <a:lnTo>
                  <a:pt x="2097288" y="1562100"/>
                </a:lnTo>
                <a:close/>
              </a:path>
              <a:path w="2324734" h="2501900">
                <a:moveTo>
                  <a:pt x="2135236" y="1562100"/>
                </a:moveTo>
                <a:lnTo>
                  <a:pt x="2129590" y="1574800"/>
                </a:lnTo>
                <a:lnTo>
                  <a:pt x="2139286" y="1574800"/>
                </a:lnTo>
                <a:lnTo>
                  <a:pt x="2135236" y="1562100"/>
                </a:lnTo>
                <a:close/>
              </a:path>
              <a:path w="2324734" h="2501900">
                <a:moveTo>
                  <a:pt x="213434" y="1536700"/>
                </a:moveTo>
                <a:lnTo>
                  <a:pt x="201483" y="1536700"/>
                </a:lnTo>
                <a:lnTo>
                  <a:pt x="200768" y="1549400"/>
                </a:lnTo>
                <a:lnTo>
                  <a:pt x="208434" y="1549400"/>
                </a:lnTo>
                <a:lnTo>
                  <a:pt x="213434" y="1536700"/>
                </a:lnTo>
                <a:close/>
              </a:path>
              <a:path w="2324734" h="2501900">
                <a:moveTo>
                  <a:pt x="2096235" y="1536700"/>
                </a:moveTo>
                <a:lnTo>
                  <a:pt x="2090171" y="1536700"/>
                </a:lnTo>
                <a:lnTo>
                  <a:pt x="2093079" y="1549400"/>
                </a:lnTo>
                <a:lnTo>
                  <a:pt x="2103448" y="1549400"/>
                </a:lnTo>
                <a:lnTo>
                  <a:pt x="2096235" y="1536700"/>
                </a:lnTo>
                <a:close/>
              </a:path>
              <a:path w="2324734" h="2501900">
                <a:moveTo>
                  <a:pt x="2284690" y="1524000"/>
                </a:moveTo>
                <a:lnTo>
                  <a:pt x="2141789" y="1524000"/>
                </a:lnTo>
                <a:lnTo>
                  <a:pt x="2149003" y="1536700"/>
                </a:lnTo>
                <a:lnTo>
                  <a:pt x="2285067" y="1536700"/>
                </a:lnTo>
                <a:lnTo>
                  <a:pt x="2284690" y="1524000"/>
                </a:lnTo>
                <a:close/>
              </a:path>
              <a:path w="2324734" h="2501900">
                <a:moveTo>
                  <a:pt x="227423" y="1447800"/>
                </a:moveTo>
                <a:lnTo>
                  <a:pt x="193586" y="1447800"/>
                </a:lnTo>
                <a:lnTo>
                  <a:pt x="185088" y="1460500"/>
                </a:lnTo>
                <a:lnTo>
                  <a:pt x="125587" y="1460500"/>
                </a:lnTo>
                <a:lnTo>
                  <a:pt x="121181" y="1473200"/>
                </a:lnTo>
                <a:lnTo>
                  <a:pt x="115010" y="1485900"/>
                </a:lnTo>
                <a:lnTo>
                  <a:pt x="167333" y="1485900"/>
                </a:lnTo>
                <a:lnTo>
                  <a:pt x="163729" y="1498600"/>
                </a:lnTo>
                <a:lnTo>
                  <a:pt x="154608" y="1498600"/>
                </a:lnTo>
                <a:lnTo>
                  <a:pt x="146050" y="1511300"/>
                </a:lnTo>
                <a:lnTo>
                  <a:pt x="63261" y="1511300"/>
                </a:lnTo>
                <a:lnTo>
                  <a:pt x="60221" y="1524000"/>
                </a:lnTo>
                <a:lnTo>
                  <a:pt x="166799" y="1524000"/>
                </a:lnTo>
                <a:lnTo>
                  <a:pt x="167475" y="1511300"/>
                </a:lnTo>
                <a:lnTo>
                  <a:pt x="176083" y="1485900"/>
                </a:lnTo>
                <a:lnTo>
                  <a:pt x="186675" y="1473200"/>
                </a:lnTo>
                <a:lnTo>
                  <a:pt x="208914" y="1473200"/>
                </a:lnTo>
                <a:lnTo>
                  <a:pt x="224585" y="1460500"/>
                </a:lnTo>
                <a:lnTo>
                  <a:pt x="227423" y="1447800"/>
                </a:lnTo>
                <a:close/>
              </a:path>
              <a:path w="2324734" h="2501900">
                <a:moveTo>
                  <a:pt x="203439" y="1485900"/>
                </a:moveTo>
                <a:lnTo>
                  <a:pt x="192774" y="1485900"/>
                </a:lnTo>
                <a:lnTo>
                  <a:pt x="187072" y="1498600"/>
                </a:lnTo>
                <a:lnTo>
                  <a:pt x="183737" y="1498600"/>
                </a:lnTo>
                <a:lnTo>
                  <a:pt x="180173" y="1511300"/>
                </a:lnTo>
                <a:lnTo>
                  <a:pt x="184478" y="1524000"/>
                </a:lnTo>
                <a:lnTo>
                  <a:pt x="197030" y="1511300"/>
                </a:lnTo>
                <a:lnTo>
                  <a:pt x="206971" y="1498600"/>
                </a:lnTo>
                <a:lnTo>
                  <a:pt x="203439" y="1485900"/>
                </a:lnTo>
                <a:close/>
              </a:path>
              <a:path w="2324734" h="2501900">
                <a:moveTo>
                  <a:pt x="2093288" y="1460500"/>
                </a:moveTo>
                <a:lnTo>
                  <a:pt x="2088215" y="1473200"/>
                </a:lnTo>
                <a:lnTo>
                  <a:pt x="2094145" y="1485900"/>
                </a:lnTo>
                <a:lnTo>
                  <a:pt x="2102229" y="1498600"/>
                </a:lnTo>
                <a:lnTo>
                  <a:pt x="2227337" y="1498600"/>
                </a:lnTo>
                <a:lnTo>
                  <a:pt x="2234538" y="1511300"/>
                </a:lnTo>
                <a:lnTo>
                  <a:pt x="2090142" y="1511300"/>
                </a:lnTo>
                <a:lnTo>
                  <a:pt x="2090947" y="1524000"/>
                </a:lnTo>
                <a:lnTo>
                  <a:pt x="2274949" y="1524000"/>
                </a:lnTo>
                <a:lnTo>
                  <a:pt x="2263811" y="1511300"/>
                </a:lnTo>
                <a:lnTo>
                  <a:pt x="2258111" y="1485900"/>
                </a:lnTo>
                <a:lnTo>
                  <a:pt x="2120492" y="1485900"/>
                </a:lnTo>
                <a:lnTo>
                  <a:pt x="2111147" y="1473200"/>
                </a:lnTo>
                <a:lnTo>
                  <a:pt x="2097560" y="1473200"/>
                </a:lnTo>
                <a:lnTo>
                  <a:pt x="2093288" y="1460500"/>
                </a:lnTo>
                <a:close/>
              </a:path>
              <a:path w="2324734" h="2501900">
                <a:moveTo>
                  <a:pt x="146250" y="1498600"/>
                </a:moveTo>
                <a:lnTo>
                  <a:pt x="55635" y="1498600"/>
                </a:lnTo>
                <a:lnTo>
                  <a:pt x="60939" y="1511300"/>
                </a:lnTo>
                <a:lnTo>
                  <a:pt x="146050" y="1511300"/>
                </a:lnTo>
                <a:lnTo>
                  <a:pt x="146250" y="1498600"/>
                </a:lnTo>
                <a:close/>
              </a:path>
              <a:path w="2324734" h="2501900">
                <a:moveTo>
                  <a:pt x="2222257" y="1498600"/>
                </a:moveTo>
                <a:lnTo>
                  <a:pt x="2088972" y="1498600"/>
                </a:lnTo>
                <a:lnTo>
                  <a:pt x="2089186" y="1511300"/>
                </a:lnTo>
                <a:lnTo>
                  <a:pt x="2221175" y="1511300"/>
                </a:lnTo>
                <a:lnTo>
                  <a:pt x="2222257" y="1498600"/>
                </a:lnTo>
                <a:close/>
              </a:path>
              <a:path w="2324734" h="2501900">
                <a:moveTo>
                  <a:pt x="2299660" y="1473200"/>
                </a:moveTo>
                <a:lnTo>
                  <a:pt x="2271115" y="1473200"/>
                </a:lnTo>
                <a:lnTo>
                  <a:pt x="2275914" y="1485900"/>
                </a:lnTo>
                <a:lnTo>
                  <a:pt x="2280589" y="1498600"/>
                </a:lnTo>
                <a:lnTo>
                  <a:pt x="2286646" y="1511300"/>
                </a:lnTo>
                <a:lnTo>
                  <a:pt x="2296787" y="1498600"/>
                </a:lnTo>
                <a:lnTo>
                  <a:pt x="2299660" y="1473200"/>
                </a:lnTo>
                <a:close/>
              </a:path>
              <a:path w="2324734" h="2501900">
                <a:moveTo>
                  <a:pt x="2260763" y="1384300"/>
                </a:moveTo>
                <a:lnTo>
                  <a:pt x="2120326" y="1384300"/>
                </a:lnTo>
                <a:lnTo>
                  <a:pt x="2131709" y="1409700"/>
                </a:lnTo>
                <a:lnTo>
                  <a:pt x="2139989" y="1422400"/>
                </a:lnTo>
                <a:lnTo>
                  <a:pt x="2143969" y="1447800"/>
                </a:lnTo>
                <a:lnTo>
                  <a:pt x="2142450" y="1460500"/>
                </a:lnTo>
                <a:lnTo>
                  <a:pt x="2141162" y="1473200"/>
                </a:lnTo>
                <a:lnTo>
                  <a:pt x="2138291" y="1485900"/>
                </a:lnTo>
                <a:lnTo>
                  <a:pt x="2258111" y="1485900"/>
                </a:lnTo>
                <a:lnTo>
                  <a:pt x="2264687" y="1473200"/>
                </a:lnTo>
                <a:lnTo>
                  <a:pt x="2299660" y="1473200"/>
                </a:lnTo>
                <a:lnTo>
                  <a:pt x="2297461" y="1435100"/>
                </a:lnTo>
                <a:lnTo>
                  <a:pt x="2289630" y="1435100"/>
                </a:lnTo>
                <a:lnTo>
                  <a:pt x="2270083" y="1422400"/>
                </a:lnTo>
                <a:lnTo>
                  <a:pt x="2157360" y="1422400"/>
                </a:lnTo>
                <a:lnTo>
                  <a:pt x="2153258" y="1409700"/>
                </a:lnTo>
                <a:lnTo>
                  <a:pt x="2152610" y="1409700"/>
                </a:lnTo>
                <a:lnTo>
                  <a:pt x="2155425" y="1397000"/>
                </a:lnTo>
                <a:lnTo>
                  <a:pt x="2262713" y="1397000"/>
                </a:lnTo>
                <a:lnTo>
                  <a:pt x="2260763" y="1384300"/>
                </a:lnTo>
                <a:close/>
              </a:path>
              <a:path w="2324734" h="2501900">
                <a:moveTo>
                  <a:pt x="28268" y="1460500"/>
                </a:moveTo>
                <a:lnTo>
                  <a:pt x="21055" y="1460500"/>
                </a:lnTo>
                <a:lnTo>
                  <a:pt x="21055" y="1473200"/>
                </a:lnTo>
                <a:lnTo>
                  <a:pt x="23188" y="1473200"/>
                </a:lnTo>
                <a:lnTo>
                  <a:pt x="28268" y="1460500"/>
                </a:lnTo>
                <a:close/>
              </a:path>
              <a:path w="2324734" h="2501900">
                <a:moveTo>
                  <a:pt x="245552" y="1460500"/>
                </a:moveTo>
                <a:lnTo>
                  <a:pt x="234564" y="1460500"/>
                </a:lnTo>
                <a:lnTo>
                  <a:pt x="227696" y="1473200"/>
                </a:lnTo>
                <a:lnTo>
                  <a:pt x="240183" y="1473200"/>
                </a:lnTo>
                <a:lnTo>
                  <a:pt x="245552" y="1460500"/>
                </a:lnTo>
                <a:close/>
              </a:path>
              <a:path w="2324734" h="2501900">
                <a:moveTo>
                  <a:pt x="209860" y="1422400"/>
                </a:moveTo>
                <a:lnTo>
                  <a:pt x="15350" y="1422400"/>
                </a:lnTo>
                <a:lnTo>
                  <a:pt x="14666" y="1435100"/>
                </a:lnTo>
                <a:lnTo>
                  <a:pt x="22475" y="1447800"/>
                </a:lnTo>
                <a:lnTo>
                  <a:pt x="38690" y="1460500"/>
                </a:lnTo>
                <a:lnTo>
                  <a:pt x="185088" y="1460500"/>
                </a:lnTo>
                <a:lnTo>
                  <a:pt x="186011" y="1447800"/>
                </a:lnTo>
                <a:lnTo>
                  <a:pt x="196046" y="1435100"/>
                </a:lnTo>
                <a:lnTo>
                  <a:pt x="209860" y="1422400"/>
                </a:lnTo>
                <a:close/>
              </a:path>
              <a:path w="2324734" h="2501900">
                <a:moveTo>
                  <a:pt x="2132607" y="1447800"/>
                </a:moveTo>
                <a:lnTo>
                  <a:pt x="2126219" y="1447800"/>
                </a:lnTo>
                <a:lnTo>
                  <a:pt x="2129013" y="1460500"/>
                </a:lnTo>
                <a:lnTo>
                  <a:pt x="2134609" y="1460500"/>
                </a:lnTo>
                <a:lnTo>
                  <a:pt x="2132607" y="1447800"/>
                </a:lnTo>
                <a:close/>
              </a:path>
              <a:path w="2324734" h="2501900">
                <a:moveTo>
                  <a:pt x="2119336" y="1409700"/>
                </a:moveTo>
                <a:lnTo>
                  <a:pt x="2096069" y="1409700"/>
                </a:lnTo>
                <a:lnTo>
                  <a:pt x="2090659" y="1422400"/>
                </a:lnTo>
                <a:lnTo>
                  <a:pt x="2093696" y="1435100"/>
                </a:lnTo>
                <a:lnTo>
                  <a:pt x="2101279" y="1447800"/>
                </a:lnTo>
                <a:lnTo>
                  <a:pt x="2114548" y="1447800"/>
                </a:lnTo>
                <a:lnTo>
                  <a:pt x="2118236" y="1435100"/>
                </a:lnTo>
                <a:lnTo>
                  <a:pt x="2120016" y="1422400"/>
                </a:lnTo>
                <a:lnTo>
                  <a:pt x="2119336" y="1409700"/>
                </a:lnTo>
                <a:close/>
              </a:path>
              <a:path w="2324734" h="2501900">
                <a:moveTo>
                  <a:pt x="2292386" y="1422400"/>
                </a:moveTo>
                <a:lnTo>
                  <a:pt x="2289630" y="1435100"/>
                </a:lnTo>
                <a:lnTo>
                  <a:pt x="2297461" y="1435100"/>
                </a:lnTo>
                <a:lnTo>
                  <a:pt x="2292386" y="1422400"/>
                </a:lnTo>
                <a:close/>
              </a:path>
              <a:path w="2324734" h="2501900">
                <a:moveTo>
                  <a:pt x="173814" y="1409700"/>
                </a:moveTo>
                <a:lnTo>
                  <a:pt x="16047" y="1409700"/>
                </a:lnTo>
                <a:lnTo>
                  <a:pt x="15852" y="1422400"/>
                </a:lnTo>
                <a:lnTo>
                  <a:pt x="172800" y="1422400"/>
                </a:lnTo>
                <a:lnTo>
                  <a:pt x="173814" y="1409700"/>
                </a:lnTo>
                <a:close/>
              </a:path>
              <a:path w="2324734" h="2501900">
                <a:moveTo>
                  <a:pt x="231138" y="1346200"/>
                </a:moveTo>
                <a:lnTo>
                  <a:pt x="226053" y="1346200"/>
                </a:lnTo>
                <a:lnTo>
                  <a:pt x="224623" y="1358900"/>
                </a:lnTo>
                <a:lnTo>
                  <a:pt x="225098" y="1384300"/>
                </a:lnTo>
                <a:lnTo>
                  <a:pt x="225728" y="1384300"/>
                </a:lnTo>
                <a:lnTo>
                  <a:pt x="219506" y="1397000"/>
                </a:lnTo>
                <a:lnTo>
                  <a:pt x="207784" y="1409700"/>
                </a:lnTo>
                <a:lnTo>
                  <a:pt x="178535" y="1409700"/>
                </a:lnTo>
                <a:lnTo>
                  <a:pt x="180008" y="1422400"/>
                </a:lnTo>
                <a:lnTo>
                  <a:pt x="222121" y="1422400"/>
                </a:lnTo>
                <a:lnTo>
                  <a:pt x="236253" y="1409700"/>
                </a:lnTo>
                <a:lnTo>
                  <a:pt x="241012" y="1384300"/>
                </a:lnTo>
                <a:lnTo>
                  <a:pt x="238580" y="1358900"/>
                </a:lnTo>
                <a:lnTo>
                  <a:pt x="231138" y="1346200"/>
                </a:lnTo>
                <a:close/>
              </a:path>
              <a:path w="2324734" h="2501900">
                <a:moveTo>
                  <a:pt x="2266187" y="1397000"/>
                </a:moveTo>
                <a:lnTo>
                  <a:pt x="2155425" y="1397000"/>
                </a:lnTo>
                <a:lnTo>
                  <a:pt x="2162727" y="1409700"/>
                </a:lnTo>
                <a:lnTo>
                  <a:pt x="2168003" y="1422400"/>
                </a:lnTo>
                <a:lnTo>
                  <a:pt x="2270083" y="1422400"/>
                </a:lnTo>
                <a:lnTo>
                  <a:pt x="2255544" y="1409700"/>
                </a:lnTo>
                <a:lnTo>
                  <a:pt x="2268712" y="1409700"/>
                </a:lnTo>
                <a:lnTo>
                  <a:pt x="2266187" y="1397000"/>
                </a:lnTo>
                <a:close/>
              </a:path>
              <a:path w="2324734" h="2501900">
                <a:moveTo>
                  <a:pt x="92531" y="1346200"/>
                </a:moveTo>
                <a:lnTo>
                  <a:pt x="77247" y="1346200"/>
                </a:lnTo>
                <a:lnTo>
                  <a:pt x="65217" y="1358900"/>
                </a:lnTo>
                <a:lnTo>
                  <a:pt x="53804" y="1384300"/>
                </a:lnTo>
                <a:lnTo>
                  <a:pt x="46785" y="1397000"/>
                </a:lnTo>
                <a:lnTo>
                  <a:pt x="19563" y="1397000"/>
                </a:lnTo>
                <a:lnTo>
                  <a:pt x="15809" y="1409700"/>
                </a:lnTo>
                <a:lnTo>
                  <a:pt x="73439" y="1409700"/>
                </a:lnTo>
                <a:lnTo>
                  <a:pt x="70546" y="1397000"/>
                </a:lnTo>
                <a:lnTo>
                  <a:pt x="75376" y="1371600"/>
                </a:lnTo>
                <a:lnTo>
                  <a:pt x="85828" y="1358900"/>
                </a:lnTo>
                <a:lnTo>
                  <a:pt x="92531" y="1346200"/>
                </a:lnTo>
                <a:close/>
              </a:path>
              <a:path w="2324734" h="2501900">
                <a:moveTo>
                  <a:pt x="199825" y="1384300"/>
                </a:moveTo>
                <a:lnTo>
                  <a:pt x="90536" y="1384300"/>
                </a:lnTo>
                <a:lnTo>
                  <a:pt x="84879" y="1397000"/>
                </a:lnTo>
                <a:lnTo>
                  <a:pt x="78698" y="1409700"/>
                </a:lnTo>
                <a:lnTo>
                  <a:pt x="196922" y="1409700"/>
                </a:lnTo>
                <a:lnTo>
                  <a:pt x="193279" y="1397000"/>
                </a:lnTo>
                <a:lnTo>
                  <a:pt x="199825" y="1384300"/>
                </a:lnTo>
                <a:close/>
              </a:path>
              <a:path w="2324734" h="2501900">
                <a:moveTo>
                  <a:pt x="2310760" y="1384300"/>
                </a:moveTo>
                <a:lnTo>
                  <a:pt x="2303206" y="1384300"/>
                </a:lnTo>
                <a:lnTo>
                  <a:pt x="2306813" y="1397000"/>
                </a:lnTo>
                <a:lnTo>
                  <a:pt x="2309238" y="1397000"/>
                </a:lnTo>
                <a:lnTo>
                  <a:pt x="2310760" y="1384300"/>
                </a:lnTo>
                <a:close/>
              </a:path>
              <a:path w="2324734" h="2501900">
                <a:moveTo>
                  <a:pt x="178105" y="1295400"/>
                </a:moveTo>
                <a:lnTo>
                  <a:pt x="120191" y="1295400"/>
                </a:lnTo>
                <a:lnTo>
                  <a:pt x="124076" y="1308100"/>
                </a:lnTo>
                <a:lnTo>
                  <a:pt x="125914" y="1333500"/>
                </a:lnTo>
                <a:lnTo>
                  <a:pt x="125382" y="1346200"/>
                </a:lnTo>
                <a:lnTo>
                  <a:pt x="122159" y="1358900"/>
                </a:lnTo>
                <a:lnTo>
                  <a:pt x="102596" y="1358900"/>
                </a:lnTo>
                <a:lnTo>
                  <a:pt x="96429" y="1371600"/>
                </a:lnTo>
                <a:lnTo>
                  <a:pt x="93483" y="1371600"/>
                </a:lnTo>
                <a:lnTo>
                  <a:pt x="91514" y="1384300"/>
                </a:lnTo>
                <a:lnTo>
                  <a:pt x="167794" y="1384300"/>
                </a:lnTo>
                <a:lnTo>
                  <a:pt x="166839" y="1358900"/>
                </a:lnTo>
                <a:lnTo>
                  <a:pt x="168249" y="1346200"/>
                </a:lnTo>
                <a:lnTo>
                  <a:pt x="169518" y="1333500"/>
                </a:lnTo>
                <a:lnTo>
                  <a:pt x="172626" y="1320800"/>
                </a:lnTo>
                <a:lnTo>
                  <a:pt x="179357" y="1320800"/>
                </a:lnTo>
                <a:lnTo>
                  <a:pt x="188788" y="1308100"/>
                </a:lnTo>
                <a:lnTo>
                  <a:pt x="174432" y="1308100"/>
                </a:lnTo>
                <a:lnTo>
                  <a:pt x="178105" y="1295400"/>
                </a:lnTo>
                <a:close/>
              </a:path>
              <a:path w="2324734" h="2501900">
                <a:moveTo>
                  <a:pt x="213401" y="1371600"/>
                </a:moveTo>
                <a:lnTo>
                  <a:pt x="182130" y="1371600"/>
                </a:lnTo>
                <a:lnTo>
                  <a:pt x="173620" y="1384300"/>
                </a:lnTo>
                <a:lnTo>
                  <a:pt x="209610" y="1384300"/>
                </a:lnTo>
                <a:lnTo>
                  <a:pt x="213401" y="1371600"/>
                </a:lnTo>
                <a:close/>
              </a:path>
              <a:path w="2324734" h="2501900">
                <a:moveTo>
                  <a:pt x="2100881" y="1295833"/>
                </a:moveTo>
                <a:lnTo>
                  <a:pt x="2097968" y="1308100"/>
                </a:lnTo>
                <a:lnTo>
                  <a:pt x="2098362" y="1333500"/>
                </a:lnTo>
                <a:lnTo>
                  <a:pt x="2097527" y="1358900"/>
                </a:lnTo>
                <a:lnTo>
                  <a:pt x="2090824" y="1384300"/>
                </a:lnTo>
                <a:lnTo>
                  <a:pt x="2295816" y="1384300"/>
                </a:lnTo>
                <a:lnTo>
                  <a:pt x="2294069" y="1371600"/>
                </a:lnTo>
                <a:lnTo>
                  <a:pt x="2142564" y="1371600"/>
                </a:lnTo>
                <a:lnTo>
                  <a:pt x="2134354" y="1358900"/>
                </a:lnTo>
                <a:lnTo>
                  <a:pt x="2109718" y="1358900"/>
                </a:lnTo>
                <a:lnTo>
                  <a:pt x="2107499" y="1333500"/>
                </a:lnTo>
                <a:lnTo>
                  <a:pt x="2114805" y="1320800"/>
                </a:lnTo>
                <a:lnTo>
                  <a:pt x="2249697" y="1320800"/>
                </a:lnTo>
                <a:lnTo>
                  <a:pt x="2244215" y="1308100"/>
                </a:lnTo>
                <a:lnTo>
                  <a:pt x="2111970" y="1308100"/>
                </a:lnTo>
                <a:lnTo>
                  <a:pt x="2100881" y="1295833"/>
                </a:lnTo>
                <a:close/>
              </a:path>
              <a:path w="2324734" h="2501900">
                <a:moveTo>
                  <a:pt x="184143" y="1282700"/>
                </a:moveTo>
                <a:lnTo>
                  <a:pt x="19785" y="1282700"/>
                </a:lnTo>
                <a:lnTo>
                  <a:pt x="13346" y="1295400"/>
                </a:lnTo>
                <a:lnTo>
                  <a:pt x="11867" y="1308100"/>
                </a:lnTo>
                <a:lnTo>
                  <a:pt x="11834" y="1320800"/>
                </a:lnTo>
                <a:lnTo>
                  <a:pt x="12478" y="1333500"/>
                </a:lnTo>
                <a:lnTo>
                  <a:pt x="13028" y="1346200"/>
                </a:lnTo>
                <a:lnTo>
                  <a:pt x="17791" y="1358900"/>
                </a:lnTo>
                <a:lnTo>
                  <a:pt x="29040" y="1371600"/>
                </a:lnTo>
                <a:lnTo>
                  <a:pt x="43303" y="1371600"/>
                </a:lnTo>
                <a:lnTo>
                  <a:pt x="57110" y="1358900"/>
                </a:lnTo>
                <a:lnTo>
                  <a:pt x="64649" y="1333500"/>
                </a:lnTo>
                <a:lnTo>
                  <a:pt x="91197" y="1333500"/>
                </a:lnTo>
                <a:lnTo>
                  <a:pt x="104023" y="1320800"/>
                </a:lnTo>
                <a:lnTo>
                  <a:pt x="110490" y="1320800"/>
                </a:lnTo>
                <a:lnTo>
                  <a:pt x="114558" y="1308100"/>
                </a:lnTo>
                <a:lnTo>
                  <a:pt x="38831" y="1308100"/>
                </a:lnTo>
                <a:lnTo>
                  <a:pt x="36019" y="1295400"/>
                </a:lnTo>
                <a:lnTo>
                  <a:pt x="178105" y="1295400"/>
                </a:lnTo>
                <a:lnTo>
                  <a:pt x="184143" y="1282700"/>
                </a:lnTo>
                <a:close/>
              </a:path>
              <a:path w="2324734" h="2501900">
                <a:moveTo>
                  <a:pt x="182472" y="1358900"/>
                </a:moveTo>
                <a:lnTo>
                  <a:pt x="176731" y="1358900"/>
                </a:lnTo>
                <a:lnTo>
                  <a:pt x="173124" y="1371600"/>
                </a:lnTo>
                <a:lnTo>
                  <a:pt x="182130" y="1371600"/>
                </a:lnTo>
                <a:lnTo>
                  <a:pt x="182472" y="1371109"/>
                </a:lnTo>
                <a:lnTo>
                  <a:pt x="182472" y="1358900"/>
                </a:lnTo>
                <a:close/>
              </a:path>
              <a:path w="2324734" h="2501900">
                <a:moveTo>
                  <a:pt x="209675" y="1333500"/>
                </a:moveTo>
                <a:lnTo>
                  <a:pt x="200143" y="1346200"/>
                </a:lnTo>
                <a:lnTo>
                  <a:pt x="190966" y="1358900"/>
                </a:lnTo>
                <a:lnTo>
                  <a:pt x="182472" y="1371109"/>
                </a:lnTo>
                <a:lnTo>
                  <a:pt x="182472" y="1371600"/>
                </a:lnTo>
                <a:lnTo>
                  <a:pt x="201966" y="1371600"/>
                </a:lnTo>
                <a:lnTo>
                  <a:pt x="201142" y="1358900"/>
                </a:lnTo>
                <a:lnTo>
                  <a:pt x="206925" y="1346200"/>
                </a:lnTo>
                <a:lnTo>
                  <a:pt x="212157" y="1346200"/>
                </a:lnTo>
                <a:lnTo>
                  <a:pt x="209675" y="1333500"/>
                </a:lnTo>
                <a:close/>
              </a:path>
              <a:path w="2324734" h="2501900">
                <a:moveTo>
                  <a:pt x="2287141" y="1333500"/>
                </a:moveTo>
                <a:lnTo>
                  <a:pt x="2140354" y="1333500"/>
                </a:lnTo>
                <a:lnTo>
                  <a:pt x="2149636" y="1346200"/>
                </a:lnTo>
                <a:lnTo>
                  <a:pt x="2154954" y="1358900"/>
                </a:lnTo>
                <a:lnTo>
                  <a:pt x="2150146" y="1371600"/>
                </a:lnTo>
                <a:lnTo>
                  <a:pt x="2294069" y="1371600"/>
                </a:lnTo>
                <a:lnTo>
                  <a:pt x="2287712" y="1358900"/>
                </a:lnTo>
                <a:lnTo>
                  <a:pt x="2280092" y="1346200"/>
                </a:lnTo>
                <a:lnTo>
                  <a:pt x="2288302" y="1346200"/>
                </a:lnTo>
                <a:lnTo>
                  <a:pt x="2287141" y="1333500"/>
                </a:lnTo>
                <a:close/>
              </a:path>
              <a:path w="2324734" h="2501900">
                <a:moveTo>
                  <a:pt x="118070" y="1333500"/>
                </a:moveTo>
                <a:lnTo>
                  <a:pt x="106807" y="1333500"/>
                </a:lnTo>
                <a:lnTo>
                  <a:pt x="105654" y="1346200"/>
                </a:lnTo>
                <a:lnTo>
                  <a:pt x="109233" y="1358900"/>
                </a:lnTo>
                <a:lnTo>
                  <a:pt x="115606" y="1346200"/>
                </a:lnTo>
                <a:lnTo>
                  <a:pt x="118387" y="1346200"/>
                </a:lnTo>
                <a:lnTo>
                  <a:pt x="118070" y="1333500"/>
                </a:lnTo>
                <a:close/>
              </a:path>
              <a:path w="2324734" h="2501900">
                <a:moveTo>
                  <a:pt x="2070835" y="1346200"/>
                </a:moveTo>
                <a:lnTo>
                  <a:pt x="2064446" y="1346200"/>
                </a:lnTo>
                <a:lnTo>
                  <a:pt x="2062643" y="1358900"/>
                </a:lnTo>
                <a:lnTo>
                  <a:pt x="2077388" y="1358900"/>
                </a:lnTo>
                <a:lnTo>
                  <a:pt x="2070835" y="1346200"/>
                </a:lnTo>
                <a:close/>
              </a:path>
              <a:path w="2324734" h="2501900">
                <a:moveTo>
                  <a:pt x="2127772" y="1346200"/>
                </a:moveTo>
                <a:lnTo>
                  <a:pt x="2125076" y="1346200"/>
                </a:lnTo>
                <a:lnTo>
                  <a:pt x="2127045" y="1358900"/>
                </a:lnTo>
                <a:lnTo>
                  <a:pt x="2134354" y="1358900"/>
                </a:lnTo>
                <a:lnTo>
                  <a:pt x="2127772" y="1346200"/>
                </a:lnTo>
                <a:close/>
              </a:path>
              <a:path w="2324734" h="2501900">
                <a:moveTo>
                  <a:pt x="2086055" y="1333500"/>
                </a:moveTo>
                <a:lnTo>
                  <a:pt x="2072473" y="1333500"/>
                </a:lnTo>
                <a:lnTo>
                  <a:pt x="2077553" y="1346200"/>
                </a:lnTo>
                <a:lnTo>
                  <a:pt x="2088054" y="1346200"/>
                </a:lnTo>
                <a:lnTo>
                  <a:pt x="2086055" y="1333500"/>
                </a:lnTo>
                <a:close/>
              </a:path>
              <a:path w="2324734" h="2501900">
                <a:moveTo>
                  <a:pt x="229500" y="1308100"/>
                </a:moveTo>
                <a:lnTo>
                  <a:pt x="215900" y="1308100"/>
                </a:lnTo>
                <a:lnTo>
                  <a:pt x="215072" y="1320800"/>
                </a:lnTo>
                <a:lnTo>
                  <a:pt x="218897" y="1333500"/>
                </a:lnTo>
                <a:lnTo>
                  <a:pt x="223148" y="1320800"/>
                </a:lnTo>
                <a:lnTo>
                  <a:pt x="226969" y="1320800"/>
                </a:lnTo>
                <a:lnTo>
                  <a:pt x="229500" y="1308100"/>
                </a:lnTo>
                <a:close/>
              </a:path>
              <a:path w="2324734" h="2501900">
                <a:moveTo>
                  <a:pt x="2263525" y="1320800"/>
                </a:moveTo>
                <a:lnTo>
                  <a:pt x="2114805" y="1320800"/>
                </a:lnTo>
                <a:lnTo>
                  <a:pt x="2133268" y="1333500"/>
                </a:lnTo>
                <a:lnTo>
                  <a:pt x="2278430" y="1333500"/>
                </a:lnTo>
                <a:lnTo>
                  <a:pt x="2263525" y="1320800"/>
                </a:lnTo>
                <a:close/>
              </a:path>
              <a:path w="2324734" h="2501900">
                <a:moveTo>
                  <a:pt x="120191" y="1295400"/>
                </a:moveTo>
                <a:lnTo>
                  <a:pt x="46885" y="1295400"/>
                </a:lnTo>
                <a:lnTo>
                  <a:pt x="52624" y="1308100"/>
                </a:lnTo>
                <a:lnTo>
                  <a:pt x="114558" y="1308100"/>
                </a:lnTo>
                <a:lnTo>
                  <a:pt x="120191" y="1295400"/>
                </a:lnTo>
                <a:close/>
              </a:path>
              <a:path w="2324734" h="2501900">
                <a:moveTo>
                  <a:pt x="209875" y="1295400"/>
                </a:moveTo>
                <a:lnTo>
                  <a:pt x="185521" y="1295400"/>
                </a:lnTo>
                <a:lnTo>
                  <a:pt x="180152" y="1308100"/>
                </a:lnTo>
                <a:lnTo>
                  <a:pt x="211574" y="1308100"/>
                </a:lnTo>
                <a:lnTo>
                  <a:pt x="209875" y="1295400"/>
                </a:lnTo>
                <a:close/>
              </a:path>
              <a:path w="2324734" h="2501900">
                <a:moveTo>
                  <a:pt x="2294334" y="1206500"/>
                </a:moveTo>
                <a:lnTo>
                  <a:pt x="2144736" y="1206500"/>
                </a:lnTo>
                <a:lnTo>
                  <a:pt x="2144381" y="1219200"/>
                </a:lnTo>
                <a:lnTo>
                  <a:pt x="2141891" y="1231900"/>
                </a:lnTo>
                <a:lnTo>
                  <a:pt x="2111475" y="1231900"/>
                </a:lnTo>
                <a:lnTo>
                  <a:pt x="2120557" y="1257300"/>
                </a:lnTo>
                <a:lnTo>
                  <a:pt x="2129948" y="1282700"/>
                </a:lnTo>
                <a:lnTo>
                  <a:pt x="2130922" y="1295400"/>
                </a:lnTo>
                <a:lnTo>
                  <a:pt x="2114751" y="1308100"/>
                </a:lnTo>
                <a:lnTo>
                  <a:pt x="2288619" y="1308100"/>
                </a:lnTo>
                <a:lnTo>
                  <a:pt x="2284525" y="1282700"/>
                </a:lnTo>
                <a:lnTo>
                  <a:pt x="2282450" y="1282700"/>
                </a:lnTo>
                <a:lnTo>
                  <a:pt x="2291180" y="1270000"/>
                </a:lnTo>
                <a:lnTo>
                  <a:pt x="2242412" y="1270000"/>
                </a:lnTo>
                <a:lnTo>
                  <a:pt x="2238805" y="1257300"/>
                </a:lnTo>
                <a:lnTo>
                  <a:pt x="2294087" y="1257300"/>
                </a:lnTo>
                <a:lnTo>
                  <a:pt x="2287881" y="1244600"/>
                </a:lnTo>
                <a:lnTo>
                  <a:pt x="2283765" y="1231900"/>
                </a:lnTo>
                <a:lnTo>
                  <a:pt x="2284690" y="1219200"/>
                </a:lnTo>
                <a:lnTo>
                  <a:pt x="2289197" y="1219200"/>
                </a:lnTo>
                <a:lnTo>
                  <a:pt x="2294334" y="1206500"/>
                </a:lnTo>
                <a:close/>
              </a:path>
              <a:path w="2324734" h="2501900">
                <a:moveTo>
                  <a:pt x="2100984" y="1295400"/>
                </a:moveTo>
                <a:lnTo>
                  <a:pt x="2100489" y="1295400"/>
                </a:lnTo>
                <a:lnTo>
                  <a:pt x="2100881" y="1295833"/>
                </a:lnTo>
                <a:lnTo>
                  <a:pt x="2100984" y="1295400"/>
                </a:lnTo>
                <a:close/>
              </a:path>
              <a:path w="2324734" h="2501900">
                <a:moveTo>
                  <a:pt x="173785" y="1130300"/>
                </a:moveTo>
                <a:lnTo>
                  <a:pt x="48423" y="1130300"/>
                </a:lnTo>
                <a:lnTo>
                  <a:pt x="51540" y="1143000"/>
                </a:lnTo>
                <a:lnTo>
                  <a:pt x="44243" y="1181100"/>
                </a:lnTo>
                <a:lnTo>
                  <a:pt x="34734" y="1219200"/>
                </a:lnTo>
                <a:lnTo>
                  <a:pt x="31215" y="1244600"/>
                </a:lnTo>
                <a:lnTo>
                  <a:pt x="31791" y="1270000"/>
                </a:lnTo>
                <a:lnTo>
                  <a:pt x="26957" y="1282700"/>
                </a:lnTo>
                <a:lnTo>
                  <a:pt x="189136" y="1282700"/>
                </a:lnTo>
                <a:lnTo>
                  <a:pt x="189672" y="1295400"/>
                </a:lnTo>
                <a:lnTo>
                  <a:pt x="202951" y="1295400"/>
                </a:lnTo>
                <a:lnTo>
                  <a:pt x="198855" y="1282700"/>
                </a:lnTo>
                <a:lnTo>
                  <a:pt x="204616" y="1270000"/>
                </a:lnTo>
                <a:lnTo>
                  <a:pt x="174079" y="1270000"/>
                </a:lnTo>
                <a:lnTo>
                  <a:pt x="172062" y="1257300"/>
                </a:lnTo>
                <a:lnTo>
                  <a:pt x="171520" y="1257300"/>
                </a:lnTo>
                <a:lnTo>
                  <a:pt x="173620" y="1244600"/>
                </a:lnTo>
                <a:lnTo>
                  <a:pt x="205479" y="1244600"/>
                </a:lnTo>
                <a:lnTo>
                  <a:pt x="221308" y="1231900"/>
                </a:lnTo>
                <a:lnTo>
                  <a:pt x="222509" y="1231900"/>
                </a:lnTo>
                <a:lnTo>
                  <a:pt x="218625" y="1219200"/>
                </a:lnTo>
                <a:lnTo>
                  <a:pt x="139914" y="1219200"/>
                </a:lnTo>
                <a:lnTo>
                  <a:pt x="135926" y="1206500"/>
                </a:lnTo>
                <a:lnTo>
                  <a:pt x="134939" y="1206500"/>
                </a:lnTo>
                <a:lnTo>
                  <a:pt x="134165" y="1193800"/>
                </a:lnTo>
                <a:lnTo>
                  <a:pt x="134313" y="1193800"/>
                </a:lnTo>
                <a:lnTo>
                  <a:pt x="136091" y="1181100"/>
                </a:lnTo>
                <a:lnTo>
                  <a:pt x="148276" y="1168400"/>
                </a:lnTo>
                <a:lnTo>
                  <a:pt x="187448" y="1168400"/>
                </a:lnTo>
                <a:lnTo>
                  <a:pt x="187482" y="1155700"/>
                </a:lnTo>
                <a:lnTo>
                  <a:pt x="170178" y="1155700"/>
                </a:lnTo>
                <a:lnTo>
                  <a:pt x="166571" y="1143000"/>
                </a:lnTo>
                <a:lnTo>
                  <a:pt x="162964" y="1143000"/>
                </a:lnTo>
                <a:lnTo>
                  <a:pt x="173785" y="1130300"/>
                </a:lnTo>
                <a:close/>
              </a:path>
              <a:path w="2324734" h="2501900">
                <a:moveTo>
                  <a:pt x="2084271" y="1244600"/>
                </a:moveTo>
                <a:lnTo>
                  <a:pt x="2081887" y="1257300"/>
                </a:lnTo>
                <a:lnTo>
                  <a:pt x="2079088" y="1270000"/>
                </a:lnTo>
                <a:lnTo>
                  <a:pt x="2079087" y="1282700"/>
                </a:lnTo>
                <a:lnTo>
                  <a:pt x="2085097" y="1295400"/>
                </a:lnTo>
                <a:lnTo>
                  <a:pt x="2094761" y="1295400"/>
                </a:lnTo>
                <a:lnTo>
                  <a:pt x="2094926" y="1270000"/>
                </a:lnTo>
                <a:lnTo>
                  <a:pt x="2093453" y="1270000"/>
                </a:lnTo>
                <a:lnTo>
                  <a:pt x="2090494" y="1257300"/>
                </a:lnTo>
                <a:lnTo>
                  <a:pt x="2087713" y="1257300"/>
                </a:lnTo>
                <a:lnTo>
                  <a:pt x="2084271" y="1244600"/>
                </a:lnTo>
                <a:close/>
              </a:path>
              <a:path w="2324734" h="2501900">
                <a:moveTo>
                  <a:pt x="237860" y="1244600"/>
                </a:moveTo>
                <a:lnTo>
                  <a:pt x="176542" y="1244600"/>
                </a:lnTo>
                <a:lnTo>
                  <a:pt x="177958" y="1257300"/>
                </a:lnTo>
                <a:lnTo>
                  <a:pt x="177901" y="1270000"/>
                </a:lnTo>
                <a:lnTo>
                  <a:pt x="204616" y="1270000"/>
                </a:lnTo>
                <a:lnTo>
                  <a:pt x="214972" y="1257300"/>
                </a:lnTo>
                <a:lnTo>
                  <a:pt x="234415" y="1257300"/>
                </a:lnTo>
                <a:lnTo>
                  <a:pt x="237860" y="1244600"/>
                </a:lnTo>
                <a:close/>
              </a:path>
              <a:path w="2324734" h="2501900">
                <a:moveTo>
                  <a:pt x="2114872" y="1257300"/>
                </a:moveTo>
                <a:lnTo>
                  <a:pt x="2106560" y="1257300"/>
                </a:lnTo>
                <a:lnTo>
                  <a:pt x="2109341" y="1270000"/>
                </a:lnTo>
                <a:lnTo>
                  <a:pt x="2114092" y="1270000"/>
                </a:lnTo>
                <a:lnTo>
                  <a:pt x="2114872" y="1257300"/>
                </a:lnTo>
                <a:close/>
              </a:path>
              <a:path w="2324734" h="2501900">
                <a:moveTo>
                  <a:pt x="2299435" y="1257300"/>
                </a:moveTo>
                <a:lnTo>
                  <a:pt x="2239618" y="1257300"/>
                </a:lnTo>
                <a:lnTo>
                  <a:pt x="2245358" y="1270000"/>
                </a:lnTo>
                <a:lnTo>
                  <a:pt x="2300309" y="1270000"/>
                </a:lnTo>
                <a:lnTo>
                  <a:pt x="2299435" y="1257300"/>
                </a:lnTo>
                <a:close/>
              </a:path>
              <a:path w="2324734" h="2501900">
                <a:moveTo>
                  <a:pt x="2092298" y="1231900"/>
                </a:moveTo>
                <a:lnTo>
                  <a:pt x="2086240" y="1231900"/>
                </a:lnTo>
                <a:lnTo>
                  <a:pt x="2089846" y="1244600"/>
                </a:lnTo>
                <a:lnTo>
                  <a:pt x="2092298" y="1231900"/>
                </a:lnTo>
                <a:close/>
              </a:path>
              <a:path w="2324734" h="2501900">
                <a:moveTo>
                  <a:pt x="2108482" y="1219200"/>
                </a:moveTo>
                <a:lnTo>
                  <a:pt x="2106382" y="1231900"/>
                </a:lnTo>
                <a:lnTo>
                  <a:pt x="2115438" y="1231900"/>
                </a:lnTo>
                <a:lnTo>
                  <a:pt x="2108482" y="1219200"/>
                </a:lnTo>
                <a:close/>
              </a:path>
              <a:path w="2324734" h="2501900">
                <a:moveTo>
                  <a:pt x="2138843" y="1219200"/>
                </a:moveTo>
                <a:lnTo>
                  <a:pt x="2128023" y="1219200"/>
                </a:lnTo>
                <a:lnTo>
                  <a:pt x="2124416" y="1231900"/>
                </a:lnTo>
                <a:lnTo>
                  <a:pt x="2135897" y="1231900"/>
                </a:lnTo>
                <a:lnTo>
                  <a:pt x="2138843" y="1219200"/>
                </a:lnTo>
                <a:close/>
              </a:path>
              <a:path w="2324734" h="2501900">
                <a:moveTo>
                  <a:pt x="157554" y="1181100"/>
                </a:moveTo>
                <a:lnTo>
                  <a:pt x="152157" y="1181100"/>
                </a:lnTo>
                <a:lnTo>
                  <a:pt x="143979" y="1206500"/>
                </a:lnTo>
                <a:lnTo>
                  <a:pt x="139914" y="1219200"/>
                </a:lnTo>
                <a:lnTo>
                  <a:pt x="176962" y="1219200"/>
                </a:lnTo>
                <a:lnTo>
                  <a:pt x="174905" y="1206500"/>
                </a:lnTo>
                <a:lnTo>
                  <a:pt x="175768" y="1206500"/>
                </a:lnTo>
                <a:lnTo>
                  <a:pt x="178369" y="1193800"/>
                </a:lnTo>
                <a:lnTo>
                  <a:pt x="155433" y="1193800"/>
                </a:lnTo>
                <a:lnTo>
                  <a:pt x="157554" y="1181100"/>
                </a:lnTo>
                <a:close/>
              </a:path>
              <a:path w="2324734" h="2501900">
                <a:moveTo>
                  <a:pt x="213175" y="1206500"/>
                </a:moveTo>
                <a:lnTo>
                  <a:pt x="196769" y="1206500"/>
                </a:lnTo>
                <a:lnTo>
                  <a:pt x="189669" y="1219200"/>
                </a:lnTo>
                <a:lnTo>
                  <a:pt x="218625" y="1219200"/>
                </a:lnTo>
                <a:lnTo>
                  <a:pt x="213175" y="1206500"/>
                </a:lnTo>
                <a:close/>
              </a:path>
              <a:path w="2324734" h="2501900">
                <a:moveTo>
                  <a:pt x="234640" y="1193800"/>
                </a:moveTo>
                <a:lnTo>
                  <a:pt x="223748" y="1193800"/>
                </a:lnTo>
                <a:lnTo>
                  <a:pt x="226587" y="1206500"/>
                </a:lnTo>
                <a:lnTo>
                  <a:pt x="240347" y="1206500"/>
                </a:lnTo>
                <a:lnTo>
                  <a:pt x="234640" y="1193800"/>
                </a:lnTo>
                <a:close/>
              </a:path>
              <a:path w="2324734" h="2501900">
                <a:moveTo>
                  <a:pt x="2111970" y="1181100"/>
                </a:moveTo>
                <a:lnTo>
                  <a:pt x="2107684" y="1181100"/>
                </a:lnTo>
                <a:lnTo>
                  <a:pt x="2102629" y="1193800"/>
                </a:lnTo>
                <a:lnTo>
                  <a:pt x="2101136" y="1206500"/>
                </a:lnTo>
                <a:lnTo>
                  <a:pt x="2120631" y="1206500"/>
                </a:lnTo>
                <a:lnTo>
                  <a:pt x="2119135" y="1193800"/>
                </a:lnTo>
                <a:lnTo>
                  <a:pt x="2111970" y="1181100"/>
                </a:lnTo>
                <a:close/>
              </a:path>
              <a:path w="2324734" h="2501900">
                <a:moveTo>
                  <a:pt x="2292813" y="1155700"/>
                </a:moveTo>
                <a:lnTo>
                  <a:pt x="2279927" y="1155700"/>
                </a:lnTo>
                <a:lnTo>
                  <a:pt x="2278264" y="1168400"/>
                </a:lnTo>
                <a:lnTo>
                  <a:pt x="2140814" y="1168400"/>
                </a:lnTo>
                <a:lnTo>
                  <a:pt x="2144571" y="1181100"/>
                </a:lnTo>
                <a:lnTo>
                  <a:pt x="2142227" y="1181100"/>
                </a:lnTo>
                <a:lnTo>
                  <a:pt x="2142505" y="1193800"/>
                </a:lnTo>
                <a:lnTo>
                  <a:pt x="2143858" y="1206500"/>
                </a:lnTo>
                <a:lnTo>
                  <a:pt x="2298211" y="1206500"/>
                </a:lnTo>
                <a:lnTo>
                  <a:pt x="2298939" y="1193800"/>
                </a:lnTo>
                <a:lnTo>
                  <a:pt x="2298167" y="1181100"/>
                </a:lnTo>
                <a:lnTo>
                  <a:pt x="2296688" y="1168400"/>
                </a:lnTo>
                <a:lnTo>
                  <a:pt x="2292813" y="1155700"/>
                </a:lnTo>
                <a:close/>
              </a:path>
              <a:path w="2324734" h="2501900">
                <a:moveTo>
                  <a:pt x="160457" y="1181699"/>
                </a:moveTo>
                <a:lnTo>
                  <a:pt x="156246" y="1193800"/>
                </a:lnTo>
                <a:lnTo>
                  <a:pt x="163055" y="1193800"/>
                </a:lnTo>
                <a:lnTo>
                  <a:pt x="160457" y="1181699"/>
                </a:lnTo>
                <a:close/>
              </a:path>
              <a:path w="2324734" h="2501900">
                <a:moveTo>
                  <a:pt x="160666" y="1181100"/>
                </a:moveTo>
                <a:lnTo>
                  <a:pt x="160457" y="1181699"/>
                </a:lnTo>
                <a:lnTo>
                  <a:pt x="163055" y="1193800"/>
                </a:lnTo>
                <a:lnTo>
                  <a:pt x="163625" y="1193800"/>
                </a:lnTo>
                <a:lnTo>
                  <a:pt x="160666" y="1181100"/>
                </a:lnTo>
                <a:close/>
              </a:path>
              <a:path w="2324734" h="2501900">
                <a:moveTo>
                  <a:pt x="202326" y="1181100"/>
                </a:moveTo>
                <a:lnTo>
                  <a:pt x="160666" y="1181100"/>
                </a:lnTo>
                <a:lnTo>
                  <a:pt x="163625" y="1193800"/>
                </a:lnTo>
                <a:lnTo>
                  <a:pt x="198359" y="1193800"/>
                </a:lnTo>
                <a:lnTo>
                  <a:pt x="198958" y="1193136"/>
                </a:lnTo>
                <a:lnTo>
                  <a:pt x="202326" y="1181100"/>
                </a:lnTo>
                <a:close/>
              </a:path>
              <a:path w="2324734" h="2501900">
                <a:moveTo>
                  <a:pt x="203776" y="1187794"/>
                </a:moveTo>
                <a:lnTo>
                  <a:pt x="198958" y="1193136"/>
                </a:lnTo>
                <a:lnTo>
                  <a:pt x="198772" y="1193800"/>
                </a:lnTo>
                <a:lnTo>
                  <a:pt x="205078" y="1193800"/>
                </a:lnTo>
                <a:lnTo>
                  <a:pt x="203776" y="1187794"/>
                </a:lnTo>
                <a:close/>
              </a:path>
              <a:path w="2324734" h="2501900">
                <a:moveTo>
                  <a:pt x="2309429" y="1181100"/>
                </a:moveTo>
                <a:lnTo>
                  <a:pt x="2307626" y="1193800"/>
                </a:lnTo>
                <a:lnTo>
                  <a:pt x="2315818" y="1193800"/>
                </a:lnTo>
                <a:lnTo>
                  <a:pt x="2309429" y="1181100"/>
                </a:lnTo>
                <a:close/>
              </a:path>
              <a:path w="2324734" h="2501900">
                <a:moveTo>
                  <a:pt x="209814" y="1181100"/>
                </a:moveTo>
                <a:lnTo>
                  <a:pt x="202326" y="1181100"/>
                </a:lnTo>
                <a:lnTo>
                  <a:pt x="203776" y="1187794"/>
                </a:lnTo>
                <a:lnTo>
                  <a:pt x="209814" y="1181100"/>
                </a:lnTo>
                <a:close/>
              </a:path>
              <a:path w="2324734" h="2501900">
                <a:moveTo>
                  <a:pt x="238240" y="1168400"/>
                </a:moveTo>
                <a:lnTo>
                  <a:pt x="157602" y="1168400"/>
                </a:lnTo>
                <a:lnTo>
                  <a:pt x="160457" y="1181699"/>
                </a:lnTo>
                <a:lnTo>
                  <a:pt x="160666" y="1181100"/>
                </a:lnTo>
                <a:lnTo>
                  <a:pt x="235392" y="1181100"/>
                </a:lnTo>
                <a:lnTo>
                  <a:pt x="238240" y="1168400"/>
                </a:lnTo>
                <a:close/>
              </a:path>
              <a:path w="2324734" h="2501900">
                <a:moveTo>
                  <a:pt x="31875" y="1168400"/>
                </a:moveTo>
                <a:lnTo>
                  <a:pt x="27219" y="1168400"/>
                </a:lnTo>
                <a:lnTo>
                  <a:pt x="26215" y="1181100"/>
                </a:lnTo>
                <a:lnTo>
                  <a:pt x="33513" y="1181100"/>
                </a:lnTo>
                <a:lnTo>
                  <a:pt x="31875" y="1168400"/>
                </a:lnTo>
                <a:close/>
              </a:path>
              <a:path w="2324734" h="2501900">
                <a:moveTo>
                  <a:pt x="237361" y="1143000"/>
                </a:moveTo>
                <a:lnTo>
                  <a:pt x="230318" y="1155700"/>
                </a:lnTo>
                <a:lnTo>
                  <a:pt x="214203" y="1155700"/>
                </a:lnTo>
                <a:lnTo>
                  <a:pt x="206881" y="1168400"/>
                </a:lnTo>
                <a:lnTo>
                  <a:pt x="240806" y="1168400"/>
                </a:lnTo>
                <a:lnTo>
                  <a:pt x="241157" y="1155700"/>
                </a:lnTo>
                <a:lnTo>
                  <a:pt x="237361" y="1143000"/>
                </a:lnTo>
                <a:close/>
              </a:path>
              <a:path w="2324734" h="2501900">
                <a:moveTo>
                  <a:pt x="2097708" y="1155700"/>
                </a:moveTo>
                <a:lnTo>
                  <a:pt x="2091485" y="1155700"/>
                </a:lnTo>
                <a:lnTo>
                  <a:pt x="2095092" y="1168400"/>
                </a:lnTo>
                <a:lnTo>
                  <a:pt x="2097708" y="1155700"/>
                </a:lnTo>
                <a:close/>
              </a:path>
              <a:path w="2324734" h="2501900">
                <a:moveTo>
                  <a:pt x="2271110" y="1143000"/>
                </a:moveTo>
                <a:lnTo>
                  <a:pt x="2097212" y="1143000"/>
                </a:lnTo>
                <a:lnTo>
                  <a:pt x="2107427" y="1155700"/>
                </a:lnTo>
                <a:lnTo>
                  <a:pt x="2125197" y="1168400"/>
                </a:lnTo>
                <a:lnTo>
                  <a:pt x="2272744" y="1168400"/>
                </a:lnTo>
                <a:lnTo>
                  <a:pt x="2267745" y="1155700"/>
                </a:lnTo>
                <a:lnTo>
                  <a:pt x="2271110" y="1143000"/>
                </a:lnTo>
                <a:close/>
              </a:path>
              <a:path w="2324734" h="2501900">
                <a:moveTo>
                  <a:pt x="196238" y="1130300"/>
                </a:moveTo>
                <a:lnTo>
                  <a:pt x="173785" y="1130300"/>
                </a:lnTo>
                <a:lnTo>
                  <a:pt x="173785" y="1143000"/>
                </a:lnTo>
                <a:lnTo>
                  <a:pt x="170178" y="1155700"/>
                </a:lnTo>
                <a:lnTo>
                  <a:pt x="187482" y="1155700"/>
                </a:lnTo>
                <a:lnTo>
                  <a:pt x="194554" y="1143000"/>
                </a:lnTo>
                <a:lnTo>
                  <a:pt x="196238" y="1130300"/>
                </a:lnTo>
                <a:close/>
              </a:path>
              <a:path w="2324734" h="2501900">
                <a:moveTo>
                  <a:pt x="2098366" y="1079500"/>
                </a:moveTo>
                <a:lnTo>
                  <a:pt x="2081781" y="1079500"/>
                </a:lnTo>
                <a:lnTo>
                  <a:pt x="2087735" y="1092200"/>
                </a:lnTo>
                <a:lnTo>
                  <a:pt x="2095809" y="1104900"/>
                </a:lnTo>
                <a:lnTo>
                  <a:pt x="2100337" y="1117600"/>
                </a:lnTo>
                <a:lnTo>
                  <a:pt x="2102543" y="1117600"/>
                </a:lnTo>
                <a:lnTo>
                  <a:pt x="2098836" y="1130300"/>
                </a:lnTo>
                <a:lnTo>
                  <a:pt x="2095098" y="1143000"/>
                </a:lnTo>
                <a:lnTo>
                  <a:pt x="2274220" y="1143000"/>
                </a:lnTo>
                <a:lnTo>
                  <a:pt x="2277114" y="1155700"/>
                </a:lnTo>
                <a:lnTo>
                  <a:pt x="2284855" y="1155700"/>
                </a:lnTo>
                <a:lnTo>
                  <a:pt x="2287190" y="1143000"/>
                </a:lnTo>
                <a:lnTo>
                  <a:pt x="2285979" y="1130300"/>
                </a:lnTo>
                <a:lnTo>
                  <a:pt x="2282158" y="1130300"/>
                </a:lnTo>
                <a:lnTo>
                  <a:pt x="2276663" y="1117600"/>
                </a:lnTo>
                <a:lnTo>
                  <a:pt x="2271263" y="1104900"/>
                </a:lnTo>
                <a:lnTo>
                  <a:pt x="2118967" y="1104900"/>
                </a:lnTo>
                <a:lnTo>
                  <a:pt x="2109835" y="1092200"/>
                </a:lnTo>
                <a:lnTo>
                  <a:pt x="2098366" y="1079500"/>
                </a:lnTo>
                <a:close/>
              </a:path>
              <a:path w="2324734" h="2501900">
                <a:moveTo>
                  <a:pt x="166676" y="1028700"/>
                </a:moveTo>
                <a:lnTo>
                  <a:pt x="14339" y="1028700"/>
                </a:lnTo>
                <a:lnTo>
                  <a:pt x="13028" y="1066800"/>
                </a:lnTo>
                <a:lnTo>
                  <a:pt x="13878" y="1079500"/>
                </a:lnTo>
                <a:lnTo>
                  <a:pt x="15440" y="1092200"/>
                </a:lnTo>
                <a:lnTo>
                  <a:pt x="16941" y="1117600"/>
                </a:lnTo>
                <a:lnTo>
                  <a:pt x="17613" y="1130300"/>
                </a:lnTo>
                <a:lnTo>
                  <a:pt x="21689" y="1143000"/>
                </a:lnTo>
                <a:lnTo>
                  <a:pt x="31051" y="1143000"/>
                </a:lnTo>
                <a:lnTo>
                  <a:pt x="41396" y="1130300"/>
                </a:lnTo>
                <a:lnTo>
                  <a:pt x="181461" y="1130300"/>
                </a:lnTo>
                <a:lnTo>
                  <a:pt x="177226" y="1117600"/>
                </a:lnTo>
                <a:lnTo>
                  <a:pt x="175820" y="1117600"/>
                </a:lnTo>
                <a:lnTo>
                  <a:pt x="174355" y="1104900"/>
                </a:lnTo>
                <a:lnTo>
                  <a:pt x="51210" y="1104900"/>
                </a:lnTo>
                <a:lnTo>
                  <a:pt x="46247" y="1092200"/>
                </a:lnTo>
                <a:lnTo>
                  <a:pt x="44048" y="1092200"/>
                </a:lnTo>
                <a:lnTo>
                  <a:pt x="45629" y="1079500"/>
                </a:lnTo>
                <a:lnTo>
                  <a:pt x="226905" y="1079500"/>
                </a:lnTo>
                <a:lnTo>
                  <a:pt x="225590" y="1066800"/>
                </a:lnTo>
                <a:lnTo>
                  <a:pt x="98893" y="1066800"/>
                </a:lnTo>
                <a:lnTo>
                  <a:pt x="97746" y="1054100"/>
                </a:lnTo>
                <a:lnTo>
                  <a:pt x="160348" y="1054100"/>
                </a:lnTo>
                <a:lnTo>
                  <a:pt x="161161" y="1041400"/>
                </a:lnTo>
                <a:lnTo>
                  <a:pt x="163236" y="1041400"/>
                </a:lnTo>
                <a:lnTo>
                  <a:pt x="166676" y="1028700"/>
                </a:lnTo>
                <a:close/>
              </a:path>
              <a:path w="2324734" h="2501900">
                <a:moveTo>
                  <a:pt x="224074" y="1117600"/>
                </a:moveTo>
                <a:lnTo>
                  <a:pt x="219138" y="1117600"/>
                </a:lnTo>
                <a:lnTo>
                  <a:pt x="213156" y="1130300"/>
                </a:lnTo>
                <a:lnTo>
                  <a:pt x="209510" y="1143000"/>
                </a:lnTo>
                <a:lnTo>
                  <a:pt x="220454" y="1143000"/>
                </a:lnTo>
                <a:lnTo>
                  <a:pt x="224585" y="1130300"/>
                </a:lnTo>
                <a:lnTo>
                  <a:pt x="224074" y="1117600"/>
                </a:lnTo>
                <a:close/>
              </a:path>
              <a:path w="2324734" h="2501900">
                <a:moveTo>
                  <a:pt x="2088436" y="1130300"/>
                </a:moveTo>
                <a:lnTo>
                  <a:pt x="2072143" y="1130300"/>
                </a:lnTo>
                <a:lnTo>
                  <a:pt x="2084271" y="1143000"/>
                </a:lnTo>
                <a:lnTo>
                  <a:pt x="2086735" y="1143000"/>
                </a:lnTo>
                <a:lnTo>
                  <a:pt x="2088436" y="1130300"/>
                </a:lnTo>
                <a:close/>
              </a:path>
              <a:path w="2324734" h="2501900">
                <a:moveTo>
                  <a:pt x="7288" y="1104900"/>
                </a:moveTo>
                <a:lnTo>
                  <a:pt x="1147" y="1104900"/>
                </a:lnTo>
                <a:lnTo>
                  <a:pt x="0" y="1117600"/>
                </a:lnTo>
                <a:lnTo>
                  <a:pt x="8596" y="1117600"/>
                </a:lnTo>
                <a:lnTo>
                  <a:pt x="7288" y="1104900"/>
                </a:lnTo>
                <a:close/>
              </a:path>
              <a:path w="2324734" h="2501900">
                <a:moveTo>
                  <a:pt x="2287884" y="1104900"/>
                </a:moveTo>
                <a:lnTo>
                  <a:pt x="2282556" y="1104900"/>
                </a:lnTo>
                <a:lnTo>
                  <a:pt x="2285998" y="1117600"/>
                </a:lnTo>
                <a:lnTo>
                  <a:pt x="2287884" y="1104900"/>
                </a:lnTo>
                <a:close/>
              </a:path>
              <a:path w="2324734" h="2501900">
                <a:moveTo>
                  <a:pt x="174735" y="1079500"/>
                </a:moveTo>
                <a:lnTo>
                  <a:pt x="49325" y="1079500"/>
                </a:lnTo>
                <a:lnTo>
                  <a:pt x="54910" y="1092200"/>
                </a:lnTo>
                <a:lnTo>
                  <a:pt x="57923" y="1092200"/>
                </a:lnTo>
                <a:lnTo>
                  <a:pt x="51210" y="1104900"/>
                </a:lnTo>
                <a:lnTo>
                  <a:pt x="174355" y="1104900"/>
                </a:lnTo>
                <a:lnTo>
                  <a:pt x="174735" y="1079500"/>
                </a:lnTo>
                <a:close/>
              </a:path>
              <a:path w="2324734" h="2501900">
                <a:moveTo>
                  <a:pt x="203200" y="1092200"/>
                </a:moveTo>
                <a:lnTo>
                  <a:pt x="193775" y="1092200"/>
                </a:lnTo>
                <a:lnTo>
                  <a:pt x="192287" y="1104900"/>
                </a:lnTo>
                <a:lnTo>
                  <a:pt x="207235" y="1104900"/>
                </a:lnTo>
                <a:lnTo>
                  <a:pt x="203200" y="1092200"/>
                </a:lnTo>
                <a:close/>
              </a:path>
              <a:path w="2324734" h="2501900">
                <a:moveTo>
                  <a:pt x="234249" y="1092200"/>
                </a:moveTo>
                <a:lnTo>
                  <a:pt x="222451" y="1092200"/>
                </a:lnTo>
                <a:lnTo>
                  <a:pt x="230643" y="1104900"/>
                </a:lnTo>
                <a:lnTo>
                  <a:pt x="234249" y="1092200"/>
                </a:lnTo>
                <a:close/>
              </a:path>
              <a:path w="2324734" h="2501900">
                <a:moveTo>
                  <a:pt x="2171779" y="1016000"/>
                </a:moveTo>
                <a:lnTo>
                  <a:pt x="2126575" y="1016000"/>
                </a:lnTo>
                <a:lnTo>
                  <a:pt x="2128353" y="1041400"/>
                </a:lnTo>
                <a:lnTo>
                  <a:pt x="2127673" y="1066800"/>
                </a:lnTo>
                <a:lnTo>
                  <a:pt x="2126715" y="1079500"/>
                </a:lnTo>
                <a:lnTo>
                  <a:pt x="2118967" y="1104900"/>
                </a:lnTo>
                <a:lnTo>
                  <a:pt x="2223404" y="1104900"/>
                </a:lnTo>
                <a:lnTo>
                  <a:pt x="2215918" y="1092200"/>
                </a:lnTo>
                <a:lnTo>
                  <a:pt x="2211230" y="1066800"/>
                </a:lnTo>
                <a:lnTo>
                  <a:pt x="2207664" y="1041400"/>
                </a:lnTo>
                <a:lnTo>
                  <a:pt x="2230818" y="1041400"/>
                </a:lnTo>
                <a:lnTo>
                  <a:pt x="2231163" y="1028700"/>
                </a:lnTo>
                <a:lnTo>
                  <a:pt x="2175613" y="1028700"/>
                </a:lnTo>
                <a:lnTo>
                  <a:pt x="2171779" y="1016000"/>
                </a:lnTo>
                <a:close/>
              </a:path>
              <a:path w="2324734" h="2501900">
                <a:moveTo>
                  <a:pt x="2283217" y="965200"/>
                </a:moveTo>
                <a:lnTo>
                  <a:pt x="2139092" y="965200"/>
                </a:lnTo>
                <a:lnTo>
                  <a:pt x="2147365" y="977900"/>
                </a:lnTo>
                <a:lnTo>
                  <a:pt x="2140496" y="990600"/>
                </a:lnTo>
                <a:lnTo>
                  <a:pt x="2124257" y="1003300"/>
                </a:lnTo>
                <a:lnTo>
                  <a:pt x="2267710" y="1003300"/>
                </a:lnTo>
                <a:lnTo>
                  <a:pt x="2266491" y="1028700"/>
                </a:lnTo>
                <a:lnTo>
                  <a:pt x="2260641" y="1041400"/>
                </a:lnTo>
                <a:lnTo>
                  <a:pt x="2241313" y="1066800"/>
                </a:lnTo>
                <a:lnTo>
                  <a:pt x="2235363" y="1079500"/>
                </a:lnTo>
                <a:lnTo>
                  <a:pt x="2223404" y="1104900"/>
                </a:lnTo>
                <a:lnTo>
                  <a:pt x="2271263" y="1104900"/>
                </a:lnTo>
                <a:lnTo>
                  <a:pt x="2280567" y="1079500"/>
                </a:lnTo>
                <a:lnTo>
                  <a:pt x="2290088" y="1066800"/>
                </a:lnTo>
                <a:lnTo>
                  <a:pt x="2285338" y="1054100"/>
                </a:lnTo>
                <a:lnTo>
                  <a:pt x="2277886" y="1041400"/>
                </a:lnTo>
                <a:lnTo>
                  <a:pt x="2280281" y="1016000"/>
                </a:lnTo>
                <a:lnTo>
                  <a:pt x="2284675" y="990600"/>
                </a:lnTo>
                <a:lnTo>
                  <a:pt x="2283217" y="965200"/>
                </a:lnTo>
                <a:close/>
              </a:path>
              <a:path w="2324734" h="2501900">
                <a:moveTo>
                  <a:pt x="2289770" y="1092200"/>
                </a:moveTo>
                <a:lnTo>
                  <a:pt x="2287884" y="1104900"/>
                </a:lnTo>
                <a:lnTo>
                  <a:pt x="2288297" y="1104900"/>
                </a:lnTo>
                <a:lnTo>
                  <a:pt x="2289770" y="1092200"/>
                </a:lnTo>
                <a:close/>
              </a:path>
              <a:path w="2324734" h="2501900">
                <a:moveTo>
                  <a:pt x="226905" y="1079500"/>
                </a:moveTo>
                <a:lnTo>
                  <a:pt x="205572" y="1079500"/>
                </a:lnTo>
                <a:lnTo>
                  <a:pt x="213117" y="1092200"/>
                </a:lnTo>
                <a:lnTo>
                  <a:pt x="226905" y="1079500"/>
                </a:lnTo>
                <a:close/>
              </a:path>
              <a:path w="2324734" h="2501900">
                <a:moveTo>
                  <a:pt x="2109506" y="1041400"/>
                </a:moveTo>
                <a:lnTo>
                  <a:pt x="2106626" y="1054100"/>
                </a:lnTo>
                <a:lnTo>
                  <a:pt x="2106971" y="1066800"/>
                </a:lnTo>
                <a:lnTo>
                  <a:pt x="2110019" y="1079500"/>
                </a:lnTo>
                <a:lnTo>
                  <a:pt x="2115246" y="1079500"/>
                </a:lnTo>
                <a:lnTo>
                  <a:pt x="2118057" y="1066800"/>
                </a:lnTo>
                <a:lnTo>
                  <a:pt x="2118948" y="1054100"/>
                </a:lnTo>
                <a:lnTo>
                  <a:pt x="2116554" y="1054100"/>
                </a:lnTo>
                <a:lnTo>
                  <a:pt x="2109506" y="1041400"/>
                </a:lnTo>
                <a:close/>
              </a:path>
              <a:path w="2324734" h="2501900">
                <a:moveTo>
                  <a:pt x="212126" y="1054100"/>
                </a:moveTo>
                <a:lnTo>
                  <a:pt x="109383" y="1054100"/>
                </a:lnTo>
                <a:lnTo>
                  <a:pt x="108298" y="1066800"/>
                </a:lnTo>
                <a:lnTo>
                  <a:pt x="217790" y="1066800"/>
                </a:lnTo>
                <a:lnTo>
                  <a:pt x="212126" y="1054100"/>
                </a:lnTo>
                <a:close/>
              </a:path>
              <a:path w="2324734" h="2501900">
                <a:moveTo>
                  <a:pt x="2102788" y="1054100"/>
                </a:moveTo>
                <a:lnTo>
                  <a:pt x="2093606" y="1054100"/>
                </a:lnTo>
                <a:lnTo>
                  <a:pt x="2092793" y="1066800"/>
                </a:lnTo>
                <a:lnTo>
                  <a:pt x="2095739" y="1066800"/>
                </a:lnTo>
                <a:lnTo>
                  <a:pt x="2102788" y="1054100"/>
                </a:lnTo>
                <a:close/>
              </a:path>
              <a:path w="2324734" h="2501900">
                <a:moveTo>
                  <a:pt x="2321350" y="1054100"/>
                </a:moveTo>
                <a:lnTo>
                  <a:pt x="2317555" y="1054100"/>
                </a:lnTo>
                <a:lnTo>
                  <a:pt x="2314344" y="1066800"/>
                </a:lnTo>
                <a:lnTo>
                  <a:pt x="2324347" y="1066800"/>
                </a:lnTo>
                <a:lnTo>
                  <a:pt x="2321350" y="1054100"/>
                </a:lnTo>
                <a:close/>
              </a:path>
              <a:path w="2324734" h="2501900">
                <a:moveTo>
                  <a:pt x="217127" y="1041400"/>
                </a:moveTo>
                <a:lnTo>
                  <a:pt x="167549" y="1041400"/>
                </a:lnTo>
                <a:lnTo>
                  <a:pt x="160348" y="1054100"/>
                </a:lnTo>
                <a:lnTo>
                  <a:pt x="212431" y="1054100"/>
                </a:lnTo>
                <a:lnTo>
                  <a:pt x="217127" y="1041400"/>
                </a:lnTo>
                <a:close/>
              </a:path>
              <a:path w="2324734" h="2501900">
                <a:moveTo>
                  <a:pt x="2251911" y="1041400"/>
                </a:moveTo>
                <a:lnTo>
                  <a:pt x="2242577" y="1041400"/>
                </a:lnTo>
                <a:lnTo>
                  <a:pt x="2241916" y="1054100"/>
                </a:lnTo>
                <a:lnTo>
                  <a:pt x="2244863" y="1054100"/>
                </a:lnTo>
                <a:lnTo>
                  <a:pt x="2251911" y="1041400"/>
                </a:lnTo>
                <a:close/>
              </a:path>
              <a:path w="2324734" h="2501900">
                <a:moveTo>
                  <a:pt x="224089" y="1028700"/>
                </a:moveTo>
                <a:lnTo>
                  <a:pt x="169530" y="1028700"/>
                </a:lnTo>
                <a:lnTo>
                  <a:pt x="169848" y="1041400"/>
                </a:lnTo>
                <a:lnTo>
                  <a:pt x="222313" y="1041400"/>
                </a:lnTo>
                <a:lnTo>
                  <a:pt x="224089" y="1028700"/>
                </a:lnTo>
                <a:close/>
              </a:path>
              <a:path w="2324734" h="2501900">
                <a:moveTo>
                  <a:pt x="2094761" y="1028700"/>
                </a:moveTo>
                <a:lnTo>
                  <a:pt x="2087218" y="1028700"/>
                </a:lnTo>
                <a:lnTo>
                  <a:pt x="2088691" y="1041400"/>
                </a:lnTo>
                <a:lnTo>
                  <a:pt x="2094761" y="1028700"/>
                </a:lnTo>
                <a:close/>
              </a:path>
              <a:path w="2324734" h="2501900">
                <a:moveTo>
                  <a:pt x="29576" y="812800"/>
                </a:moveTo>
                <a:lnTo>
                  <a:pt x="26665" y="825500"/>
                </a:lnTo>
                <a:lnTo>
                  <a:pt x="22650" y="838200"/>
                </a:lnTo>
                <a:lnTo>
                  <a:pt x="19066" y="863600"/>
                </a:lnTo>
                <a:lnTo>
                  <a:pt x="17448" y="876300"/>
                </a:lnTo>
                <a:lnTo>
                  <a:pt x="18292" y="889000"/>
                </a:lnTo>
                <a:lnTo>
                  <a:pt x="21382" y="901700"/>
                </a:lnTo>
                <a:lnTo>
                  <a:pt x="26438" y="901700"/>
                </a:lnTo>
                <a:lnTo>
                  <a:pt x="33183" y="914400"/>
                </a:lnTo>
                <a:lnTo>
                  <a:pt x="35495" y="927100"/>
                </a:lnTo>
                <a:lnTo>
                  <a:pt x="31419" y="939800"/>
                </a:lnTo>
                <a:lnTo>
                  <a:pt x="25069" y="952500"/>
                </a:lnTo>
                <a:lnTo>
                  <a:pt x="20559" y="965200"/>
                </a:lnTo>
                <a:lnTo>
                  <a:pt x="21459" y="977900"/>
                </a:lnTo>
                <a:lnTo>
                  <a:pt x="26750" y="990600"/>
                </a:lnTo>
                <a:lnTo>
                  <a:pt x="31118" y="1016000"/>
                </a:lnTo>
                <a:lnTo>
                  <a:pt x="29246" y="1028700"/>
                </a:lnTo>
                <a:lnTo>
                  <a:pt x="221538" y="1028700"/>
                </a:lnTo>
                <a:lnTo>
                  <a:pt x="215977" y="1016000"/>
                </a:lnTo>
                <a:lnTo>
                  <a:pt x="188057" y="1016000"/>
                </a:lnTo>
                <a:lnTo>
                  <a:pt x="174929" y="1003300"/>
                </a:lnTo>
                <a:lnTo>
                  <a:pt x="139324" y="1003300"/>
                </a:lnTo>
                <a:lnTo>
                  <a:pt x="139203" y="990600"/>
                </a:lnTo>
                <a:lnTo>
                  <a:pt x="165242" y="990600"/>
                </a:lnTo>
                <a:lnTo>
                  <a:pt x="167232" y="977900"/>
                </a:lnTo>
                <a:lnTo>
                  <a:pt x="72551" y="977900"/>
                </a:lnTo>
                <a:lnTo>
                  <a:pt x="74310" y="965200"/>
                </a:lnTo>
                <a:lnTo>
                  <a:pt x="75792" y="952500"/>
                </a:lnTo>
                <a:lnTo>
                  <a:pt x="79981" y="939800"/>
                </a:lnTo>
                <a:lnTo>
                  <a:pt x="155486" y="939800"/>
                </a:lnTo>
                <a:lnTo>
                  <a:pt x="155433" y="927100"/>
                </a:lnTo>
                <a:lnTo>
                  <a:pt x="43095" y="927100"/>
                </a:lnTo>
                <a:lnTo>
                  <a:pt x="42373" y="914400"/>
                </a:lnTo>
                <a:lnTo>
                  <a:pt x="44321" y="901700"/>
                </a:lnTo>
                <a:lnTo>
                  <a:pt x="43508" y="876300"/>
                </a:lnTo>
                <a:lnTo>
                  <a:pt x="50180" y="863600"/>
                </a:lnTo>
                <a:lnTo>
                  <a:pt x="55348" y="863600"/>
                </a:lnTo>
                <a:lnTo>
                  <a:pt x="59224" y="850900"/>
                </a:lnTo>
                <a:lnTo>
                  <a:pt x="32711" y="850900"/>
                </a:lnTo>
                <a:lnTo>
                  <a:pt x="32280" y="838200"/>
                </a:lnTo>
                <a:lnTo>
                  <a:pt x="32218" y="825500"/>
                </a:lnTo>
                <a:lnTo>
                  <a:pt x="29576" y="812800"/>
                </a:lnTo>
                <a:close/>
              </a:path>
              <a:path w="2324734" h="2501900">
                <a:moveTo>
                  <a:pt x="2092132" y="1016000"/>
                </a:moveTo>
                <a:lnTo>
                  <a:pt x="2085744" y="1028700"/>
                </a:lnTo>
                <a:lnTo>
                  <a:pt x="2093606" y="1028700"/>
                </a:lnTo>
                <a:lnTo>
                  <a:pt x="2092132" y="1016000"/>
                </a:lnTo>
                <a:close/>
              </a:path>
              <a:path w="2324734" h="2501900">
                <a:moveTo>
                  <a:pt x="2113608" y="1016000"/>
                </a:moveTo>
                <a:lnTo>
                  <a:pt x="2112339" y="1016000"/>
                </a:lnTo>
                <a:lnTo>
                  <a:pt x="2114751" y="1028700"/>
                </a:lnTo>
                <a:lnTo>
                  <a:pt x="2117215" y="1028700"/>
                </a:lnTo>
                <a:lnTo>
                  <a:pt x="2113608" y="1016000"/>
                </a:lnTo>
                <a:close/>
              </a:path>
              <a:path w="2324734" h="2501900">
                <a:moveTo>
                  <a:pt x="2233917" y="1003300"/>
                </a:moveTo>
                <a:lnTo>
                  <a:pt x="2175535" y="1003300"/>
                </a:lnTo>
                <a:lnTo>
                  <a:pt x="2183171" y="1016000"/>
                </a:lnTo>
                <a:lnTo>
                  <a:pt x="2188471" y="1016000"/>
                </a:lnTo>
                <a:lnTo>
                  <a:pt x="2186366" y="1028700"/>
                </a:lnTo>
                <a:lnTo>
                  <a:pt x="2231163" y="1028700"/>
                </a:lnTo>
                <a:lnTo>
                  <a:pt x="2231507" y="1016000"/>
                </a:lnTo>
                <a:lnTo>
                  <a:pt x="2233917" y="1003300"/>
                </a:lnTo>
                <a:close/>
              </a:path>
              <a:path w="2324734" h="2501900">
                <a:moveTo>
                  <a:pt x="2254375" y="1016000"/>
                </a:moveTo>
                <a:lnTo>
                  <a:pt x="2245358" y="1016000"/>
                </a:lnTo>
                <a:lnTo>
                  <a:pt x="2242412" y="1028700"/>
                </a:lnTo>
                <a:lnTo>
                  <a:pt x="2251098" y="1028700"/>
                </a:lnTo>
                <a:lnTo>
                  <a:pt x="2254375" y="1016000"/>
                </a:lnTo>
                <a:close/>
              </a:path>
              <a:path w="2324734" h="2501900">
                <a:moveTo>
                  <a:pt x="216876" y="977900"/>
                </a:moveTo>
                <a:lnTo>
                  <a:pt x="203200" y="977900"/>
                </a:lnTo>
                <a:lnTo>
                  <a:pt x="198722" y="990600"/>
                </a:lnTo>
                <a:lnTo>
                  <a:pt x="196391" y="1003300"/>
                </a:lnTo>
                <a:lnTo>
                  <a:pt x="188057" y="1016000"/>
                </a:lnTo>
                <a:lnTo>
                  <a:pt x="205408" y="1016000"/>
                </a:lnTo>
                <a:lnTo>
                  <a:pt x="212593" y="1003300"/>
                </a:lnTo>
                <a:lnTo>
                  <a:pt x="219133" y="1003300"/>
                </a:lnTo>
                <a:lnTo>
                  <a:pt x="221678" y="990600"/>
                </a:lnTo>
                <a:lnTo>
                  <a:pt x="216876" y="977900"/>
                </a:lnTo>
                <a:close/>
              </a:path>
              <a:path w="2324734" h="2501900">
                <a:moveTo>
                  <a:pt x="234910" y="1003300"/>
                </a:moveTo>
                <a:lnTo>
                  <a:pt x="228662" y="1003300"/>
                </a:lnTo>
                <a:lnTo>
                  <a:pt x="227469" y="1016000"/>
                </a:lnTo>
                <a:lnTo>
                  <a:pt x="236053" y="1016000"/>
                </a:lnTo>
                <a:lnTo>
                  <a:pt x="234910" y="1003300"/>
                </a:lnTo>
                <a:close/>
              </a:path>
              <a:path w="2324734" h="2501900">
                <a:moveTo>
                  <a:pt x="2231305" y="914400"/>
                </a:moveTo>
                <a:lnTo>
                  <a:pt x="2091808" y="914400"/>
                </a:lnTo>
                <a:lnTo>
                  <a:pt x="2087160" y="939800"/>
                </a:lnTo>
                <a:lnTo>
                  <a:pt x="2086599" y="965200"/>
                </a:lnTo>
                <a:lnTo>
                  <a:pt x="2084271" y="977900"/>
                </a:lnTo>
                <a:lnTo>
                  <a:pt x="2084469" y="1003300"/>
                </a:lnTo>
                <a:lnTo>
                  <a:pt x="2098035" y="1016000"/>
                </a:lnTo>
                <a:lnTo>
                  <a:pt x="2170631" y="1016000"/>
                </a:lnTo>
                <a:lnTo>
                  <a:pt x="2175535" y="1003300"/>
                </a:lnTo>
                <a:lnTo>
                  <a:pt x="2108142" y="1003300"/>
                </a:lnTo>
                <a:lnTo>
                  <a:pt x="2101645" y="990600"/>
                </a:lnTo>
                <a:lnTo>
                  <a:pt x="2109088" y="977900"/>
                </a:lnTo>
                <a:lnTo>
                  <a:pt x="2123952" y="965200"/>
                </a:lnTo>
                <a:lnTo>
                  <a:pt x="2269345" y="965200"/>
                </a:lnTo>
                <a:lnTo>
                  <a:pt x="2264432" y="952500"/>
                </a:lnTo>
                <a:lnTo>
                  <a:pt x="2097708" y="952500"/>
                </a:lnTo>
                <a:lnTo>
                  <a:pt x="2101810" y="927100"/>
                </a:lnTo>
                <a:lnTo>
                  <a:pt x="2229127" y="927100"/>
                </a:lnTo>
                <a:lnTo>
                  <a:pt x="2231305" y="914400"/>
                </a:lnTo>
                <a:close/>
              </a:path>
              <a:path w="2324734" h="2501900">
                <a:moveTo>
                  <a:pt x="165242" y="990600"/>
                </a:moveTo>
                <a:lnTo>
                  <a:pt x="157825" y="990600"/>
                </a:lnTo>
                <a:lnTo>
                  <a:pt x="157237" y="1003300"/>
                </a:lnTo>
                <a:lnTo>
                  <a:pt x="174929" y="1003300"/>
                </a:lnTo>
                <a:lnTo>
                  <a:pt x="165242" y="990600"/>
                </a:lnTo>
                <a:close/>
              </a:path>
              <a:path w="2324734" h="2501900">
                <a:moveTo>
                  <a:pt x="146809" y="939800"/>
                </a:moveTo>
                <a:lnTo>
                  <a:pt x="87672" y="939800"/>
                </a:lnTo>
                <a:lnTo>
                  <a:pt x="91554" y="952500"/>
                </a:lnTo>
                <a:lnTo>
                  <a:pt x="84313" y="965200"/>
                </a:lnTo>
                <a:lnTo>
                  <a:pt x="74543" y="977900"/>
                </a:lnTo>
                <a:lnTo>
                  <a:pt x="170089" y="977900"/>
                </a:lnTo>
                <a:lnTo>
                  <a:pt x="176710" y="990600"/>
                </a:lnTo>
                <a:lnTo>
                  <a:pt x="186561" y="990600"/>
                </a:lnTo>
                <a:lnTo>
                  <a:pt x="181455" y="965200"/>
                </a:lnTo>
                <a:lnTo>
                  <a:pt x="150960" y="965200"/>
                </a:lnTo>
                <a:lnTo>
                  <a:pt x="144283" y="952500"/>
                </a:lnTo>
                <a:lnTo>
                  <a:pt x="146809" y="939800"/>
                </a:lnTo>
                <a:close/>
              </a:path>
              <a:path w="2324734" h="2501900">
                <a:moveTo>
                  <a:pt x="230929" y="965200"/>
                </a:moveTo>
                <a:lnTo>
                  <a:pt x="223344" y="965200"/>
                </a:lnTo>
                <a:lnTo>
                  <a:pt x="225232" y="977900"/>
                </a:lnTo>
                <a:lnTo>
                  <a:pt x="230929" y="965200"/>
                </a:lnTo>
                <a:close/>
              </a:path>
              <a:path w="2324734" h="2501900">
                <a:moveTo>
                  <a:pt x="2073616" y="965200"/>
                </a:moveTo>
                <a:lnTo>
                  <a:pt x="2062808" y="965200"/>
                </a:lnTo>
                <a:lnTo>
                  <a:pt x="2059201" y="977900"/>
                </a:lnTo>
                <a:lnTo>
                  <a:pt x="2070669" y="977900"/>
                </a:lnTo>
                <a:lnTo>
                  <a:pt x="2073616" y="965200"/>
                </a:lnTo>
                <a:close/>
              </a:path>
              <a:path w="2324734" h="2501900">
                <a:moveTo>
                  <a:pt x="196073" y="952500"/>
                </a:moveTo>
                <a:lnTo>
                  <a:pt x="187056" y="952500"/>
                </a:lnTo>
                <a:lnTo>
                  <a:pt x="189838" y="965200"/>
                </a:lnTo>
                <a:lnTo>
                  <a:pt x="198855" y="965200"/>
                </a:lnTo>
                <a:lnTo>
                  <a:pt x="196073" y="952500"/>
                </a:lnTo>
                <a:close/>
              </a:path>
              <a:path w="2324734" h="2501900">
                <a:moveTo>
                  <a:pt x="228192" y="952500"/>
                </a:moveTo>
                <a:lnTo>
                  <a:pt x="225836" y="952500"/>
                </a:lnTo>
                <a:lnTo>
                  <a:pt x="223883" y="965200"/>
                </a:lnTo>
                <a:lnTo>
                  <a:pt x="230517" y="965200"/>
                </a:lnTo>
                <a:lnTo>
                  <a:pt x="228192" y="952500"/>
                </a:lnTo>
                <a:close/>
              </a:path>
              <a:path w="2324734" h="2501900">
                <a:moveTo>
                  <a:pt x="2250438" y="939800"/>
                </a:moveTo>
                <a:lnTo>
                  <a:pt x="2106064" y="939800"/>
                </a:lnTo>
                <a:lnTo>
                  <a:pt x="2109011" y="952500"/>
                </a:lnTo>
                <a:lnTo>
                  <a:pt x="2248635" y="952500"/>
                </a:lnTo>
                <a:lnTo>
                  <a:pt x="2250438" y="939800"/>
                </a:lnTo>
                <a:close/>
              </a:path>
              <a:path w="2324734" h="2501900">
                <a:moveTo>
                  <a:pt x="2294216" y="914400"/>
                </a:moveTo>
                <a:lnTo>
                  <a:pt x="2238675" y="914400"/>
                </a:lnTo>
                <a:lnTo>
                  <a:pt x="2237166" y="927100"/>
                </a:lnTo>
                <a:lnTo>
                  <a:pt x="2233447" y="927100"/>
                </a:lnTo>
                <a:lnTo>
                  <a:pt x="2231370" y="939800"/>
                </a:lnTo>
                <a:lnTo>
                  <a:pt x="2263379" y="939800"/>
                </a:lnTo>
                <a:lnTo>
                  <a:pt x="2260268" y="952500"/>
                </a:lnTo>
                <a:lnTo>
                  <a:pt x="2267646" y="952500"/>
                </a:lnTo>
                <a:lnTo>
                  <a:pt x="2275377" y="939800"/>
                </a:lnTo>
                <a:lnTo>
                  <a:pt x="2285488" y="927100"/>
                </a:lnTo>
                <a:lnTo>
                  <a:pt x="2294216" y="914400"/>
                </a:lnTo>
                <a:close/>
              </a:path>
              <a:path w="2324734" h="2501900">
                <a:moveTo>
                  <a:pt x="2288779" y="939800"/>
                </a:moveTo>
                <a:lnTo>
                  <a:pt x="2282226" y="952500"/>
                </a:lnTo>
                <a:lnTo>
                  <a:pt x="2285833" y="952500"/>
                </a:lnTo>
                <a:lnTo>
                  <a:pt x="2288779" y="939800"/>
                </a:lnTo>
                <a:close/>
              </a:path>
              <a:path w="2324734" h="2501900">
                <a:moveTo>
                  <a:pt x="2230182" y="927100"/>
                </a:moveTo>
                <a:lnTo>
                  <a:pt x="2101810" y="927100"/>
                </a:lnTo>
                <a:lnTo>
                  <a:pt x="2103613" y="939800"/>
                </a:lnTo>
                <a:lnTo>
                  <a:pt x="2231370" y="939800"/>
                </a:lnTo>
                <a:lnTo>
                  <a:pt x="2230182" y="927100"/>
                </a:lnTo>
                <a:close/>
              </a:path>
              <a:path w="2324734" h="2501900">
                <a:moveTo>
                  <a:pt x="152804" y="876300"/>
                </a:moveTo>
                <a:lnTo>
                  <a:pt x="58917" y="876300"/>
                </a:lnTo>
                <a:lnTo>
                  <a:pt x="56284" y="889000"/>
                </a:lnTo>
                <a:lnTo>
                  <a:pt x="59447" y="901700"/>
                </a:lnTo>
                <a:lnTo>
                  <a:pt x="64498" y="901700"/>
                </a:lnTo>
                <a:lnTo>
                  <a:pt x="65525" y="914400"/>
                </a:lnTo>
                <a:lnTo>
                  <a:pt x="56615" y="927100"/>
                </a:lnTo>
                <a:lnTo>
                  <a:pt x="155433" y="927100"/>
                </a:lnTo>
                <a:lnTo>
                  <a:pt x="152256" y="914400"/>
                </a:lnTo>
                <a:lnTo>
                  <a:pt x="149571" y="901700"/>
                </a:lnTo>
                <a:lnTo>
                  <a:pt x="149159" y="889000"/>
                </a:lnTo>
                <a:lnTo>
                  <a:pt x="152804" y="876300"/>
                </a:lnTo>
                <a:close/>
              </a:path>
              <a:path w="2324734" h="2501900">
                <a:moveTo>
                  <a:pt x="184205" y="914400"/>
                </a:moveTo>
                <a:lnTo>
                  <a:pt x="175423" y="914400"/>
                </a:lnTo>
                <a:lnTo>
                  <a:pt x="173455" y="927100"/>
                </a:lnTo>
                <a:lnTo>
                  <a:pt x="182607" y="927100"/>
                </a:lnTo>
                <a:lnTo>
                  <a:pt x="184205" y="914400"/>
                </a:lnTo>
                <a:close/>
              </a:path>
              <a:path w="2324734" h="2501900">
                <a:moveTo>
                  <a:pt x="12807" y="889000"/>
                </a:moveTo>
                <a:lnTo>
                  <a:pt x="10234" y="889000"/>
                </a:lnTo>
                <a:lnTo>
                  <a:pt x="6958" y="901700"/>
                </a:lnTo>
                <a:lnTo>
                  <a:pt x="7783" y="914400"/>
                </a:lnTo>
                <a:lnTo>
                  <a:pt x="14872" y="914400"/>
                </a:lnTo>
                <a:lnTo>
                  <a:pt x="14932" y="901700"/>
                </a:lnTo>
                <a:lnTo>
                  <a:pt x="12807" y="889000"/>
                </a:lnTo>
                <a:close/>
              </a:path>
              <a:path w="2324734" h="2501900">
                <a:moveTo>
                  <a:pt x="79621" y="850900"/>
                </a:moveTo>
                <a:lnTo>
                  <a:pt x="72998" y="850900"/>
                </a:lnTo>
                <a:lnTo>
                  <a:pt x="71008" y="876300"/>
                </a:lnTo>
                <a:lnTo>
                  <a:pt x="157203" y="876300"/>
                </a:lnTo>
                <a:lnTo>
                  <a:pt x="158745" y="889000"/>
                </a:lnTo>
                <a:lnTo>
                  <a:pt x="159119" y="901700"/>
                </a:lnTo>
                <a:lnTo>
                  <a:pt x="160018" y="914400"/>
                </a:lnTo>
                <a:lnTo>
                  <a:pt x="161505" y="901700"/>
                </a:lnTo>
                <a:lnTo>
                  <a:pt x="163197" y="901700"/>
                </a:lnTo>
                <a:lnTo>
                  <a:pt x="163955" y="889000"/>
                </a:lnTo>
                <a:lnTo>
                  <a:pt x="164606" y="876300"/>
                </a:lnTo>
                <a:lnTo>
                  <a:pt x="172265" y="863600"/>
                </a:lnTo>
                <a:lnTo>
                  <a:pt x="86485" y="863600"/>
                </a:lnTo>
                <a:lnTo>
                  <a:pt x="79621" y="850900"/>
                </a:lnTo>
                <a:close/>
              </a:path>
              <a:path w="2324734" h="2501900">
                <a:moveTo>
                  <a:pt x="2296401" y="863600"/>
                </a:moveTo>
                <a:lnTo>
                  <a:pt x="2121224" y="863600"/>
                </a:lnTo>
                <a:lnTo>
                  <a:pt x="2129661" y="876300"/>
                </a:lnTo>
                <a:lnTo>
                  <a:pt x="2136213" y="889000"/>
                </a:lnTo>
                <a:lnTo>
                  <a:pt x="2133515" y="901700"/>
                </a:lnTo>
                <a:lnTo>
                  <a:pt x="2123074" y="914400"/>
                </a:lnTo>
                <a:lnTo>
                  <a:pt x="2297796" y="914400"/>
                </a:lnTo>
                <a:lnTo>
                  <a:pt x="2297545" y="901700"/>
                </a:lnTo>
                <a:lnTo>
                  <a:pt x="2174142" y="901700"/>
                </a:lnTo>
                <a:lnTo>
                  <a:pt x="2173095" y="889000"/>
                </a:lnTo>
                <a:lnTo>
                  <a:pt x="2297961" y="889000"/>
                </a:lnTo>
                <a:lnTo>
                  <a:pt x="2298041" y="876300"/>
                </a:lnTo>
                <a:lnTo>
                  <a:pt x="2296401" y="863600"/>
                </a:lnTo>
                <a:close/>
              </a:path>
              <a:path w="2324734" h="2501900">
                <a:moveTo>
                  <a:pt x="2115951" y="889000"/>
                </a:moveTo>
                <a:lnTo>
                  <a:pt x="2108298" y="889000"/>
                </a:lnTo>
                <a:lnTo>
                  <a:pt x="2110281" y="901700"/>
                </a:lnTo>
                <a:lnTo>
                  <a:pt x="2114091" y="901700"/>
                </a:lnTo>
                <a:lnTo>
                  <a:pt x="2115951" y="889000"/>
                </a:lnTo>
                <a:close/>
              </a:path>
              <a:path w="2324734" h="2501900">
                <a:moveTo>
                  <a:pt x="2297477" y="889000"/>
                </a:moveTo>
                <a:lnTo>
                  <a:pt x="2182562" y="889000"/>
                </a:lnTo>
                <a:lnTo>
                  <a:pt x="2181121" y="901700"/>
                </a:lnTo>
                <a:lnTo>
                  <a:pt x="2297388" y="901700"/>
                </a:lnTo>
                <a:lnTo>
                  <a:pt x="2297477" y="889000"/>
                </a:lnTo>
                <a:close/>
              </a:path>
              <a:path w="2324734" h="2501900">
                <a:moveTo>
                  <a:pt x="201966" y="876300"/>
                </a:moveTo>
                <a:lnTo>
                  <a:pt x="180649" y="876300"/>
                </a:lnTo>
                <a:lnTo>
                  <a:pt x="184656" y="889000"/>
                </a:lnTo>
                <a:lnTo>
                  <a:pt x="192197" y="889000"/>
                </a:lnTo>
                <a:lnTo>
                  <a:pt x="201966" y="876300"/>
                </a:lnTo>
                <a:close/>
              </a:path>
              <a:path w="2324734" h="2501900">
                <a:moveTo>
                  <a:pt x="2111122" y="876300"/>
                </a:moveTo>
                <a:lnTo>
                  <a:pt x="2109011" y="876300"/>
                </a:lnTo>
                <a:lnTo>
                  <a:pt x="2107942" y="889000"/>
                </a:lnTo>
                <a:lnTo>
                  <a:pt x="2114199" y="889000"/>
                </a:lnTo>
                <a:lnTo>
                  <a:pt x="2111122" y="876300"/>
                </a:lnTo>
                <a:close/>
              </a:path>
              <a:path w="2324734" h="2501900">
                <a:moveTo>
                  <a:pt x="2095919" y="850900"/>
                </a:moveTo>
                <a:lnTo>
                  <a:pt x="2084932" y="850900"/>
                </a:lnTo>
                <a:lnTo>
                  <a:pt x="2078847" y="863600"/>
                </a:lnTo>
                <a:lnTo>
                  <a:pt x="2081120" y="876300"/>
                </a:lnTo>
                <a:lnTo>
                  <a:pt x="2088248" y="876300"/>
                </a:lnTo>
                <a:lnTo>
                  <a:pt x="2096730" y="863600"/>
                </a:lnTo>
                <a:lnTo>
                  <a:pt x="2095919" y="850900"/>
                </a:lnTo>
                <a:close/>
              </a:path>
              <a:path w="2324734" h="2501900">
                <a:moveTo>
                  <a:pt x="186423" y="800100"/>
                </a:moveTo>
                <a:lnTo>
                  <a:pt x="88933" y="800100"/>
                </a:lnTo>
                <a:lnTo>
                  <a:pt x="95678" y="825500"/>
                </a:lnTo>
                <a:lnTo>
                  <a:pt x="97354" y="850900"/>
                </a:lnTo>
                <a:lnTo>
                  <a:pt x="93978" y="863600"/>
                </a:lnTo>
                <a:lnTo>
                  <a:pt x="147062" y="863600"/>
                </a:lnTo>
                <a:lnTo>
                  <a:pt x="150614" y="850900"/>
                </a:lnTo>
                <a:lnTo>
                  <a:pt x="185422" y="850900"/>
                </a:lnTo>
                <a:lnTo>
                  <a:pt x="185148" y="825500"/>
                </a:lnTo>
                <a:lnTo>
                  <a:pt x="185460" y="812800"/>
                </a:lnTo>
                <a:lnTo>
                  <a:pt x="186423" y="800100"/>
                </a:lnTo>
                <a:close/>
              </a:path>
              <a:path w="2324734" h="2501900">
                <a:moveTo>
                  <a:pt x="185422" y="850900"/>
                </a:moveTo>
                <a:lnTo>
                  <a:pt x="159853" y="850900"/>
                </a:lnTo>
                <a:lnTo>
                  <a:pt x="163295" y="863600"/>
                </a:lnTo>
                <a:lnTo>
                  <a:pt x="185253" y="863600"/>
                </a:lnTo>
                <a:lnTo>
                  <a:pt x="185422" y="850900"/>
                </a:lnTo>
                <a:close/>
              </a:path>
              <a:path w="2324734" h="2501900">
                <a:moveTo>
                  <a:pt x="2263674" y="749300"/>
                </a:moveTo>
                <a:lnTo>
                  <a:pt x="2161218" y="749300"/>
                </a:lnTo>
                <a:lnTo>
                  <a:pt x="2179358" y="762000"/>
                </a:lnTo>
                <a:lnTo>
                  <a:pt x="2185270" y="787400"/>
                </a:lnTo>
                <a:lnTo>
                  <a:pt x="2171457" y="800100"/>
                </a:lnTo>
                <a:lnTo>
                  <a:pt x="2128280" y="800100"/>
                </a:lnTo>
                <a:lnTo>
                  <a:pt x="2129401" y="812800"/>
                </a:lnTo>
                <a:lnTo>
                  <a:pt x="2127416" y="825500"/>
                </a:lnTo>
                <a:lnTo>
                  <a:pt x="2125076" y="838200"/>
                </a:lnTo>
                <a:lnTo>
                  <a:pt x="2118118" y="850900"/>
                </a:lnTo>
                <a:lnTo>
                  <a:pt x="2117105" y="863600"/>
                </a:lnTo>
                <a:lnTo>
                  <a:pt x="2130678" y="863600"/>
                </a:lnTo>
                <a:lnTo>
                  <a:pt x="2126384" y="850900"/>
                </a:lnTo>
                <a:lnTo>
                  <a:pt x="2132293" y="838200"/>
                </a:lnTo>
                <a:lnTo>
                  <a:pt x="2293850" y="838200"/>
                </a:lnTo>
                <a:lnTo>
                  <a:pt x="2294407" y="825500"/>
                </a:lnTo>
                <a:lnTo>
                  <a:pt x="2250933" y="825500"/>
                </a:lnTo>
                <a:lnTo>
                  <a:pt x="2251211" y="812800"/>
                </a:lnTo>
                <a:lnTo>
                  <a:pt x="2258956" y="800100"/>
                </a:lnTo>
                <a:lnTo>
                  <a:pt x="2267564" y="774700"/>
                </a:lnTo>
                <a:lnTo>
                  <a:pt x="2270428" y="762000"/>
                </a:lnTo>
                <a:lnTo>
                  <a:pt x="2267124" y="762000"/>
                </a:lnTo>
                <a:lnTo>
                  <a:pt x="2263674" y="749300"/>
                </a:lnTo>
                <a:close/>
              </a:path>
              <a:path w="2324734" h="2501900">
                <a:moveTo>
                  <a:pt x="2290668" y="838200"/>
                </a:moveTo>
                <a:lnTo>
                  <a:pt x="2141934" y="838200"/>
                </a:lnTo>
                <a:lnTo>
                  <a:pt x="2151296" y="850900"/>
                </a:lnTo>
                <a:lnTo>
                  <a:pt x="2156369" y="863600"/>
                </a:lnTo>
                <a:lnTo>
                  <a:pt x="2249250" y="863600"/>
                </a:lnTo>
                <a:lnTo>
                  <a:pt x="2250542" y="850900"/>
                </a:lnTo>
                <a:lnTo>
                  <a:pt x="2287854" y="850900"/>
                </a:lnTo>
                <a:lnTo>
                  <a:pt x="2290668" y="838200"/>
                </a:lnTo>
                <a:close/>
              </a:path>
              <a:path w="2324734" h="2501900">
                <a:moveTo>
                  <a:pt x="2287854" y="850900"/>
                </a:moveTo>
                <a:lnTo>
                  <a:pt x="2258477" y="850900"/>
                </a:lnTo>
                <a:lnTo>
                  <a:pt x="2254375" y="863600"/>
                </a:lnTo>
                <a:lnTo>
                  <a:pt x="2288449" y="863600"/>
                </a:lnTo>
                <a:lnTo>
                  <a:pt x="2287854" y="850900"/>
                </a:lnTo>
                <a:close/>
              </a:path>
              <a:path w="2324734" h="2501900">
                <a:moveTo>
                  <a:pt x="225232" y="723900"/>
                </a:moveTo>
                <a:lnTo>
                  <a:pt x="222116" y="736600"/>
                </a:lnTo>
                <a:lnTo>
                  <a:pt x="216263" y="736600"/>
                </a:lnTo>
                <a:lnTo>
                  <a:pt x="210348" y="749300"/>
                </a:lnTo>
                <a:lnTo>
                  <a:pt x="42222" y="749300"/>
                </a:lnTo>
                <a:lnTo>
                  <a:pt x="43460" y="762000"/>
                </a:lnTo>
                <a:lnTo>
                  <a:pt x="42180" y="774700"/>
                </a:lnTo>
                <a:lnTo>
                  <a:pt x="42683" y="787400"/>
                </a:lnTo>
                <a:lnTo>
                  <a:pt x="48761" y="800100"/>
                </a:lnTo>
                <a:lnTo>
                  <a:pt x="53459" y="812800"/>
                </a:lnTo>
                <a:lnTo>
                  <a:pt x="51212" y="838200"/>
                </a:lnTo>
                <a:lnTo>
                  <a:pt x="36460" y="850900"/>
                </a:lnTo>
                <a:lnTo>
                  <a:pt x="59224" y="850900"/>
                </a:lnTo>
                <a:lnTo>
                  <a:pt x="62025" y="838200"/>
                </a:lnTo>
                <a:lnTo>
                  <a:pt x="63871" y="838200"/>
                </a:lnTo>
                <a:lnTo>
                  <a:pt x="67471" y="825500"/>
                </a:lnTo>
                <a:lnTo>
                  <a:pt x="72117" y="812800"/>
                </a:lnTo>
                <a:lnTo>
                  <a:pt x="77100" y="800100"/>
                </a:lnTo>
                <a:lnTo>
                  <a:pt x="186423" y="800100"/>
                </a:lnTo>
                <a:lnTo>
                  <a:pt x="187386" y="787400"/>
                </a:lnTo>
                <a:lnTo>
                  <a:pt x="218157" y="787400"/>
                </a:lnTo>
                <a:lnTo>
                  <a:pt x="213417" y="774700"/>
                </a:lnTo>
                <a:lnTo>
                  <a:pt x="210613" y="762000"/>
                </a:lnTo>
                <a:lnTo>
                  <a:pt x="234172" y="762000"/>
                </a:lnTo>
                <a:lnTo>
                  <a:pt x="233961" y="749300"/>
                </a:lnTo>
                <a:lnTo>
                  <a:pt x="225232" y="723900"/>
                </a:lnTo>
                <a:close/>
              </a:path>
              <a:path w="2324734" h="2501900">
                <a:moveTo>
                  <a:pt x="211271" y="825500"/>
                </a:moveTo>
                <a:lnTo>
                  <a:pt x="199664" y="825500"/>
                </a:lnTo>
                <a:lnTo>
                  <a:pt x="192632" y="838200"/>
                </a:lnTo>
                <a:lnTo>
                  <a:pt x="210653" y="838200"/>
                </a:lnTo>
                <a:lnTo>
                  <a:pt x="211271" y="825500"/>
                </a:lnTo>
                <a:close/>
              </a:path>
              <a:path w="2324734" h="2501900">
                <a:moveTo>
                  <a:pt x="48258" y="812800"/>
                </a:moveTo>
                <a:lnTo>
                  <a:pt x="41375" y="812800"/>
                </a:lnTo>
                <a:lnTo>
                  <a:pt x="41870" y="825500"/>
                </a:lnTo>
                <a:lnTo>
                  <a:pt x="47598" y="825500"/>
                </a:lnTo>
                <a:lnTo>
                  <a:pt x="48258" y="812800"/>
                </a:lnTo>
                <a:close/>
              </a:path>
              <a:path w="2324734" h="2501900">
                <a:moveTo>
                  <a:pt x="234249" y="812800"/>
                </a:moveTo>
                <a:lnTo>
                  <a:pt x="224585" y="812800"/>
                </a:lnTo>
                <a:lnTo>
                  <a:pt x="226388" y="825500"/>
                </a:lnTo>
                <a:lnTo>
                  <a:pt x="232611" y="825500"/>
                </a:lnTo>
                <a:lnTo>
                  <a:pt x="234249" y="812800"/>
                </a:lnTo>
                <a:close/>
              </a:path>
              <a:path w="2324734" h="2501900">
                <a:moveTo>
                  <a:pt x="2110332" y="812800"/>
                </a:moveTo>
                <a:lnTo>
                  <a:pt x="2089351" y="812800"/>
                </a:lnTo>
                <a:lnTo>
                  <a:pt x="2088351" y="825500"/>
                </a:lnTo>
                <a:lnTo>
                  <a:pt x="2102127" y="825500"/>
                </a:lnTo>
                <a:lnTo>
                  <a:pt x="2110332" y="812800"/>
                </a:lnTo>
                <a:close/>
              </a:path>
              <a:path w="2324734" h="2501900">
                <a:moveTo>
                  <a:pt x="2119831" y="812800"/>
                </a:moveTo>
                <a:lnTo>
                  <a:pt x="2116491" y="812800"/>
                </a:lnTo>
                <a:lnTo>
                  <a:pt x="2114240" y="825500"/>
                </a:lnTo>
                <a:lnTo>
                  <a:pt x="2124098" y="825500"/>
                </a:lnTo>
                <a:lnTo>
                  <a:pt x="2119831" y="812800"/>
                </a:lnTo>
                <a:close/>
              </a:path>
              <a:path w="2324734" h="2501900">
                <a:moveTo>
                  <a:pt x="2292188" y="774700"/>
                </a:moveTo>
                <a:lnTo>
                  <a:pt x="2284690" y="774700"/>
                </a:lnTo>
                <a:lnTo>
                  <a:pt x="2278903" y="787400"/>
                </a:lnTo>
                <a:lnTo>
                  <a:pt x="2268788" y="812800"/>
                </a:lnTo>
                <a:lnTo>
                  <a:pt x="2258185" y="825500"/>
                </a:lnTo>
                <a:lnTo>
                  <a:pt x="2294407" y="825500"/>
                </a:lnTo>
                <a:lnTo>
                  <a:pt x="2294964" y="812800"/>
                </a:lnTo>
                <a:lnTo>
                  <a:pt x="2294928" y="800100"/>
                </a:lnTo>
                <a:lnTo>
                  <a:pt x="2292188" y="774700"/>
                </a:lnTo>
                <a:close/>
              </a:path>
              <a:path w="2324734" h="2501900">
                <a:moveTo>
                  <a:pt x="19746" y="800100"/>
                </a:moveTo>
                <a:lnTo>
                  <a:pt x="14006" y="800100"/>
                </a:lnTo>
                <a:lnTo>
                  <a:pt x="14666" y="812800"/>
                </a:lnTo>
                <a:lnTo>
                  <a:pt x="18921" y="812800"/>
                </a:lnTo>
                <a:lnTo>
                  <a:pt x="19746" y="800100"/>
                </a:lnTo>
                <a:close/>
              </a:path>
              <a:path w="2324734" h="2501900">
                <a:moveTo>
                  <a:pt x="234172" y="762000"/>
                </a:moveTo>
                <a:lnTo>
                  <a:pt x="221532" y="762000"/>
                </a:lnTo>
                <a:lnTo>
                  <a:pt x="227240" y="774700"/>
                </a:lnTo>
                <a:lnTo>
                  <a:pt x="224420" y="774700"/>
                </a:lnTo>
                <a:lnTo>
                  <a:pt x="218157" y="787400"/>
                </a:lnTo>
                <a:lnTo>
                  <a:pt x="196930" y="787400"/>
                </a:lnTo>
                <a:lnTo>
                  <a:pt x="203146" y="800100"/>
                </a:lnTo>
                <a:lnTo>
                  <a:pt x="208684" y="812800"/>
                </a:lnTo>
                <a:lnTo>
                  <a:pt x="226409" y="812800"/>
                </a:lnTo>
                <a:lnTo>
                  <a:pt x="234594" y="787400"/>
                </a:lnTo>
                <a:lnTo>
                  <a:pt x="234172" y="762000"/>
                </a:lnTo>
                <a:close/>
              </a:path>
              <a:path w="2324734" h="2501900">
                <a:moveTo>
                  <a:pt x="2116786" y="800100"/>
                </a:moveTo>
                <a:lnTo>
                  <a:pt x="2100333" y="800100"/>
                </a:lnTo>
                <a:lnTo>
                  <a:pt x="2093875" y="812800"/>
                </a:lnTo>
                <a:lnTo>
                  <a:pt x="2114173" y="812800"/>
                </a:lnTo>
                <a:lnTo>
                  <a:pt x="2116786" y="800100"/>
                </a:lnTo>
                <a:close/>
              </a:path>
              <a:path w="2324734" h="2501900">
                <a:moveTo>
                  <a:pt x="2166658" y="787400"/>
                </a:moveTo>
                <a:lnTo>
                  <a:pt x="2113278" y="787400"/>
                </a:lnTo>
                <a:lnTo>
                  <a:pt x="2107282" y="800100"/>
                </a:lnTo>
                <a:lnTo>
                  <a:pt x="2168978" y="800100"/>
                </a:lnTo>
                <a:lnTo>
                  <a:pt x="2166658" y="787400"/>
                </a:lnTo>
                <a:close/>
              </a:path>
              <a:path w="2324734" h="2501900">
                <a:moveTo>
                  <a:pt x="2138348" y="762000"/>
                </a:moveTo>
                <a:lnTo>
                  <a:pt x="2124251" y="762000"/>
                </a:lnTo>
                <a:lnTo>
                  <a:pt x="2119501" y="774700"/>
                </a:lnTo>
                <a:lnTo>
                  <a:pt x="2105899" y="774700"/>
                </a:lnTo>
                <a:lnTo>
                  <a:pt x="2115081" y="787400"/>
                </a:lnTo>
                <a:lnTo>
                  <a:pt x="2138002" y="787400"/>
                </a:lnTo>
                <a:lnTo>
                  <a:pt x="2126739" y="774700"/>
                </a:lnTo>
                <a:lnTo>
                  <a:pt x="2138348" y="762000"/>
                </a:lnTo>
                <a:close/>
              </a:path>
              <a:path w="2324734" h="2501900">
                <a:moveTo>
                  <a:pt x="2163583" y="774700"/>
                </a:moveTo>
                <a:lnTo>
                  <a:pt x="2155746" y="787400"/>
                </a:lnTo>
                <a:lnTo>
                  <a:pt x="2164768" y="787400"/>
                </a:lnTo>
                <a:lnTo>
                  <a:pt x="2163583" y="774700"/>
                </a:lnTo>
                <a:close/>
              </a:path>
              <a:path w="2324734" h="2501900">
                <a:moveTo>
                  <a:pt x="2314840" y="774700"/>
                </a:moveTo>
                <a:lnTo>
                  <a:pt x="2308452" y="787400"/>
                </a:lnTo>
                <a:lnTo>
                  <a:pt x="2311893" y="787400"/>
                </a:lnTo>
                <a:lnTo>
                  <a:pt x="2314840" y="774700"/>
                </a:lnTo>
                <a:close/>
              </a:path>
              <a:path w="2324734" h="2501900">
                <a:moveTo>
                  <a:pt x="57434" y="571500"/>
                </a:moveTo>
                <a:lnTo>
                  <a:pt x="53378" y="571500"/>
                </a:lnTo>
                <a:lnTo>
                  <a:pt x="42645" y="584200"/>
                </a:lnTo>
                <a:lnTo>
                  <a:pt x="33513" y="596900"/>
                </a:lnTo>
                <a:lnTo>
                  <a:pt x="27996" y="596900"/>
                </a:lnTo>
                <a:lnTo>
                  <a:pt x="22940" y="609600"/>
                </a:lnTo>
                <a:lnTo>
                  <a:pt x="19361" y="622300"/>
                </a:lnTo>
                <a:lnTo>
                  <a:pt x="18273" y="622300"/>
                </a:lnTo>
                <a:lnTo>
                  <a:pt x="21128" y="647700"/>
                </a:lnTo>
                <a:lnTo>
                  <a:pt x="31014" y="647700"/>
                </a:lnTo>
                <a:lnTo>
                  <a:pt x="34326" y="660400"/>
                </a:lnTo>
                <a:lnTo>
                  <a:pt x="31492" y="673100"/>
                </a:lnTo>
                <a:lnTo>
                  <a:pt x="24188" y="698500"/>
                </a:lnTo>
                <a:lnTo>
                  <a:pt x="17899" y="736600"/>
                </a:lnTo>
                <a:lnTo>
                  <a:pt x="18108" y="774700"/>
                </a:lnTo>
                <a:lnTo>
                  <a:pt x="19391" y="774700"/>
                </a:lnTo>
                <a:lnTo>
                  <a:pt x="22505" y="762000"/>
                </a:lnTo>
                <a:lnTo>
                  <a:pt x="27434" y="749300"/>
                </a:lnTo>
                <a:lnTo>
                  <a:pt x="86621" y="749300"/>
                </a:lnTo>
                <a:lnTo>
                  <a:pt x="91014" y="736600"/>
                </a:lnTo>
                <a:lnTo>
                  <a:pt x="171981" y="736600"/>
                </a:lnTo>
                <a:lnTo>
                  <a:pt x="172959" y="723900"/>
                </a:lnTo>
                <a:lnTo>
                  <a:pt x="34161" y="723900"/>
                </a:lnTo>
                <a:lnTo>
                  <a:pt x="34344" y="711200"/>
                </a:lnTo>
                <a:lnTo>
                  <a:pt x="37690" y="698500"/>
                </a:lnTo>
                <a:lnTo>
                  <a:pt x="213899" y="698500"/>
                </a:lnTo>
                <a:lnTo>
                  <a:pt x="215144" y="685800"/>
                </a:lnTo>
                <a:lnTo>
                  <a:pt x="139435" y="685800"/>
                </a:lnTo>
                <a:lnTo>
                  <a:pt x="133310" y="673100"/>
                </a:lnTo>
                <a:lnTo>
                  <a:pt x="181568" y="673100"/>
                </a:lnTo>
                <a:lnTo>
                  <a:pt x="172977" y="660400"/>
                </a:lnTo>
                <a:lnTo>
                  <a:pt x="172312" y="647700"/>
                </a:lnTo>
                <a:lnTo>
                  <a:pt x="183600" y="635000"/>
                </a:lnTo>
                <a:lnTo>
                  <a:pt x="203285" y="635000"/>
                </a:lnTo>
                <a:lnTo>
                  <a:pt x="201990" y="609600"/>
                </a:lnTo>
                <a:lnTo>
                  <a:pt x="181505" y="609600"/>
                </a:lnTo>
                <a:lnTo>
                  <a:pt x="178985" y="596900"/>
                </a:lnTo>
                <a:lnTo>
                  <a:pt x="179847" y="584200"/>
                </a:lnTo>
                <a:lnTo>
                  <a:pt x="63188" y="584200"/>
                </a:lnTo>
                <a:lnTo>
                  <a:pt x="57434" y="571500"/>
                </a:lnTo>
                <a:close/>
              </a:path>
              <a:path w="2324734" h="2501900">
                <a:moveTo>
                  <a:pt x="2089597" y="762000"/>
                </a:moveTo>
                <a:lnTo>
                  <a:pt x="2079521" y="762000"/>
                </a:lnTo>
                <a:lnTo>
                  <a:pt x="2078213" y="774700"/>
                </a:lnTo>
                <a:lnTo>
                  <a:pt x="2093393" y="774700"/>
                </a:lnTo>
                <a:lnTo>
                  <a:pt x="2089597" y="762000"/>
                </a:lnTo>
                <a:close/>
              </a:path>
              <a:path w="2324734" h="2501900">
                <a:moveTo>
                  <a:pt x="2260225" y="736600"/>
                </a:moveTo>
                <a:lnTo>
                  <a:pt x="2103551" y="736600"/>
                </a:lnTo>
                <a:lnTo>
                  <a:pt x="2104637" y="749300"/>
                </a:lnTo>
                <a:lnTo>
                  <a:pt x="2104802" y="762000"/>
                </a:lnTo>
                <a:lnTo>
                  <a:pt x="2105582" y="774700"/>
                </a:lnTo>
                <a:lnTo>
                  <a:pt x="2119501" y="774700"/>
                </a:lnTo>
                <a:lnTo>
                  <a:pt x="2117367" y="762000"/>
                </a:lnTo>
                <a:lnTo>
                  <a:pt x="2138348" y="762000"/>
                </a:lnTo>
                <a:lnTo>
                  <a:pt x="2161218" y="749300"/>
                </a:lnTo>
                <a:lnTo>
                  <a:pt x="2263674" y="749300"/>
                </a:lnTo>
                <a:lnTo>
                  <a:pt x="2260225" y="736600"/>
                </a:lnTo>
                <a:close/>
              </a:path>
              <a:path w="2324734" h="2501900">
                <a:moveTo>
                  <a:pt x="173002" y="736600"/>
                </a:moveTo>
                <a:lnTo>
                  <a:pt x="91014" y="736600"/>
                </a:lnTo>
                <a:lnTo>
                  <a:pt x="94473" y="749300"/>
                </a:lnTo>
                <a:lnTo>
                  <a:pt x="177526" y="749300"/>
                </a:lnTo>
                <a:lnTo>
                  <a:pt x="173002" y="736600"/>
                </a:lnTo>
                <a:close/>
              </a:path>
              <a:path w="2324734" h="2501900">
                <a:moveTo>
                  <a:pt x="204747" y="736600"/>
                </a:moveTo>
                <a:lnTo>
                  <a:pt x="199822" y="736600"/>
                </a:lnTo>
                <a:lnTo>
                  <a:pt x="195702" y="749300"/>
                </a:lnTo>
                <a:lnTo>
                  <a:pt x="206068" y="749300"/>
                </a:lnTo>
                <a:lnTo>
                  <a:pt x="204747" y="736600"/>
                </a:lnTo>
                <a:close/>
              </a:path>
              <a:path w="2324734" h="2501900">
                <a:moveTo>
                  <a:pt x="2183407" y="647700"/>
                </a:moveTo>
                <a:lnTo>
                  <a:pt x="2134601" y="647700"/>
                </a:lnTo>
                <a:lnTo>
                  <a:pt x="2141116" y="660400"/>
                </a:lnTo>
                <a:lnTo>
                  <a:pt x="2140977" y="673100"/>
                </a:lnTo>
                <a:lnTo>
                  <a:pt x="2137552" y="685800"/>
                </a:lnTo>
                <a:lnTo>
                  <a:pt x="2130688" y="698500"/>
                </a:lnTo>
                <a:lnTo>
                  <a:pt x="2123641" y="723900"/>
                </a:lnTo>
                <a:lnTo>
                  <a:pt x="2093077" y="723900"/>
                </a:lnTo>
                <a:lnTo>
                  <a:pt x="2077723" y="736600"/>
                </a:lnTo>
                <a:lnTo>
                  <a:pt x="2080499" y="749300"/>
                </a:lnTo>
                <a:lnTo>
                  <a:pt x="2084540" y="749300"/>
                </a:lnTo>
                <a:lnTo>
                  <a:pt x="2089824" y="736600"/>
                </a:lnTo>
                <a:lnTo>
                  <a:pt x="2260225" y="736600"/>
                </a:lnTo>
                <a:lnTo>
                  <a:pt x="2257567" y="723900"/>
                </a:lnTo>
                <a:lnTo>
                  <a:pt x="2266986" y="711200"/>
                </a:lnTo>
                <a:lnTo>
                  <a:pt x="2303429" y="711200"/>
                </a:lnTo>
                <a:lnTo>
                  <a:pt x="2304184" y="698500"/>
                </a:lnTo>
                <a:lnTo>
                  <a:pt x="2301895" y="685800"/>
                </a:lnTo>
                <a:lnTo>
                  <a:pt x="2294824" y="673100"/>
                </a:lnTo>
                <a:lnTo>
                  <a:pt x="2288582" y="660400"/>
                </a:lnTo>
                <a:lnTo>
                  <a:pt x="2176372" y="660400"/>
                </a:lnTo>
                <a:lnTo>
                  <a:pt x="2182432" y="652154"/>
                </a:lnTo>
                <a:lnTo>
                  <a:pt x="2183407" y="647700"/>
                </a:lnTo>
                <a:close/>
              </a:path>
              <a:path w="2324734" h="2501900">
                <a:moveTo>
                  <a:pt x="2303429" y="711200"/>
                </a:moveTo>
                <a:lnTo>
                  <a:pt x="2266986" y="711200"/>
                </a:lnTo>
                <a:lnTo>
                  <a:pt x="2274581" y="723900"/>
                </a:lnTo>
                <a:lnTo>
                  <a:pt x="2279932" y="723900"/>
                </a:lnTo>
                <a:lnTo>
                  <a:pt x="2284547" y="736600"/>
                </a:lnTo>
                <a:lnTo>
                  <a:pt x="2289935" y="749300"/>
                </a:lnTo>
                <a:lnTo>
                  <a:pt x="2297133" y="736600"/>
                </a:lnTo>
                <a:lnTo>
                  <a:pt x="2301355" y="723900"/>
                </a:lnTo>
                <a:lnTo>
                  <a:pt x="2303429" y="711200"/>
                </a:lnTo>
                <a:close/>
              </a:path>
              <a:path w="2324734" h="2501900">
                <a:moveTo>
                  <a:pt x="194435" y="723900"/>
                </a:moveTo>
                <a:lnTo>
                  <a:pt x="182123" y="723900"/>
                </a:lnTo>
                <a:lnTo>
                  <a:pt x="178204" y="736600"/>
                </a:lnTo>
                <a:lnTo>
                  <a:pt x="189984" y="736600"/>
                </a:lnTo>
                <a:lnTo>
                  <a:pt x="194435" y="723900"/>
                </a:lnTo>
                <a:close/>
              </a:path>
              <a:path w="2324734" h="2501900">
                <a:moveTo>
                  <a:pt x="190968" y="698500"/>
                </a:moveTo>
                <a:lnTo>
                  <a:pt x="47115" y="698500"/>
                </a:lnTo>
                <a:lnTo>
                  <a:pt x="49856" y="711200"/>
                </a:lnTo>
                <a:lnTo>
                  <a:pt x="49420" y="723900"/>
                </a:lnTo>
                <a:lnTo>
                  <a:pt x="172959" y="723900"/>
                </a:lnTo>
                <a:lnTo>
                  <a:pt x="179560" y="711200"/>
                </a:lnTo>
                <a:lnTo>
                  <a:pt x="190968" y="698500"/>
                </a:lnTo>
                <a:close/>
              </a:path>
              <a:path w="2324734" h="2501900">
                <a:moveTo>
                  <a:pt x="2089351" y="711200"/>
                </a:moveTo>
                <a:lnTo>
                  <a:pt x="2078531" y="711200"/>
                </a:lnTo>
                <a:lnTo>
                  <a:pt x="2080169" y="723900"/>
                </a:lnTo>
                <a:lnTo>
                  <a:pt x="2083776" y="723900"/>
                </a:lnTo>
                <a:lnTo>
                  <a:pt x="2089351" y="711200"/>
                </a:lnTo>
                <a:close/>
              </a:path>
              <a:path w="2324734" h="2501900">
                <a:moveTo>
                  <a:pt x="213899" y="698500"/>
                </a:moveTo>
                <a:lnTo>
                  <a:pt x="190968" y="698500"/>
                </a:lnTo>
                <a:lnTo>
                  <a:pt x="203452" y="711200"/>
                </a:lnTo>
                <a:lnTo>
                  <a:pt x="213282" y="711200"/>
                </a:lnTo>
                <a:lnTo>
                  <a:pt x="213899" y="698500"/>
                </a:lnTo>
                <a:close/>
              </a:path>
              <a:path w="2324734" h="2501900">
                <a:moveTo>
                  <a:pt x="237570" y="685800"/>
                </a:moveTo>
                <a:lnTo>
                  <a:pt x="228603" y="685800"/>
                </a:lnTo>
                <a:lnTo>
                  <a:pt x="227941" y="698500"/>
                </a:lnTo>
                <a:lnTo>
                  <a:pt x="230474" y="711200"/>
                </a:lnTo>
                <a:lnTo>
                  <a:pt x="239488" y="711200"/>
                </a:lnTo>
                <a:lnTo>
                  <a:pt x="239928" y="698500"/>
                </a:lnTo>
                <a:lnTo>
                  <a:pt x="237570" y="685800"/>
                </a:lnTo>
                <a:close/>
              </a:path>
              <a:path w="2324734" h="2501900">
                <a:moveTo>
                  <a:pt x="2122411" y="622300"/>
                </a:moveTo>
                <a:lnTo>
                  <a:pt x="2082138" y="622300"/>
                </a:lnTo>
                <a:lnTo>
                  <a:pt x="2080889" y="647700"/>
                </a:lnTo>
                <a:lnTo>
                  <a:pt x="2076303" y="673100"/>
                </a:lnTo>
                <a:lnTo>
                  <a:pt x="2077464" y="685800"/>
                </a:lnTo>
                <a:lnTo>
                  <a:pt x="2093453" y="698500"/>
                </a:lnTo>
                <a:lnTo>
                  <a:pt x="2094451" y="685800"/>
                </a:lnTo>
                <a:lnTo>
                  <a:pt x="2097014" y="673100"/>
                </a:lnTo>
                <a:lnTo>
                  <a:pt x="2100499" y="660400"/>
                </a:lnTo>
                <a:lnTo>
                  <a:pt x="2104261" y="647700"/>
                </a:lnTo>
                <a:lnTo>
                  <a:pt x="2110806" y="647700"/>
                </a:lnTo>
                <a:lnTo>
                  <a:pt x="2108033" y="635000"/>
                </a:lnTo>
                <a:lnTo>
                  <a:pt x="2115816" y="635000"/>
                </a:lnTo>
                <a:lnTo>
                  <a:pt x="2122411" y="622300"/>
                </a:lnTo>
                <a:close/>
              </a:path>
              <a:path w="2324734" h="2501900">
                <a:moveTo>
                  <a:pt x="2126923" y="660400"/>
                </a:moveTo>
                <a:lnTo>
                  <a:pt x="2117215" y="660400"/>
                </a:lnTo>
                <a:lnTo>
                  <a:pt x="2112291" y="673100"/>
                </a:lnTo>
                <a:lnTo>
                  <a:pt x="2110903" y="685800"/>
                </a:lnTo>
                <a:lnTo>
                  <a:pt x="2112096" y="698500"/>
                </a:lnTo>
                <a:lnTo>
                  <a:pt x="2123732" y="698500"/>
                </a:lnTo>
                <a:lnTo>
                  <a:pt x="2128415" y="673100"/>
                </a:lnTo>
                <a:lnTo>
                  <a:pt x="2126923" y="660400"/>
                </a:lnTo>
                <a:close/>
              </a:path>
              <a:path w="2324734" h="2501900">
                <a:moveTo>
                  <a:pt x="203285" y="635000"/>
                </a:moveTo>
                <a:lnTo>
                  <a:pt x="194903" y="635000"/>
                </a:lnTo>
                <a:lnTo>
                  <a:pt x="202242" y="647700"/>
                </a:lnTo>
                <a:lnTo>
                  <a:pt x="201636" y="660400"/>
                </a:lnTo>
                <a:lnTo>
                  <a:pt x="192862" y="673100"/>
                </a:lnTo>
                <a:lnTo>
                  <a:pt x="143627" y="673100"/>
                </a:lnTo>
                <a:lnTo>
                  <a:pt x="139435" y="685800"/>
                </a:lnTo>
                <a:lnTo>
                  <a:pt x="215144" y="685800"/>
                </a:lnTo>
                <a:lnTo>
                  <a:pt x="216390" y="673100"/>
                </a:lnTo>
                <a:lnTo>
                  <a:pt x="216914" y="647700"/>
                </a:lnTo>
                <a:lnTo>
                  <a:pt x="211631" y="647700"/>
                </a:lnTo>
                <a:lnTo>
                  <a:pt x="203285" y="635000"/>
                </a:lnTo>
                <a:close/>
              </a:path>
              <a:path w="2324734" h="2501900">
                <a:moveTo>
                  <a:pt x="193609" y="647700"/>
                </a:moveTo>
                <a:lnTo>
                  <a:pt x="181316" y="660400"/>
                </a:lnTo>
                <a:lnTo>
                  <a:pt x="191476" y="660400"/>
                </a:lnTo>
                <a:lnTo>
                  <a:pt x="193609" y="647700"/>
                </a:lnTo>
                <a:close/>
              </a:path>
              <a:path w="2324734" h="2501900">
                <a:moveTo>
                  <a:pt x="2258676" y="558800"/>
                </a:moveTo>
                <a:lnTo>
                  <a:pt x="2105598" y="558800"/>
                </a:lnTo>
                <a:lnTo>
                  <a:pt x="2102883" y="571500"/>
                </a:lnTo>
                <a:lnTo>
                  <a:pt x="2126384" y="571500"/>
                </a:lnTo>
                <a:lnTo>
                  <a:pt x="2125861" y="596900"/>
                </a:lnTo>
                <a:lnTo>
                  <a:pt x="2111495" y="609600"/>
                </a:lnTo>
                <a:lnTo>
                  <a:pt x="2140812" y="609600"/>
                </a:lnTo>
                <a:lnTo>
                  <a:pt x="2133431" y="622300"/>
                </a:lnTo>
                <a:lnTo>
                  <a:pt x="2121350" y="635000"/>
                </a:lnTo>
                <a:lnTo>
                  <a:pt x="2110806" y="647700"/>
                </a:lnTo>
                <a:lnTo>
                  <a:pt x="2185706" y="647700"/>
                </a:lnTo>
                <a:lnTo>
                  <a:pt x="2182432" y="652154"/>
                </a:lnTo>
                <a:lnTo>
                  <a:pt x="2180626" y="660400"/>
                </a:lnTo>
                <a:lnTo>
                  <a:pt x="2288582" y="660400"/>
                </a:lnTo>
                <a:lnTo>
                  <a:pt x="2288779" y="647700"/>
                </a:lnTo>
                <a:lnTo>
                  <a:pt x="2292570" y="635000"/>
                </a:lnTo>
                <a:lnTo>
                  <a:pt x="2296237" y="635000"/>
                </a:lnTo>
                <a:lnTo>
                  <a:pt x="2296709" y="622300"/>
                </a:lnTo>
                <a:lnTo>
                  <a:pt x="2290913" y="622300"/>
                </a:lnTo>
                <a:lnTo>
                  <a:pt x="2284655" y="609600"/>
                </a:lnTo>
                <a:lnTo>
                  <a:pt x="2289625" y="596900"/>
                </a:lnTo>
                <a:lnTo>
                  <a:pt x="2254858" y="596900"/>
                </a:lnTo>
                <a:lnTo>
                  <a:pt x="2253219" y="584200"/>
                </a:lnTo>
                <a:lnTo>
                  <a:pt x="2258676" y="558800"/>
                </a:lnTo>
                <a:close/>
              </a:path>
              <a:path w="2324734" h="2501900">
                <a:moveTo>
                  <a:pt x="2185706" y="647700"/>
                </a:moveTo>
                <a:lnTo>
                  <a:pt x="2183407" y="647700"/>
                </a:lnTo>
                <a:lnTo>
                  <a:pt x="2182432" y="652154"/>
                </a:lnTo>
                <a:lnTo>
                  <a:pt x="2185706" y="647700"/>
                </a:lnTo>
                <a:close/>
              </a:path>
              <a:path w="2324734" h="2501900">
                <a:moveTo>
                  <a:pt x="225232" y="622300"/>
                </a:moveTo>
                <a:lnTo>
                  <a:pt x="215238" y="622300"/>
                </a:lnTo>
                <a:lnTo>
                  <a:pt x="219505" y="635000"/>
                </a:lnTo>
                <a:lnTo>
                  <a:pt x="224585" y="635000"/>
                </a:lnTo>
                <a:lnTo>
                  <a:pt x="225232" y="622300"/>
                </a:lnTo>
                <a:close/>
              </a:path>
              <a:path w="2324734" h="2501900">
                <a:moveTo>
                  <a:pt x="2072473" y="609600"/>
                </a:moveTo>
                <a:lnTo>
                  <a:pt x="2065920" y="622300"/>
                </a:lnTo>
                <a:lnTo>
                  <a:pt x="2069526" y="622300"/>
                </a:lnTo>
                <a:lnTo>
                  <a:pt x="2072473" y="609600"/>
                </a:lnTo>
                <a:close/>
              </a:path>
              <a:path w="2324734" h="2501900">
                <a:moveTo>
                  <a:pt x="2095739" y="571500"/>
                </a:moveTo>
                <a:lnTo>
                  <a:pt x="2093606" y="571500"/>
                </a:lnTo>
                <a:lnTo>
                  <a:pt x="2078637" y="584200"/>
                </a:lnTo>
                <a:lnTo>
                  <a:pt x="2075832" y="609600"/>
                </a:lnTo>
                <a:lnTo>
                  <a:pt x="2079047" y="622300"/>
                </a:lnTo>
                <a:lnTo>
                  <a:pt x="2118853" y="622300"/>
                </a:lnTo>
                <a:lnTo>
                  <a:pt x="2120888" y="620527"/>
                </a:lnTo>
                <a:lnTo>
                  <a:pt x="2125369" y="609600"/>
                </a:lnTo>
                <a:lnTo>
                  <a:pt x="2095807" y="609600"/>
                </a:lnTo>
                <a:lnTo>
                  <a:pt x="2091320" y="596900"/>
                </a:lnTo>
                <a:lnTo>
                  <a:pt x="2095739" y="571500"/>
                </a:lnTo>
                <a:close/>
              </a:path>
              <a:path w="2324734" h="2501900">
                <a:moveTo>
                  <a:pt x="2120888" y="620527"/>
                </a:moveTo>
                <a:lnTo>
                  <a:pt x="2118853" y="622300"/>
                </a:lnTo>
                <a:lnTo>
                  <a:pt x="2120161" y="622300"/>
                </a:lnTo>
                <a:lnTo>
                  <a:pt x="2120888" y="620527"/>
                </a:lnTo>
                <a:close/>
              </a:path>
              <a:path w="2324734" h="2501900">
                <a:moveTo>
                  <a:pt x="2133433" y="609600"/>
                </a:moveTo>
                <a:lnTo>
                  <a:pt x="2120888" y="620527"/>
                </a:lnTo>
                <a:lnTo>
                  <a:pt x="2120161" y="622300"/>
                </a:lnTo>
                <a:lnTo>
                  <a:pt x="2129496" y="622300"/>
                </a:lnTo>
                <a:lnTo>
                  <a:pt x="2133433" y="609600"/>
                </a:lnTo>
                <a:close/>
              </a:path>
              <a:path w="2324734" h="2501900">
                <a:moveTo>
                  <a:pt x="222634" y="584200"/>
                </a:moveTo>
                <a:lnTo>
                  <a:pt x="189984" y="584200"/>
                </a:lnTo>
                <a:lnTo>
                  <a:pt x="191396" y="596900"/>
                </a:lnTo>
                <a:lnTo>
                  <a:pt x="189984" y="609600"/>
                </a:lnTo>
                <a:lnTo>
                  <a:pt x="201990" y="609600"/>
                </a:lnTo>
                <a:lnTo>
                  <a:pt x="203549" y="596900"/>
                </a:lnTo>
                <a:lnTo>
                  <a:pt x="217526" y="596900"/>
                </a:lnTo>
                <a:lnTo>
                  <a:pt x="222634" y="584200"/>
                </a:lnTo>
                <a:close/>
              </a:path>
              <a:path w="2324734" h="2501900">
                <a:moveTo>
                  <a:pt x="233919" y="596900"/>
                </a:moveTo>
                <a:lnTo>
                  <a:pt x="224915" y="596900"/>
                </a:lnTo>
                <a:lnTo>
                  <a:pt x="227696" y="609600"/>
                </a:lnTo>
                <a:lnTo>
                  <a:pt x="236713" y="609600"/>
                </a:lnTo>
                <a:lnTo>
                  <a:pt x="233919" y="596900"/>
                </a:lnTo>
                <a:close/>
              </a:path>
              <a:path w="2324734" h="2501900">
                <a:moveTo>
                  <a:pt x="2297301" y="558800"/>
                </a:moveTo>
                <a:lnTo>
                  <a:pt x="2258676" y="558800"/>
                </a:lnTo>
                <a:lnTo>
                  <a:pt x="2266129" y="571500"/>
                </a:lnTo>
                <a:lnTo>
                  <a:pt x="2267742" y="584200"/>
                </a:lnTo>
                <a:lnTo>
                  <a:pt x="2255683" y="596900"/>
                </a:lnTo>
                <a:lnTo>
                  <a:pt x="2289625" y="596900"/>
                </a:lnTo>
                <a:lnTo>
                  <a:pt x="2296837" y="571500"/>
                </a:lnTo>
                <a:lnTo>
                  <a:pt x="2297301" y="558800"/>
                </a:lnTo>
                <a:close/>
              </a:path>
              <a:path w="2324734" h="2501900">
                <a:moveTo>
                  <a:pt x="87590" y="571500"/>
                </a:moveTo>
                <a:lnTo>
                  <a:pt x="57434" y="571500"/>
                </a:lnTo>
                <a:lnTo>
                  <a:pt x="63188" y="584200"/>
                </a:lnTo>
                <a:lnTo>
                  <a:pt x="87590" y="571500"/>
                </a:lnTo>
                <a:close/>
              </a:path>
              <a:path w="2324734" h="2501900">
                <a:moveTo>
                  <a:pt x="87590" y="571500"/>
                </a:moveTo>
                <a:lnTo>
                  <a:pt x="63188" y="584200"/>
                </a:lnTo>
                <a:lnTo>
                  <a:pt x="95010" y="584200"/>
                </a:lnTo>
                <a:lnTo>
                  <a:pt x="87590" y="571500"/>
                </a:lnTo>
                <a:close/>
              </a:path>
              <a:path w="2324734" h="2501900">
                <a:moveTo>
                  <a:pt x="121545" y="571500"/>
                </a:moveTo>
                <a:lnTo>
                  <a:pt x="87590" y="571500"/>
                </a:lnTo>
                <a:lnTo>
                  <a:pt x="95010" y="584200"/>
                </a:lnTo>
                <a:lnTo>
                  <a:pt x="125343" y="584200"/>
                </a:lnTo>
                <a:lnTo>
                  <a:pt x="121545" y="571500"/>
                </a:lnTo>
                <a:close/>
              </a:path>
              <a:path w="2324734" h="2501900">
                <a:moveTo>
                  <a:pt x="218514" y="571500"/>
                </a:moveTo>
                <a:lnTo>
                  <a:pt x="121545" y="571500"/>
                </a:lnTo>
                <a:lnTo>
                  <a:pt x="125343" y="584200"/>
                </a:lnTo>
                <a:lnTo>
                  <a:pt x="221995" y="584200"/>
                </a:lnTo>
                <a:lnTo>
                  <a:pt x="218514" y="571500"/>
                </a:lnTo>
                <a:close/>
              </a:path>
              <a:path w="2324734" h="2501900">
                <a:moveTo>
                  <a:pt x="233602" y="558800"/>
                </a:moveTo>
                <a:lnTo>
                  <a:pt x="231339" y="558800"/>
                </a:lnTo>
                <a:lnTo>
                  <a:pt x="229417" y="571500"/>
                </a:lnTo>
                <a:lnTo>
                  <a:pt x="228848" y="571500"/>
                </a:lnTo>
                <a:lnTo>
                  <a:pt x="230643" y="584200"/>
                </a:lnTo>
                <a:lnTo>
                  <a:pt x="242111" y="584200"/>
                </a:lnTo>
                <a:lnTo>
                  <a:pt x="236548" y="571500"/>
                </a:lnTo>
                <a:lnTo>
                  <a:pt x="233602" y="558800"/>
                </a:lnTo>
                <a:close/>
              </a:path>
              <a:path w="2324734" h="2501900">
                <a:moveTo>
                  <a:pt x="45407" y="546100"/>
                </a:moveTo>
                <a:lnTo>
                  <a:pt x="20915" y="546100"/>
                </a:lnTo>
                <a:lnTo>
                  <a:pt x="22502" y="571500"/>
                </a:lnTo>
                <a:lnTo>
                  <a:pt x="24001" y="571500"/>
                </a:lnTo>
                <a:lnTo>
                  <a:pt x="30298" y="558800"/>
                </a:lnTo>
                <a:lnTo>
                  <a:pt x="37745" y="558800"/>
                </a:lnTo>
                <a:lnTo>
                  <a:pt x="45407" y="546100"/>
                </a:lnTo>
                <a:close/>
              </a:path>
              <a:path w="2324734" h="2501900">
                <a:moveTo>
                  <a:pt x="111182" y="533400"/>
                </a:moveTo>
                <a:lnTo>
                  <a:pt x="18988" y="533400"/>
                </a:lnTo>
                <a:lnTo>
                  <a:pt x="19416" y="546100"/>
                </a:lnTo>
                <a:lnTo>
                  <a:pt x="52347" y="546100"/>
                </a:lnTo>
                <a:lnTo>
                  <a:pt x="57947" y="571500"/>
                </a:lnTo>
                <a:lnTo>
                  <a:pt x="64665" y="571500"/>
                </a:lnTo>
                <a:lnTo>
                  <a:pt x="75461" y="558800"/>
                </a:lnTo>
                <a:lnTo>
                  <a:pt x="88127" y="558800"/>
                </a:lnTo>
                <a:lnTo>
                  <a:pt x="99225" y="546100"/>
                </a:lnTo>
                <a:lnTo>
                  <a:pt x="111182" y="533400"/>
                </a:lnTo>
                <a:close/>
              </a:path>
              <a:path w="2324734" h="2501900">
                <a:moveTo>
                  <a:pt x="121664" y="558800"/>
                </a:moveTo>
                <a:lnTo>
                  <a:pt x="75461" y="558800"/>
                </a:lnTo>
                <a:lnTo>
                  <a:pt x="64665" y="571500"/>
                </a:lnTo>
                <a:lnTo>
                  <a:pt x="112164" y="571500"/>
                </a:lnTo>
                <a:lnTo>
                  <a:pt x="121664" y="558800"/>
                </a:lnTo>
                <a:close/>
              </a:path>
              <a:path w="2324734" h="2501900">
                <a:moveTo>
                  <a:pt x="157745" y="558800"/>
                </a:moveTo>
                <a:lnTo>
                  <a:pt x="121664" y="558800"/>
                </a:lnTo>
                <a:lnTo>
                  <a:pt x="112164" y="571500"/>
                </a:lnTo>
                <a:lnTo>
                  <a:pt x="172959" y="571500"/>
                </a:lnTo>
                <a:lnTo>
                  <a:pt x="157745" y="558800"/>
                </a:lnTo>
                <a:close/>
              </a:path>
              <a:path w="2324734" h="2501900">
                <a:moveTo>
                  <a:pt x="170259" y="533400"/>
                </a:moveTo>
                <a:lnTo>
                  <a:pt x="111182" y="533400"/>
                </a:lnTo>
                <a:lnTo>
                  <a:pt x="99225" y="546100"/>
                </a:lnTo>
                <a:lnTo>
                  <a:pt x="88127" y="558800"/>
                </a:lnTo>
                <a:lnTo>
                  <a:pt x="157745" y="558800"/>
                </a:lnTo>
                <a:lnTo>
                  <a:pt x="172959" y="571500"/>
                </a:lnTo>
                <a:lnTo>
                  <a:pt x="180053" y="571500"/>
                </a:lnTo>
                <a:lnTo>
                  <a:pt x="182997" y="558800"/>
                </a:lnTo>
                <a:lnTo>
                  <a:pt x="184315" y="546100"/>
                </a:lnTo>
                <a:lnTo>
                  <a:pt x="173678" y="546100"/>
                </a:lnTo>
                <a:lnTo>
                  <a:pt x="170259" y="533400"/>
                </a:lnTo>
                <a:close/>
              </a:path>
              <a:path w="2324734" h="2501900">
                <a:moveTo>
                  <a:pt x="219009" y="520700"/>
                </a:moveTo>
                <a:lnTo>
                  <a:pt x="213699" y="520700"/>
                </a:lnTo>
                <a:lnTo>
                  <a:pt x="204547" y="533400"/>
                </a:lnTo>
                <a:lnTo>
                  <a:pt x="193981" y="546100"/>
                </a:lnTo>
                <a:lnTo>
                  <a:pt x="184315" y="546100"/>
                </a:lnTo>
                <a:lnTo>
                  <a:pt x="182997" y="558800"/>
                </a:lnTo>
                <a:lnTo>
                  <a:pt x="180053" y="571500"/>
                </a:lnTo>
                <a:lnTo>
                  <a:pt x="201801" y="571500"/>
                </a:lnTo>
                <a:lnTo>
                  <a:pt x="204595" y="558800"/>
                </a:lnTo>
                <a:lnTo>
                  <a:pt x="211178" y="558800"/>
                </a:lnTo>
                <a:lnTo>
                  <a:pt x="221265" y="546100"/>
                </a:lnTo>
                <a:lnTo>
                  <a:pt x="226621" y="533400"/>
                </a:lnTo>
                <a:lnTo>
                  <a:pt x="219009" y="520700"/>
                </a:lnTo>
                <a:close/>
              </a:path>
              <a:path w="2324734" h="2501900">
                <a:moveTo>
                  <a:pt x="2104426" y="546100"/>
                </a:moveTo>
                <a:lnTo>
                  <a:pt x="2105021" y="558800"/>
                </a:lnTo>
                <a:lnTo>
                  <a:pt x="2108850" y="558800"/>
                </a:lnTo>
                <a:lnTo>
                  <a:pt x="2104426" y="546100"/>
                </a:lnTo>
                <a:close/>
              </a:path>
              <a:path w="2324734" h="2501900">
                <a:moveTo>
                  <a:pt x="2294125" y="444500"/>
                </a:moveTo>
                <a:lnTo>
                  <a:pt x="2105252" y="444500"/>
                </a:lnTo>
                <a:lnTo>
                  <a:pt x="2102328" y="457200"/>
                </a:lnTo>
                <a:lnTo>
                  <a:pt x="2122447" y="457200"/>
                </a:lnTo>
                <a:lnTo>
                  <a:pt x="2120794" y="469900"/>
                </a:lnTo>
                <a:lnTo>
                  <a:pt x="2143134" y="469900"/>
                </a:lnTo>
                <a:lnTo>
                  <a:pt x="2144045" y="482600"/>
                </a:lnTo>
                <a:lnTo>
                  <a:pt x="2143911" y="495300"/>
                </a:lnTo>
                <a:lnTo>
                  <a:pt x="2143593" y="495300"/>
                </a:lnTo>
                <a:lnTo>
                  <a:pt x="2142841" y="520700"/>
                </a:lnTo>
                <a:lnTo>
                  <a:pt x="2141153" y="533400"/>
                </a:lnTo>
                <a:lnTo>
                  <a:pt x="2136875" y="558800"/>
                </a:lnTo>
                <a:lnTo>
                  <a:pt x="2282740" y="558800"/>
                </a:lnTo>
                <a:lnTo>
                  <a:pt x="2284360" y="546100"/>
                </a:lnTo>
                <a:lnTo>
                  <a:pt x="2258159" y="546100"/>
                </a:lnTo>
                <a:lnTo>
                  <a:pt x="2257934" y="520700"/>
                </a:lnTo>
                <a:lnTo>
                  <a:pt x="2262686" y="495300"/>
                </a:lnTo>
                <a:lnTo>
                  <a:pt x="2266821" y="482600"/>
                </a:lnTo>
                <a:lnTo>
                  <a:pt x="2296209" y="482600"/>
                </a:lnTo>
                <a:lnTo>
                  <a:pt x="2295566" y="469900"/>
                </a:lnTo>
                <a:lnTo>
                  <a:pt x="2294125" y="444500"/>
                </a:lnTo>
                <a:close/>
              </a:path>
              <a:path w="2324734" h="2501900">
                <a:moveTo>
                  <a:pt x="191806" y="520700"/>
                </a:moveTo>
                <a:lnTo>
                  <a:pt x="9752" y="520700"/>
                </a:lnTo>
                <a:lnTo>
                  <a:pt x="16723" y="533400"/>
                </a:lnTo>
                <a:lnTo>
                  <a:pt x="170259" y="533400"/>
                </a:lnTo>
                <a:lnTo>
                  <a:pt x="173678" y="546100"/>
                </a:lnTo>
                <a:lnTo>
                  <a:pt x="184315" y="546100"/>
                </a:lnTo>
                <a:lnTo>
                  <a:pt x="185634" y="533400"/>
                </a:lnTo>
                <a:lnTo>
                  <a:pt x="191806" y="520700"/>
                </a:lnTo>
                <a:close/>
              </a:path>
              <a:path w="2324734" h="2501900">
                <a:moveTo>
                  <a:pt x="2099633" y="520700"/>
                </a:moveTo>
                <a:lnTo>
                  <a:pt x="2077718" y="520700"/>
                </a:lnTo>
                <a:lnTo>
                  <a:pt x="2084106" y="546100"/>
                </a:lnTo>
                <a:lnTo>
                  <a:pt x="2087713" y="546100"/>
                </a:lnTo>
                <a:lnTo>
                  <a:pt x="2087713" y="533400"/>
                </a:lnTo>
                <a:lnTo>
                  <a:pt x="2095079" y="533400"/>
                </a:lnTo>
                <a:lnTo>
                  <a:pt x="2099633" y="520700"/>
                </a:lnTo>
                <a:close/>
              </a:path>
              <a:path w="2324734" h="2501900">
                <a:moveTo>
                  <a:pt x="2285732" y="533400"/>
                </a:moveTo>
                <a:lnTo>
                  <a:pt x="2277169" y="533400"/>
                </a:lnTo>
                <a:lnTo>
                  <a:pt x="2268955" y="546100"/>
                </a:lnTo>
                <a:lnTo>
                  <a:pt x="2284360" y="546100"/>
                </a:lnTo>
                <a:lnTo>
                  <a:pt x="2285732" y="533400"/>
                </a:lnTo>
                <a:close/>
              </a:path>
              <a:path w="2324734" h="2501900">
                <a:moveTo>
                  <a:pt x="2122612" y="520700"/>
                </a:moveTo>
                <a:lnTo>
                  <a:pt x="2115577" y="520700"/>
                </a:lnTo>
                <a:lnTo>
                  <a:pt x="2117050" y="533400"/>
                </a:lnTo>
                <a:lnTo>
                  <a:pt x="2119831" y="533400"/>
                </a:lnTo>
                <a:lnTo>
                  <a:pt x="2122612" y="520700"/>
                </a:lnTo>
                <a:close/>
              </a:path>
              <a:path w="2324734" h="2501900">
                <a:moveTo>
                  <a:pt x="14832" y="482600"/>
                </a:moveTo>
                <a:lnTo>
                  <a:pt x="11872" y="495300"/>
                </a:lnTo>
                <a:lnTo>
                  <a:pt x="10393" y="495300"/>
                </a:lnTo>
                <a:lnTo>
                  <a:pt x="8112" y="508000"/>
                </a:lnTo>
                <a:lnTo>
                  <a:pt x="7181" y="520700"/>
                </a:lnTo>
                <a:lnTo>
                  <a:pt x="148822" y="520700"/>
                </a:lnTo>
                <a:lnTo>
                  <a:pt x="152909" y="508000"/>
                </a:lnTo>
                <a:lnTo>
                  <a:pt x="14666" y="508000"/>
                </a:lnTo>
                <a:lnTo>
                  <a:pt x="14832" y="482600"/>
                </a:lnTo>
                <a:close/>
              </a:path>
              <a:path w="2324734" h="2501900">
                <a:moveTo>
                  <a:pt x="206947" y="495300"/>
                </a:moveTo>
                <a:lnTo>
                  <a:pt x="169035" y="495300"/>
                </a:lnTo>
                <a:lnTo>
                  <a:pt x="173159" y="508000"/>
                </a:lnTo>
                <a:lnTo>
                  <a:pt x="166076" y="508000"/>
                </a:lnTo>
                <a:lnTo>
                  <a:pt x="164933" y="520700"/>
                </a:lnTo>
                <a:lnTo>
                  <a:pt x="198553" y="520700"/>
                </a:lnTo>
                <a:lnTo>
                  <a:pt x="203503" y="508000"/>
                </a:lnTo>
                <a:lnTo>
                  <a:pt x="206947" y="495300"/>
                </a:lnTo>
                <a:close/>
              </a:path>
              <a:path w="2324734" h="2501900">
                <a:moveTo>
                  <a:pt x="234415" y="495300"/>
                </a:moveTo>
                <a:lnTo>
                  <a:pt x="209180" y="495300"/>
                </a:lnTo>
                <a:lnTo>
                  <a:pt x="212056" y="508000"/>
                </a:lnTo>
                <a:lnTo>
                  <a:pt x="213380" y="520700"/>
                </a:lnTo>
                <a:lnTo>
                  <a:pt x="237196" y="520700"/>
                </a:lnTo>
                <a:lnTo>
                  <a:pt x="235227" y="508000"/>
                </a:lnTo>
                <a:lnTo>
                  <a:pt x="234415" y="495300"/>
                </a:lnTo>
                <a:close/>
              </a:path>
              <a:path w="2324734" h="2501900">
                <a:moveTo>
                  <a:pt x="2296209" y="482600"/>
                </a:moveTo>
                <a:lnTo>
                  <a:pt x="2266821" y="482600"/>
                </a:lnTo>
                <a:lnTo>
                  <a:pt x="2272747" y="495300"/>
                </a:lnTo>
                <a:lnTo>
                  <a:pt x="2278949" y="508000"/>
                </a:lnTo>
                <a:lnTo>
                  <a:pt x="2283923" y="520700"/>
                </a:lnTo>
                <a:lnTo>
                  <a:pt x="2285998" y="520700"/>
                </a:lnTo>
                <a:lnTo>
                  <a:pt x="2289770" y="508000"/>
                </a:lnTo>
                <a:lnTo>
                  <a:pt x="2296257" y="508000"/>
                </a:lnTo>
                <a:lnTo>
                  <a:pt x="2296852" y="495300"/>
                </a:lnTo>
                <a:lnTo>
                  <a:pt x="2296209" y="482600"/>
                </a:lnTo>
                <a:close/>
              </a:path>
              <a:path w="2324734" h="2501900">
                <a:moveTo>
                  <a:pt x="2296257" y="508000"/>
                </a:moveTo>
                <a:lnTo>
                  <a:pt x="2293212" y="508000"/>
                </a:lnTo>
                <a:lnTo>
                  <a:pt x="2295663" y="520700"/>
                </a:lnTo>
                <a:lnTo>
                  <a:pt x="2296257" y="508000"/>
                </a:lnTo>
                <a:close/>
              </a:path>
              <a:path w="2324734" h="2501900">
                <a:moveTo>
                  <a:pt x="44140" y="495300"/>
                </a:moveTo>
                <a:lnTo>
                  <a:pt x="33607" y="495300"/>
                </a:lnTo>
                <a:lnTo>
                  <a:pt x="21220" y="508000"/>
                </a:lnTo>
                <a:lnTo>
                  <a:pt x="43114" y="508000"/>
                </a:lnTo>
                <a:lnTo>
                  <a:pt x="44140" y="495300"/>
                </a:lnTo>
                <a:close/>
              </a:path>
              <a:path w="2324734" h="2501900">
                <a:moveTo>
                  <a:pt x="160716" y="495300"/>
                </a:moveTo>
                <a:lnTo>
                  <a:pt x="51535" y="495300"/>
                </a:lnTo>
                <a:lnTo>
                  <a:pt x="56449" y="508000"/>
                </a:lnTo>
                <a:lnTo>
                  <a:pt x="152909" y="508000"/>
                </a:lnTo>
                <a:lnTo>
                  <a:pt x="160716" y="495300"/>
                </a:lnTo>
                <a:close/>
              </a:path>
              <a:path w="2324734" h="2501900">
                <a:moveTo>
                  <a:pt x="2079026" y="495300"/>
                </a:moveTo>
                <a:lnTo>
                  <a:pt x="2072473" y="508000"/>
                </a:lnTo>
                <a:lnTo>
                  <a:pt x="2076080" y="508000"/>
                </a:lnTo>
                <a:lnTo>
                  <a:pt x="2079026" y="495300"/>
                </a:lnTo>
                <a:close/>
              </a:path>
              <a:path w="2324734" h="2501900">
                <a:moveTo>
                  <a:pt x="2141110" y="495300"/>
                </a:moveTo>
                <a:lnTo>
                  <a:pt x="2128107" y="495300"/>
                </a:lnTo>
                <a:lnTo>
                  <a:pt x="2123108" y="508000"/>
                </a:lnTo>
                <a:lnTo>
                  <a:pt x="2139008" y="508000"/>
                </a:lnTo>
                <a:lnTo>
                  <a:pt x="2141110" y="495300"/>
                </a:lnTo>
                <a:close/>
              </a:path>
              <a:path w="2324734" h="2501900">
                <a:moveTo>
                  <a:pt x="42187" y="419100"/>
                </a:moveTo>
                <a:lnTo>
                  <a:pt x="17943" y="419100"/>
                </a:lnTo>
                <a:lnTo>
                  <a:pt x="18051" y="431800"/>
                </a:lnTo>
                <a:lnTo>
                  <a:pt x="16925" y="444500"/>
                </a:lnTo>
                <a:lnTo>
                  <a:pt x="16305" y="457200"/>
                </a:lnTo>
                <a:lnTo>
                  <a:pt x="21148" y="469900"/>
                </a:lnTo>
                <a:lnTo>
                  <a:pt x="30249" y="495300"/>
                </a:lnTo>
                <a:lnTo>
                  <a:pt x="241890" y="495300"/>
                </a:lnTo>
                <a:lnTo>
                  <a:pt x="241674" y="482600"/>
                </a:lnTo>
                <a:lnTo>
                  <a:pt x="185748" y="482600"/>
                </a:lnTo>
                <a:lnTo>
                  <a:pt x="174836" y="457200"/>
                </a:lnTo>
                <a:lnTo>
                  <a:pt x="173820" y="431800"/>
                </a:lnTo>
                <a:lnTo>
                  <a:pt x="37120" y="431800"/>
                </a:lnTo>
                <a:lnTo>
                  <a:pt x="42187" y="419100"/>
                </a:lnTo>
                <a:close/>
              </a:path>
              <a:path w="2324734" h="2501900">
                <a:moveTo>
                  <a:pt x="2113144" y="482600"/>
                </a:moveTo>
                <a:lnTo>
                  <a:pt x="2091421" y="482600"/>
                </a:lnTo>
                <a:lnTo>
                  <a:pt x="2103523" y="495300"/>
                </a:lnTo>
                <a:lnTo>
                  <a:pt x="2110814" y="495300"/>
                </a:lnTo>
                <a:lnTo>
                  <a:pt x="2113144" y="482600"/>
                </a:lnTo>
                <a:close/>
              </a:path>
              <a:path w="2324734" h="2501900">
                <a:moveTo>
                  <a:pt x="228210" y="431800"/>
                </a:moveTo>
                <a:lnTo>
                  <a:pt x="213434" y="431800"/>
                </a:lnTo>
                <a:lnTo>
                  <a:pt x="218306" y="444500"/>
                </a:lnTo>
                <a:lnTo>
                  <a:pt x="215507" y="457200"/>
                </a:lnTo>
                <a:lnTo>
                  <a:pt x="204751" y="482600"/>
                </a:lnTo>
                <a:lnTo>
                  <a:pt x="240155" y="482600"/>
                </a:lnTo>
                <a:lnTo>
                  <a:pt x="234372" y="469900"/>
                </a:lnTo>
                <a:lnTo>
                  <a:pt x="231878" y="457200"/>
                </a:lnTo>
                <a:lnTo>
                  <a:pt x="231350" y="444500"/>
                </a:lnTo>
                <a:lnTo>
                  <a:pt x="228210" y="431800"/>
                </a:lnTo>
                <a:close/>
              </a:path>
              <a:path w="2324734" h="2501900">
                <a:moveTo>
                  <a:pt x="2122447" y="457200"/>
                </a:moveTo>
                <a:lnTo>
                  <a:pt x="2092737" y="457200"/>
                </a:lnTo>
                <a:lnTo>
                  <a:pt x="2087878" y="469900"/>
                </a:lnTo>
                <a:lnTo>
                  <a:pt x="2083282" y="482600"/>
                </a:lnTo>
                <a:lnTo>
                  <a:pt x="2115654" y="482600"/>
                </a:lnTo>
                <a:lnTo>
                  <a:pt x="2118653" y="469900"/>
                </a:lnTo>
                <a:lnTo>
                  <a:pt x="2122447" y="457200"/>
                </a:lnTo>
                <a:close/>
              </a:path>
              <a:path w="2324734" h="2501900">
                <a:moveTo>
                  <a:pt x="2101265" y="444500"/>
                </a:moveTo>
                <a:lnTo>
                  <a:pt x="2085169" y="444500"/>
                </a:lnTo>
                <a:lnTo>
                  <a:pt x="2083657" y="457200"/>
                </a:lnTo>
                <a:lnTo>
                  <a:pt x="2092958" y="457200"/>
                </a:lnTo>
                <a:lnTo>
                  <a:pt x="2101265" y="444500"/>
                </a:lnTo>
                <a:close/>
              </a:path>
              <a:path w="2324734" h="2501900">
                <a:moveTo>
                  <a:pt x="211062" y="406400"/>
                </a:moveTo>
                <a:lnTo>
                  <a:pt x="38140" y="406400"/>
                </a:lnTo>
                <a:lnTo>
                  <a:pt x="37768" y="419100"/>
                </a:lnTo>
                <a:lnTo>
                  <a:pt x="181962" y="419100"/>
                </a:lnTo>
                <a:lnTo>
                  <a:pt x="198524" y="444500"/>
                </a:lnTo>
                <a:lnTo>
                  <a:pt x="199515" y="431800"/>
                </a:lnTo>
                <a:lnTo>
                  <a:pt x="228210" y="431800"/>
                </a:lnTo>
                <a:lnTo>
                  <a:pt x="224953" y="419100"/>
                </a:lnTo>
                <a:lnTo>
                  <a:pt x="211062" y="406400"/>
                </a:lnTo>
                <a:close/>
              </a:path>
              <a:path w="2324734" h="2501900">
                <a:moveTo>
                  <a:pt x="241793" y="431800"/>
                </a:moveTo>
                <a:lnTo>
                  <a:pt x="240155" y="444500"/>
                </a:lnTo>
                <a:lnTo>
                  <a:pt x="243266" y="444500"/>
                </a:lnTo>
                <a:lnTo>
                  <a:pt x="241793" y="431800"/>
                </a:lnTo>
                <a:close/>
              </a:path>
              <a:path w="2324734" h="2501900">
                <a:moveTo>
                  <a:pt x="2131035" y="406400"/>
                </a:moveTo>
                <a:lnTo>
                  <a:pt x="2112452" y="406400"/>
                </a:lnTo>
                <a:lnTo>
                  <a:pt x="2109575" y="419100"/>
                </a:lnTo>
                <a:lnTo>
                  <a:pt x="2107866" y="431800"/>
                </a:lnTo>
                <a:lnTo>
                  <a:pt x="2106650" y="444500"/>
                </a:lnTo>
                <a:lnTo>
                  <a:pt x="2207318" y="444500"/>
                </a:lnTo>
                <a:lnTo>
                  <a:pt x="2206191" y="431800"/>
                </a:lnTo>
                <a:lnTo>
                  <a:pt x="2297835" y="431800"/>
                </a:lnTo>
                <a:lnTo>
                  <a:pt x="2300820" y="419100"/>
                </a:lnTo>
                <a:lnTo>
                  <a:pt x="2127654" y="419100"/>
                </a:lnTo>
                <a:lnTo>
                  <a:pt x="2131035" y="406400"/>
                </a:lnTo>
                <a:close/>
              </a:path>
              <a:path w="2324734" h="2501900">
                <a:moveTo>
                  <a:pt x="2297835" y="431800"/>
                </a:moveTo>
                <a:lnTo>
                  <a:pt x="2216564" y="431800"/>
                </a:lnTo>
                <a:lnTo>
                  <a:pt x="2214878" y="444500"/>
                </a:lnTo>
                <a:lnTo>
                  <a:pt x="2294850" y="444500"/>
                </a:lnTo>
                <a:lnTo>
                  <a:pt x="2297835" y="431800"/>
                </a:lnTo>
                <a:close/>
              </a:path>
              <a:path w="2324734" h="2501900">
                <a:moveTo>
                  <a:pt x="181962" y="419100"/>
                </a:moveTo>
                <a:lnTo>
                  <a:pt x="42187" y="419100"/>
                </a:lnTo>
                <a:lnTo>
                  <a:pt x="44981" y="431800"/>
                </a:lnTo>
                <a:lnTo>
                  <a:pt x="173820" y="431800"/>
                </a:lnTo>
                <a:lnTo>
                  <a:pt x="181962" y="419100"/>
                </a:lnTo>
                <a:close/>
              </a:path>
              <a:path w="2324734" h="2501900">
                <a:moveTo>
                  <a:pt x="2316478" y="419100"/>
                </a:moveTo>
                <a:lnTo>
                  <a:pt x="2308934" y="419100"/>
                </a:lnTo>
                <a:lnTo>
                  <a:pt x="2307536" y="431800"/>
                </a:lnTo>
                <a:lnTo>
                  <a:pt x="2313640" y="431800"/>
                </a:lnTo>
                <a:lnTo>
                  <a:pt x="2316478" y="419100"/>
                </a:lnTo>
                <a:close/>
              </a:path>
              <a:path w="2324734" h="2501900">
                <a:moveTo>
                  <a:pt x="2170101" y="355600"/>
                </a:moveTo>
                <a:lnTo>
                  <a:pt x="2139656" y="355600"/>
                </a:lnTo>
                <a:lnTo>
                  <a:pt x="2144096" y="368300"/>
                </a:lnTo>
                <a:lnTo>
                  <a:pt x="2134846" y="381000"/>
                </a:lnTo>
                <a:lnTo>
                  <a:pt x="2121200" y="393700"/>
                </a:lnTo>
                <a:lnTo>
                  <a:pt x="2112629" y="406143"/>
                </a:lnTo>
                <a:lnTo>
                  <a:pt x="2112572" y="406400"/>
                </a:lnTo>
                <a:lnTo>
                  <a:pt x="2131035" y="406400"/>
                </a:lnTo>
                <a:lnTo>
                  <a:pt x="2133928" y="419100"/>
                </a:lnTo>
                <a:lnTo>
                  <a:pt x="2300820" y="419100"/>
                </a:lnTo>
                <a:lnTo>
                  <a:pt x="2304762" y="406400"/>
                </a:lnTo>
                <a:lnTo>
                  <a:pt x="2302985" y="393700"/>
                </a:lnTo>
                <a:lnTo>
                  <a:pt x="2155016" y="393700"/>
                </a:lnTo>
                <a:lnTo>
                  <a:pt x="2160801" y="381000"/>
                </a:lnTo>
                <a:lnTo>
                  <a:pt x="2166462" y="381000"/>
                </a:lnTo>
                <a:lnTo>
                  <a:pt x="2169818" y="368300"/>
                </a:lnTo>
                <a:lnTo>
                  <a:pt x="2170101" y="355600"/>
                </a:lnTo>
                <a:close/>
              </a:path>
              <a:path w="2324734" h="2501900">
                <a:moveTo>
                  <a:pt x="197025" y="393700"/>
                </a:moveTo>
                <a:lnTo>
                  <a:pt x="29911" y="393700"/>
                </a:lnTo>
                <a:lnTo>
                  <a:pt x="34963" y="406400"/>
                </a:lnTo>
                <a:lnTo>
                  <a:pt x="193609" y="406400"/>
                </a:lnTo>
                <a:lnTo>
                  <a:pt x="197025" y="393700"/>
                </a:lnTo>
                <a:close/>
              </a:path>
              <a:path w="2324734" h="2501900">
                <a:moveTo>
                  <a:pt x="238202" y="381000"/>
                </a:moveTo>
                <a:lnTo>
                  <a:pt x="220145" y="381000"/>
                </a:lnTo>
                <a:lnTo>
                  <a:pt x="219152" y="393700"/>
                </a:lnTo>
                <a:lnTo>
                  <a:pt x="219850" y="393700"/>
                </a:lnTo>
                <a:lnTo>
                  <a:pt x="220813" y="406400"/>
                </a:lnTo>
                <a:lnTo>
                  <a:pt x="236627" y="393700"/>
                </a:lnTo>
                <a:lnTo>
                  <a:pt x="238202" y="381000"/>
                </a:lnTo>
                <a:close/>
              </a:path>
              <a:path w="2324734" h="2501900">
                <a:moveTo>
                  <a:pt x="2115865" y="381000"/>
                </a:moveTo>
                <a:lnTo>
                  <a:pt x="2114402" y="381000"/>
                </a:lnTo>
                <a:lnTo>
                  <a:pt x="2111557" y="393700"/>
                </a:lnTo>
                <a:lnTo>
                  <a:pt x="2107868" y="393700"/>
                </a:lnTo>
                <a:lnTo>
                  <a:pt x="2106464" y="406400"/>
                </a:lnTo>
                <a:lnTo>
                  <a:pt x="2112452" y="406400"/>
                </a:lnTo>
                <a:lnTo>
                  <a:pt x="2112629" y="406143"/>
                </a:lnTo>
                <a:lnTo>
                  <a:pt x="2115412" y="393700"/>
                </a:lnTo>
                <a:lnTo>
                  <a:pt x="2115865" y="381000"/>
                </a:lnTo>
                <a:close/>
              </a:path>
              <a:path w="2324734" h="2501900">
                <a:moveTo>
                  <a:pt x="196223" y="355600"/>
                </a:moveTo>
                <a:lnTo>
                  <a:pt x="32523" y="355600"/>
                </a:lnTo>
                <a:lnTo>
                  <a:pt x="30791" y="368300"/>
                </a:lnTo>
                <a:lnTo>
                  <a:pt x="26506" y="381000"/>
                </a:lnTo>
                <a:lnTo>
                  <a:pt x="23264" y="393700"/>
                </a:lnTo>
                <a:lnTo>
                  <a:pt x="204465" y="393700"/>
                </a:lnTo>
                <a:lnTo>
                  <a:pt x="212090" y="381000"/>
                </a:lnTo>
                <a:lnTo>
                  <a:pt x="192238" y="381000"/>
                </a:lnTo>
                <a:lnTo>
                  <a:pt x="193017" y="368300"/>
                </a:lnTo>
                <a:lnTo>
                  <a:pt x="196223" y="355600"/>
                </a:lnTo>
                <a:close/>
              </a:path>
              <a:path w="2324734" h="2501900">
                <a:moveTo>
                  <a:pt x="2294024" y="304800"/>
                </a:moveTo>
                <a:lnTo>
                  <a:pt x="2289392" y="304800"/>
                </a:lnTo>
                <a:lnTo>
                  <a:pt x="2282656" y="317500"/>
                </a:lnTo>
                <a:lnTo>
                  <a:pt x="2198647" y="317500"/>
                </a:lnTo>
                <a:lnTo>
                  <a:pt x="2195206" y="330200"/>
                </a:lnTo>
                <a:lnTo>
                  <a:pt x="2193286" y="342900"/>
                </a:lnTo>
                <a:lnTo>
                  <a:pt x="2192467" y="368300"/>
                </a:lnTo>
                <a:lnTo>
                  <a:pt x="2188389" y="381000"/>
                </a:lnTo>
                <a:lnTo>
                  <a:pt x="2176689" y="393700"/>
                </a:lnTo>
                <a:lnTo>
                  <a:pt x="2302985" y="393700"/>
                </a:lnTo>
                <a:lnTo>
                  <a:pt x="2301208" y="381000"/>
                </a:lnTo>
                <a:lnTo>
                  <a:pt x="2277735" y="381000"/>
                </a:lnTo>
                <a:lnTo>
                  <a:pt x="2282656" y="355600"/>
                </a:lnTo>
                <a:lnTo>
                  <a:pt x="2290928" y="330200"/>
                </a:lnTo>
                <a:lnTo>
                  <a:pt x="2294024" y="304800"/>
                </a:lnTo>
                <a:close/>
              </a:path>
              <a:path w="2324734" h="2501900">
                <a:moveTo>
                  <a:pt x="216063" y="368300"/>
                </a:moveTo>
                <a:lnTo>
                  <a:pt x="200557" y="368300"/>
                </a:lnTo>
                <a:lnTo>
                  <a:pt x="195743" y="381000"/>
                </a:lnTo>
                <a:lnTo>
                  <a:pt x="212090" y="381000"/>
                </a:lnTo>
                <a:lnTo>
                  <a:pt x="216063" y="368300"/>
                </a:lnTo>
                <a:close/>
              </a:path>
              <a:path w="2324734" h="2501900">
                <a:moveTo>
                  <a:pt x="210056" y="355600"/>
                </a:moveTo>
                <a:lnTo>
                  <a:pt x="202378" y="355600"/>
                </a:lnTo>
                <a:lnTo>
                  <a:pt x="202666" y="368300"/>
                </a:lnTo>
                <a:lnTo>
                  <a:pt x="212774" y="368300"/>
                </a:lnTo>
                <a:lnTo>
                  <a:pt x="210056" y="355600"/>
                </a:lnTo>
                <a:close/>
              </a:path>
              <a:path w="2324734" h="2501900">
                <a:moveTo>
                  <a:pt x="2104130" y="350205"/>
                </a:moveTo>
                <a:lnTo>
                  <a:pt x="2096637" y="355600"/>
                </a:lnTo>
                <a:lnTo>
                  <a:pt x="2088691" y="368300"/>
                </a:lnTo>
                <a:lnTo>
                  <a:pt x="2115187" y="368300"/>
                </a:lnTo>
                <a:lnTo>
                  <a:pt x="2125240" y="355600"/>
                </a:lnTo>
                <a:lnTo>
                  <a:pt x="2104756" y="355600"/>
                </a:lnTo>
                <a:lnTo>
                  <a:pt x="2104130" y="350205"/>
                </a:lnTo>
                <a:close/>
              </a:path>
              <a:path w="2324734" h="2501900">
                <a:moveTo>
                  <a:pt x="2303041" y="342900"/>
                </a:moveTo>
                <a:lnTo>
                  <a:pt x="2294189" y="355600"/>
                </a:lnTo>
                <a:lnTo>
                  <a:pt x="2295167" y="368300"/>
                </a:lnTo>
                <a:lnTo>
                  <a:pt x="2303041" y="342900"/>
                </a:lnTo>
                <a:close/>
              </a:path>
              <a:path w="2324734" h="2501900">
                <a:moveTo>
                  <a:pt x="9773" y="342900"/>
                </a:moveTo>
                <a:lnTo>
                  <a:pt x="93" y="342900"/>
                </a:lnTo>
                <a:lnTo>
                  <a:pt x="1393" y="355600"/>
                </a:lnTo>
                <a:lnTo>
                  <a:pt x="8113" y="355600"/>
                </a:lnTo>
                <a:lnTo>
                  <a:pt x="9773" y="342900"/>
                </a:lnTo>
                <a:close/>
              </a:path>
              <a:path w="2324734" h="2501900">
                <a:moveTo>
                  <a:pt x="47598" y="266700"/>
                </a:moveTo>
                <a:lnTo>
                  <a:pt x="22377" y="266700"/>
                </a:lnTo>
                <a:lnTo>
                  <a:pt x="19581" y="279400"/>
                </a:lnTo>
                <a:lnTo>
                  <a:pt x="27365" y="292100"/>
                </a:lnTo>
                <a:lnTo>
                  <a:pt x="43873" y="304800"/>
                </a:lnTo>
                <a:lnTo>
                  <a:pt x="37524" y="304800"/>
                </a:lnTo>
                <a:lnTo>
                  <a:pt x="24617" y="317500"/>
                </a:lnTo>
                <a:lnTo>
                  <a:pt x="14595" y="317500"/>
                </a:lnTo>
                <a:lnTo>
                  <a:pt x="13511" y="330200"/>
                </a:lnTo>
                <a:lnTo>
                  <a:pt x="19317" y="342900"/>
                </a:lnTo>
                <a:lnTo>
                  <a:pt x="25293" y="355600"/>
                </a:lnTo>
                <a:lnTo>
                  <a:pt x="208662" y="355600"/>
                </a:lnTo>
                <a:lnTo>
                  <a:pt x="209345" y="342900"/>
                </a:lnTo>
                <a:lnTo>
                  <a:pt x="180305" y="342900"/>
                </a:lnTo>
                <a:lnTo>
                  <a:pt x="175588" y="330200"/>
                </a:lnTo>
                <a:lnTo>
                  <a:pt x="171145" y="317500"/>
                </a:lnTo>
                <a:lnTo>
                  <a:pt x="170159" y="304800"/>
                </a:lnTo>
                <a:lnTo>
                  <a:pt x="171230" y="292100"/>
                </a:lnTo>
                <a:lnTo>
                  <a:pt x="172959" y="292100"/>
                </a:lnTo>
                <a:lnTo>
                  <a:pt x="175453" y="279400"/>
                </a:lnTo>
                <a:lnTo>
                  <a:pt x="47598" y="279400"/>
                </a:lnTo>
                <a:lnTo>
                  <a:pt x="47598" y="266700"/>
                </a:lnTo>
                <a:close/>
              </a:path>
              <a:path w="2324734" h="2501900">
                <a:moveTo>
                  <a:pt x="2281999" y="254000"/>
                </a:moveTo>
                <a:lnTo>
                  <a:pt x="2129622" y="254000"/>
                </a:lnTo>
                <a:lnTo>
                  <a:pt x="2140686" y="266700"/>
                </a:lnTo>
                <a:lnTo>
                  <a:pt x="2144314" y="279400"/>
                </a:lnTo>
                <a:lnTo>
                  <a:pt x="2142932" y="304800"/>
                </a:lnTo>
                <a:lnTo>
                  <a:pt x="2132685" y="330200"/>
                </a:lnTo>
                <a:lnTo>
                  <a:pt x="2114278" y="342900"/>
                </a:lnTo>
                <a:lnTo>
                  <a:pt x="2109181" y="346569"/>
                </a:lnTo>
                <a:lnTo>
                  <a:pt x="2104756" y="355600"/>
                </a:lnTo>
                <a:lnTo>
                  <a:pt x="2166434" y="355600"/>
                </a:lnTo>
                <a:lnTo>
                  <a:pt x="2163843" y="342900"/>
                </a:lnTo>
                <a:lnTo>
                  <a:pt x="2167355" y="330200"/>
                </a:lnTo>
                <a:lnTo>
                  <a:pt x="2174846" y="317500"/>
                </a:lnTo>
                <a:lnTo>
                  <a:pt x="2276442" y="317500"/>
                </a:lnTo>
                <a:lnTo>
                  <a:pt x="2273374" y="304800"/>
                </a:lnTo>
                <a:lnTo>
                  <a:pt x="2276692" y="292100"/>
                </a:lnTo>
                <a:lnTo>
                  <a:pt x="2284153" y="292100"/>
                </a:lnTo>
                <a:lnTo>
                  <a:pt x="2291305" y="279400"/>
                </a:lnTo>
                <a:lnTo>
                  <a:pt x="2293694" y="266700"/>
                </a:lnTo>
                <a:lnTo>
                  <a:pt x="2278052" y="266700"/>
                </a:lnTo>
                <a:lnTo>
                  <a:pt x="2281999" y="254000"/>
                </a:lnTo>
                <a:close/>
              </a:path>
              <a:path w="2324734" h="2501900">
                <a:moveTo>
                  <a:pt x="2110979" y="342900"/>
                </a:moveTo>
                <a:lnTo>
                  <a:pt x="2103283" y="342900"/>
                </a:lnTo>
                <a:lnTo>
                  <a:pt x="2104130" y="350205"/>
                </a:lnTo>
                <a:lnTo>
                  <a:pt x="2109181" y="346569"/>
                </a:lnTo>
                <a:lnTo>
                  <a:pt x="2110979" y="342900"/>
                </a:lnTo>
                <a:close/>
              </a:path>
              <a:path w="2324734" h="2501900">
                <a:moveTo>
                  <a:pt x="2197174" y="317500"/>
                </a:moveTo>
                <a:lnTo>
                  <a:pt x="2179724" y="317500"/>
                </a:lnTo>
                <a:lnTo>
                  <a:pt x="2182146" y="330200"/>
                </a:lnTo>
                <a:lnTo>
                  <a:pt x="2182264" y="342900"/>
                </a:lnTo>
                <a:lnTo>
                  <a:pt x="2183255" y="330200"/>
                </a:lnTo>
                <a:lnTo>
                  <a:pt x="2190951" y="330200"/>
                </a:lnTo>
                <a:lnTo>
                  <a:pt x="2197174" y="317500"/>
                </a:lnTo>
                <a:close/>
              </a:path>
              <a:path w="2324734" h="2501900">
                <a:moveTo>
                  <a:pt x="189355" y="279400"/>
                </a:moveTo>
                <a:lnTo>
                  <a:pt x="187983" y="292100"/>
                </a:lnTo>
                <a:lnTo>
                  <a:pt x="186401" y="304800"/>
                </a:lnTo>
                <a:lnTo>
                  <a:pt x="185435" y="304800"/>
                </a:lnTo>
                <a:lnTo>
                  <a:pt x="185913" y="317500"/>
                </a:lnTo>
                <a:lnTo>
                  <a:pt x="196238" y="317500"/>
                </a:lnTo>
                <a:lnTo>
                  <a:pt x="200823" y="330200"/>
                </a:lnTo>
                <a:lnTo>
                  <a:pt x="208913" y="317500"/>
                </a:lnTo>
                <a:lnTo>
                  <a:pt x="210753" y="304800"/>
                </a:lnTo>
                <a:lnTo>
                  <a:pt x="204761" y="292100"/>
                </a:lnTo>
                <a:lnTo>
                  <a:pt x="189355" y="279400"/>
                </a:lnTo>
                <a:close/>
              </a:path>
              <a:path w="2324734" h="2501900">
                <a:moveTo>
                  <a:pt x="234910" y="317500"/>
                </a:moveTo>
                <a:lnTo>
                  <a:pt x="220791" y="317500"/>
                </a:lnTo>
                <a:lnTo>
                  <a:pt x="224382" y="330200"/>
                </a:lnTo>
                <a:lnTo>
                  <a:pt x="236878" y="330200"/>
                </a:lnTo>
                <a:lnTo>
                  <a:pt x="234910" y="317500"/>
                </a:lnTo>
                <a:close/>
              </a:path>
              <a:path w="2324734" h="2501900">
                <a:moveTo>
                  <a:pt x="2128023" y="304800"/>
                </a:moveTo>
                <a:lnTo>
                  <a:pt x="2123768" y="304800"/>
                </a:lnTo>
                <a:lnTo>
                  <a:pt x="2125076" y="317500"/>
                </a:lnTo>
                <a:lnTo>
                  <a:pt x="2128023" y="304800"/>
                </a:lnTo>
                <a:close/>
              </a:path>
              <a:path w="2324734" h="2501900">
                <a:moveTo>
                  <a:pt x="2087359" y="279400"/>
                </a:moveTo>
                <a:lnTo>
                  <a:pt x="2082060" y="279400"/>
                </a:lnTo>
                <a:lnTo>
                  <a:pt x="2074424" y="292100"/>
                </a:lnTo>
                <a:lnTo>
                  <a:pt x="2069526" y="292100"/>
                </a:lnTo>
                <a:lnTo>
                  <a:pt x="2068866" y="304800"/>
                </a:lnTo>
                <a:lnTo>
                  <a:pt x="2078366" y="304800"/>
                </a:lnTo>
                <a:lnTo>
                  <a:pt x="2085249" y="292100"/>
                </a:lnTo>
                <a:lnTo>
                  <a:pt x="2087359" y="279400"/>
                </a:lnTo>
                <a:close/>
              </a:path>
              <a:path w="2324734" h="2501900">
                <a:moveTo>
                  <a:pt x="2129991" y="279400"/>
                </a:moveTo>
                <a:lnTo>
                  <a:pt x="2121635" y="279400"/>
                </a:lnTo>
                <a:lnTo>
                  <a:pt x="2124251" y="292100"/>
                </a:lnTo>
                <a:lnTo>
                  <a:pt x="2127721" y="304800"/>
                </a:lnTo>
                <a:lnTo>
                  <a:pt x="2132572" y="292100"/>
                </a:lnTo>
                <a:lnTo>
                  <a:pt x="2135236" y="292100"/>
                </a:lnTo>
                <a:lnTo>
                  <a:pt x="2129991" y="279400"/>
                </a:lnTo>
                <a:close/>
              </a:path>
              <a:path w="2324734" h="2501900">
                <a:moveTo>
                  <a:pt x="220648" y="279400"/>
                </a:moveTo>
                <a:lnTo>
                  <a:pt x="219175" y="279400"/>
                </a:lnTo>
                <a:lnTo>
                  <a:pt x="215568" y="292100"/>
                </a:lnTo>
                <a:lnTo>
                  <a:pt x="221143" y="292100"/>
                </a:lnTo>
                <a:lnTo>
                  <a:pt x="220648" y="279400"/>
                </a:lnTo>
                <a:close/>
              </a:path>
              <a:path w="2324734" h="2501900">
                <a:moveTo>
                  <a:pt x="231743" y="241300"/>
                </a:moveTo>
                <a:lnTo>
                  <a:pt x="225525" y="241300"/>
                </a:lnTo>
                <a:lnTo>
                  <a:pt x="219589" y="254000"/>
                </a:lnTo>
                <a:lnTo>
                  <a:pt x="57592" y="254000"/>
                </a:lnTo>
                <a:lnTo>
                  <a:pt x="52843" y="266700"/>
                </a:lnTo>
                <a:lnTo>
                  <a:pt x="47598" y="279400"/>
                </a:lnTo>
                <a:lnTo>
                  <a:pt x="183940" y="279400"/>
                </a:lnTo>
                <a:lnTo>
                  <a:pt x="195867" y="266700"/>
                </a:lnTo>
                <a:lnTo>
                  <a:pt x="237156" y="266700"/>
                </a:lnTo>
                <a:lnTo>
                  <a:pt x="233697" y="254000"/>
                </a:lnTo>
                <a:lnTo>
                  <a:pt x="231743" y="241300"/>
                </a:lnTo>
                <a:close/>
              </a:path>
              <a:path w="2324734" h="2501900">
                <a:moveTo>
                  <a:pt x="237156" y="266700"/>
                </a:moveTo>
                <a:lnTo>
                  <a:pt x="225936" y="266700"/>
                </a:lnTo>
                <a:lnTo>
                  <a:pt x="235739" y="279400"/>
                </a:lnTo>
                <a:lnTo>
                  <a:pt x="240472" y="279400"/>
                </a:lnTo>
                <a:lnTo>
                  <a:pt x="237156" y="266700"/>
                </a:lnTo>
                <a:close/>
              </a:path>
              <a:path w="2324734" h="2501900">
                <a:moveTo>
                  <a:pt x="47763" y="254000"/>
                </a:moveTo>
                <a:lnTo>
                  <a:pt x="31474" y="254000"/>
                </a:lnTo>
                <a:lnTo>
                  <a:pt x="27079" y="266700"/>
                </a:lnTo>
                <a:lnTo>
                  <a:pt x="47267" y="266700"/>
                </a:lnTo>
                <a:lnTo>
                  <a:pt x="47763" y="254000"/>
                </a:lnTo>
                <a:close/>
              </a:path>
              <a:path w="2324734" h="2501900">
                <a:moveTo>
                  <a:pt x="2112174" y="228600"/>
                </a:moveTo>
                <a:lnTo>
                  <a:pt x="2100337" y="228600"/>
                </a:lnTo>
                <a:lnTo>
                  <a:pt x="2091730" y="254000"/>
                </a:lnTo>
                <a:lnTo>
                  <a:pt x="2093818" y="266700"/>
                </a:lnTo>
                <a:lnTo>
                  <a:pt x="2108693" y="266700"/>
                </a:lnTo>
                <a:lnTo>
                  <a:pt x="2129622" y="254000"/>
                </a:lnTo>
                <a:lnTo>
                  <a:pt x="2281999" y="254000"/>
                </a:lnTo>
                <a:lnTo>
                  <a:pt x="2287860" y="241300"/>
                </a:lnTo>
                <a:lnTo>
                  <a:pt x="2107055" y="241300"/>
                </a:lnTo>
                <a:lnTo>
                  <a:pt x="2112174" y="228600"/>
                </a:lnTo>
                <a:close/>
              </a:path>
              <a:path w="2324734" h="2501900">
                <a:moveTo>
                  <a:pt x="185913" y="241300"/>
                </a:moveTo>
                <a:lnTo>
                  <a:pt x="31049" y="241300"/>
                </a:lnTo>
                <a:lnTo>
                  <a:pt x="33348" y="254000"/>
                </a:lnTo>
                <a:lnTo>
                  <a:pt x="178700" y="254000"/>
                </a:lnTo>
                <a:lnTo>
                  <a:pt x="185913" y="241300"/>
                </a:lnTo>
                <a:close/>
              </a:path>
              <a:path w="2324734" h="2501900">
                <a:moveTo>
                  <a:pt x="204025" y="241548"/>
                </a:moveTo>
                <a:lnTo>
                  <a:pt x="197727" y="254000"/>
                </a:lnTo>
                <a:lnTo>
                  <a:pt x="210378" y="254000"/>
                </a:lnTo>
                <a:lnTo>
                  <a:pt x="204025" y="241548"/>
                </a:lnTo>
                <a:close/>
              </a:path>
              <a:path w="2324734" h="2501900">
                <a:moveTo>
                  <a:pt x="227944" y="203200"/>
                </a:moveTo>
                <a:lnTo>
                  <a:pt x="214981" y="203200"/>
                </a:lnTo>
                <a:lnTo>
                  <a:pt x="222616" y="215900"/>
                </a:lnTo>
                <a:lnTo>
                  <a:pt x="204652" y="215900"/>
                </a:lnTo>
                <a:lnTo>
                  <a:pt x="207967" y="228600"/>
                </a:lnTo>
                <a:lnTo>
                  <a:pt x="205738" y="228600"/>
                </a:lnTo>
                <a:lnTo>
                  <a:pt x="204151" y="241300"/>
                </a:lnTo>
                <a:lnTo>
                  <a:pt x="204025" y="241548"/>
                </a:lnTo>
                <a:lnTo>
                  <a:pt x="210378" y="254000"/>
                </a:lnTo>
                <a:lnTo>
                  <a:pt x="219589" y="254000"/>
                </a:lnTo>
                <a:lnTo>
                  <a:pt x="225525" y="241300"/>
                </a:lnTo>
                <a:lnTo>
                  <a:pt x="231743" y="241300"/>
                </a:lnTo>
                <a:lnTo>
                  <a:pt x="232941" y="228600"/>
                </a:lnTo>
                <a:lnTo>
                  <a:pt x="233376" y="215900"/>
                </a:lnTo>
                <a:lnTo>
                  <a:pt x="227944" y="203200"/>
                </a:lnTo>
                <a:close/>
              </a:path>
              <a:path w="2324734" h="2501900">
                <a:moveTo>
                  <a:pt x="341101" y="177800"/>
                </a:moveTo>
                <a:lnTo>
                  <a:pt x="264768" y="177800"/>
                </a:lnTo>
                <a:lnTo>
                  <a:pt x="264533" y="190500"/>
                </a:lnTo>
                <a:lnTo>
                  <a:pt x="256843" y="203200"/>
                </a:lnTo>
                <a:lnTo>
                  <a:pt x="227944" y="203200"/>
                </a:lnTo>
                <a:lnTo>
                  <a:pt x="233376" y="215900"/>
                </a:lnTo>
                <a:lnTo>
                  <a:pt x="232941" y="228600"/>
                </a:lnTo>
                <a:lnTo>
                  <a:pt x="231743" y="241300"/>
                </a:lnTo>
                <a:lnTo>
                  <a:pt x="279111" y="241300"/>
                </a:lnTo>
                <a:lnTo>
                  <a:pt x="286432" y="254000"/>
                </a:lnTo>
                <a:lnTo>
                  <a:pt x="295616" y="254000"/>
                </a:lnTo>
                <a:lnTo>
                  <a:pt x="296729" y="241300"/>
                </a:lnTo>
                <a:lnTo>
                  <a:pt x="295543" y="228600"/>
                </a:lnTo>
                <a:lnTo>
                  <a:pt x="294580" y="203200"/>
                </a:lnTo>
                <a:lnTo>
                  <a:pt x="296365" y="190500"/>
                </a:lnTo>
                <a:lnTo>
                  <a:pt x="315411" y="190500"/>
                </a:lnTo>
                <a:lnTo>
                  <a:pt x="341101" y="177800"/>
                </a:lnTo>
                <a:close/>
              </a:path>
              <a:path w="2324734" h="2501900">
                <a:moveTo>
                  <a:pt x="431785" y="190500"/>
                </a:moveTo>
                <a:lnTo>
                  <a:pt x="389468" y="190500"/>
                </a:lnTo>
                <a:lnTo>
                  <a:pt x="386692" y="203200"/>
                </a:lnTo>
                <a:lnTo>
                  <a:pt x="377942" y="215900"/>
                </a:lnTo>
                <a:lnTo>
                  <a:pt x="360030" y="228600"/>
                </a:lnTo>
                <a:lnTo>
                  <a:pt x="358980" y="241300"/>
                </a:lnTo>
                <a:lnTo>
                  <a:pt x="364113" y="254000"/>
                </a:lnTo>
                <a:lnTo>
                  <a:pt x="387665" y="254000"/>
                </a:lnTo>
                <a:lnTo>
                  <a:pt x="404995" y="241300"/>
                </a:lnTo>
                <a:lnTo>
                  <a:pt x="475311" y="241300"/>
                </a:lnTo>
                <a:lnTo>
                  <a:pt x="477165" y="228600"/>
                </a:lnTo>
                <a:lnTo>
                  <a:pt x="433817" y="228600"/>
                </a:lnTo>
                <a:lnTo>
                  <a:pt x="423447" y="215900"/>
                </a:lnTo>
                <a:lnTo>
                  <a:pt x="425334" y="203200"/>
                </a:lnTo>
                <a:lnTo>
                  <a:pt x="431785" y="190500"/>
                </a:lnTo>
                <a:close/>
              </a:path>
              <a:path w="2324734" h="2501900">
                <a:moveTo>
                  <a:pt x="530245" y="241300"/>
                </a:moveTo>
                <a:lnTo>
                  <a:pt x="512722" y="241300"/>
                </a:lnTo>
                <a:lnTo>
                  <a:pt x="519745" y="254000"/>
                </a:lnTo>
                <a:lnTo>
                  <a:pt x="530245" y="241300"/>
                </a:lnTo>
                <a:close/>
              </a:path>
              <a:path w="2324734" h="2501900">
                <a:moveTo>
                  <a:pt x="1183824" y="241300"/>
                </a:moveTo>
                <a:lnTo>
                  <a:pt x="1168576" y="241300"/>
                </a:lnTo>
                <a:lnTo>
                  <a:pt x="1174786" y="254000"/>
                </a:lnTo>
                <a:lnTo>
                  <a:pt x="1177174" y="254000"/>
                </a:lnTo>
                <a:lnTo>
                  <a:pt x="1183824" y="241300"/>
                </a:lnTo>
                <a:close/>
              </a:path>
              <a:path w="2324734" h="2501900">
                <a:moveTo>
                  <a:pt x="1433917" y="241300"/>
                </a:moveTo>
                <a:lnTo>
                  <a:pt x="1424227" y="241300"/>
                </a:lnTo>
                <a:lnTo>
                  <a:pt x="1424024" y="254000"/>
                </a:lnTo>
                <a:lnTo>
                  <a:pt x="1433917" y="241300"/>
                </a:lnTo>
                <a:close/>
              </a:path>
              <a:path w="2324734" h="2501900">
                <a:moveTo>
                  <a:pt x="1465756" y="241300"/>
                </a:moveTo>
                <a:lnTo>
                  <a:pt x="1458936" y="241300"/>
                </a:lnTo>
                <a:lnTo>
                  <a:pt x="1459939" y="254000"/>
                </a:lnTo>
                <a:lnTo>
                  <a:pt x="1469578" y="254000"/>
                </a:lnTo>
                <a:lnTo>
                  <a:pt x="1465756" y="241300"/>
                </a:lnTo>
                <a:close/>
              </a:path>
              <a:path w="2324734" h="2501900">
                <a:moveTo>
                  <a:pt x="1781592" y="241300"/>
                </a:moveTo>
                <a:lnTo>
                  <a:pt x="1772270" y="254000"/>
                </a:lnTo>
                <a:lnTo>
                  <a:pt x="1789047" y="254000"/>
                </a:lnTo>
                <a:lnTo>
                  <a:pt x="1781592" y="241300"/>
                </a:lnTo>
                <a:close/>
              </a:path>
              <a:path w="2324734" h="2501900">
                <a:moveTo>
                  <a:pt x="1942196" y="241300"/>
                </a:moveTo>
                <a:lnTo>
                  <a:pt x="1936659" y="241300"/>
                </a:lnTo>
                <a:lnTo>
                  <a:pt x="1935846" y="254000"/>
                </a:lnTo>
                <a:lnTo>
                  <a:pt x="1945600" y="254000"/>
                </a:lnTo>
                <a:lnTo>
                  <a:pt x="1942196" y="241300"/>
                </a:lnTo>
                <a:close/>
              </a:path>
              <a:path w="2324734" h="2501900">
                <a:moveTo>
                  <a:pt x="205738" y="228600"/>
                </a:moveTo>
                <a:lnTo>
                  <a:pt x="189672" y="228600"/>
                </a:lnTo>
                <a:lnTo>
                  <a:pt x="188695" y="241300"/>
                </a:lnTo>
                <a:lnTo>
                  <a:pt x="203899" y="241300"/>
                </a:lnTo>
                <a:lnTo>
                  <a:pt x="204025" y="241548"/>
                </a:lnTo>
                <a:lnTo>
                  <a:pt x="204151" y="241300"/>
                </a:lnTo>
                <a:lnTo>
                  <a:pt x="205738" y="228600"/>
                </a:lnTo>
                <a:close/>
              </a:path>
              <a:path w="2324734" h="2501900">
                <a:moveTo>
                  <a:pt x="161655" y="215900"/>
                </a:moveTo>
                <a:lnTo>
                  <a:pt x="155938" y="215900"/>
                </a:lnTo>
                <a:lnTo>
                  <a:pt x="153503" y="228600"/>
                </a:lnTo>
                <a:lnTo>
                  <a:pt x="26859" y="228600"/>
                </a:lnTo>
                <a:lnTo>
                  <a:pt x="23836" y="241300"/>
                </a:lnTo>
                <a:lnTo>
                  <a:pt x="161741" y="241300"/>
                </a:lnTo>
                <a:lnTo>
                  <a:pt x="159565" y="228600"/>
                </a:lnTo>
                <a:lnTo>
                  <a:pt x="161655" y="215900"/>
                </a:lnTo>
                <a:close/>
              </a:path>
              <a:path w="2324734" h="2501900">
                <a:moveTo>
                  <a:pt x="204652" y="215900"/>
                </a:moveTo>
                <a:lnTo>
                  <a:pt x="161655" y="215900"/>
                </a:lnTo>
                <a:lnTo>
                  <a:pt x="159565" y="228600"/>
                </a:lnTo>
                <a:lnTo>
                  <a:pt x="161741" y="241300"/>
                </a:lnTo>
                <a:lnTo>
                  <a:pt x="188695" y="241300"/>
                </a:lnTo>
                <a:lnTo>
                  <a:pt x="189672" y="228600"/>
                </a:lnTo>
                <a:lnTo>
                  <a:pt x="197546" y="228600"/>
                </a:lnTo>
                <a:lnTo>
                  <a:pt x="204652" y="215900"/>
                </a:lnTo>
                <a:close/>
              </a:path>
              <a:path w="2324734" h="2501900">
                <a:moveTo>
                  <a:pt x="539977" y="228600"/>
                </a:moveTo>
                <a:lnTo>
                  <a:pt x="523459" y="228600"/>
                </a:lnTo>
                <a:lnTo>
                  <a:pt x="515404" y="241300"/>
                </a:lnTo>
                <a:lnTo>
                  <a:pt x="538797" y="241300"/>
                </a:lnTo>
                <a:lnTo>
                  <a:pt x="539977" y="228600"/>
                </a:lnTo>
                <a:close/>
              </a:path>
              <a:path w="2324734" h="2501900">
                <a:moveTo>
                  <a:pt x="711808" y="190500"/>
                </a:moveTo>
                <a:lnTo>
                  <a:pt x="693304" y="190500"/>
                </a:lnTo>
                <a:lnTo>
                  <a:pt x="690499" y="192410"/>
                </a:lnTo>
                <a:lnTo>
                  <a:pt x="684984" y="215900"/>
                </a:lnTo>
                <a:lnTo>
                  <a:pt x="679379" y="228600"/>
                </a:lnTo>
                <a:lnTo>
                  <a:pt x="678102" y="241300"/>
                </a:lnTo>
                <a:lnTo>
                  <a:pt x="686826" y="241300"/>
                </a:lnTo>
                <a:lnTo>
                  <a:pt x="697412" y="228600"/>
                </a:lnTo>
                <a:lnTo>
                  <a:pt x="706770" y="203200"/>
                </a:lnTo>
                <a:lnTo>
                  <a:pt x="711808" y="190500"/>
                </a:lnTo>
                <a:close/>
              </a:path>
              <a:path w="2324734" h="2501900">
                <a:moveTo>
                  <a:pt x="842061" y="228600"/>
                </a:moveTo>
                <a:lnTo>
                  <a:pt x="821528" y="228600"/>
                </a:lnTo>
                <a:lnTo>
                  <a:pt x="816134" y="241300"/>
                </a:lnTo>
                <a:lnTo>
                  <a:pt x="839301" y="241300"/>
                </a:lnTo>
                <a:lnTo>
                  <a:pt x="842061" y="228600"/>
                </a:lnTo>
                <a:close/>
              </a:path>
              <a:path w="2324734" h="2501900">
                <a:moveTo>
                  <a:pt x="904336" y="228600"/>
                </a:moveTo>
                <a:lnTo>
                  <a:pt x="878675" y="228600"/>
                </a:lnTo>
                <a:lnTo>
                  <a:pt x="882956" y="241300"/>
                </a:lnTo>
                <a:lnTo>
                  <a:pt x="897228" y="241300"/>
                </a:lnTo>
                <a:lnTo>
                  <a:pt x="904336" y="228600"/>
                </a:lnTo>
                <a:close/>
              </a:path>
              <a:path w="2324734" h="2501900">
                <a:moveTo>
                  <a:pt x="963636" y="228600"/>
                </a:moveTo>
                <a:lnTo>
                  <a:pt x="951912" y="228600"/>
                </a:lnTo>
                <a:lnTo>
                  <a:pt x="952201" y="241300"/>
                </a:lnTo>
                <a:lnTo>
                  <a:pt x="969186" y="241300"/>
                </a:lnTo>
                <a:lnTo>
                  <a:pt x="963636" y="228600"/>
                </a:lnTo>
                <a:close/>
              </a:path>
              <a:path w="2324734" h="2501900">
                <a:moveTo>
                  <a:pt x="1096832" y="215900"/>
                </a:moveTo>
                <a:lnTo>
                  <a:pt x="1091739" y="228600"/>
                </a:lnTo>
                <a:lnTo>
                  <a:pt x="1079917" y="228600"/>
                </a:lnTo>
                <a:lnTo>
                  <a:pt x="1077901" y="241300"/>
                </a:lnTo>
                <a:lnTo>
                  <a:pt x="1089463" y="241300"/>
                </a:lnTo>
                <a:lnTo>
                  <a:pt x="1095170" y="228600"/>
                </a:lnTo>
                <a:lnTo>
                  <a:pt x="1096832" y="215900"/>
                </a:lnTo>
                <a:close/>
              </a:path>
              <a:path w="2324734" h="2501900">
                <a:moveTo>
                  <a:pt x="1188791" y="228600"/>
                </a:moveTo>
                <a:lnTo>
                  <a:pt x="1160587" y="228600"/>
                </a:lnTo>
                <a:lnTo>
                  <a:pt x="1143925" y="241300"/>
                </a:lnTo>
                <a:lnTo>
                  <a:pt x="1166788" y="241300"/>
                </a:lnTo>
                <a:lnTo>
                  <a:pt x="1188791" y="228600"/>
                </a:lnTo>
                <a:close/>
              </a:path>
              <a:path w="2324734" h="2501900">
                <a:moveTo>
                  <a:pt x="1222221" y="228600"/>
                </a:moveTo>
                <a:lnTo>
                  <a:pt x="1205469" y="228600"/>
                </a:lnTo>
                <a:lnTo>
                  <a:pt x="1204809" y="241300"/>
                </a:lnTo>
                <a:lnTo>
                  <a:pt x="1223173" y="241300"/>
                </a:lnTo>
                <a:lnTo>
                  <a:pt x="1222221" y="228600"/>
                </a:lnTo>
                <a:close/>
              </a:path>
              <a:path w="2324734" h="2501900">
                <a:moveTo>
                  <a:pt x="1421598" y="228600"/>
                </a:moveTo>
                <a:lnTo>
                  <a:pt x="1376038" y="228600"/>
                </a:lnTo>
                <a:lnTo>
                  <a:pt x="1380488" y="241300"/>
                </a:lnTo>
                <a:lnTo>
                  <a:pt x="1410211" y="241300"/>
                </a:lnTo>
                <a:lnTo>
                  <a:pt x="1421598" y="228600"/>
                </a:lnTo>
                <a:close/>
              </a:path>
              <a:path w="2324734" h="2501900">
                <a:moveTo>
                  <a:pt x="1462778" y="228600"/>
                </a:moveTo>
                <a:lnTo>
                  <a:pt x="1448381" y="228600"/>
                </a:lnTo>
                <a:lnTo>
                  <a:pt x="1441118" y="241300"/>
                </a:lnTo>
                <a:lnTo>
                  <a:pt x="1450928" y="241300"/>
                </a:lnTo>
                <a:lnTo>
                  <a:pt x="1462778" y="228600"/>
                </a:lnTo>
                <a:close/>
              </a:path>
              <a:path w="2324734" h="2501900">
                <a:moveTo>
                  <a:pt x="1558608" y="215900"/>
                </a:moveTo>
                <a:lnTo>
                  <a:pt x="1550114" y="228600"/>
                </a:lnTo>
                <a:lnTo>
                  <a:pt x="1544494" y="241300"/>
                </a:lnTo>
                <a:lnTo>
                  <a:pt x="1568940" y="241300"/>
                </a:lnTo>
                <a:lnTo>
                  <a:pt x="1573468" y="228600"/>
                </a:lnTo>
                <a:lnTo>
                  <a:pt x="1567381" y="228600"/>
                </a:lnTo>
                <a:lnTo>
                  <a:pt x="1558608" y="215900"/>
                </a:lnTo>
                <a:close/>
              </a:path>
              <a:path w="2324734" h="2501900">
                <a:moveTo>
                  <a:pt x="1639581" y="228600"/>
                </a:moveTo>
                <a:lnTo>
                  <a:pt x="1625001" y="228600"/>
                </a:lnTo>
                <a:lnTo>
                  <a:pt x="1621343" y="241300"/>
                </a:lnTo>
                <a:lnTo>
                  <a:pt x="1631567" y="241300"/>
                </a:lnTo>
                <a:lnTo>
                  <a:pt x="1639581" y="228600"/>
                </a:lnTo>
                <a:close/>
              </a:path>
              <a:path w="2324734" h="2501900">
                <a:moveTo>
                  <a:pt x="1715740" y="228600"/>
                </a:moveTo>
                <a:lnTo>
                  <a:pt x="1661425" y="228600"/>
                </a:lnTo>
                <a:lnTo>
                  <a:pt x="1660129" y="241300"/>
                </a:lnTo>
                <a:lnTo>
                  <a:pt x="1690282" y="241300"/>
                </a:lnTo>
                <a:lnTo>
                  <a:pt x="1715740" y="228600"/>
                </a:lnTo>
                <a:close/>
              </a:path>
              <a:path w="2324734" h="2501900">
                <a:moveTo>
                  <a:pt x="1833865" y="228600"/>
                </a:moveTo>
                <a:lnTo>
                  <a:pt x="1791662" y="228600"/>
                </a:lnTo>
                <a:lnTo>
                  <a:pt x="1812894" y="241300"/>
                </a:lnTo>
                <a:lnTo>
                  <a:pt x="1824582" y="241300"/>
                </a:lnTo>
                <a:lnTo>
                  <a:pt x="1833865" y="228600"/>
                </a:lnTo>
                <a:close/>
              </a:path>
              <a:path w="2324734" h="2501900">
                <a:moveTo>
                  <a:pt x="1964970" y="228600"/>
                </a:moveTo>
                <a:lnTo>
                  <a:pt x="1947860" y="228600"/>
                </a:lnTo>
                <a:lnTo>
                  <a:pt x="1946059" y="241300"/>
                </a:lnTo>
                <a:lnTo>
                  <a:pt x="1953598" y="241300"/>
                </a:lnTo>
                <a:lnTo>
                  <a:pt x="1964970" y="228600"/>
                </a:lnTo>
                <a:close/>
              </a:path>
              <a:path w="2324734" h="2501900">
                <a:moveTo>
                  <a:pt x="2090477" y="203200"/>
                </a:moveTo>
                <a:lnTo>
                  <a:pt x="2035380" y="203200"/>
                </a:lnTo>
                <a:lnTo>
                  <a:pt x="2036684" y="215900"/>
                </a:lnTo>
                <a:lnTo>
                  <a:pt x="2029567" y="228600"/>
                </a:lnTo>
                <a:lnTo>
                  <a:pt x="2021797" y="241300"/>
                </a:lnTo>
                <a:lnTo>
                  <a:pt x="2052313" y="241300"/>
                </a:lnTo>
                <a:lnTo>
                  <a:pt x="2062762" y="228600"/>
                </a:lnTo>
                <a:lnTo>
                  <a:pt x="2059552" y="215900"/>
                </a:lnTo>
                <a:lnTo>
                  <a:pt x="2077012" y="215900"/>
                </a:lnTo>
                <a:lnTo>
                  <a:pt x="2090477" y="203200"/>
                </a:lnTo>
                <a:close/>
              </a:path>
              <a:path w="2324734" h="2501900">
                <a:moveTo>
                  <a:pt x="2083916" y="228600"/>
                </a:moveTo>
                <a:lnTo>
                  <a:pt x="2070366" y="228600"/>
                </a:lnTo>
                <a:lnTo>
                  <a:pt x="2064243" y="241300"/>
                </a:lnTo>
                <a:lnTo>
                  <a:pt x="2075102" y="241300"/>
                </a:lnTo>
                <a:lnTo>
                  <a:pt x="2083916" y="228600"/>
                </a:lnTo>
                <a:close/>
              </a:path>
              <a:path w="2324734" h="2501900">
                <a:moveTo>
                  <a:pt x="2277369" y="177800"/>
                </a:moveTo>
                <a:lnTo>
                  <a:pt x="2138335" y="177800"/>
                </a:lnTo>
                <a:lnTo>
                  <a:pt x="2143600" y="190500"/>
                </a:lnTo>
                <a:lnTo>
                  <a:pt x="2146234" y="190500"/>
                </a:lnTo>
                <a:lnTo>
                  <a:pt x="2144268" y="203200"/>
                </a:lnTo>
                <a:lnTo>
                  <a:pt x="2135732" y="228600"/>
                </a:lnTo>
                <a:lnTo>
                  <a:pt x="2127352" y="241300"/>
                </a:lnTo>
                <a:lnTo>
                  <a:pt x="2287860" y="241300"/>
                </a:lnTo>
                <a:lnTo>
                  <a:pt x="2293721" y="228600"/>
                </a:lnTo>
                <a:lnTo>
                  <a:pt x="2301403" y="215900"/>
                </a:lnTo>
                <a:lnTo>
                  <a:pt x="2287212" y="215900"/>
                </a:lnTo>
                <a:lnTo>
                  <a:pt x="2291262" y="203200"/>
                </a:lnTo>
                <a:lnTo>
                  <a:pt x="2275183" y="203200"/>
                </a:lnTo>
                <a:lnTo>
                  <a:pt x="2275343" y="190500"/>
                </a:lnTo>
                <a:lnTo>
                  <a:pt x="2277369" y="177800"/>
                </a:lnTo>
                <a:close/>
              </a:path>
              <a:path w="2324734" h="2501900">
                <a:moveTo>
                  <a:pt x="30355" y="203200"/>
                </a:moveTo>
                <a:lnTo>
                  <a:pt x="26795" y="203200"/>
                </a:lnTo>
                <a:lnTo>
                  <a:pt x="27000" y="215900"/>
                </a:lnTo>
                <a:lnTo>
                  <a:pt x="27468" y="228600"/>
                </a:lnTo>
                <a:lnTo>
                  <a:pt x="46950" y="228600"/>
                </a:lnTo>
                <a:lnTo>
                  <a:pt x="42482" y="215900"/>
                </a:lnTo>
                <a:lnTo>
                  <a:pt x="36295" y="215900"/>
                </a:lnTo>
                <a:lnTo>
                  <a:pt x="30355" y="203200"/>
                </a:lnTo>
                <a:close/>
              </a:path>
              <a:path w="2324734" h="2501900">
                <a:moveTo>
                  <a:pt x="149544" y="203200"/>
                </a:moveTo>
                <a:lnTo>
                  <a:pt x="48175" y="203200"/>
                </a:lnTo>
                <a:lnTo>
                  <a:pt x="51096" y="215900"/>
                </a:lnTo>
                <a:lnTo>
                  <a:pt x="46950" y="228600"/>
                </a:lnTo>
                <a:lnTo>
                  <a:pt x="148867" y="228600"/>
                </a:lnTo>
                <a:lnTo>
                  <a:pt x="145897" y="215900"/>
                </a:lnTo>
                <a:lnTo>
                  <a:pt x="147091" y="215900"/>
                </a:lnTo>
                <a:lnTo>
                  <a:pt x="149544" y="203200"/>
                </a:lnTo>
                <a:close/>
              </a:path>
              <a:path w="2324734" h="2501900">
                <a:moveTo>
                  <a:pt x="204652" y="215900"/>
                </a:moveTo>
                <a:lnTo>
                  <a:pt x="197546" y="228600"/>
                </a:lnTo>
                <a:lnTo>
                  <a:pt x="207967" y="228600"/>
                </a:lnTo>
                <a:lnTo>
                  <a:pt x="204652" y="215900"/>
                </a:lnTo>
                <a:close/>
              </a:path>
              <a:path w="2324734" h="2501900">
                <a:moveTo>
                  <a:pt x="515326" y="203200"/>
                </a:moveTo>
                <a:lnTo>
                  <a:pt x="443750" y="203200"/>
                </a:lnTo>
                <a:lnTo>
                  <a:pt x="453159" y="215900"/>
                </a:lnTo>
                <a:lnTo>
                  <a:pt x="469250" y="215900"/>
                </a:lnTo>
                <a:lnTo>
                  <a:pt x="468920" y="228600"/>
                </a:lnTo>
                <a:lnTo>
                  <a:pt x="503032" y="228600"/>
                </a:lnTo>
                <a:lnTo>
                  <a:pt x="514549" y="215900"/>
                </a:lnTo>
                <a:lnTo>
                  <a:pt x="516216" y="214763"/>
                </a:lnTo>
                <a:lnTo>
                  <a:pt x="515326" y="203200"/>
                </a:lnTo>
                <a:close/>
              </a:path>
              <a:path w="2324734" h="2501900">
                <a:moveTo>
                  <a:pt x="599560" y="215900"/>
                </a:moveTo>
                <a:lnTo>
                  <a:pt x="592904" y="215900"/>
                </a:lnTo>
                <a:lnTo>
                  <a:pt x="588000" y="228600"/>
                </a:lnTo>
                <a:lnTo>
                  <a:pt x="604531" y="228600"/>
                </a:lnTo>
                <a:lnTo>
                  <a:pt x="599560" y="215900"/>
                </a:lnTo>
                <a:close/>
              </a:path>
              <a:path w="2324734" h="2501900">
                <a:moveTo>
                  <a:pt x="652867" y="215900"/>
                </a:moveTo>
                <a:lnTo>
                  <a:pt x="637043" y="215900"/>
                </a:lnTo>
                <a:lnTo>
                  <a:pt x="637492" y="228600"/>
                </a:lnTo>
                <a:lnTo>
                  <a:pt x="654708" y="228600"/>
                </a:lnTo>
                <a:lnTo>
                  <a:pt x="652867" y="215900"/>
                </a:lnTo>
                <a:close/>
              </a:path>
              <a:path w="2324734" h="2501900">
                <a:moveTo>
                  <a:pt x="749907" y="215900"/>
                </a:moveTo>
                <a:lnTo>
                  <a:pt x="737081" y="215900"/>
                </a:lnTo>
                <a:lnTo>
                  <a:pt x="726731" y="228600"/>
                </a:lnTo>
                <a:lnTo>
                  <a:pt x="755375" y="228600"/>
                </a:lnTo>
                <a:lnTo>
                  <a:pt x="749907" y="215900"/>
                </a:lnTo>
                <a:close/>
              </a:path>
              <a:path w="2324734" h="2501900">
                <a:moveTo>
                  <a:pt x="790958" y="223311"/>
                </a:moveTo>
                <a:lnTo>
                  <a:pt x="784096" y="228600"/>
                </a:lnTo>
                <a:lnTo>
                  <a:pt x="789176" y="228600"/>
                </a:lnTo>
                <a:lnTo>
                  <a:pt x="790958" y="223311"/>
                </a:lnTo>
                <a:close/>
              </a:path>
              <a:path w="2324734" h="2501900">
                <a:moveTo>
                  <a:pt x="913254" y="177800"/>
                </a:moveTo>
                <a:lnTo>
                  <a:pt x="889811" y="177800"/>
                </a:lnTo>
                <a:lnTo>
                  <a:pt x="884224" y="190500"/>
                </a:lnTo>
                <a:lnTo>
                  <a:pt x="875842" y="203200"/>
                </a:lnTo>
                <a:lnTo>
                  <a:pt x="870064" y="215900"/>
                </a:lnTo>
                <a:lnTo>
                  <a:pt x="872285" y="228600"/>
                </a:lnTo>
                <a:lnTo>
                  <a:pt x="908905" y="228600"/>
                </a:lnTo>
                <a:lnTo>
                  <a:pt x="914122" y="215900"/>
                </a:lnTo>
                <a:lnTo>
                  <a:pt x="899096" y="215900"/>
                </a:lnTo>
                <a:lnTo>
                  <a:pt x="893841" y="203200"/>
                </a:lnTo>
                <a:lnTo>
                  <a:pt x="895881" y="190500"/>
                </a:lnTo>
                <a:lnTo>
                  <a:pt x="902841" y="190500"/>
                </a:lnTo>
                <a:lnTo>
                  <a:pt x="913254" y="177800"/>
                </a:lnTo>
                <a:close/>
              </a:path>
              <a:path w="2324734" h="2501900">
                <a:moveTo>
                  <a:pt x="1059567" y="190500"/>
                </a:moveTo>
                <a:lnTo>
                  <a:pt x="1019493" y="190500"/>
                </a:lnTo>
                <a:lnTo>
                  <a:pt x="1013793" y="203200"/>
                </a:lnTo>
                <a:lnTo>
                  <a:pt x="1002319" y="215900"/>
                </a:lnTo>
                <a:lnTo>
                  <a:pt x="996199" y="228600"/>
                </a:lnTo>
                <a:lnTo>
                  <a:pt x="1008071" y="228600"/>
                </a:lnTo>
                <a:lnTo>
                  <a:pt x="1033391" y="203200"/>
                </a:lnTo>
                <a:lnTo>
                  <a:pt x="1059567" y="190500"/>
                </a:lnTo>
                <a:close/>
              </a:path>
              <a:path w="2324734" h="2501900">
                <a:moveTo>
                  <a:pt x="1252650" y="177800"/>
                </a:moveTo>
                <a:lnTo>
                  <a:pt x="1200939" y="177800"/>
                </a:lnTo>
                <a:lnTo>
                  <a:pt x="1192337" y="190500"/>
                </a:lnTo>
                <a:lnTo>
                  <a:pt x="1183449" y="203200"/>
                </a:lnTo>
                <a:lnTo>
                  <a:pt x="1158886" y="203200"/>
                </a:lnTo>
                <a:lnTo>
                  <a:pt x="1159190" y="215900"/>
                </a:lnTo>
                <a:lnTo>
                  <a:pt x="1145286" y="215900"/>
                </a:lnTo>
                <a:lnTo>
                  <a:pt x="1151907" y="228600"/>
                </a:lnTo>
                <a:lnTo>
                  <a:pt x="1204860" y="228600"/>
                </a:lnTo>
                <a:lnTo>
                  <a:pt x="1217241" y="215900"/>
                </a:lnTo>
                <a:lnTo>
                  <a:pt x="1224965" y="203200"/>
                </a:lnTo>
                <a:lnTo>
                  <a:pt x="1232940" y="190500"/>
                </a:lnTo>
                <a:lnTo>
                  <a:pt x="1258424" y="190500"/>
                </a:lnTo>
                <a:lnTo>
                  <a:pt x="1252650" y="177800"/>
                </a:lnTo>
                <a:close/>
              </a:path>
              <a:path w="2324734" h="2501900">
                <a:moveTo>
                  <a:pt x="1251237" y="215900"/>
                </a:moveTo>
                <a:lnTo>
                  <a:pt x="1236176" y="215900"/>
                </a:lnTo>
                <a:lnTo>
                  <a:pt x="1244431" y="228600"/>
                </a:lnTo>
                <a:lnTo>
                  <a:pt x="1247062" y="228600"/>
                </a:lnTo>
                <a:lnTo>
                  <a:pt x="1251237" y="215900"/>
                </a:lnTo>
                <a:close/>
              </a:path>
              <a:path w="2324734" h="2501900">
                <a:moveTo>
                  <a:pt x="1282749" y="215900"/>
                </a:moveTo>
                <a:lnTo>
                  <a:pt x="1270022" y="215900"/>
                </a:lnTo>
                <a:lnTo>
                  <a:pt x="1275226" y="228600"/>
                </a:lnTo>
                <a:lnTo>
                  <a:pt x="1282749" y="215900"/>
                </a:lnTo>
                <a:close/>
              </a:path>
              <a:path w="2324734" h="2501900">
                <a:moveTo>
                  <a:pt x="1375964" y="215900"/>
                </a:moveTo>
                <a:lnTo>
                  <a:pt x="1326462" y="215900"/>
                </a:lnTo>
                <a:lnTo>
                  <a:pt x="1336635" y="228600"/>
                </a:lnTo>
                <a:lnTo>
                  <a:pt x="1362027" y="228600"/>
                </a:lnTo>
                <a:lnTo>
                  <a:pt x="1375964" y="215900"/>
                </a:lnTo>
                <a:close/>
              </a:path>
              <a:path w="2324734" h="2501900">
                <a:moveTo>
                  <a:pt x="1479080" y="177800"/>
                </a:moveTo>
                <a:lnTo>
                  <a:pt x="1427926" y="177800"/>
                </a:lnTo>
                <a:lnTo>
                  <a:pt x="1429523" y="190500"/>
                </a:lnTo>
                <a:lnTo>
                  <a:pt x="1415287" y="203200"/>
                </a:lnTo>
                <a:lnTo>
                  <a:pt x="1393855" y="215900"/>
                </a:lnTo>
                <a:lnTo>
                  <a:pt x="1385306" y="215900"/>
                </a:lnTo>
                <a:lnTo>
                  <a:pt x="1379796" y="228600"/>
                </a:lnTo>
                <a:lnTo>
                  <a:pt x="1424698" y="228600"/>
                </a:lnTo>
                <a:lnTo>
                  <a:pt x="1421653" y="215900"/>
                </a:lnTo>
                <a:lnTo>
                  <a:pt x="1423350" y="203200"/>
                </a:lnTo>
                <a:lnTo>
                  <a:pt x="1440673" y="190500"/>
                </a:lnTo>
                <a:lnTo>
                  <a:pt x="1461361" y="190500"/>
                </a:lnTo>
                <a:lnTo>
                  <a:pt x="1479080" y="177800"/>
                </a:lnTo>
                <a:close/>
              </a:path>
              <a:path w="2324734" h="2501900">
                <a:moveTo>
                  <a:pt x="1672143" y="215900"/>
                </a:moveTo>
                <a:lnTo>
                  <a:pt x="1659431" y="215900"/>
                </a:lnTo>
                <a:lnTo>
                  <a:pt x="1661539" y="228600"/>
                </a:lnTo>
                <a:lnTo>
                  <a:pt x="1672143" y="215900"/>
                </a:lnTo>
                <a:close/>
              </a:path>
              <a:path w="2324734" h="2501900">
                <a:moveTo>
                  <a:pt x="1775404" y="177800"/>
                </a:moveTo>
                <a:lnTo>
                  <a:pt x="1735654" y="177800"/>
                </a:lnTo>
                <a:lnTo>
                  <a:pt x="1717671" y="190500"/>
                </a:lnTo>
                <a:lnTo>
                  <a:pt x="1701716" y="203200"/>
                </a:lnTo>
                <a:lnTo>
                  <a:pt x="1689169" y="203200"/>
                </a:lnTo>
                <a:lnTo>
                  <a:pt x="1689144" y="215900"/>
                </a:lnTo>
                <a:lnTo>
                  <a:pt x="1686330" y="228600"/>
                </a:lnTo>
                <a:lnTo>
                  <a:pt x="1711923" y="228600"/>
                </a:lnTo>
                <a:lnTo>
                  <a:pt x="1702502" y="215900"/>
                </a:lnTo>
                <a:lnTo>
                  <a:pt x="1700706" y="215900"/>
                </a:lnTo>
                <a:lnTo>
                  <a:pt x="1720706" y="203200"/>
                </a:lnTo>
                <a:lnTo>
                  <a:pt x="1748429" y="190500"/>
                </a:lnTo>
                <a:lnTo>
                  <a:pt x="1775404" y="177800"/>
                </a:lnTo>
                <a:close/>
              </a:path>
              <a:path w="2324734" h="2501900">
                <a:moveTo>
                  <a:pt x="1857774" y="165100"/>
                </a:moveTo>
                <a:lnTo>
                  <a:pt x="1745955" y="165100"/>
                </a:lnTo>
                <a:lnTo>
                  <a:pt x="1748077" y="177800"/>
                </a:lnTo>
                <a:lnTo>
                  <a:pt x="1817452" y="177800"/>
                </a:lnTo>
                <a:lnTo>
                  <a:pt x="1812529" y="190500"/>
                </a:lnTo>
                <a:lnTo>
                  <a:pt x="1801934" y="203200"/>
                </a:lnTo>
                <a:lnTo>
                  <a:pt x="1785812" y="203200"/>
                </a:lnTo>
                <a:lnTo>
                  <a:pt x="1770885" y="215900"/>
                </a:lnTo>
                <a:lnTo>
                  <a:pt x="1763876" y="228600"/>
                </a:lnTo>
                <a:lnTo>
                  <a:pt x="1839698" y="228600"/>
                </a:lnTo>
                <a:lnTo>
                  <a:pt x="1845145" y="215900"/>
                </a:lnTo>
                <a:lnTo>
                  <a:pt x="1824918" y="215900"/>
                </a:lnTo>
                <a:lnTo>
                  <a:pt x="1820542" y="203200"/>
                </a:lnTo>
                <a:lnTo>
                  <a:pt x="1836202" y="177800"/>
                </a:lnTo>
                <a:lnTo>
                  <a:pt x="1857774" y="165100"/>
                </a:lnTo>
                <a:close/>
              </a:path>
              <a:path w="2324734" h="2501900">
                <a:moveTo>
                  <a:pt x="2056745" y="165100"/>
                </a:moveTo>
                <a:lnTo>
                  <a:pt x="1857774" y="165100"/>
                </a:lnTo>
                <a:lnTo>
                  <a:pt x="1872262" y="177800"/>
                </a:lnTo>
                <a:lnTo>
                  <a:pt x="1876280" y="190500"/>
                </a:lnTo>
                <a:lnTo>
                  <a:pt x="1866441" y="203200"/>
                </a:lnTo>
                <a:lnTo>
                  <a:pt x="1842496" y="215900"/>
                </a:lnTo>
                <a:lnTo>
                  <a:pt x="1857911" y="215900"/>
                </a:lnTo>
                <a:lnTo>
                  <a:pt x="1860800" y="228600"/>
                </a:lnTo>
                <a:lnTo>
                  <a:pt x="1879141" y="228600"/>
                </a:lnTo>
                <a:lnTo>
                  <a:pt x="1890221" y="215900"/>
                </a:lnTo>
                <a:lnTo>
                  <a:pt x="1912770" y="190500"/>
                </a:lnTo>
                <a:lnTo>
                  <a:pt x="2030714" y="190500"/>
                </a:lnTo>
                <a:lnTo>
                  <a:pt x="2034017" y="177800"/>
                </a:lnTo>
                <a:lnTo>
                  <a:pt x="2061868" y="177800"/>
                </a:lnTo>
                <a:lnTo>
                  <a:pt x="2056745" y="165100"/>
                </a:lnTo>
                <a:close/>
              </a:path>
              <a:path w="2324734" h="2501900">
                <a:moveTo>
                  <a:pt x="1923591" y="215900"/>
                </a:moveTo>
                <a:lnTo>
                  <a:pt x="1911284" y="215900"/>
                </a:lnTo>
                <a:lnTo>
                  <a:pt x="1906442" y="228600"/>
                </a:lnTo>
                <a:lnTo>
                  <a:pt x="1925778" y="228600"/>
                </a:lnTo>
                <a:lnTo>
                  <a:pt x="1923591" y="215900"/>
                </a:lnTo>
                <a:close/>
              </a:path>
              <a:path w="2324734" h="2501900">
                <a:moveTo>
                  <a:pt x="1996641" y="190500"/>
                </a:moveTo>
                <a:lnTo>
                  <a:pt x="1987448" y="203200"/>
                </a:lnTo>
                <a:lnTo>
                  <a:pt x="1956954" y="228600"/>
                </a:lnTo>
                <a:lnTo>
                  <a:pt x="1974670" y="228600"/>
                </a:lnTo>
                <a:lnTo>
                  <a:pt x="1998263" y="215900"/>
                </a:lnTo>
                <a:lnTo>
                  <a:pt x="2028318" y="203200"/>
                </a:lnTo>
                <a:lnTo>
                  <a:pt x="1989560" y="203200"/>
                </a:lnTo>
                <a:lnTo>
                  <a:pt x="1996641" y="190500"/>
                </a:lnTo>
                <a:close/>
              </a:path>
              <a:path w="2324734" h="2501900">
                <a:moveTo>
                  <a:pt x="2019347" y="215900"/>
                </a:moveTo>
                <a:lnTo>
                  <a:pt x="2007449" y="215900"/>
                </a:lnTo>
                <a:lnTo>
                  <a:pt x="2008727" y="228600"/>
                </a:lnTo>
                <a:lnTo>
                  <a:pt x="2014161" y="228600"/>
                </a:lnTo>
                <a:lnTo>
                  <a:pt x="2019347" y="215900"/>
                </a:lnTo>
                <a:close/>
              </a:path>
              <a:path w="2324734" h="2501900">
                <a:moveTo>
                  <a:pt x="2085249" y="215900"/>
                </a:moveTo>
                <a:lnTo>
                  <a:pt x="2077896" y="215900"/>
                </a:lnTo>
                <a:lnTo>
                  <a:pt x="2079191" y="228600"/>
                </a:lnTo>
                <a:lnTo>
                  <a:pt x="2085249" y="215900"/>
                </a:lnTo>
                <a:close/>
              </a:path>
              <a:path w="2324734" h="2501900">
                <a:moveTo>
                  <a:pt x="2128023" y="203200"/>
                </a:moveTo>
                <a:lnTo>
                  <a:pt x="2101533" y="203200"/>
                </a:lnTo>
                <a:lnTo>
                  <a:pt x="2109608" y="215900"/>
                </a:lnTo>
                <a:lnTo>
                  <a:pt x="2107347" y="215900"/>
                </a:lnTo>
                <a:lnTo>
                  <a:pt x="2104134" y="228600"/>
                </a:lnTo>
                <a:lnTo>
                  <a:pt x="2119996" y="228600"/>
                </a:lnTo>
                <a:lnTo>
                  <a:pt x="2126589" y="215900"/>
                </a:lnTo>
                <a:lnTo>
                  <a:pt x="2128023" y="203200"/>
                </a:lnTo>
                <a:close/>
              </a:path>
              <a:path w="2324734" h="2501900">
                <a:moveTo>
                  <a:pt x="800575" y="215900"/>
                </a:moveTo>
                <a:lnTo>
                  <a:pt x="793456" y="215900"/>
                </a:lnTo>
                <a:lnTo>
                  <a:pt x="790958" y="223311"/>
                </a:lnTo>
                <a:lnTo>
                  <a:pt x="800575" y="215900"/>
                </a:lnTo>
                <a:close/>
              </a:path>
              <a:path w="2324734" h="2501900">
                <a:moveTo>
                  <a:pt x="214981" y="203200"/>
                </a:moveTo>
                <a:lnTo>
                  <a:pt x="156246" y="203200"/>
                </a:lnTo>
                <a:lnTo>
                  <a:pt x="156683" y="215900"/>
                </a:lnTo>
                <a:lnTo>
                  <a:pt x="222616" y="215900"/>
                </a:lnTo>
                <a:lnTo>
                  <a:pt x="214981" y="203200"/>
                </a:lnTo>
                <a:close/>
              </a:path>
              <a:path w="2324734" h="2501900">
                <a:moveTo>
                  <a:pt x="354389" y="203200"/>
                </a:moveTo>
                <a:lnTo>
                  <a:pt x="300696" y="203200"/>
                </a:lnTo>
                <a:lnTo>
                  <a:pt x="313008" y="215900"/>
                </a:lnTo>
                <a:lnTo>
                  <a:pt x="354699" y="215900"/>
                </a:lnTo>
                <a:lnTo>
                  <a:pt x="354389" y="203200"/>
                </a:lnTo>
                <a:close/>
              </a:path>
              <a:path w="2324734" h="2501900">
                <a:moveTo>
                  <a:pt x="531694" y="204212"/>
                </a:moveTo>
                <a:lnTo>
                  <a:pt x="516216" y="214763"/>
                </a:lnTo>
                <a:lnTo>
                  <a:pt x="516304" y="215900"/>
                </a:lnTo>
                <a:lnTo>
                  <a:pt x="533652" y="215900"/>
                </a:lnTo>
                <a:lnTo>
                  <a:pt x="531694" y="204212"/>
                </a:lnTo>
                <a:close/>
              </a:path>
              <a:path w="2324734" h="2501900">
                <a:moveTo>
                  <a:pt x="733511" y="177800"/>
                </a:moveTo>
                <a:lnTo>
                  <a:pt x="541961" y="177800"/>
                </a:lnTo>
                <a:lnTo>
                  <a:pt x="559816" y="190500"/>
                </a:lnTo>
                <a:lnTo>
                  <a:pt x="569034" y="203200"/>
                </a:lnTo>
                <a:lnTo>
                  <a:pt x="573985" y="215900"/>
                </a:lnTo>
                <a:lnTo>
                  <a:pt x="584333" y="215900"/>
                </a:lnTo>
                <a:lnTo>
                  <a:pt x="598607" y="203200"/>
                </a:lnTo>
                <a:lnTo>
                  <a:pt x="615338" y="203200"/>
                </a:lnTo>
                <a:lnTo>
                  <a:pt x="633907" y="190500"/>
                </a:lnTo>
                <a:lnTo>
                  <a:pt x="711808" y="190500"/>
                </a:lnTo>
                <a:lnTo>
                  <a:pt x="733511" y="177800"/>
                </a:lnTo>
                <a:close/>
              </a:path>
              <a:path w="2324734" h="2501900">
                <a:moveTo>
                  <a:pt x="532301" y="143106"/>
                </a:moveTo>
                <a:lnTo>
                  <a:pt x="528069" y="152400"/>
                </a:lnTo>
                <a:lnTo>
                  <a:pt x="522679" y="165100"/>
                </a:lnTo>
                <a:lnTo>
                  <a:pt x="526054" y="177800"/>
                </a:lnTo>
                <a:lnTo>
                  <a:pt x="762249" y="177800"/>
                </a:lnTo>
                <a:lnTo>
                  <a:pt x="787181" y="190500"/>
                </a:lnTo>
                <a:lnTo>
                  <a:pt x="797469" y="203200"/>
                </a:lnTo>
                <a:lnTo>
                  <a:pt x="784375" y="203200"/>
                </a:lnTo>
                <a:lnTo>
                  <a:pt x="776666" y="215900"/>
                </a:lnTo>
                <a:lnTo>
                  <a:pt x="812033" y="215900"/>
                </a:lnTo>
                <a:lnTo>
                  <a:pt x="824019" y="203200"/>
                </a:lnTo>
                <a:lnTo>
                  <a:pt x="842084" y="190500"/>
                </a:lnTo>
                <a:lnTo>
                  <a:pt x="809952" y="190500"/>
                </a:lnTo>
                <a:lnTo>
                  <a:pt x="821548" y="177800"/>
                </a:lnTo>
                <a:lnTo>
                  <a:pt x="836337" y="165100"/>
                </a:lnTo>
                <a:lnTo>
                  <a:pt x="527082" y="165100"/>
                </a:lnTo>
                <a:lnTo>
                  <a:pt x="534490" y="152400"/>
                </a:lnTo>
                <a:lnTo>
                  <a:pt x="532301" y="143106"/>
                </a:lnTo>
                <a:close/>
              </a:path>
              <a:path w="2324734" h="2501900">
                <a:moveTo>
                  <a:pt x="951968" y="177800"/>
                </a:moveTo>
                <a:lnTo>
                  <a:pt x="923007" y="177800"/>
                </a:lnTo>
                <a:lnTo>
                  <a:pt x="925471" y="190500"/>
                </a:lnTo>
                <a:lnTo>
                  <a:pt x="914017" y="203200"/>
                </a:lnTo>
                <a:lnTo>
                  <a:pt x="899096" y="215900"/>
                </a:lnTo>
                <a:lnTo>
                  <a:pt x="955267" y="215900"/>
                </a:lnTo>
                <a:lnTo>
                  <a:pt x="964982" y="203200"/>
                </a:lnTo>
                <a:lnTo>
                  <a:pt x="952482" y="203200"/>
                </a:lnTo>
                <a:lnTo>
                  <a:pt x="942301" y="190500"/>
                </a:lnTo>
                <a:lnTo>
                  <a:pt x="938591" y="190500"/>
                </a:lnTo>
                <a:lnTo>
                  <a:pt x="951968" y="177800"/>
                </a:lnTo>
                <a:close/>
              </a:path>
              <a:path w="2324734" h="2501900">
                <a:moveTo>
                  <a:pt x="992605" y="203200"/>
                </a:moveTo>
                <a:lnTo>
                  <a:pt x="975358" y="203200"/>
                </a:lnTo>
                <a:lnTo>
                  <a:pt x="971446" y="215900"/>
                </a:lnTo>
                <a:lnTo>
                  <a:pt x="988375" y="215900"/>
                </a:lnTo>
                <a:lnTo>
                  <a:pt x="992605" y="203200"/>
                </a:lnTo>
                <a:close/>
              </a:path>
              <a:path w="2324734" h="2501900">
                <a:moveTo>
                  <a:pt x="1052132" y="203200"/>
                </a:moveTo>
                <a:lnTo>
                  <a:pt x="1045451" y="203200"/>
                </a:lnTo>
                <a:lnTo>
                  <a:pt x="1040039" y="215900"/>
                </a:lnTo>
                <a:lnTo>
                  <a:pt x="1056600" y="215900"/>
                </a:lnTo>
                <a:lnTo>
                  <a:pt x="1052132" y="203200"/>
                </a:lnTo>
                <a:close/>
              </a:path>
              <a:path w="2324734" h="2501900">
                <a:moveTo>
                  <a:pt x="1128723" y="203200"/>
                </a:moveTo>
                <a:lnTo>
                  <a:pt x="1124088" y="203200"/>
                </a:lnTo>
                <a:lnTo>
                  <a:pt x="1120633" y="215900"/>
                </a:lnTo>
                <a:lnTo>
                  <a:pt x="1129624" y="215900"/>
                </a:lnTo>
                <a:lnTo>
                  <a:pt x="1128723" y="203200"/>
                </a:lnTo>
                <a:close/>
              </a:path>
              <a:path w="2324734" h="2501900">
                <a:moveTo>
                  <a:pt x="1258424" y="190500"/>
                </a:moveTo>
                <a:lnTo>
                  <a:pt x="1232940" y="190500"/>
                </a:lnTo>
                <a:lnTo>
                  <a:pt x="1246071" y="203200"/>
                </a:lnTo>
                <a:lnTo>
                  <a:pt x="1229180" y="203200"/>
                </a:lnTo>
                <a:lnTo>
                  <a:pt x="1224748" y="215900"/>
                </a:lnTo>
                <a:lnTo>
                  <a:pt x="1285761" y="215900"/>
                </a:lnTo>
                <a:lnTo>
                  <a:pt x="1273557" y="203200"/>
                </a:lnTo>
                <a:lnTo>
                  <a:pt x="1258424" y="190500"/>
                </a:lnTo>
                <a:close/>
              </a:path>
              <a:path w="2324734" h="2501900">
                <a:moveTo>
                  <a:pt x="1413624" y="177800"/>
                </a:moveTo>
                <a:lnTo>
                  <a:pt x="1359673" y="177800"/>
                </a:lnTo>
                <a:lnTo>
                  <a:pt x="1338755" y="203200"/>
                </a:lnTo>
                <a:lnTo>
                  <a:pt x="1317020" y="215900"/>
                </a:lnTo>
                <a:lnTo>
                  <a:pt x="1393855" y="215900"/>
                </a:lnTo>
                <a:lnTo>
                  <a:pt x="1378395" y="203200"/>
                </a:lnTo>
                <a:lnTo>
                  <a:pt x="1382075" y="203200"/>
                </a:lnTo>
                <a:lnTo>
                  <a:pt x="1395409" y="190500"/>
                </a:lnTo>
                <a:lnTo>
                  <a:pt x="1413624" y="177800"/>
                </a:lnTo>
                <a:close/>
              </a:path>
              <a:path w="2324734" h="2501900">
                <a:moveTo>
                  <a:pt x="1676360" y="203200"/>
                </a:moveTo>
                <a:lnTo>
                  <a:pt x="1647980" y="203200"/>
                </a:lnTo>
                <a:lnTo>
                  <a:pt x="1649303" y="215900"/>
                </a:lnTo>
                <a:lnTo>
                  <a:pt x="1664982" y="215900"/>
                </a:lnTo>
                <a:lnTo>
                  <a:pt x="1676360" y="203200"/>
                </a:lnTo>
                <a:close/>
              </a:path>
              <a:path w="2324734" h="2501900">
                <a:moveTo>
                  <a:pt x="1928429" y="203200"/>
                </a:moveTo>
                <a:lnTo>
                  <a:pt x="1924289" y="203200"/>
                </a:lnTo>
                <a:lnTo>
                  <a:pt x="1921432" y="215900"/>
                </a:lnTo>
                <a:lnTo>
                  <a:pt x="1928429" y="203200"/>
                </a:lnTo>
                <a:close/>
              </a:path>
              <a:path w="2324734" h="2501900">
                <a:moveTo>
                  <a:pt x="2166837" y="88900"/>
                </a:moveTo>
                <a:lnTo>
                  <a:pt x="2150997" y="88900"/>
                </a:lnTo>
                <a:lnTo>
                  <a:pt x="2141413" y="94576"/>
                </a:lnTo>
                <a:lnTo>
                  <a:pt x="2122944" y="114300"/>
                </a:lnTo>
                <a:lnTo>
                  <a:pt x="2100420" y="127000"/>
                </a:lnTo>
                <a:lnTo>
                  <a:pt x="2091091" y="127000"/>
                </a:lnTo>
                <a:lnTo>
                  <a:pt x="2093282" y="139700"/>
                </a:lnTo>
                <a:lnTo>
                  <a:pt x="2166040" y="139700"/>
                </a:lnTo>
                <a:lnTo>
                  <a:pt x="2166150" y="152400"/>
                </a:lnTo>
                <a:lnTo>
                  <a:pt x="2083796" y="152400"/>
                </a:lnTo>
                <a:lnTo>
                  <a:pt x="2085636" y="165100"/>
                </a:lnTo>
                <a:lnTo>
                  <a:pt x="2072765" y="177800"/>
                </a:lnTo>
                <a:lnTo>
                  <a:pt x="2280322" y="177800"/>
                </a:lnTo>
                <a:lnTo>
                  <a:pt x="2281248" y="190500"/>
                </a:lnTo>
                <a:lnTo>
                  <a:pt x="2280579" y="203200"/>
                </a:lnTo>
                <a:lnTo>
                  <a:pt x="2294520" y="203200"/>
                </a:lnTo>
                <a:lnTo>
                  <a:pt x="2291079" y="215900"/>
                </a:lnTo>
                <a:lnTo>
                  <a:pt x="2301403" y="215900"/>
                </a:lnTo>
                <a:lnTo>
                  <a:pt x="2303223" y="177800"/>
                </a:lnTo>
                <a:lnTo>
                  <a:pt x="2293721" y="165100"/>
                </a:lnTo>
                <a:lnTo>
                  <a:pt x="2284003" y="152400"/>
                </a:lnTo>
                <a:lnTo>
                  <a:pt x="2285172" y="127000"/>
                </a:lnTo>
                <a:lnTo>
                  <a:pt x="2286943" y="114300"/>
                </a:lnTo>
                <a:lnTo>
                  <a:pt x="2285037" y="101600"/>
                </a:lnTo>
                <a:lnTo>
                  <a:pt x="2161516" y="101600"/>
                </a:lnTo>
                <a:lnTo>
                  <a:pt x="2166837" y="88900"/>
                </a:lnTo>
                <a:close/>
              </a:path>
              <a:path w="2324734" h="2501900">
                <a:moveTo>
                  <a:pt x="533179" y="203200"/>
                </a:moveTo>
                <a:lnTo>
                  <a:pt x="531524" y="203200"/>
                </a:lnTo>
                <a:lnTo>
                  <a:pt x="531694" y="204212"/>
                </a:lnTo>
                <a:lnTo>
                  <a:pt x="533179" y="203200"/>
                </a:lnTo>
                <a:close/>
              </a:path>
              <a:path w="2324734" h="2501900">
                <a:moveTo>
                  <a:pt x="127023" y="190500"/>
                </a:moveTo>
                <a:lnTo>
                  <a:pt x="35152" y="190500"/>
                </a:lnTo>
                <a:lnTo>
                  <a:pt x="41692" y="203200"/>
                </a:lnTo>
                <a:lnTo>
                  <a:pt x="128373" y="203200"/>
                </a:lnTo>
                <a:lnTo>
                  <a:pt x="127023" y="190500"/>
                </a:lnTo>
                <a:close/>
              </a:path>
              <a:path w="2324734" h="2501900">
                <a:moveTo>
                  <a:pt x="144633" y="190500"/>
                </a:moveTo>
                <a:lnTo>
                  <a:pt x="136706" y="190500"/>
                </a:lnTo>
                <a:lnTo>
                  <a:pt x="135113" y="203200"/>
                </a:lnTo>
                <a:lnTo>
                  <a:pt x="148223" y="203200"/>
                </a:lnTo>
                <a:lnTo>
                  <a:pt x="144633" y="190500"/>
                </a:lnTo>
                <a:close/>
              </a:path>
              <a:path w="2324734" h="2501900">
                <a:moveTo>
                  <a:pt x="167447" y="192059"/>
                </a:moveTo>
                <a:lnTo>
                  <a:pt x="164482" y="203200"/>
                </a:lnTo>
                <a:lnTo>
                  <a:pt x="179232" y="203200"/>
                </a:lnTo>
                <a:lnTo>
                  <a:pt x="167447" y="192059"/>
                </a:lnTo>
                <a:close/>
              </a:path>
              <a:path w="2324734" h="2501900">
                <a:moveTo>
                  <a:pt x="196377" y="190500"/>
                </a:moveTo>
                <a:lnTo>
                  <a:pt x="167862" y="190500"/>
                </a:lnTo>
                <a:lnTo>
                  <a:pt x="167447" y="192059"/>
                </a:lnTo>
                <a:lnTo>
                  <a:pt x="179232" y="203200"/>
                </a:lnTo>
                <a:lnTo>
                  <a:pt x="209827" y="203200"/>
                </a:lnTo>
                <a:lnTo>
                  <a:pt x="196377" y="190500"/>
                </a:lnTo>
                <a:close/>
              </a:path>
              <a:path w="2324734" h="2501900">
                <a:moveTo>
                  <a:pt x="210323" y="190500"/>
                </a:moveTo>
                <a:lnTo>
                  <a:pt x="196377" y="190500"/>
                </a:lnTo>
                <a:lnTo>
                  <a:pt x="209827" y="203200"/>
                </a:lnTo>
                <a:lnTo>
                  <a:pt x="210323" y="190500"/>
                </a:lnTo>
                <a:close/>
              </a:path>
              <a:path w="2324734" h="2501900">
                <a:moveTo>
                  <a:pt x="218032" y="190500"/>
                </a:moveTo>
                <a:lnTo>
                  <a:pt x="210323" y="190500"/>
                </a:lnTo>
                <a:lnTo>
                  <a:pt x="209827" y="203200"/>
                </a:lnTo>
                <a:lnTo>
                  <a:pt x="218032" y="203200"/>
                </a:lnTo>
                <a:lnTo>
                  <a:pt x="218032" y="190500"/>
                </a:lnTo>
                <a:close/>
              </a:path>
              <a:path w="2324734" h="2501900">
                <a:moveTo>
                  <a:pt x="238783" y="190500"/>
                </a:moveTo>
                <a:lnTo>
                  <a:pt x="218032" y="190500"/>
                </a:lnTo>
                <a:lnTo>
                  <a:pt x="218032" y="203200"/>
                </a:lnTo>
                <a:lnTo>
                  <a:pt x="246619" y="203200"/>
                </a:lnTo>
                <a:lnTo>
                  <a:pt x="238783" y="190500"/>
                </a:lnTo>
                <a:close/>
              </a:path>
              <a:path w="2324734" h="2501900">
                <a:moveTo>
                  <a:pt x="551343" y="190500"/>
                </a:moveTo>
                <a:lnTo>
                  <a:pt x="431785" y="190500"/>
                </a:lnTo>
                <a:lnTo>
                  <a:pt x="437275" y="203200"/>
                </a:lnTo>
                <a:lnTo>
                  <a:pt x="548813" y="203200"/>
                </a:lnTo>
                <a:lnTo>
                  <a:pt x="551343" y="190500"/>
                </a:lnTo>
                <a:close/>
              </a:path>
              <a:path w="2324734" h="2501900">
                <a:moveTo>
                  <a:pt x="690948" y="190500"/>
                </a:moveTo>
                <a:lnTo>
                  <a:pt x="633907" y="190500"/>
                </a:lnTo>
                <a:lnTo>
                  <a:pt x="654273" y="203200"/>
                </a:lnTo>
                <a:lnTo>
                  <a:pt x="674664" y="203200"/>
                </a:lnTo>
                <a:lnTo>
                  <a:pt x="690499" y="192410"/>
                </a:lnTo>
                <a:lnTo>
                  <a:pt x="690948" y="190500"/>
                </a:lnTo>
                <a:close/>
              </a:path>
              <a:path w="2324734" h="2501900">
                <a:moveTo>
                  <a:pt x="1094227" y="190500"/>
                </a:moveTo>
                <a:lnTo>
                  <a:pt x="1071369" y="190500"/>
                </a:lnTo>
                <a:lnTo>
                  <a:pt x="1065966" y="203200"/>
                </a:lnTo>
                <a:lnTo>
                  <a:pt x="1092722" y="203200"/>
                </a:lnTo>
                <a:lnTo>
                  <a:pt x="1094227" y="190500"/>
                </a:lnTo>
                <a:close/>
              </a:path>
              <a:path w="2324734" h="2501900">
                <a:moveTo>
                  <a:pt x="1177496" y="190500"/>
                </a:moveTo>
                <a:lnTo>
                  <a:pt x="1125345" y="190500"/>
                </a:lnTo>
                <a:lnTo>
                  <a:pt x="1128884" y="203200"/>
                </a:lnTo>
                <a:lnTo>
                  <a:pt x="1183449" y="203200"/>
                </a:lnTo>
                <a:lnTo>
                  <a:pt x="1177496" y="190500"/>
                </a:lnTo>
                <a:close/>
              </a:path>
              <a:path w="2324734" h="2501900">
                <a:moveTo>
                  <a:pt x="1467506" y="190500"/>
                </a:moveTo>
                <a:lnTo>
                  <a:pt x="1461730" y="190500"/>
                </a:lnTo>
                <a:lnTo>
                  <a:pt x="1454411" y="203200"/>
                </a:lnTo>
                <a:lnTo>
                  <a:pt x="1468245" y="203200"/>
                </a:lnTo>
                <a:lnTo>
                  <a:pt x="1467506" y="190500"/>
                </a:lnTo>
                <a:close/>
              </a:path>
              <a:path w="2324734" h="2501900">
                <a:moveTo>
                  <a:pt x="1457051" y="127000"/>
                </a:moveTo>
                <a:lnTo>
                  <a:pt x="909166" y="127000"/>
                </a:lnTo>
                <a:lnTo>
                  <a:pt x="908125" y="139700"/>
                </a:lnTo>
                <a:lnTo>
                  <a:pt x="1346400" y="139700"/>
                </a:lnTo>
                <a:lnTo>
                  <a:pt x="1356607" y="152400"/>
                </a:lnTo>
                <a:lnTo>
                  <a:pt x="1349462" y="165100"/>
                </a:lnTo>
                <a:lnTo>
                  <a:pt x="1341704" y="177800"/>
                </a:lnTo>
                <a:lnTo>
                  <a:pt x="1540160" y="177800"/>
                </a:lnTo>
                <a:lnTo>
                  <a:pt x="1531580" y="190500"/>
                </a:lnTo>
                <a:lnTo>
                  <a:pt x="1527403" y="203200"/>
                </a:lnTo>
                <a:lnTo>
                  <a:pt x="1536296" y="203200"/>
                </a:lnTo>
                <a:lnTo>
                  <a:pt x="1551531" y="190500"/>
                </a:lnTo>
                <a:lnTo>
                  <a:pt x="1566378" y="177800"/>
                </a:lnTo>
                <a:lnTo>
                  <a:pt x="1578722" y="165100"/>
                </a:lnTo>
                <a:lnTo>
                  <a:pt x="1370578" y="165100"/>
                </a:lnTo>
                <a:lnTo>
                  <a:pt x="1373738" y="152400"/>
                </a:lnTo>
                <a:lnTo>
                  <a:pt x="1434188" y="152400"/>
                </a:lnTo>
                <a:lnTo>
                  <a:pt x="1444980" y="139700"/>
                </a:lnTo>
                <a:lnTo>
                  <a:pt x="1457051" y="127000"/>
                </a:lnTo>
                <a:close/>
              </a:path>
              <a:path w="2324734" h="2501900">
                <a:moveTo>
                  <a:pt x="1621953" y="190500"/>
                </a:moveTo>
                <a:lnTo>
                  <a:pt x="1599677" y="190500"/>
                </a:lnTo>
                <a:lnTo>
                  <a:pt x="1589242" y="203200"/>
                </a:lnTo>
                <a:lnTo>
                  <a:pt x="1621087" y="203200"/>
                </a:lnTo>
                <a:lnTo>
                  <a:pt x="1621953" y="190500"/>
                </a:lnTo>
                <a:close/>
              </a:path>
              <a:path w="2324734" h="2501900">
                <a:moveTo>
                  <a:pt x="1640089" y="190500"/>
                </a:moveTo>
                <a:lnTo>
                  <a:pt x="1627401" y="190500"/>
                </a:lnTo>
                <a:lnTo>
                  <a:pt x="1629535" y="203200"/>
                </a:lnTo>
                <a:lnTo>
                  <a:pt x="1640089" y="190500"/>
                </a:lnTo>
                <a:close/>
              </a:path>
              <a:path w="2324734" h="2501900">
                <a:moveTo>
                  <a:pt x="1726018" y="177800"/>
                </a:moveTo>
                <a:lnTo>
                  <a:pt x="1670693" y="177800"/>
                </a:lnTo>
                <a:lnTo>
                  <a:pt x="1659342" y="190500"/>
                </a:lnTo>
                <a:lnTo>
                  <a:pt x="1647047" y="203200"/>
                </a:lnTo>
                <a:lnTo>
                  <a:pt x="1701716" y="203200"/>
                </a:lnTo>
                <a:lnTo>
                  <a:pt x="1695372" y="190500"/>
                </a:lnTo>
                <a:lnTo>
                  <a:pt x="1713841" y="190500"/>
                </a:lnTo>
                <a:lnTo>
                  <a:pt x="1726018" y="177800"/>
                </a:lnTo>
                <a:close/>
              </a:path>
              <a:path w="2324734" h="2501900">
                <a:moveTo>
                  <a:pt x="1775966" y="190500"/>
                </a:moveTo>
                <a:lnTo>
                  <a:pt x="1760218" y="203200"/>
                </a:lnTo>
                <a:lnTo>
                  <a:pt x="1777719" y="203200"/>
                </a:lnTo>
                <a:lnTo>
                  <a:pt x="1775966" y="190500"/>
                </a:lnTo>
                <a:close/>
              </a:path>
              <a:path w="2324734" h="2501900">
                <a:moveTo>
                  <a:pt x="1996641" y="190500"/>
                </a:moveTo>
                <a:lnTo>
                  <a:pt x="1974449" y="190500"/>
                </a:lnTo>
                <a:lnTo>
                  <a:pt x="1969408" y="203200"/>
                </a:lnTo>
                <a:lnTo>
                  <a:pt x="1987448" y="203200"/>
                </a:lnTo>
                <a:lnTo>
                  <a:pt x="1996641" y="190500"/>
                </a:lnTo>
                <a:close/>
              </a:path>
              <a:path w="2324734" h="2501900">
                <a:moveTo>
                  <a:pt x="2030714" y="190500"/>
                </a:moveTo>
                <a:lnTo>
                  <a:pt x="1996641" y="190500"/>
                </a:lnTo>
                <a:lnTo>
                  <a:pt x="1989560" y="203200"/>
                </a:lnTo>
                <a:lnTo>
                  <a:pt x="2028318" y="203200"/>
                </a:lnTo>
                <a:lnTo>
                  <a:pt x="2032059" y="201412"/>
                </a:lnTo>
                <a:lnTo>
                  <a:pt x="2030714" y="190500"/>
                </a:lnTo>
                <a:close/>
              </a:path>
              <a:path w="2324734" h="2501900">
                <a:moveTo>
                  <a:pt x="2138335" y="177800"/>
                </a:moveTo>
                <a:lnTo>
                  <a:pt x="2068079" y="177800"/>
                </a:lnTo>
                <a:lnTo>
                  <a:pt x="2054902" y="190500"/>
                </a:lnTo>
                <a:lnTo>
                  <a:pt x="2032059" y="201412"/>
                </a:lnTo>
                <a:lnTo>
                  <a:pt x="2032279" y="203200"/>
                </a:lnTo>
                <a:lnTo>
                  <a:pt x="2125991" y="203200"/>
                </a:lnTo>
                <a:lnTo>
                  <a:pt x="2126765" y="190500"/>
                </a:lnTo>
                <a:lnTo>
                  <a:pt x="2128708" y="190500"/>
                </a:lnTo>
                <a:lnTo>
                  <a:pt x="2138335" y="177800"/>
                </a:lnTo>
                <a:close/>
              </a:path>
              <a:path w="2324734" h="2501900">
                <a:moveTo>
                  <a:pt x="2068079" y="177800"/>
                </a:moveTo>
                <a:lnTo>
                  <a:pt x="2034017" y="177800"/>
                </a:lnTo>
                <a:lnTo>
                  <a:pt x="2030714" y="190500"/>
                </a:lnTo>
                <a:lnTo>
                  <a:pt x="2032059" y="201412"/>
                </a:lnTo>
                <a:lnTo>
                  <a:pt x="2054902" y="190500"/>
                </a:lnTo>
                <a:lnTo>
                  <a:pt x="2068079" y="177800"/>
                </a:lnTo>
                <a:close/>
              </a:path>
              <a:path w="2324734" h="2501900">
                <a:moveTo>
                  <a:pt x="693304" y="190500"/>
                </a:moveTo>
                <a:lnTo>
                  <a:pt x="690948" y="190500"/>
                </a:lnTo>
                <a:lnTo>
                  <a:pt x="690499" y="192410"/>
                </a:lnTo>
                <a:lnTo>
                  <a:pt x="693304" y="190500"/>
                </a:lnTo>
                <a:close/>
              </a:path>
              <a:path w="2324734" h="2501900">
                <a:moveTo>
                  <a:pt x="164862" y="170336"/>
                </a:moveTo>
                <a:lnTo>
                  <a:pt x="161199" y="177800"/>
                </a:lnTo>
                <a:lnTo>
                  <a:pt x="165796" y="190500"/>
                </a:lnTo>
                <a:lnTo>
                  <a:pt x="167447" y="192059"/>
                </a:lnTo>
                <a:lnTo>
                  <a:pt x="167862" y="190500"/>
                </a:lnTo>
                <a:lnTo>
                  <a:pt x="169518" y="190500"/>
                </a:lnTo>
                <a:lnTo>
                  <a:pt x="168104" y="177800"/>
                </a:lnTo>
                <a:lnTo>
                  <a:pt x="163367" y="177800"/>
                </a:lnTo>
                <a:lnTo>
                  <a:pt x="164862" y="170336"/>
                </a:lnTo>
                <a:close/>
              </a:path>
              <a:path w="2324734" h="2501900">
                <a:moveTo>
                  <a:pt x="132089" y="127000"/>
                </a:moveTo>
                <a:lnTo>
                  <a:pt x="129149" y="139700"/>
                </a:lnTo>
                <a:lnTo>
                  <a:pt x="127711" y="152400"/>
                </a:lnTo>
                <a:lnTo>
                  <a:pt x="121829" y="165100"/>
                </a:lnTo>
                <a:lnTo>
                  <a:pt x="46971" y="165100"/>
                </a:lnTo>
                <a:lnTo>
                  <a:pt x="45823" y="177800"/>
                </a:lnTo>
                <a:lnTo>
                  <a:pt x="41755" y="190500"/>
                </a:lnTo>
                <a:lnTo>
                  <a:pt x="133958" y="190500"/>
                </a:lnTo>
                <a:lnTo>
                  <a:pt x="134016" y="177800"/>
                </a:lnTo>
                <a:lnTo>
                  <a:pt x="142675" y="177800"/>
                </a:lnTo>
                <a:lnTo>
                  <a:pt x="145438" y="165100"/>
                </a:lnTo>
                <a:lnTo>
                  <a:pt x="148339" y="152400"/>
                </a:lnTo>
                <a:lnTo>
                  <a:pt x="146907" y="139700"/>
                </a:lnTo>
                <a:lnTo>
                  <a:pt x="142479" y="139700"/>
                </a:lnTo>
                <a:lnTo>
                  <a:pt x="132089" y="127000"/>
                </a:lnTo>
                <a:close/>
              </a:path>
              <a:path w="2324734" h="2501900">
                <a:moveTo>
                  <a:pt x="153490" y="177800"/>
                </a:moveTo>
                <a:lnTo>
                  <a:pt x="142675" y="177800"/>
                </a:lnTo>
                <a:lnTo>
                  <a:pt x="144633" y="190500"/>
                </a:lnTo>
                <a:lnTo>
                  <a:pt x="151662" y="190500"/>
                </a:lnTo>
                <a:lnTo>
                  <a:pt x="153490" y="177800"/>
                </a:lnTo>
                <a:close/>
              </a:path>
              <a:path w="2324734" h="2501900">
                <a:moveTo>
                  <a:pt x="183327" y="139700"/>
                </a:moveTo>
                <a:lnTo>
                  <a:pt x="173455" y="139700"/>
                </a:lnTo>
                <a:lnTo>
                  <a:pt x="173640" y="144485"/>
                </a:lnTo>
                <a:lnTo>
                  <a:pt x="184118" y="152400"/>
                </a:lnTo>
                <a:lnTo>
                  <a:pt x="174105" y="152400"/>
                </a:lnTo>
                <a:lnTo>
                  <a:pt x="173772" y="165100"/>
                </a:lnTo>
                <a:lnTo>
                  <a:pt x="172794" y="177800"/>
                </a:lnTo>
                <a:lnTo>
                  <a:pt x="168104" y="177800"/>
                </a:lnTo>
                <a:lnTo>
                  <a:pt x="169518" y="190500"/>
                </a:lnTo>
                <a:lnTo>
                  <a:pt x="194017" y="190500"/>
                </a:lnTo>
                <a:lnTo>
                  <a:pt x="196327" y="177800"/>
                </a:lnTo>
                <a:lnTo>
                  <a:pt x="196886" y="165100"/>
                </a:lnTo>
                <a:lnTo>
                  <a:pt x="192517" y="165100"/>
                </a:lnTo>
                <a:lnTo>
                  <a:pt x="194037" y="157582"/>
                </a:lnTo>
                <a:lnTo>
                  <a:pt x="192073" y="152400"/>
                </a:lnTo>
                <a:lnTo>
                  <a:pt x="183327" y="139700"/>
                </a:lnTo>
                <a:close/>
              </a:path>
              <a:path w="2324734" h="2501900">
                <a:moveTo>
                  <a:pt x="393463" y="152400"/>
                </a:moveTo>
                <a:lnTo>
                  <a:pt x="195084" y="152400"/>
                </a:lnTo>
                <a:lnTo>
                  <a:pt x="194037" y="157582"/>
                </a:lnTo>
                <a:lnTo>
                  <a:pt x="196886" y="165100"/>
                </a:lnTo>
                <a:lnTo>
                  <a:pt x="196327" y="177800"/>
                </a:lnTo>
                <a:lnTo>
                  <a:pt x="194017" y="190500"/>
                </a:lnTo>
                <a:lnTo>
                  <a:pt x="211961" y="190500"/>
                </a:lnTo>
                <a:lnTo>
                  <a:pt x="214590" y="177800"/>
                </a:lnTo>
                <a:lnTo>
                  <a:pt x="397648" y="177800"/>
                </a:lnTo>
                <a:lnTo>
                  <a:pt x="382789" y="165100"/>
                </a:lnTo>
                <a:lnTo>
                  <a:pt x="384241" y="165100"/>
                </a:lnTo>
                <a:lnTo>
                  <a:pt x="393463" y="152400"/>
                </a:lnTo>
                <a:close/>
              </a:path>
              <a:path w="2324734" h="2501900">
                <a:moveTo>
                  <a:pt x="214590" y="177800"/>
                </a:moveTo>
                <a:lnTo>
                  <a:pt x="211961" y="190500"/>
                </a:lnTo>
                <a:lnTo>
                  <a:pt x="216228" y="190500"/>
                </a:lnTo>
                <a:lnTo>
                  <a:pt x="214590" y="177800"/>
                </a:lnTo>
                <a:close/>
              </a:path>
              <a:path w="2324734" h="2501900">
                <a:moveTo>
                  <a:pt x="257387" y="177800"/>
                </a:moveTo>
                <a:lnTo>
                  <a:pt x="214590" y="177800"/>
                </a:lnTo>
                <a:lnTo>
                  <a:pt x="216228" y="190500"/>
                </a:lnTo>
                <a:lnTo>
                  <a:pt x="248218" y="190500"/>
                </a:lnTo>
                <a:lnTo>
                  <a:pt x="257387" y="177800"/>
                </a:lnTo>
                <a:close/>
              </a:path>
              <a:path w="2324734" h="2501900">
                <a:moveTo>
                  <a:pt x="499921" y="177800"/>
                </a:moveTo>
                <a:lnTo>
                  <a:pt x="341101" y="177800"/>
                </a:lnTo>
                <a:lnTo>
                  <a:pt x="367695" y="190500"/>
                </a:lnTo>
                <a:lnTo>
                  <a:pt x="501838" y="190500"/>
                </a:lnTo>
                <a:lnTo>
                  <a:pt x="499921" y="177800"/>
                </a:lnTo>
                <a:close/>
              </a:path>
              <a:path w="2324734" h="2501900">
                <a:moveTo>
                  <a:pt x="1155417" y="165100"/>
                </a:moveTo>
                <a:lnTo>
                  <a:pt x="842914" y="165100"/>
                </a:lnTo>
                <a:lnTo>
                  <a:pt x="841574" y="177800"/>
                </a:lnTo>
                <a:lnTo>
                  <a:pt x="832610" y="190500"/>
                </a:lnTo>
                <a:lnTo>
                  <a:pt x="880057" y="190500"/>
                </a:lnTo>
                <a:lnTo>
                  <a:pt x="889811" y="177800"/>
                </a:lnTo>
                <a:lnTo>
                  <a:pt x="1148395" y="177800"/>
                </a:lnTo>
                <a:lnTo>
                  <a:pt x="1155417" y="165100"/>
                </a:lnTo>
                <a:close/>
              </a:path>
              <a:path w="2324734" h="2501900">
                <a:moveTo>
                  <a:pt x="1099462" y="177800"/>
                </a:moveTo>
                <a:lnTo>
                  <a:pt x="951968" y="177800"/>
                </a:lnTo>
                <a:lnTo>
                  <a:pt x="972107" y="190500"/>
                </a:lnTo>
                <a:lnTo>
                  <a:pt x="1093564" y="190500"/>
                </a:lnTo>
                <a:lnTo>
                  <a:pt x="1099462" y="177800"/>
                </a:lnTo>
                <a:close/>
              </a:path>
              <a:path w="2324734" h="2501900">
                <a:moveTo>
                  <a:pt x="1196284" y="177800"/>
                </a:moveTo>
                <a:lnTo>
                  <a:pt x="1165045" y="177800"/>
                </a:lnTo>
                <a:lnTo>
                  <a:pt x="1156852" y="190500"/>
                </a:lnTo>
                <a:lnTo>
                  <a:pt x="1186176" y="190500"/>
                </a:lnTo>
                <a:lnTo>
                  <a:pt x="1196284" y="177800"/>
                </a:lnTo>
                <a:close/>
              </a:path>
              <a:path w="2324734" h="2501900">
                <a:moveTo>
                  <a:pt x="1304223" y="177800"/>
                </a:moveTo>
                <a:lnTo>
                  <a:pt x="1287905" y="177800"/>
                </a:lnTo>
                <a:lnTo>
                  <a:pt x="1285229" y="190500"/>
                </a:lnTo>
                <a:lnTo>
                  <a:pt x="1299271" y="190500"/>
                </a:lnTo>
                <a:lnTo>
                  <a:pt x="1304223" y="177800"/>
                </a:lnTo>
                <a:close/>
              </a:path>
              <a:path w="2324734" h="2501900">
                <a:moveTo>
                  <a:pt x="1520188" y="177800"/>
                </a:moveTo>
                <a:lnTo>
                  <a:pt x="1517089" y="177800"/>
                </a:lnTo>
                <a:lnTo>
                  <a:pt x="1516010" y="190500"/>
                </a:lnTo>
                <a:lnTo>
                  <a:pt x="1525573" y="190500"/>
                </a:lnTo>
                <a:lnTo>
                  <a:pt x="1520188" y="177800"/>
                </a:lnTo>
                <a:close/>
              </a:path>
              <a:path w="2324734" h="2501900">
                <a:moveTo>
                  <a:pt x="1853969" y="177800"/>
                </a:moveTo>
                <a:lnTo>
                  <a:pt x="1842539" y="177800"/>
                </a:lnTo>
                <a:lnTo>
                  <a:pt x="1843416" y="190500"/>
                </a:lnTo>
                <a:lnTo>
                  <a:pt x="1844406" y="190500"/>
                </a:lnTo>
                <a:lnTo>
                  <a:pt x="1853969" y="177800"/>
                </a:lnTo>
                <a:close/>
              </a:path>
              <a:path w="2324734" h="2501900">
                <a:moveTo>
                  <a:pt x="34491" y="165100"/>
                </a:moveTo>
                <a:lnTo>
                  <a:pt x="28751" y="165100"/>
                </a:lnTo>
                <a:lnTo>
                  <a:pt x="33348" y="177800"/>
                </a:lnTo>
                <a:lnTo>
                  <a:pt x="34491" y="165100"/>
                </a:lnTo>
                <a:close/>
              </a:path>
              <a:path w="2324734" h="2501900">
                <a:moveTo>
                  <a:pt x="173289" y="165100"/>
                </a:moveTo>
                <a:lnTo>
                  <a:pt x="167432" y="165100"/>
                </a:lnTo>
                <a:lnTo>
                  <a:pt x="164862" y="170336"/>
                </a:lnTo>
                <a:lnTo>
                  <a:pt x="163367" y="177800"/>
                </a:lnTo>
                <a:lnTo>
                  <a:pt x="170013" y="177800"/>
                </a:lnTo>
                <a:lnTo>
                  <a:pt x="173289" y="165100"/>
                </a:lnTo>
                <a:close/>
              </a:path>
              <a:path w="2324734" h="2501900">
                <a:moveTo>
                  <a:pt x="173772" y="165100"/>
                </a:moveTo>
                <a:lnTo>
                  <a:pt x="173289" y="165100"/>
                </a:lnTo>
                <a:lnTo>
                  <a:pt x="170013" y="177800"/>
                </a:lnTo>
                <a:lnTo>
                  <a:pt x="172794" y="177800"/>
                </a:lnTo>
                <a:lnTo>
                  <a:pt x="173772" y="165100"/>
                </a:lnTo>
                <a:close/>
              </a:path>
              <a:path w="2324734" h="2501900">
                <a:moveTo>
                  <a:pt x="510449" y="165100"/>
                </a:moveTo>
                <a:lnTo>
                  <a:pt x="404903" y="165100"/>
                </a:lnTo>
                <a:lnTo>
                  <a:pt x="397648" y="177800"/>
                </a:lnTo>
                <a:lnTo>
                  <a:pt x="507887" y="177800"/>
                </a:lnTo>
                <a:lnTo>
                  <a:pt x="510449" y="165100"/>
                </a:lnTo>
                <a:close/>
              </a:path>
              <a:path w="2324734" h="2501900">
                <a:moveTo>
                  <a:pt x="1284781" y="165100"/>
                </a:moveTo>
                <a:lnTo>
                  <a:pt x="1161669" y="165100"/>
                </a:lnTo>
                <a:lnTo>
                  <a:pt x="1165446" y="177800"/>
                </a:lnTo>
                <a:lnTo>
                  <a:pt x="1265023" y="177800"/>
                </a:lnTo>
                <a:lnTo>
                  <a:pt x="1284781" y="165100"/>
                </a:lnTo>
                <a:close/>
              </a:path>
              <a:path w="2324734" h="2501900">
                <a:moveTo>
                  <a:pt x="1597662" y="165100"/>
                </a:moveTo>
                <a:lnTo>
                  <a:pt x="1585695" y="165100"/>
                </a:lnTo>
                <a:lnTo>
                  <a:pt x="1589246" y="177800"/>
                </a:lnTo>
                <a:lnTo>
                  <a:pt x="1594186" y="177800"/>
                </a:lnTo>
                <a:lnTo>
                  <a:pt x="1597662" y="165100"/>
                </a:lnTo>
                <a:close/>
              </a:path>
              <a:path w="2324734" h="2501900">
                <a:moveTo>
                  <a:pt x="1739317" y="165100"/>
                </a:moveTo>
                <a:lnTo>
                  <a:pt x="1611996" y="165100"/>
                </a:lnTo>
                <a:lnTo>
                  <a:pt x="1613452" y="177800"/>
                </a:lnTo>
                <a:lnTo>
                  <a:pt x="1732778" y="177800"/>
                </a:lnTo>
                <a:lnTo>
                  <a:pt x="1739317" y="165100"/>
                </a:lnTo>
                <a:close/>
              </a:path>
              <a:path w="2324734" h="2501900">
                <a:moveTo>
                  <a:pt x="167432" y="165100"/>
                </a:moveTo>
                <a:lnTo>
                  <a:pt x="165911" y="165100"/>
                </a:lnTo>
                <a:lnTo>
                  <a:pt x="164862" y="170336"/>
                </a:lnTo>
                <a:lnTo>
                  <a:pt x="167432" y="165100"/>
                </a:lnTo>
                <a:close/>
              </a:path>
              <a:path w="2324734" h="2501900">
                <a:moveTo>
                  <a:pt x="67607" y="139700"/>
                </a:moveTo>
                <a:lnTo>
                  <a:pt x="43502" y="139700"/>
                </a:lnTo>
                <a:lnTo>
                  <a:pt x="44816" y="165100"/>
                </a:lnTo>
                <a:lnTo>
                  <a:pt x="101944" y="165100"/>
                </a:lnTo>
                <a:lnTo>
                  <a:pt x="92775" y="152400"/>
                </a:lnTo>
                <a:lnTo>
                  <a:pt x="84631" y="152400"/>
                </a:lnTo>
                <a:lnTo>
                  <a:pt x="67607" y="139700"/>
                </a:lnTo>
                <a:close/>
              </a:path>
              <a:path w="2324734" h="2501900">
                <a:moveTo>
                  <a:pt x="194037" y="157582"/>
                </a:moveTo>
                <a:lnTo>
                  <a:pt x="192517" y="165100"/>
                </a:lnTo>
                <a:lnTo>
                  <a:pt x="196886" y="165100"/>
                </a:lnTo>
                <a:lnTo>
                  <a:pt x="194037" y="157582"/>
                </a:lnTo>
                <a:close/>
              </a:path>
              <a:path w="2324734" h="2501900">
                <a:moveTo>
                  <a:pt x="512437" y="152400"/>
                </a:moveTo>
                <a:lnTo>
                  <a:pt x="408497" y="152400"/>
                </a:lnTo>
                <a:lnTo>
                  <a:pt x="409006" y="165100"/>
                </a:lnTo>
                <a:lnTo>
                  <a:pt x="498943" y="165100"/>
                </a:lnTo>
                <a:lnTo>
                  <a:pt x="512437" y="152400"/>
                </a:lnTo>
                <a:close/>
              </a:path>
              <a:path w="2324734" h="2501900">
                <a:moveTo>
                  <a:pt x="531498" y="139700"/>
                </a:moveTo>
                <a:lnTo>
                  <a:pt x="430541" y="139700"/>
                </a:lnTo>
                <a:lnTo>
                  <a:pt x="426096" y="152400"/>
                </a:lnTo>
                <a:lnTo>
                  <a:pt x="512437" y="152400"/>
                </a:lnTo>
                <a:lnTo>
                  <a:pt x="520774" y="165100"/>
                </a:lnTo>
                <a:lnTo>
                  <a:pt x="522679" y="165100"/>
                </a:lnTo>
                <a:lnTo>
                  <a:pt x="528069" y="152400"/>
                </a:lnTo>
                <a:lnTo>
                  <a:pt x="532301" y="143106"/>
                </a:lnTo>
                <a:lnTo>
                  <a:pt x="531498" y="139700"/>
                </a:lnTo>
                <a:close/>
              </a:path>
              <a:path w="2324734" h="2501900">
                <a:moveTo>
                  <a:pt x="505342" y="25400"/>
                </a:moveTo>
                <a:lnTo>
                  <a:pt x="490739" y="25400"/>
                </a:lnTo>
                <a:lnTo>
                  <a:pt x="462940" y="38100"/>
                </a:lnTo>
                <a:lnTo>
                  <a:pt x="431966" y="50800"/>
                </a:lnTo>
                <a:lnTo>
                  <a:pt x="406875" y="63500"/>
                </a:lnTo>
                <a:lnTo>
                  <a:pt x="556321" y="63500"/>
                </a:lnTo>
                <a:lnTo>
                  <a:pt x="541099" y="76200"/>
                </a:lnTo>
                <a:lnTo>
                  <a:pt x="538710" y="88900"/>
                </a:lnTo>
                <a:lnTo>
                  <a:pt x="541545" y="101600"/>
                </a:lnTo>
                <a:lnTo>
                  <a:pt x="541996" y="114300"/>
                </a:lnTo>
                <a:lnTo>
                  <a:pt x="538878" y="127000"/>
                </a:lnTo>
                <a:lnTo>
                  <a:pt x="533852" y="139700"/>
                </a:lnTo>
                <a:lnTo>
                  <a:pt x="532301" y="143106"/>
                </a:lnTo>
                <a:lnTo>
                  <a:pt x="534490" y="152400"/>
                </a:lnTo>
                <a:lnTo>
                  <a:pt x="527082" y="165100"/>
                </a:lnTo>
                <a:lnTo>
                  <a:pt x="720786" y="165100"/>
                </a:lnTo>
                <a:lnTo>
                  <a:pt x="721917" y="152400"/>
                </a:lnTo>
                <a:lnTo>
                  <a:pt x="1077074" y="152400"/>
                </a:lnTo>
                <a:lnTo>
                  <a:pt x="1085048" y="139700"/>
                </a:lnTo>
                <a:lnTo>
                  <a:pt x="868997" y="139700"/>
                </a:lnTo>
                <a:lnTo>
                  <a:pt x="879960" y="127000"/>
                </a:lnTo>
                <a:lnTo>
                  <a:pt x="574686" y="127000"/>
                </a:lnTo>
                <a:lnTo>
                  <a:pt x="579611" y="114300"/>
                </a:lnTo>
                <a:lnTo>
                  <a:pt x="562525" y="114300"/>
                </a:lnTo>
                <a:lnTo>
                  <a:pt x="554442" y="101600"/>
                </a:lnTo>
                <a:lnTo>
                  <a:pt x="553713" y="88900"/>
                </a:lnTo>
                <a:lnTo>
                  <a:pt x="558852" y="88900"/>
                </a:lnTo>
                <a:lnTo>
                  <a:pt x="567072" y="76200"/>
                </a:lnTo>
                <a:lnTo>
                  <a:pt x="575587" y="63500"/>
                </a:lnTo>
                <a:lnTo>
                  <a:pt x="589341" y="50800"/>
                </a:lnTo>
                <a:lnTo>
                  <a:pt x="595102" y="38100"/>
                </a:lnTo>
                <a:lnTo>
                  <a:pt x="509052" y="38100"/>
                </a:lnTo>
                <a:lnTo>
                  <a:pt x="505342" y="25400"/>
                </a:lnTo>
                <a:close/>
              </a:path>
              <a:path w="2324734" h="2501900">
                <a:moveTo>
                  <a:pt x="948745" y="152400"/>
                </a:moveTo>
                <a:lnTo>
                  <a:pt x="749527" y="152400"/>
                </a:lnTo>
                <a:lnTo>
                  <a:pt x="749450" y="165100"/>
                </a:lnTo>
                <a:lnTo>
                  <a:pt x="944421" y="165100"/>
                </a:lnTo>
                <a:lnTo>
                  <a:pt x="948745" y="152400"/>
                </a:lnTo>
                <a:close/>
              </a:path>
              <a:path w="2324734" h="2501900">
                <a:moveTo>
                  <a:pt x="1071503" y="152400"/>
                </a:moveTo>
                <a:lnTo>
                  <a:pt x="952738" y="152400"/>
                </a:lnTo>
                <a:lnTo>
                  <a:pt x="953870" y="165100"/>
                </a:lnTo>
                <a:lnTo>
                  <a:pt x="1074714" y="165100"/>
                </a:lnTo>
                <a:lnTo>
                  <a:pt x="1071503" y="152400"/>
                </a:lnTo>
                <a:close/>
              </a:path>
              <a:path w="2324734" h="2501900">
                <a:moveTo>
                  <a:pt x="1329436" y="139700"/>
                </a:moveTo>
                <a:lnTo>
                  <a:pt x="1108247" y="139700"/>
                </a:lnTo>
                <a:lnTo>
                  <a:pt x="1093087" y="152400"/>
                </a:lnTo>
                <a:lnTo>
                  <a:pt x="1074714" y="165100"/>
                </a:lnTo>
                <a:lnTo>
                  <a:pt x="1305510" y="165100"/>
                </a:lnTo>
                <a:lnTo>
                  <a:pt x="1320798" y="152400"/>
                </a:lnTo>
                <a:lnTo>
                  <a:pt x="1316315" y="152400"/>
                </a:lnTo>
                <a:lnTo>
                  <a:pt x="1329436" y="139700"/>
                </a:lnTo>
                <a:close/>
              </a:path>
              <a:path w="2324734" h="2501900">
                <a:moveTo>
                  <a:pt x="1427592" y="152400"/>
                </a:moveTo>
                <a:lnTo>
                  <a:pt x="1394467" y="152400"/>
                </a:lnTo>
                <a:lnTo>
                  <a:pt x="1384715" y="165100"/>
                </a:lnTo>
                <a:lnTo>
                  <a:pt x="1432270" y="165100"/>
                </a:lnTo>
                <a:lnTo>
                  <a:pt x="1427592" y="152400"/>
                </a:lnTo>
                <a:close/>
              </a:path>
              <a:path w="2324734" h="2501900">
                <a:moveTo>
                  <a:pt x="1645988" y="127000"/>
                </a:moveTo>
                <a:lnTo>
                  <a:pt x="1468207" y="127000"/>
                </a:lnTo>
                <a:lnTo>
                  <a:pt x="1465286" y="139700"/>
                </a:lnTo>
                <a:lnTo>
                  <a:pt x="1468283" y="139700"/>
                </a:lnTo>
                <a:lnTo>
                  <a:pt x="1461827" y="152400"/>
                </a:lnTo>
                <a:lnTo>
                  <a:pt x="1446752" y="165100"/>
                </a:lnTo>
                <a:lnTo>
                  <a:pt x="1578722" y="165100"/>
                </a:lnTo>
                <a:lnTo>
                  <a:pt x="1592364" y="152400"/>
                </a:lnTo>
                <a:lnTo>
                  <a:pt x="1644118" y="152400"/>
                </a:lnTo>
                <a:lnTo>
                  <a:pt x="1633629" y="139700"/>
                </a:lnTo>
                <a:lnTo>
                  <a:pt x="1645988" y="127000"/>
                </a:lnTo>
                <a:close/>
              </a:path>
              <a:path w="2324734" h="2501900">
                <a:moveTo>
                  <a:pt x="2066041" y="152400"/>
                </a:moveTo>
                <a:lnTo>
                  <a:pt x="1592364" y="152400"/>
                </a:lnTo>
                <a:lnTo>
                  <a:pt x="1604416" y="165100"/>
                </a:lnTo>
                <a:lnTo>
                  <a:pt x="2056153" y="165100"/>
                </a:lnTo>
                <a:lnTo>
                  <a:pt x="2066041" y="152400"/>
                </a:lnTo>
                <a:close/>
              </a:path>
              <a:path w="2324734" h="2501900">
                <a:moveTo>
                  <a:pt x="173640" y="144485"/>
                </a:moveTo>
                <a:lnTo>
                  <a:pt x="173948" y="152400"/>
                </a:lnTo>
                <a:lnTo>
                  <a:pt x="184118" y="152400"/>
                </a:lnTo>
                <a:lnTo>
                  <a:pt x="173640" y="144485"/>
                </a:lnTo>
                <a:close/>
              </a:path>
              <a:path w="2324734" h="2501900">
                <a:moveTo>
                  <a:pt x="425067" y="139700"/>
                </a:moveTo>
                <a:lnTo>
                  <a:pt x="183327" y="139700"/>
                </a:lnTo>
                <a:lnTo>
                  <a:pt x="192073" y="152400"/>
                </a:lnTo>
                <a:lnTo>
                  <a:pt x="422101" y="152400"/>
                </a:lnTo>
                <a:lnTo>
                  <a:pt x="425067" y="139700"/>
                </a:lnTo>
                <a:close/>
              </a:path>
              <a:path w="2324734" h="2501900">
                <a:moveTo>
                  <a:pt x="1686402" y="127000"/>
                </a:moveTo>
                <a:lnTo>
                  <a:pt x="1685002" y="139700"/>
                </a:lnTo>
                <a:lnTo>
                  <a:pt x="1680853" y="152400"/>
                </a:lnTo>
                <a:lnTo>
                  <a:pt x="1718270" y="152400"/>
                </a:lnTo>
                <a:lnTo>
                  <a:pt x="1728722" y="139700"/>
                </a:lnTo>
                <a:lnTo>
                  <a:pt x="1685718" y="139700"/>
                </a:lnTo>
                <a:lnTo>
                  <a:pt x="1686402" y="127000"/>
                </a:lnTo>
                <a:close/>
              </a:path>
              <a:path w="2324734" h="2501900">
                <a:moveTo>
                  <a:pt x="2146728" y="88900"/>
                </a:moveTo>
                <a:lnTo>
                  <a:pt x="1462098" y="88900"/>
                </a:lnTo>
                <a:lnTo>
                  <a:pt x="1464829" y="101600"/>
                </a:lnTo>
                <a:lnTo>
                  <a:pt x="1595245" y="101600"/>
                </a:lnTo>
                <a:lnTo>
                  <a:pt x="1599334" y="114300"/>
                </a:lnTo>
                <a:lnTo>
                  <a:pt x="901571" y="114300"/>
                </a:lnTo>
                <a:lnTo>
                  <a:pt x="907329" y="127000"/>
                </a:lnTo>
                <a:lnTo>
                  <a:pt x="1941830" y="127000"/>
                </a:lnTo>
                <a:lnTo>
                  <a:pt x="1936111" y="139700"/>
                </a:lnTo>
                <a:lnTo>
                  <a:pt x="1733992" y="139700"/>
                </a:lnTo>
                <a:lnTo>
                  <a:pt x="1735598" y="152400"/>
                </a:lnTo>
                <a:lnTo>
                  <a:pt x="2076806" y="152400"/>
                </a:lnTo>
                <a:lnTo>
                  <a:pt x="2074225" y="139700"/>
                </a:lnTo>
                <a:lnTo>
                  <a:pt x="2086987" y="127000"/>
                </a:lnTo>
                <a:lnTo>
                  <a:pt x="2106825" y="114300"/>
                </a:lnTo>
                <a:lnTo>
                  <a:pt x="2129556" y="101600"/>
                </a:lnTo>
                <a:lnTo>
                  <a:pt x="2141413" y="94576"/>
                </a:lnTo>
                <a:lnTo>
                  <a:pt x="2146728" y="88900"/>
                </a:lnTo>
                <a:close/>
              </a:path>
              <a:path w="2324734" h="2501900">
                <a:moveTo>
                  <a:pt x="2141413" y="94576"/>
                </a:moveTo>
                <a:lnTo>
                  <a:pt x="2129556" y="101600"/>
                </a:lnTo>
                <a:lnTo>
                  <a:pt x="2106825" y="114300"/>
                </a:lnTo>
                <a:lnTo>
                  <a:pt x="2086987" y="127000"/>
                </a:lnTo>
                <a:lnTo>
                  <a:pt x="2074225" y="139700"/>
                </a:lnTo>
                <a:lnTo>
                  <a:pt x="2076806" y="152400"/>
                </a:lnTo>
                <a:lnTo>
                  <a:pt x="2094769" y="152400"/>
                </a:lnTo>
                <a:lnTo>
                  <a:pt x="2102927" y="139700"/>
                </a:lnTo>
                <a:lnTo>
                  <a:pt x="2093282" y="139700"/>
                </a:lnTo>
                <a:lnTo>
                  <a:pt x="2091091" y="127000"/>
                </a:lnTo>
                <a:lnTo>
                  <a:pt x="2100420" y="127000"/>
                </a:lnTo>
                <a:lnTo>
                  <a:pt x="2122944" y="114300"/>
                </a:lnTo>
                <a:lnTo>
                  <a:pt x="2141413" y="94576"/>
                </a:lnTo>
                <a:close/>
              </a:path>
              <a:path w="2324734" h="2501900">
                <a:moveTo>
                  <a:pt x="2148334" y="139700"/>
                </a:moveTo>
                <a:lnTo>
                  <a:pt x="2102927" y="139700"/>
                </a:lnTo>
                <a:lnTo>
                  <a:pt x="2094769" y="152400"/>
                </a:lnTo>
                <a:lnTo>
                  <a:pt x="2144433" y="152400"/>
                </a:lnTo>
                <a:lnTo>
                  <a:pt x="2148334" y="139700"/>
                </a:lnTo>
                <a:close/>
              </a:path>
              <a:path w="2324734" h="2501900">
                <a:moveTo>
                  <a:pt x="173455" y="139700"/>
                </a:moveTo>
                <a:lnTo>
                  <a:pt x="167305" y="139700"/>
                </a:lnTo>
                <a:lnTo>
                  <a:pt x="173640" y="144485"/>
                </a:lnTo>
                <a:lnTo>
                  <a:pt x="173455" y="139700"/>
                </a:lnTo>
                <a:close/>
              </a:path>
              <a:path w="2324734" h="2501900">
                <a:moveTo>
                  <a:pt x="491361" y="127000"/>
                </a:moveTo>
                <a:lnTo>
                  <a:pt x="146069" y="127000"/>
                </a:lnTo>
                <a:lnTo>
                  <a:pt x="152334" y="139700"/>
                </a:lnTo>
                <a:lnTo>
                  <a:pt x="495510" y="139700"/>
                </a:lnTo>
                <a:lnTo>
                  <a:pt x="491361" y="127000"/>
                </a:lnTo>
                <a:close/>
              </a:path>
              <a:path w="2324734" h="2501900">
                <a:moveTo>
                  <a:pt x="1686313" y="127000"/>
                </a:moveTo>
                <a:lnTo>
                  <a:pt x="1682189" y="127000"/>
                </a:lnTo>
                <a:lnTo>
                  <a:pt x="1683270" y="139700"/>
                </a:lnTo>
                <a:lnTo>
                  <a:pt x="1685002" y="139700"/>
                </a:lnTo>
                <a:lnTo>
                  <a:pt x="1686313" y="127000"/>
                </a:lnTo>
                <a:close/>
              </a:path>
              <a:path w="2324734" h="2501900">
                <a:moveTo>
                  <a:pt x="1919799" y="127000"/>
                </a:moveTo>
                <a:lnTo>
                  <a:pt x="1686402" y="127000"/>
                </a:lnTo>
                <a:lnTo>
                  <a:pt x="1685718" y="139700"/>
                </a:lnTo>
                <a:lnTo>
                  <a:pt x="1920454" y="139700"/>
                </a:lnTo>
                <a:lnTo>
                  <a:pt x="1919799" y="127000"/>
                </a:lnTo>
                <a:close/>
              </a:path>
              <a:path w="2324734" h="2501900">
                <a:moveTo>
                  <a:pt x="255611" y="25400"/>
                </a:moveTo>
                <a:lnTo>
                  <a:pt x="195387" y="25400"/>
                </a:lnTo>
                <a:lnTo>
                  <a:pt x="204811" y="38100"/>
                </a:lnTo>
                <a:lnTo>
                  <a:pt x="209299" y="50800"/>
                </a:lnTo>
                <a:lnTo>
                  <a:pt x="207241" y="50800"/>
                </a:lnTo>
                <a:lnTo>
                  <a:pt x="197026" y="63500"/>
                </a:lnTo>
                <a:lnTo>
                  <a:pt x="176596" y="76200"/>
                </a:lnTo>
                <a:lnTo>
                  <a:pt x="160454" y="88900"/>
                </a:lnTo>
                <a:lnTo>
                  <a:pt x="155397" y="88900"/>
                </a:lnTo>
                <a:lnTo>
                  <a:pt x="168222" y="101600"/>
                </a:lnTo>
                <a:lnTo>
                  <a:pt x="174730" y="101600"/>
                </a:lnTo>
                <a:lnTo>
                  <a:pt x="160440" y="127000"/>
                </a:lnTo>
                <a:lnTo>
                  <a:pt x="359141" y="127000"/>
                </a:lnTo>
                <a:lnTo>
                  <a:pt x="359651" y="114300"/>
                </a:lnTo>
                <a:lnTo>
                  <a:pt x="541996" y="114300"/>
                </a:lnTo>
                <a:lnTo>
                  <a:pt x="541545" y="101600"/>
                </a:lnTo>
                <a:lnTo>
                  <a:pt x="538710" y="88900"/>
                </a:lnTo>
                <a:lnTo>
                  <a:pt x="541099" y="76200"/>
                </a:lnTo>
                <a:lnTo>
                  <a:pt x="556321" y="63500"/>
                </a:lnTo>
                <a:lnTo>
                  <a:pt x="401609" y="63500"/>
                </a:lnTo>
                <a:lnTo>
                  <a:pt x="408216" y="50800"/>
                </a:lnTo>
                <a:lnTo>
                  <a:pt x="412139" y="38100"/>
                </a:lnTo>
                <a:lnTo>
                  <a:pt x="261474" y="38100"/>
                </a:lnTo>
                <a:lnTo>
                  <a:pt x="255611" y="25400"/>
                </a:lnTo>
                <a:close/>
              </a:path>
              <a:path w="2324734" h="2501900">
                <a:moveTo>
                  <a:pt x="541996" y="114300"/>
                </a:moveTo>
                <a:lnTo>
                  <a:pt x="380223" y="114300"/>
                </a:lnTo>
                <a:lnTo>
                  <a:pt x="377363" y="127000"/>
                </a:lnTo>
                <a:lnTo>
                  <a:pt x="538878" y="127000"/>
                </a:lnTo>
                <a:lnTo>
                  <a:pt x="541996" y="114300"/>
                </a:lnTo>
                <a:close/>
              </a:path>
              <a:path w="2324734" h="2501900">
                <a:moveTo>
                  <a:pt x="891635" y="114300"/>
                </a:moveTo>
                <a:lnTo>
                  <a:pt x="579611" y="114300"/>
                </a:lnTo>
                <a:lnTo>
                  <a:pt x="574686" y="127000"/>
                </a:lnTo>
                <a:lnTo>
                  <a:pt x="879960" y="127000"/>
                </a:lnTo>
                <a:lnTo>
                  <a:pt x="891635" y="114300"/>
                </a:lnTo>
                <a:close/>
              </a:path>
              <a:path w="2324734" h="2501900">
                <a:moveTo>
                  <a:pt x="1317149" y="88900"/>
                </a:moveTo>
                <a:lnTo>
                  <a:pt x="553713" y="88900"/>
                </a:lnTo>
                <a:lnTo>
                  <a:pt x="554442" y="101600"/>
                </a:lnTo>
                <a:lnTo>
                  <a:pt x="562525" y="114300"/>
                </a:lnTo>
                <a:lnTo>
                  <a:pt x="894357" y="114300"/>
                </a:lnTo>
                <a:lnTo>
                  <a:pt x="893341" y="101600"/>
                </a:lnTo>
                <a:lnTo>
                  <a:pt x="1308339" y="101600"/>
                </a:lnTo>
                <a:lnTo>
                  <a:pt x="1317149" y="88900"/>
                </a:lnTo>
                <a:close/>
              </a:path>
              <a:path w="2324734" h="2501900">
                <a:moveTo>
                  <a:pt x="1305266" y="101600"/>
                </a:moveTo>
                <a:lnTo>
                  <a:pt x="904886" y="101600"/>
                </a:lnTo>
                <a:lnTo>
                  <a:pt x="894357" y="114300"/>
                </a:lnTo>
                <a:lnTo>
                  <a:pt x="1313670" y="114300"/>
                </a:lnTo>
                <a:lnTo>
                  <a:pt x="1305266" y="101600"/>
                </a:lnTo>
                <a:close/>
              </a:path>
              <a:path w="2324734" h="2501900">
                <a:moveTo>
                  <a:pt x="1587942" y="101600"/>
                </a:moveTo>
                <a:lnTo>
                  <a:pt x="1322436" y="101600"/>
                </a:lnTo>
                <a:lnTo>
                  <a:pt x="1313670" y="114300"/>
                </a:lnTo>
                <a:lnTo>
                  <a:pt x="1589162" y="114300"/>
                </a:lnTo>
                <a:lnTo>
                  <a:pt x="1587942" y="101600"/>
                </a:lnTo>
                <a:close/>
              </a:path>
              <a:path w="2324734" h="2501900">
                <a:moveTo>
                  <a:pt x="1462098" y="88900"/>
                </a:moveTo>
                <a:lnTo>
                  <a:pt x="1317149" y="88900"/>
                </a:lnTo>
                <a:lnTo>
                  <a:pt x="1325586" y="101600"/>
                </a:lnTo>
                <a:lnTo>
                  <a:pt x="1456040" y="101600"/>
                </a:lnTo>
                <a:lnTo>
                  <a:pt x="1462098" y="88900"/>
                </a:lnTo>
                <a:close/>
              </a:path>
              <a:path w="2324734" h="2501900">
                <a:moveTo>
                  <a:pt x="2255315" y="63500"/>
                </a:moveTo>
                <a:lnTo>
                  <a:pt x="2197671" y="63500"/>
                </a:lnTo>
                <a:lnTo>
                  <a:pt x="2192628" y="76200"/>
                </a:lnTo>
                <a:lnTo>
                  <a:pt x="2187007" y="88900"/>
                </a:lnTo>
                <a:lnTo>
                  <a:pt x="2177746" y="101600"/>
                </a:lnTo>
                <a:lnTo>
                  <a:pt x="2283406" y="101600"/>
                </a:lnTo>
                <a:lnTo>
                  <a:pt x="2285998" y="88900"/>
                </a:lnTo>
                <a:lnTo>
                  <a:pt x="2260703" y="88900"/>
                </a:lnTo>
                <a:lnTo>
                  <a:pt x="2256956" y="76200"/>
                </a:lnTo>
                <a:lnTo>
                  <a:pt x="2255315" y="63500"/>
                </a:lnTo>
                <a:close/>
              </a:path>
              <a:path w="2324734" h="2501900">
                <a:moveTo>
                  <a:pt x="632361" y="25400"/>
                </a:moveTo>
                <a:lnTo>
                  <a:pt x="615190" y="38170"/>
                </a:lnTo>
                <a:lnTo>
                  <a:pt x="599260" y="50800"/>
                </a:lnTo>
                <a:lnTo>
                  <a:pt x="585341" y="63500"/>
                </a:lnTo>
                <a:lnTo>
                  <a:pt x="575587" y="63500"/>
                </a:lnTo>
                <a:lnTo>
                  <a:pt x="567072" y="76200"/>
                </a:lnTo>
                <a:lnTo>
                  <a:pt x="558852" y="88900"/>
                </a:lnTo>
                <a:lnTo>
                  <a:pt x="600797" y="88900"/>
                </a:lnTo>
                <a:lnTo>
                  <a:pt x="598841" y="76200"/>
                </a:lnTo>
                <a:lnTo>
                  <a:pt x="671714" y="76200"/>
                </a:lnTo>
                <a:lnTo>
                  <a:pt x="662107" y="63500"/>
                </a:lnTo>
                <a:lnTo>
                  <a:pt x="656004" y="50800"/>
                </a:lnTo>
                <a:lnTo>
                  <a:pt x="647079" y="38100"/>
                </a:lnTo>
                <a:lnTo>
                  <a:pt x="632361" y="25400"/>
                </a:lnTo>
                <a:close/>
              </a:path>
              <a:path w="2324734" h="2501900">
                <a:moveTo>
                  <a:pt x="2175058" y="12700"/>
                </a:moveTo>
                <a:lnTo>
                  <a:pt x="2152072" y="12700"/>
                </a:lnTo>
                <a:lnTo>
                  <a:pt x="2122705" y="25400"/>
                </a:lnTo>
                <a:lnTo>
                  <a:pt x="1994431" y="25400"/>
                </a:lnTo>
                <a:lnTo>
                  <a:pt x="1998114" y="38100"/>
                </a:lnTo>
                <a:lnTo>
                  <a:pt x="2127845" y="38100"/>
                </a:lnTo>
                <a:lnTo>
                  <a:pt x="2113977" y="50800"/>
                </a:lnTo>
                <a:lnTo>
                  <a:pt x="2094152" y="50800"/>
                </a:lnTo>
                <a:lnTo>
                  <a:pt x="2076774" y="63500"/>
                </a:lnTo>
                <a:lnTo>
                  <a:pt x="1433612" y="63500"/>
                </a:lnTo>
                <a:lnTo>
                  <a:pt x="1426183" y="76200"/>
                </a:lnTo>
                <a:lnTo>
                  <a:pt x="610525" y="76200"/>
                </a:lnTo>
                <a:lnTo>
                  <a:pt x="600797" y="88900"/>
                </a:lnTo>
                <a:lnTo>
                  <a:pt x="2159836" y="88900"/>
                </a:lnTo>
                <a:lnTo>
                  <a:pt x="2168161" y="76200"/>
                </a:lnTo>
                <a:lnTo>
                  <a:pt x="2171249" y="50800"/>
                </a:lnTo>
                <a:lnTo>
                  <a:pt x="2172900" y="38100"/>
                </a:lnTo>
                <a:lnTo>
                  <a:pt x="2176918" y="25400"/>
                </a:lnTo>
                <a:lnTo>
                  <a:pt x="2175058" y="12700"/>
                </a:lnTo>
                <a:close/>
              </a:path>
              <a:path w="2324734" h="2501900">
                <a:moveTo>
                  <a:pt x="2297043" y="50800"/>
                </a:moveTo>
                <a:lnTo>
                  <a:pt x="2291713" y="50800"/>
                </a:lnTo>
                <a:lnTo>
                  <a:pt x="2283773" y="63500"/>
                </a:lnTo>
                <a:lnTo>
                  <a:pt x="2274530" y="76200"/>
                </a:lnTo>
                <a:lnTo>
                  <a:pt x="2266559" y="88900"/>
                </a:lnTo>
                <a:lnTo>
                  <a:pt x="2290107" y="88900"/>
                </a:lnTo>
                <a:lnTo>
                  <a:pt x="2293575" y="76200"/>
                </a:lnTo>
                <a:lnTo>
                  <a:pt x="2296369" y="63500"/>
                </a:lnTo>
                <a:lnTo>
                  <a:pt x="2298457" y="63500"/>
                </a:lnTo>
                <a:lnTo>
                  <a:pt x="2297043" y="50800"/>
                </a:lnTo>
                <a:close/>
              </a:path>
              <a:path w="2324734" h="2501900">
                <a:moveTo>
                  <a:pt x="768951" y="38100"/>
                </a:moveTo>
                <a:lnTo>
                  <a:pt x="708871" y="38100"/>
                </a:lnTo>
                <a:lnTo>
                  <a:pt x="701216" y="50800"/>
                </a:lnTo>
                <a:lnTo>
                  <a:pt x="684768" y="63500"/>
                </a:lnTo>
                <a:lnTo>
                  <a:pt x="671714" y="76200"/>
                </a:lnTo>
                <a:lnTo>
                  <a:pt x="708365" y="76200"/>
                </a:lnTo>
                <a:lnTo>
                  <a:pt x="704226" y="63500"/>
                </a:lnTo>
                <a:lnTo>
                  <a:pt x="754248" y="63500"/>
                </a:lnTo>
                <a:lnTo>
                  <a:pt x="759166" y="50800"/>
                </a:lnTo>
                <a:lnTo>
                  <a:pt x="768951" y="38100"/>
                </a:lnTo>
                <a:close/>
              </a:path>
              <a:path w="2324734" h="2501900">
                <a:moveTo>
                  <a:pt x="816887" y="63500"/>
                </a:moveTo>
                <a:lnTo>
                  <a:pt x="714681" y="63500"/>
                </a:lnTo>
                <a:lnTo>
                  <a:pt x="708365" y="76200"/>
                </a:lnTo>
                <a:lnTo>
                  <a:pt x="819377" y="76200"/>
                </a:lnTo>
                <a:lnTo>
                  <a:pt x="816887" y="63500"/>
                </a:lnTo>
                <a:close/>
              </a:path>
              <a:path w="2324734" h="2501900">
                <a:moveTo>
                  <a:pt x="941424" y="25400"/>
                </a:moveTo>
                <a:lnTo>
                  <a:pt x="873927" y="25400"/>
                </a:lnTo>
                <a:lnTo>
                  <a:pt x="867662" y="38100"/>
                </a:lnTo>
                <a:lnTo>
                  <a:pt x="827974" y="38100"/>
                </a:lnTo>
                <a:lnTo>
                  <a:pt x="833773" y="50800"/>
                </a:lnTo>
                <a:lnTo>
                  <a:pt x="836796" y="63500"/>
                </a:lnTo>
                <a:lnTo>
                  <a:pt x="833259" y="76200"/>
                </a:lnTo>
                <a:lnTo>
                  <a:pt x="930690" y="76200"/>
                </a:lnTo>
                <a:lnTo>
                  <a:pt x="931660" y="63500"/>
                </a:lnTo>
                <a:lnTo>
                  <a:pt x="945221" y="63500"/>
                </a:lnTo>
                <a:lnTo>
                  <a:pt x="959370" y="50800"/>
                </a:lnTo>
                <a:lnTo>
                  <a:pt x="962106" y="38100"/>
                </a:lnTo>
                <a:lnTo>
                  <a:pt x="941424" y="25400"/>
                </a:lnTo>
                <a:close/>
              </a:path>
              <a:path w="2324734" h="2501900">
                <a:moveTo>
                  <a:pt x="1081227" y="25400"/>
                </a:moveTo>
                <a:lnTo>
                  <a:pt x="1007879" y="25400"/>
                </a:lnTo>
                <a:lnTo>
                  <a:pt x="993468" y="38100"/>
                </a:lnTo>
                <a:lnTo>
                  <a:pt x="992176" y="50800"/>
                </a:lnTo>
                <a:lnTo>
                  <a:pt x="991293" y="63500"/>
                </a:lnTo>
                <a:lnTo>
                  <a:pt x="981709" y="76200"/>
                </a:lnTo>
                <a:lnTo>
                  <a:pt x="1414766" y="76200"/>
                </a:lnTo>
                <a:lnTo>
                  <a:pt x="1418066" y="63500"/>
                </a:lnTo>
                <a:lnTo>
                  <a:pt x="1072843" y="63500"/>
                </a:lnTo>
                <a:lnTo>
                  <a:pt x="1071421" y="50800"/>
                </a:lnTo>
                <a:lnTo>
                  <a:pt x="1036648" y="50800"/>
                </a:lnTo>
                <a:lnTo>
                  <a:pt x="1049234" y="38100"/>
                </a:lnTo>
                <a:lnTo>
                  <a:pt x="1085698" y="38100"/>
                </a:lnTo>
                <a:lnTo>
                  <a:pt x="1081227" y="25400"/>
                </a:lnTo>
                <a:close/>
              </a:path>
              <a:path w="2324734" h="2501900">
                <a:moveTo>
                  <a:pt x="827974" y="38100"/>
                </a:moveTo>
                <a:lnTo>
                  <a:pt x="795354" y="38100"/>
                </a:lnTo>
                <a:lnTo>
                  <a:pt x="785461" y="50800"/>
                </a:lnTo>
                <a:lnTo>
                  <a:pt x="772997" y="63500"/>
                </a:lnTo>
                <a:lnTo>
                  <a:pt x="817999" y="63500"/>
                </a:lnTo>
                <a:lnTo>
                  <a:pt x="821948" y="50800"/>
                </a:lnTo>
                <a:lnTo>
                  <a:pt x="827974" y="38100"/>
                </a:lnTo>
                <a:close/>
              </a:path>
              <a:path w="2324734" h="2501900">
                <a:moveTo>
                  <a:pt x="975353" y="50800"/>
                </a:moveTo>
                <a:lnTo>
                  <a:pt x="963496" y="50800"/>
                </a:lnTo>
                <a:lnTo>
                  <a:pt x="967075" y="63500"/>
                </a:lnTo>
                <a:lnTo>
                  <a:pt x="972451" y="63500"/>
                </a:lnTo>
                <a:lnTo>
                  <a:pt x="975353" y="50800"/>
                </a:lnTo>
                <a:close/>
              </a:path>
              <a:path w="2324734" h="2501900">
                <a:moveTo>
                  <a:pt x="1565222" y="50800"/>
                </a:moveTo>
                <a:lnTo>
                  <a:pt x="1080095" y="50800"/>
                </a:lnTo>
                <a:lnTo>
                  <a:pt x="1085721" y="63500"/>
                </a:lnTo>
                <a:lnTo>
                  <a:pt x="1559178" y="63500"/>
                </a:lnTo>
                <a:lnTo>
                  <a:pt x="1565222" y="50800"/>
                </a:lnTo>
                <a:close/>
              </a:path>
              <a:path w="2324734" h="2501900">
                <a:moveTo>
                  <a:pt x="1696208" y="50800"/>
                </a:moveTo>
                <a:lnTo>
                  <a:pt x="1575488" y="50800"/>
                </a:lnTo>
                <a:lnTo>
                  <a:pt x="1574975" y="63500"/>
                </a:lnTo>
                <a:lnTo>
                  <a:pt x="1707358" y="63500"/>
                </a:lnTo>
                <a:lnTo>
                  <a:pt x="1696208" y="50800"/>
                </a:lnTo>
                <a:close/>
              </a:path>
              <a:path w="2324734" h="2501900">
                <a:moveTo>
                  <a:pt x="1857144" y="50800"/>
                </a:moveTo>
                <a:lnTo>
                  <a:pt x="1753628" y="50800"/>
                </a:lnTo>
                <a:lnTo>
                  <a:pt x="1737231" y="63500"/>
                </a:lnTo>
                <a:lnTo>
                  <a:pt x="1852115" y="63500"/>
                </a:lnTo>
                <a:lnTo>
                  <a:pt x="1857144" y="50800"/>
                </a:lnTo>
                <a:close/>
              </a:path>
              <a:path w="2324734" h="2501900">
                <a:moveTo>
                  <a:pt x="1997482" y="50800"/>
                </a:moveTo>
                <a:lnTo>
                  <a:pt x="1866492" y="50800"/>
                </a:lnTo>
                <a:lnTo>
                  <a:pt x="1866314" y="63500"/>
                </a:lnTo>
                <a:lnTo>
                  <a:pt x="1993374" y="63500"/>
                </a:lnTo>
                <a:lnTo>
                  <a:pt x="1997482" y="50800"/>
                </a:lnTo>
                <a:close/>
              </a:path>
              <a:path w="2324734" h="2501900">
                <a:moveTo>
                  <a:pt x="2076796" y="50800"/>
                </a:moveTo>
                <a:lnTo>
                  <a:pt x="2013596" y="50800"/>
                </a:lnTo>
                <a:lnTo>
                  <a:pt x="2004490" y="63500"/>
                </a:lnTo>
                <a:lnTo>
                  <a:pt x="2070250" y="63500"/>
                </a:lnTo>
                <a:lnTo>
                  <a:pt x="2076796" y="50800"/>
                </a:lnTo>
                <a:close/>
              </a:path>
              <a:path w="2324734" h="2501900">
                <a:moveTo>
                  <a:pt x="2262859" y="12700"/>
                </a:moveTo>
                <a:lnTo>
                  <a:pt x="2241034" y="12700"/>
                </a:lnTo>
                <a:lnTo>
                  <a:pt x="2228293" y="25400"/>
                </a:lnTo>
                <a:lnTo>
                  <a:pt x="2211643" y="38170"/>
                </a:lnTo>
                <a:lnTo>
                  <a:pt x="2194181" y="50800"/>
                </a:lnTo>
                <a:lnTo>
                  <a:pt x="2193840" y="63500"/>
                </a:lnTo>
                <a:lnTo>
                  <a:pt x="2240418" y="63500"/>
                </a:lnTo>
                <a:lnTo>
                  <a:pt x="2249273" y="50800"/>
                </a:lnTo>
                <a:lnTo>
                  <a:pt x="2259272" y="38100"/>
                </a:lnTo>
                <a:lnTo>
                  <a:pt x="2265455" y="25400"/>
                </a:lnTo>
                <a:lnTo>
                  <a:pt x="2262859" y="12700"/>
                </a:lnTo>
                <a:close/>
              </a:path>
              <a:path w="2324734" h="2501900">
                <a:moveTo>
                  <a:pt x="1085698" y="38100"/>
                </a:moveTo>
                <a:lnTo>
                  <a:pt x="1056473" y="38100"/>
                </a:lnTo>
                <a:lnTo>
                  <a:pt x="1046681" y="50800"/>
                </a:lnTo>
                <a:lnTo>
                  <a:pt x="1089366" y="50800"/>
                </a:lnTo>
                <a:lnTo>
                  <a:pt x="1085698" y="38100"/>
                </a:lnTo>
                <a:close/>
              </a:path>
              <a:path w="2324734" h="2501900">
                <a:moveTo>
                  <a:pt x="1153802" y="38100"/>
                </a:moveTo>
                <a:lnTo>
                  <a:pt x="1143442" y="38100"/>
                </a:lnTo>
                <a:lnTo>
                  <a:pt x="1129464" y="50800"/>
                </a:lnTo>
                <a:lnTo>
                  <a:pt x="1149159" y="50800"/>
                </a:lnTo>
                <a:lnTo>
                  <a:pt x="1153802" y="38100"/>
                </a:lnTo>
                <a:close/>
              </a:path>
              <a:path w="2324734" h="2501900">
                <a:moveTo>
                  <a:pt x="1275664" y="25400"/>
                </a:moveTo>
                <a:lnTo>
                  <a:pt x="1271557" y="25400"/>
                </a:lnTo>
                <a:lnTo>
                  <a:pt x="1256942" y="38100"/>
                </a:lnTo>
                <a:lnTo>
                  <a:pt x="1164372" y="38100"/>
                </a:lnTo>
                <a:lnTo>
                  <a:pt x="1164711" y="50800"/>
                </a:lnTo>
                <a:lnTo>
                  <a:pt x="1275459" y="50800"/>
                </a:lnTo>
                <a:lnTo>
                  <a:pt x="1275039" y="38100"/>
                </a:lnTo>
                <a:lnTo>
                  <a:pt x="1275664" y="25400"/>
                </a:lnTo>
                <a:close/>
              </a:path>
              <a:path w="2324734" h="2501900">
                <a:moveTo>
                  <a:pt x="1469591" y="25400"/>
                </a:moveTo>
                <a:lnTo>
                  <a:pt x="1388133" y="25400"/>
                </a:lnTo>
                <a:lnTo>
                  <a:pt x="1381389" y="38100"/>
                </a:lnTo>
                <a:lnTo>
                  <a:pt x="1300940" y="38100"/>
                </a:lnTo>
                <a:lnTo>
                  <a:pt x="1283905" y="50800"/>
                </a:lnTo>
                <a:lnTo>
                  <a:pt x="1457210" y="50800"/>
                </a:lnTo>
                <a:lnTo>
                  <a:pt x="1463604" y="38100"/>
                </a:lnTo>
                <a:lnTo>
                  <a:pt x="1469591" y="25400"/>
                </a:lnTo>
                <a:close/>
              </a:path>
              <a:path w="2324734" h="2501900">
                <a:moveTo>
                  <a:pt x="1640000" y="38100"/>
                </a:moveTo>
                <a:lnTo>
                  <a:pt x="1498066" y="38100"/>
                </a:lnTo>
                <a:lnTo>
                  <a:pt x="1486166" y="50800"/>
                </a:lnTo>
                <a:lnTo>
                  <a:pt x="1643530" y="50800"/>
                </a:lnTo>
                <a:lnTo>
                  <a:pt x="1640000" y="38100"/>
                </a:lnTo>
                <a:close/>
              </a:path>
              <a:path w="2324734" h="2501900">
                <a:moveTo>
                  <a:pt x="1687968" y="38100"/>
                </a:moveTo>
                <a:lnTo>
                  <a:pt x="1659481" y="38100"/>
                </a:lnTo>
                <a:lnTo>
                  <a:pt x="1649296" y="50800"/>
                </a:lnTo>
                <a:lnTo>
                  <a:pt x="1687467" y="50800"/>
                </a:lnTo>
                <a:lnTo>
                  <a:pt x="1687968" y="38100"/>
                </a:lnTo>
                <a:close/>
              </a:path>
              <a:path w="2324734" h="2501900">
                <a:moveTo>
                  <a:pt x="1729332" y="38100"/>
                </a:moveTo>
                <a:lnTo>
                  <a:pt x="1718041" y="38100"/>
                </a:lnTo>
                <a:lnTo>
                  <a:pt x="1717482" y="50800"/>
                </a:lnTo>
                <a:lnTo>
                  <a:pt x="1729316" y="38170"/>
                </a:lnTo>
                <a:close/>
              </a:path>
              <a:path w="2324734" h="2501900">
                <a:moveTo>
                  <a:pt x="1733535" y="38100"/>
                </a:moveTo>
                <a:lnTo>
                  <a:pt x="1729382" y="38100"/>
                </a:lnTo>
                <a:lnTo>
                  <a:pt x="1726563" y="50800"/>
                </a:lnTo>
                <a:lnTo>
                  <a:pt x="1739631" y="50800"/>
                </a:lnTo>
                <a:lnTo>
                  <a:pt x="1733535" y="38100"/>
                </a:lnTo>
                <a:close/>
              </a:path>
              <a:path w="2324734" h="2501900">
                <a:moveTo>
                  <a:pt x="1864183" y="25400"/>
                </a:moveTo>
                <a:lnTo>
                  <a:pt x="1788766" y="25400"/>
                </a:lnTo>
                <a:lnTo>
                  <a:pt x="1763329" y="38100"/>
                </a:lnTo>
                <a:lnTo>
                  <a:pt x="1760262" y="50800"/>
                </a:lnTo>
                <a:lnTo>
                  <a:pt x="1842587" y="50800"/>
                </a:lnTo>
                <a:lnTo>
                  <a:pt x="1836342" y="38100"/>
                </a:lnTo>
                <a:lnTo>
                  <a:pt x="1854330" y="38100"/>
                </a:lnTo>
                <a:lnTo>
                  <a:pt x="1864183" y="25400"/>
                </a:lnTo>
                <a:close/>
              </a:path>
              <a:path w="2324734" h="2501900">
                <a:moveTo>
                  <a:pt x="1917520" y="25400"/>
                </a:moveTo>
                <a:lnTo>
                  <a:pt x="1885444" y="25400"/>
                </a:lnTo>
                <a:lnTo>
                  <a:pt x="1883689" y="38100"/>
                </a:lnTo>
                <a:lnTo>
                  <a:pt x="1852264" y="38100"/>
                </a:lnTo>
                <a:lnTo>
                  <a:pt x="1842587" y="50800"/>
                </a:lnTo>
                <a:lnTo>
                  <a:pt x="1926639" y="50800"/>
                </a:lnTo>
                <a:lnTo>
                  <a:pt x="1918348" y="38100"/>
                </a:lnTo>
                <a:lnTo>
                  <a:pt x="1917520" y="25400"/>
                </a:lnTo>
                <a:close/>
              </a:path>
              <a:path w="2324734" h="2501900">
                <a:moveTo>
                  <a:pt x="1986722" y="25400"/>
                </a:moveTo>
                <a:lnTo>
                  <a:pt x="1973873" y="25400"/>
                </a:lnTo>
                <a:lnTo>
                  <a:pt x="1926639" y="50800"/>
                </a:lnTo>
                <a:lnTo>
                  <a:pt x="2103704" y="50800"/>
                </a:lnTo>
                <a:lnTo>
                  <a:pt x="2109265" y="38100"/>
                </a:lnTo>
                <a:lnTo>
                  <a:pt x="1979958" y="38100"/>
                </a:lnTo>
                <a:lnTo>
                  <a:pt x="1986722" y="25400"/>
                </a:lnTo>
                <a:close/>
              </a:path>
              <a:path w="2324734" h="2501900">
                <a:moveTo>
                  <a:pt x="2275007" y="38100"/>
                </a:moveTo>
                <a:lnTo>
                  <a:pt x="2263392" y="38100"/>
                </a:lnTo>
                <a:lnTo>
                  <a:pt x="2258502" y="50800"/>
                </a:lnTo>
                <a:lnTo>
                  <a:pt x="2275228" y="50800"/>
                </a:lnTo>
                <a:lnTo>
                  <a:pt x="2275007" y="38100"/>
                </a:lnTo>
                <a:close/>
              </a:path>
              <a:path w="2324734" h="2501900">
                <a:moveTo>
                  <a:pt x="1729382" y="38100"/>
                </a:moveTo>
                <a:close/>
              </a:path>
              <a:path w="2324734" h="2501900">
                <a:moveTo>
                  <a:pt x="282554" y="25400"/>
                </a:moveTo>
                <a:lnTo>
                  <a:pt x="266419" y="25400"/>
                </a:lnTo>
                <a:lnTo>
                  <a:pt x="272781" y="38100"/>
                </a:lnTo>
                <a:lnTo>
                  <a:pt x="280503" y="38100"/>
                </a:lnTo>
                <a:lnTo>
                  <a:pt x="282554" y="25400"/>
                </a:lnTo>
                <a:close/>
              </a:path>
              <a:path w="2324734" h="2501900">
                <a:moveTo>
                  <a:pt x="341274" y="25400"/>
                </a:moveTo>
                <a:lnTo>
                  <a:pt x="312034" y="25400"/>
                </a:lnTo>
                <a:lnTo>
                  <a:pt x="285400" y="38100"/>
                </a:lnTo>
                <a:lnTo>
                  <a:pt x="349006" y="38100"/>
                </a:lnTo>
                <a:lnTo>
                  <a:pt x="341274" y="25400"/>
                </a:lnTo>
                <a:close/>
              </a:path>
              <a:path w="2324734" h="2501900">
                <a:moveTo>
                  <a:pt x="408976" y="25400"/>
                </a:moveTo>
                <a:lnTo>
                  <a:pt x="357795" y="25400"/>
                </a:lnTo>
                <a:lnTo>
                  <a:pt x="349006" y="38100"/>
                </a:lnTo>
                <a:lnTo>
                  <a:pt x="412139" y="38100"/>
                </a:lnTo>
                <a:lnTo>
                  <a:pt x="408976" y="25400"/>
                </a:lnTo>
                <a:close/>
              </a:path>
              <a:path w="2324734" h="2501900">
                <a:moveTo>
                  <a:pt x="591284" y="25400"/>
                </a:moveTo>
                <a:lnTo>
                  <a:pt x="540324" y="25400"/>
                </a:lnTo>
                <a:lnTo>
                  <a:pt x="535457" y="38100"/>
                </a:lnTo>
                <a:lnTo>
                  <a:pt x="595102" y="38100"/>
                </a:lnTo>
                <a:lnTo>
                  <a:pt x="591284" y="25400"/>
                </a:lnTo>
                <a:close/>
              </a:path>
              <a:path w="2324734" h="2501900">
                <a:moveTo>
                  <a:pt x="757200" y="25400"/>
                </a:moveTo>
                <a:lnTo>
                  <a:pt x="722681" y="25400"/>
                </a:lnTo>
                <a:lnTo>
                  <a:pt x="715194" y="38100"/>
                </a:lnTo>
                <a:lnTo>
                  <a:pt x="770330" y="38100"/>
                </a:lnTo>
                <a:lnTo>
                  <a:pt x="757200" y="25400"/>
                </a:lnTo>
                <a:close/>
              </a:path>
              <a:path w="2324734" h="2501900">
                <a:moveTo>
                  <a:pt x="860700" y="25400"/>
                </a:moveTo>
                <a:lnTo>
                  <a:pt x="810501" y="25400"/>
                </a:lnTo>
                <a:lnTo>
                  <a:pt x="799082" y="38100"/>
                </a:lnTo>
                <a:lnTo>
                  <a:pt x="867662" y="38100"/>
                </a:lnTo>
                <a:lnTo>
                  <a:pt x="860700" y="25400"/>
                </a:lnTo>
                <a:close/>
              </a:path>
              <a:path w="2324734" h="2501900">
                <a:moveTo>
                  <a:pt x="1178844" y="25400"/>
                </a:moveTo>
                <a:lnTo>
                  <a:pt x="1158698" y="25400"/>
                </a:lnTo>
                <a:lnTo>
                  <a:pt x="1150263" y="38100"/>
                </a:lnTo>
                <a:lnTo>
                  <a:pt x="1170978" y="38100"/>
                </a:lnTo>
                <a:lnTo>
                  <a:pt x="1178844" y="25400"/>
                </a:lnTo>
                <a:close/>
              </a:path>
              <a:path w="2324734" h="2501900">
                <a:moveTo>
                  <a:pt x="1220443" y="12700"/>
                </a:moveTo>
                <a:lnTo>
                  <a:pt x="1209164" y="25400"/>
                </a:lnTo>
                <a:lnTo>
                  <a:pt x="1193452" y="38100"/>
                </a:lnTo>
                <a:lnTo>
                  <a:pt x="1230520" y="38100"/>
                </a:lnTo>
                <a:lnTo>
                  <a:pt x="1228446" y="25400"/>
                </a:lnTo>
                <a:lnTo>
                  <a:pt x="1220443" y="12700"/>
                </a:lnTo>
                <a:close/>
              </a:path>
              <a:path w="2324734" h="2501900">
                <a:moveTo>
                  <a:pt x="1329574" y="25400"/>
                </a:moveTo>
                <a:lnTo>
                  <a:pt x="1318617" y="38100"/>
                </a:lnTo>
                <a:lnTo>
                  <a:pt x="1318763" y="38100"/>
                </a:lnTo>
                <a:lnTo>
                  <a:pt x="1329574" y="25400"/>
                </a:lnTo>
                <a:close/>
              </a:path>
              <a:path w="2324734" h="2501900">
                <a:moveTo>
                  <a:pt x="1377750" y="25400"/>
                </a:moveTo>
                <a:lnTo>
                  <a:pt x="1349805" y="25400"/>
                </a:lnTo>
                <a:lnTo>
                  <a:pt x="1348230" y="38100"/>
                </a:lnTo>
                <a:lnTo>
                  <a:pt x="1377500" y="38100"/>
                </a:lnTo>
                <a:lnTo>
                  <a:pt x="1377750" y="25400"/>
                </a:lnTo>
                <a:close/>
              </a:path>
              <a:path w="2324734" h="2501900">
                <a:moveTo>
                  <a:pt x="1566693" y="25400"/>
                </a:moveTo>
                <a:lnTo>
                  <a:pt x="1504431" y="25400"/>
                </a:lnTo>
                <a:lnTo>
                  <a:pt x="1512403" y="38100"/>
                </a:lnTo>
                <a:lnTo>
                  <a:pt x="1574722" y="38100"/>
                </a:lnTo>
                <a:lnTo>
                  <a:pt x="1566693" y="25400"/>
                </a:lnTo>
                <a:close/>
              </a:path>
              <a:path w="2324734" h="2501900">
                <a:moveTo>
                  <a:pt x="1691849" y="25400"/>
                </a:moveTo>
                <a:lnTo>
                  <a:pt x="1611087" y="25400"/>
                </a:lnTo>
                <a:lnTo>
                  <a:pt x="1596728" y="38100"/>
                </a:lnTo>
                <a:lnTo>
                  <a:pt x="1692644" y="38100"/>
                </a:lnTo>
                <a:lnTo>
                  <a:pt x="1691849" y="25400"/>
                </a:lnTo>
                <a:close/>
              </a:path>
              <a:path w="2324734" h="2501900">
                <a:moveTo>
                  <a:pt x="260254" y="12700"/>
                </a:moveTo>
                <a:lnTo>
                  <a:pt x="246353" y="12700"/>
                </a:lnTo>
                <a:lnTo>
                  <a:pt x="234414" y="25400"/>
                </a:lnTo>
                <a:lnTo>
                  <a:pt x="258377" y="25400"/>
                </a:lnTo>
                <a:lnTo>
                  <a:pt x="260254" y="12700"/>
                </a:lnTo>
                <a:close/>
              </a:path>
              <a:path w="2324734" h="2501900">
                <a:moveTo>
                  <a:pt x="408460" y="12700"/>
                </a:moveTo>
                <a:lnTo>
                  <a:pt x="370766" y="12700"/>
                </a:lnTo>
                <a:lnTo>
                  <a:pt x="363489" y="25400"/>
                </a:lnTo>
                <a:lnTo>
                  <a:pt x="405600" y="25400"/>
                </a:lnTo>
                <a:lnTo>
                  <a:pt x="408460" y="12700"/>
                </a:lnTo>
                <a:close/>
              </a:path>
              <a:path w="2324734" h="2501900">
                <a:moveTo>
                  <a:pt x="895269" y="12700"/>
                </a:moveTo>
                <a:lnTo>
                  <a:pt x="884829" y="25400"/>
                </a:lnTo>
                <a:lnTo>
                  <a:pt x="900149" y="25400"/>
                </a:lnTo>
                <a:lnTo>
                  <a:pt x="895269" y="12700"/>
                </a:lnTo>
                <a:close/>
              </a:path>
              <a:path w="2324734" h="2501900">
                <a:moveTo>
                  <a:pt x="1195047" y="12700"/>
                </a:moveTo>
                <a:lnTo>
                  <a:pt x="1174773" y="12700"/>
                </a:lnTo>
                <a:lnTo>
                  <a:pt x="1167338" y="25400"/>
                </a:lnTo>
                <a:lnTo>
                  <a:pt x="1195246" y="25400"/>
                </a:lnTo>
                <a:lnTo>
                  <a:pt x="1195047" y="12700"/>
                </a:lnTo>
                <a:close/>
              </a:path>
              <a:path w="2324734" h="2501900">
                <a:moveTo>
                  <a:pt x="1406580" y="12700"/>
                </a:moveTo>
                <a:lnTo>
                  <a:pt x="1360917" y="25400"/>
                </a:lnTo>
                <a:lnTo>
                  <a:pt x="1451138" y="25400"/>
                </a:lnTo>
                <a:lnTo>
                  <a:pt x="1406580" y="12700"/>
                </a:lnTo>
                <a:close/>
              </a:path>
              <a:path w="2324734" h="2501900">
                <a:moveTo>
                  <a:pt x="1550988" y="12700"/>
                </a:moveTo>
                <a:lnTo>
                  <a:pt x="1526764" y="12700"/>
                </a:lnTo>
                <a:lnTo>
                  <a:pt x="1509571" y="25400"/>
                </a:lnTo>
                <a:lnTo>
                  <a:pt x="1559766" y="25400"/>
                </a:lnTo>
                <a:lnTo>
                  <a:pt x="1550988" y="12700"/>
                </a:lnTo>
                <a:close/>
              </a:path>
              <a:path w="2324734" h="2501900">
                <a:moveTo>
                  <a:pt x="1843945" y="12700"/>
                </a:moveTo>
                <a:lnTo>
                  <a:pt x="1817690" y="25400"/>
                </a:lnTo>
                <a:lnTo>
                  <a:pt x="1861373" y="25400"/>
                </a:lnTo>
                <a:lnTo>
                  <a:pt x="1843945" y="12700"/>
                </a:lnTo>
                <a:close/>
              </a:path>
              <a:path w="2324734" h="2501900">
                <a:moveTo>
                  <a:pt x="884824" y="0"/>
                </a:moveTo>
                <a:lnTo>
                  <a:pt x="876781" y="0"/>
                </a:lnTo>
                <a:lnTo>
                  <a:pt x="879761" y="12700"/>
                </a:lnTo>
                <a:lnTo>
                  <a:pt x="884824" y="0"/>
                </a:lnTo>
                <a:close/>
              </a:path>
              <a:path w="2324734" h="2501900">
                <a:moveTo>
                  <a:pt x="1107400" y="0"/>
                </a:moveTo>
                <a:lnTo>
                  <a:pt x="1098827" y="0"/>
                </a:lnTo>
                <a:lnTo>
                  <a:pt x="1100923" y="12700"/>
                </a:lnTo>
                <a:lnTo>
                  <a:pt x="1113242" y="12700"/>
                </a:lnTo>
                <a:lnTo>
                  <a:pt x="1107400" y="0"/>
                </a:lnTo>
                <a:close/>
              </a:path>
              <a:path w="2324734" h="2501900">
                <a:moveTo>
                  <a:pt x="1357552" y="0"/>
                </a:moveTo>
                <a:lnTo>
                  <a:pt x="1337854" y="0"/>
                </a:lnTo>
                <a:lnTo>
                  <a:pt x="1337270" y="12700"/>
                </a:lnTo>
                <a:lnTo>
                  <a:pt x="1352827" y="12700"/>
                </a:lnTo>
                <a:lnTo>
                  <a:pt x="1357552" y="0"/>
                </a:lnTo>
                <a:close/>
              </a:path>
              <a:path w="2324734" h="2501900">
                <a:moveTo>
                  <a:pt x="1588628" y="0"/>
                </a:moveTo>
                <a:lnTo>
                  <a:pt x="1570404" y="0"/>
                </a:lnTo>
                <a:lnTo>
                  <a:pt x="1572956" y="12700"/>
                </a:lnTo>
                <a:lnTo>
                  <a:pt x="1590269" y="12700"/>
                </a:lnTo>
                <a:lnTo>
                  <a:pt x="1588628" y="0"/>
                </a:lnTo>
                <a:close/>
              </a:path>
              <a:path w="2324734" h="2501900">
                <a:moveTo>
                  <a:pt x="1865476" y="0"/>
                </a:moveTo>
                <a:lnTo>
                  <a:pt x="1864574" y="12700"/>
                </a:lnTo>
                <a:lnTo>
                  <a:pt x="1867076" y="12700"/>
                </a:lnTo>
                <a:lnTo>
                  <a:pt x="1865476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6365424" y="3686632"/>
            <a:ext cx="179041" cy="1434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8043043" y="3686632"/>
            <a:ext cx="179041" cy="1434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8338729" y="4331358"/>
          <a:ext cx="584836" cy="6015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6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85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4042"/>
                      </a:solidFill>
                      <a:prstDash val="solid"/>
                    </a:lnL>
                    <a:lnR w="28575">
                      <a:solidFill>
                        <a:srgbClr val="414042"/>
                      </a:solidFill>
                      <a:prstDash val="solid"/>
                    </a:lnR>
                    <a:lnT w="19050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4042"/>
                      </a:solidFill>
                      <a:prstDash val="solid"/>
                    </a:lnL>
                    <a:lnR w="28575">
                      <a:solidFill>
                        <a:srgbClr val="414042"/>
                      </a:solidFill>
                      <a:prstDash val="solid"/>
                    </a:lnR>
                    <a:lnT w="19050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4042"/>
                      </a:solidFill>
                      <a:prstDash val="solid"/>
                    </a:lnL>
                    <a:lnR w="28575">
                      <a:solidFill>
                        <a:srgbClr val="414042"/>
                      </a:solidFill>
                      <a:prstDash val="solid"/>
                    </a:lnR>
                    <a:lnT w="19050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4042"/>
                      </a:solidFill>
                      <a:prstDash val="solid"/>
                    </a:lnL>
                    <a:lnR w="28575">
                      <a:solidFill>
                        <a:srgbClr val="414042"/>
                      </a:solidFill>
                      <a:prstDash val="solid"/>
                    </a:lnR>
                    <a:lnT w="19050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4042"/>
                      </a:solidFill>
                      <a:prstDash val="solid"/>
                    </a:lnL>
                    <a:lnR w="19050">
                      <a:solidFill>
                        <a:srgbClr val="414042"/>
                      </a:solidFill>
                      <a:prstDash val="solid"/>
                    </a:lnR>
                    <a:lnT w="19050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4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4042"/>
                      </a:solidFill>
                      <a:prstDash val="solid"/>
                    </a:lnL>
                    <a:lnR w="28575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4042"/>
                      </a:solidFill>
                      <a:prstDash val="solid"/>
                    </a:lnL>
                    <a:lnR w="28575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4042"/>
                      </a:solidFill>
                      <a:prstDash val="solid"/>
                    </a:lnL>
                    <a:lnR w="28575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4042"/>
                      </a:solidFill>
                      <a:prstDash val="solid"/>
                    </a:lnL>
                    <a:lnR w="28575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4042"/>
                      </a:solidFill>
                      <a:prstDash val="solid"/>
                    </a:lnL>
                    <a:lnR w="19050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4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4042"/>
                      </a:solidFill>
                      <a:prstDash val="solid"/>
                    </a:lnL>
                    <a:lnR w="28575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4042"/>
                      </a:solidFill>
                      <a:prstDash val="solid"/>
                    </a:lnL>
                    <a:lnR w="28575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4042"/>
                      </a:solidFill>
                      <a:prstDash val="solid"/>
                    </a:lnL>
                    <a:lnR w="28575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4042"/>
                      </a:solidFill>
                      <a:prstDash val="solid"/>
                    </a:lnL>
                    <a:lnR w="28575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4042"/>
                      </a:solidFill>
                      <a:prstDash val="solid"/>
                    </a:lnL>
                    <a:lnR w="19050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4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4042"/>
                      </a:solidFill>
                      <a:prstDash val="solid"/>
                    </a:lnL>
                    <a:lnR w="28575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4042"/>
                      </a:solidFill>
                      <a:prstDash val="solid"/>
                    </a:lnL>
                    <a:lnR w="28575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4042"/>
                      </a:solidFill>
                      <a:prstDash val="solid"/>
                    </a:lnL>
                    <a:lnR w="28575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4042"/>
                      </a:solidFill>
                      <a:prstDash val="solid"/>
                    </a:lnL>
                    <a:lnR w="28575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4042"/>
                      </a:solidFill>
                      <a:prstDash val="solid"/>
                    </a:lnL>
                    <a:lnR w="19050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5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4042"/>
                      </a:solidFill>
                      <a:prstDash val="solid"/>
                    </a:lnL>
                    <a:lnR w="28575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19050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4042"/>
                      </a:solidFill>
                      <a:prstDash val="solid"/>
                    </a:lnL>
                    <a:lnR w="28575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19050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4042"/>
                      </a:solidFill>
                      <a:prstDash val="solid"/>
                    </a:lnL>
                    <a:lnR w="28575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19050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4042"/>
                      </a:solidFill>
                      <a:prstDash val="solid"/>
                    </a:lnL>
                    <a:lnR w="28575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19050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4042"/>
                      </a:solidFill>
                      <a:prstDash val="solid"/>
                    </a:lnL>
                    <a:lnR w="19050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19050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661111" y="4592291"/>
          <a:ext cx="584836" cy="116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6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6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4042"/>
                      </a:solidFill>
                      <a:prstDash val="solid"/>
                    </a:lnL>
                    <a:lnR w="28575">
                      <a:solidFill>
                        <a:srgbClr val="414042"/>
                      </a:solidFill>
                      <a:prstDash val="solid"/>
                    </a:lnR>
                    <a:lnT w="19050">
                      <a:solidFill>
                        <a:srgbClr val="414042"/>
                      </a:solidFill>
                      <a:prstDash val="solid"/>
                    </a:lnT>
                    <a:lnB w="19050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4042"/>
                      </a:solidFill>
                      <a:prstDash val="solid"/>
                    </a:lnL>
                    <a:lnR w="28575">
                      <a:solidFill>
                        <a:srgbClr val="414042"/>
                      </a:solidFill>
                      <a:prstDash val="solid"/>
                    </a:lnR>
                    <a:lnT w="19050">
                      <a:solidFill>
                        <a:srgbClr val="414042"/>
                      </a:solidFill>
                      <a:prstDash val="solid"/>
                    </a:lnT>
                    <a:lnB w="19050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4042"/>
                      </a:solidFill>
                      <a:prstDash val="solid"/>
                    </a:lnL>
                    <a:lnR w="28575">
                      <a:solidFill>
                        <a:srgbClr val="414042"/>
                      </a:solidFill>
                      <a:prstDash val="solid"/>
                    </a:lnR>
                    <a:lnT w="19050">
                      <a:solidFill>
                        <a:srgbClr val="414042"/>
                      </a:solidFill>
                      <a:prstDash val="solid"/>
                    </a:lnT>
                    <a:lnB w="19050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4042"/>
                      </a:solidFill>
                      <a:prstDash val="solid"/>
                    </a:lnL>
                    <a:lnR w="28575">
                      <a:solidFill>
                        <a:srgbClr val="414042"/>
                      </a:solidFill>
                      <a:prstDash val="solid"/>
                    </a:lnR>
                    <a:lnT w="19050">
                      <a:solidFill>
                        <a:srgbClr val="414042"/>
                      </a:solidFill>
                      <a:prstDash val="solid"/>
                    </a:lnT>
                    <a:lnB w="19050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4042"/>
                      </a:solidFill>
                      <a:prstDash val="solid"/>
                    </a:lnL>
                    <a:lnR w="19050">
                      <a:solidFill>
                        <a:srgbClr val="414042"/>
                      </a:solidFill>
                      <a:prstDash val="solid"/>
                    </a:lnR>
                    <a:lnT w="19050">
                      <a:solidFill>
                        <a:srgbClr val="414042"/>
                      </a:solidFill>
                      <a:prstDash val="solid"/>
                    </a:lnT>
                    <a:lnB w="19050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7485408" y="4339361"/>
          <a:ext cx="116205" cy="5848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66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4042"/>
                      </a:solidFill>
                      <a:prstDash val="solid"/>
                    </a:lnL>
                    <a:lnR w="19050">
                      <a:solidFill>
                        <a:srgbClr val="414042"/>
                      </a:solidFill>
                      <a:prstDash val="solid"/>
                    </a:lnR>
                    <a:lnT w="19050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1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4042"/>
                      </a:solidFill>
                      <a:prstDash val="solid"/>
                    </a:lnL>
                    <a:lnR w="19050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1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4042"/>
                      </a:solidFill>
                      <a:prstDash val="solid"/>
                    </a:lnL>
                    <a:lnR w="19050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1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4042"/>
                      </a:solidFill>
                      <a:prstDash val="solid"/>
                    </a:lnL>
                    <a:lnR w="19050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6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4042"/>
                      </a:solidFill>
                      <a:prstDash val="solid"/>
                    </a:lnL>
                    <a:lnR w="19050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19050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6643770" y="3599567"/>
            <a:ext cx="545783" cy="562655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24288">
              <a:spcBef>
                <a:spcPts val="68"/>
              </a:spcBef>
            </a:pPr>
            <a:r>
              <a:rPr sz="1950" i="1" spc="-68" dirty="0">
                <a:solidFill>
                  <a:srgbClr val="414042"/>
                </a:solidFill>
                <a:latin typeface="Trebuchet MS"/>
                <a:cs typeface="Trebuchet MS"/>
              </a:rPr>
              <a:t>1</a:t>
            </a:r>
            <a:r>
              <a:rPr sz="1950" i="1" spc="-296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1950" i="1" spc="-139" dirty="0">
                <a:solidFill>
                  <a:srgbClr val="414042"/>
                </a:solidFill>
                <a:latin typeface="Trebuchet MS"/>
                <a:cs typeface="Trebuchet MS"/>
              </a:rPr>
              <a:t>Key</a:t>
            </a:r>
            <a:endParaRPr sz="1950">
              <a:latin typeface="Trebuchet MS"/>
              <a:cs typeface="Trebuchet MS"/>
            </a:endParaRPr>
          </a:p>
          <a:p>
            <a:pPr marL="9525">
              <a:spcBef>
                <a:spcPts val="45"/>
              </a:spcBef>
            </a:pPr>
            <a:r>
              <a:rPr sz="1650" i="1" spc="-113" dirty="0">
                <a:solidFill>
                  <a:srgbClr val="F36F21"/>
                </a:solidFill>
                <a:latin typeface="Trebuchet MS"/>
                <a:cs typeface="Trebuchet MS"/>
              </a:rPr>
              <a:t>List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36182" y="3563863"/>
            <a:ext cx="667702" cy="637193"/>
          </a:xfrm>
          <a:prstGeom prst="rect">
            <a:avLst/>
          </a:prstGeom>
        </p:spPr>
        <p:txBody>
          <a:bodyPr vert="horz" wrap="square" lIns="0" tIns="44291" rIns="0" bIns="0" rtlCol="0">
            <a:spAutoFit/>
          </a:bodyPr>
          <a:lstStyle/>
          <a:p>
            <a:pPr marL="9525">
              <a:spcBef>
                <a:spcPts val="349"/>
              </a:spcBef>
            </a:pPr>
            <a:r>
              <a:rPr sz="1950" i="1" spc="-68" dirty="0">
                <a:solidFill>
                  <a:srgbClr val="414042"/>
                </a:solidFill>
                <a:latin typeface="Trebuchet MS"/>
                <a:cs typeface="Trebuchet MS"/>
              </a:rPr>
              <a:t>2</a:t>
            </a:r>
            <a:r>
              <a:rPr sz="1950" i="1" spc="49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1950" i="1" spc="-120" dirty="0">
                <a:solidFill>
                  <a:srgbClr val="414042"/>
                </a:solidFill>
                <a:latin typeface="Trebuchet MS"/>
                <a:cs typeface="Trebuchet MS"/>
              </a:rPr>
              <a:t>Keys</a:t>
            </a:r>
            <a:endParaRPr sz="1950">
              <a:latin typeface="Trebuchet MS"/>
              <a:cs typeface="Trebuchet MS"/>
            </a:endParaRPr>
          </a:p>
          <a:p>
            <a:pPr marL="9525">
              <a:spcBef>
                <a:spcPts val="255"/>
              </a:spcBef>
            </a:pPr>
            <a:r>
              <a:rPr sz="1650" i="1" spc="-86" dirty="0">
                <a:solidFill>
                  <a:srgbClr val="F36F21"/>
                </a:solidFill>
                <a:latin typeface="Trebuchet MS"/>
                <a:cs typeface="Trebuchet MS"/>
              </a:rPr>
              <a:t>Matrix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738837" y="3636579"/>
            <a:ext cx="194786" cy="156209"/>
          </a:xfrm>
          <a:custGeom>
            <a:avLst/>
            <a:gdLst/>
            <a:ahLst/>
            <a:cxnLst/>
            <a:rect l="l" t="t" r="r" b="b"/>
            <a:pathLst>
              <a:path w="259715" h="208279">
                <a:moveTo>
                  <a:pt x="160527" y="0"/>
                </a:moveTo>
                <a:lnTo>
                  <a:pt x="88519" y="0"/>
                </a:lnTo>
                <a:lnTo>
                  <a:pt x="164338" y="77355"/>
                </a:lnTo>
                <a:lnTo>
                  <a:pt x="0" y="77355"/>
                </a:lnTo>
                <a:lnTo>
                  <a:pt x="0" y="130721"/>
                </a:lnTo>
                <a:lnTo>
                  <a:pt x="164338" y="130721"/>
                </a:lnTo>
                <a:lnTo>
                  <a:pt x="88519" y="207835"/>
                </a:lnTo>
                <a:lnTo>
                  <a:pt x="160527" y="207835"/>
                </a:lnTo>
                <a:lnTo>
                  <a:pt x="259461" y="104533"/>
                </a:lnTo>
                <a:lnTo>
                  <a:pt x="259461" y="103606"/>
                </a:lnTo>
                <a:lnTo>
                  <a:pt x="160527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10118883" y="4337200"/>
            <a:ext cx="763905" cy="345281"/>
          </a:xfrm>
          <a:custGeom>
            <a:avLst/>
            <a:gdLst/>
            <a:ahLst/>
            <a:cxnLst/>
            <a:rect l="l" t="t" r="r" b="b"/>
            <a:pathLst>
              <a:path w="1018540" h="460375">
                <a:moveTo>
                  <a:pt x="1018413" y="459943"/>
                </a:moveTo>
                <a:lnTo>
                  <a:pt x="0" y="459943"/>
                </a:lnTo>
                <a:lnTo>
                  <a:pt x="0" y="0"/>
                </a:lnTo>
                <a:lnTo>
                  <a:pt x="1018413" y="0"/>
                </a:lnTo>
                <a:lnTo>
                  <a:pt x="1018413" y="459943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10112787" y="4677728"/>
            <a:ext cx="776288" cy="9525"/>
          </a:xfrm>
          <a:custGeom>
            <a:avLst/>
            <a:gdLst/>
            <a:ahLst/>
            <a:cxnLst/>
            <a:rect l="l" t="t" r="r" b="b"/>
            <a:pathLst>
              <a:path w="1035050" h="12700">
                <a:moveTo>
                  <a:pt x="0" y="12699"/>
                </a:moveTo>
                <a:lnTo>
                  <a:pt x="1034669" y="12699"/>
                </a:lnTo>
                <a:lnTo>
                  <a:pt x="1034669" y="0"/>
                </a:lnTo>
                <a:lnTo>
                  <a:pt x="0" y="0"/>
                </a:lnTo>
                <a:lnTo>
                  <a:pt x="0" y="12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10118883" y="4341495"/>
            <a:ext cx="0" cy="336232"/>
          </a:xfrm>
          <a:custGeom>
            <a:avLst/>
            <a:gdLst/>
            <a:ahLst/>
            <a:cxnLst/>
            <a:rect l="l" t="t" r="r" b="b"/>
            <a:pathLst>
              <a:path h="448310">
                <a:moveTo>
                  <a:pt x="0" y="0"/>
                </a:moveTo>
                <a:lnTo>
                  <a:pt x="0" y="448309"/>
                </a:lnTo>
              </a:path>
            </a:pathLst>
          </a:custGeom>
          <a:ln w="1625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10112787" y="4332922"/>
            <a:ext cx="776288" cy="8573"/>
          </a:xfrm>
          <a:custGeom>
            <a:avLst/>
            <a:gdLst/>
            <a:ahLst/>
            <a:cxnLst/>
            <a:rect l="l" t="t" r="r" b="b"/>
            <a:pathLst>
              <a:path w="1035050" h="11429">
                <a:moveTo>
                  <a:pt x="0" y="11430"/>
                </a:moveTo>
                <a:lnTo>
                  <a:pt x="1034669" y="11430"/>
                </a:lnTo>
                <a:lnTo>
                  <a:pt x="1034669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10882646" y="4341762"/>
            <a:ext cx="0" cy="336232"/>
          </a:xfrm>
          <a:custGeom>
            <a:avLst/>
            <a:gdLst/>
            <a:ahLst/>
            <a:cxnLst/>
            <a:rect l="l" t="t" r="r" b="b"/>
            <a:pathLst>
              <a:path h="448310">
                <a:moveTo>
                  <a:pt x="0" y="0"/>
                </a:moveTo>
                <a:lnTo>
                  <a:pt x="0" y="447738"/>
                </a:lnTo>
              </a:path>
            </a:pathLst>
          </a:custGeom>
          <a:ln w="1638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10510360" y="4690966"/>
            <a:ext cx="372428" cy="315754"/>
          </a:xfrm>
          <a:custGeom>
            <a:avLst/>
            <a:gdLst/>
            <a:ahLst/>
            <a:cxnLst/>
            <a:rect l="l" t="t" r="r" b="b"/>
            <a:pathLst>
              <a:path w="496569" h="421004">
                <a:moveTo>
                  <a:pt x="0" y="420625"/>
                </a:moveTo>
                <a:lnTo>
                  <a:pt x="496489" y="420625"/>
                </a:lnTo>
                <a:lnTo>
                  <a:pt x="496489" y="0"/>
                </a:lnTo>
                <a:lnTo>
                  <a:pt x="0" y="0"/>
                </a:lnTo>
                <a:lnTo>
                  <a:pt x="0" y="420625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10504170" y="5001577"/>
            <a:ext cx="384810" cy="9525"/>
          </a:xfrm>
          <a:custGeom>
            <a:avLst/>
            <a:gdLst/>
            <a:ahLst/>
            <a:cxnLst/>
            <a:rect l="l" t="t" r="r" b="b"/>
            <a:pathLst>
              <a:path w="513080" h="12700">
                <a:moveTo>
                  <a:pt x="0" y="12699"/>
                </a:moveTo>
                <a:lnTo>
                  <a:pt x="512826" y="12699"/>
                </a:lnTo>
                <a:lnTo>
                  <a:pt x="512826" y="0"/>
                </a:lnTo>
                <a:lnTo>
                  <a:pt x="0" y="0"/>
                </a:lnTo>
                <a:lnTo>
                  <a:pt x="0" y="12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10510313" y="4695825"/>
            <a:ext cx="0" cy="305753"/>
          </a:xfrm>
          <a:custGeom>
            <a:avLst/>
            <a:gdLst/>
            <a:ahLst/>
            <a:cxnLst/>
            <a:rect l="l" t="t" r="r" b="b"/>
            <a:pathLst>
              <a:path h="407670">
                <a:moveTo>
                  <a:pt x="0" y="0"/>
                </a:moveTo>
                <a:lnTo>
                  <a:pt x="0" y="407669"/>
                </a:lnTo>
              </a:path>
            </a:pathLst>
          </a:custGeom>
          <a:ln w="1638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10504170" y="4686300"/>
            <a:ext cx="384810" cy="9525"/>
          </a:xfrm>
          <a:custGeom>
            <a:avLst/>
            <a:gdLst/>
            <a:ahLst/>
            <a:cxnLst/>
            <a:rect l="l" t="t" r="r" b="b"/>
            <a:pathLst>
              <a:path w="513080" h="12700">
                <a:moveTo>
                  <a:pt x="0" y="12700"/>
                </a:moveTo>
                <a:lnTo>
                  <a:pt x="512826" y="12700"/>
                </a:lnTo>
                <a:lnTo>
                  <a:pt x="512826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10882646" y="4695605"/>
            <a:ext cx="0" cy="306705"/>
          </a:xfrm>
          <a:custGeom>
            <a:avLst/>
            <a:gdLst/>
            <a:ahLst/>
            <a:cxnLst/>
            <a:rect l="l" t="t" r="r" b="b"/>
            <a:pathLst>
              <a:path h="408940">
                <a:moveTo>
                  <a:pt x="0" y="0"/>
                </a:moveTo>
                <a:lnTo>
                  <a:pt x="0" y="408317"/>
                </a:lnTo>
              </a:path>
            </a:pathLst>
          </a:custGeom>
          <a:ln w="1638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10122122" y="4694144"/>
            <a:ext cx="372904" cy="143828"/>
          </a:xfrm>
          <a:custGeom>
            <a:avLst/>
            <a:gdLst/>
            <a:ahLst/>
            <a:cxnLst/>
            <a:rect l="l" t="t" r="r" b="b"/>
            <a:pathLst>
              <a:path w="497205" h="191770">
                <a:moveTo>
                  <a:pt x="0" y="191648"/>
                </a:moveTo>
                <a:lnTo>
                  <a:pt x="496949" y="191648"/>
                </a:lnTo>
                <a:lnTo>
                  <a:pt x="496949" y="0"/>
                </a:lnTo>
                <a:lnTo>
                  <a:pt x="0" y="0"/>
                </a:lnTo>
                <a:lnTo>
                  <a:pt x="0" y="191648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10116027" y="4832984"/>
            <a:ext cx="385286" cy="9525"/>
          </a:xfrm>
          <a:custGeom>
            <a:avLst/>
            <a:gdLst/>
            <a:ahLst/>
            <a:cxnLst/>
            <a:rect l="l" t="t" r="r" b="b"/>
            <a:pathLst>
              <a:path w="513715" h="12700">
                <a:moveTo>
                  <a:pt x="0" y="12700"/>
                </a:moveTo>
                <a:lnTo>
                  <a:pt x="513207" y="12700"/>
                </a:lnTo>
                <a:lnTo>
                  <a:pt x="513207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10122075" y="4698682"/>
            <a:ext cx="0" cy="134303"/>
          </a:xfrm>
          <a:custGeom>
            <a:avLst/>
            <a:gdLst/>
            <a:ahLst/>
            <a:cxnLst/>
            <a:rect l="l" t="t" r="r" b="b"/>
            <a:pathLst>
              <a:path h="179070">
                <a:moveTo>
                  <a:pt x="0" y="0"/>
                </a:moveTo>
                <a:lnTo>
                  <a:pt x="0" y="179070"/>
                </a:lnTo>
              </a:path>
            </a:pathLst>
          </a:custGeom>
          <a:ln w="1612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10116027" y="4689157"/>
            <a:ext cx="385286" cy="9525"/>
          </a:xfrm>
          <a:custGeom>
            <a:avLst/>
            <a:gdLst/>
            <a:ahLst/>
            <a:cxnLst/>
            <a:rect l="l" t="t" r="r" b="b"/>
            <a:pathLst>
              <a:path w="513715" h="12700">
                <a:moveTo>
                  <a:pt x="0" y="12700"/>
                </a:moveTo>
                <a:lnTo>
                  <a:pt x="513207" y="12700"/>
                </a:lnTo>
                <a:lnTo>
                  <a:pt x="513207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10494835" y="4698740"/>
            <a:ext cx="0" cy="134779"/>
          </a:xfrm>
          <a:custGeom>
            <a:avLst/>
            <a:gdLst/>
            <a:ahLst/>
            <a:cxnLst/>
            <a:rect l="l" t="t" r="r" b="b"/>
            <a:pathLst>
              <a:path h="179704">
                <a:moveTo>
                  <a:pt x="0" y="0"/>
                </a:moveTo>
                <a:lnTo>
                  <a:pt x="0" y="179450"/>
                </a:lnTo>
              </a:path>
            </a:pathLst>
          </a:custGeom>
          <a:ln w="1625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10122122" y="4849758"/>
            <a:ext cx="188119" cy="86678"/>
          </a:xfrm>
          <a:custGeom>
            <a:avLst/>
            <a:gdLst/>
            <a:ahLst/>
            <a:cxnLst/>
            <a:rect l="l" t="t" r="r" b="b"/>
            <a:pathLst>
              <a:path w="250825" h="115570">
                <a:moveTo>
                  <a:pt x="0" y="114999"/>
                </a:moveTo>
                <a:lnTo>
                  <a:pt x="250311" y="114999"/>
                </a:lnTo>
                <a:lnTo>
                  <a:pt x="250311" y="0"/>
                </a:lnTo>
                <a:lnTo>
                  <a:pt x="0" y="0"/>
                </a:lnTo>
                <a:lnTo>
                  <a:pt x="0" y="114999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10116026" y="4931093"/>
            <a:ext cx="200025" cy="9525"/>
          </a:xfrm>
          <a:custGeom>
            <a:avLst/>
            <a:gdLst/>
            <a:ahLst/>
            <a:cxnLst/>
            <a:rect l="l" t="t" r="r" b="b"/>
            <a:pathLst>
              <a:path w="266700" h="12700">
                <a:moveTo>
                  <a:pt x="0" y="12699"/>
                </a:moveTo>
                <a:lnTo>
                  <a:pt x="266573" y="12699"/>
                </a:lnTo>
                <a:lnTo>
                  <a:pt x="266573" y="0"/>
                </a:lnTo>
                <a:lnTo>
                  <a:pt x="0" y="0"/>
                </a:lnTo>
                <a:lnTo>
                  <a:pt x="0" y="12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10122075" y="4853940"/>
            <a:ext cx="0" cy="77153"/>
          </a:xfrm>
          <a:custGeom>
            <a:avLst/>
            <a:gdLst/>
            <a:ahLst/>
            <a:cxnLst/>
            <a:rect l="l" t="t" r="r" b="b"/>
            <a:pathLst>
              <a:path h="102870">
                <a:moveTo>
                  <a:pt x="0" y="0"/>
                </a:moveTo>
                <a:lnTo>
                  <a:pt x="0" y="102869"/>
                </a:lnTo>
              </a:path>
            </a:pathLst>
          </a:custGeom>
          <a:ln w="1612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10116026" y="4845367"/>
            <a:ext cx="200025" cy="8573"/>
          </a:xfrm>
          <a:custGeom>
            <a:avLst/>
            <a:gdLst/>
            <a:ahLst/>
            <a:cxnLst/>
            <a:rect l="l" t="t" r="r" b="b"/>
            <a:pathLst>
              <a:path w="266700" h="11429">
                <a:moveTo>
                  <a:pt x="0" y="11429"/>
                </a:moveTo>
                <a:lnTo>
                  <a:pt x="266573" y="11429"/>
                </a:lnTo>
                <a:lnTo>
                  <a:pt x="266573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10309860" y="4854311"/>
            <a:ext cx="0" cy="77153"/>
          </a:xfrm>
          <a:custGeom>
            <a:avLst/>
            <a:gdLst/>
            <a:ahLst/>
            <a:cxnLst/>
            <a:rect l="l" t="t" r="r" b="b"/>
            <a:pathLst>
              <a:path h="102870">
                <a:moveTo>
                  <a:pt x="0" y="0"/>
                </a:moveTo>
                <a:lnTo>
                  <a:pt x="0" y="102793"/>
                </a:lnTo>
              </a:path>
            </a:pathLst>
          </a:custGeom>
          <a:ln w="1625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10319956" y="4849753"/>
            <a:ext cx="175259" cy="155258"/>
          </a:xfrm>
          <a:custGeom>
            <a:avLst/>
            <a:gdLst/>
            <a:ahLst/>
            <a:cxnLst/>
            <a:rect l="l" t="t" r="r" b="b"/>
            <a:pathLst>
              <a:path w="233680" h="207009">
                <a:moveTo>
                  <a:pt x="0" y="206662"/>
                </a:moveTo>
                <a:lnTo>
                  <a:pt x="233161" y="206662"/>
                </a:lnTo>
                <a:lnTo>
                  <a:pt x="233161" y="0"/>
                </a:lnTo>
                <a:lnTo>
                  <a:pt x="0" y="0"/>
                </a:lnTo>
                <a:lnTo>
                  <a:pt x="0" y="206662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10313860" y="5004911"/>
            <a:ext cx="187166" cy="0"/>
          </a:xfrm>
          <a:custGeom>
            <a:avLst/>
            <a:gdLst/>
            <a:ahLst/>
            <a:cxnLst/>
            <a:rect l="l" t="t" r="r" b="b"/>
            <a:pathLst>
              <a:path w="249555">
                <a:moveTo>
                  <a:pt x="0" y="0"/>
                </a:moveTo>
                <a:lnTo>
                  <a:pt x="249428" y="0"/>
                </a:lnTo>
              </a:path>
            </a:pathLst>
          </a:custGeom>
          <a:ln w="1142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10319956" y="4853940"/>
            <a:ext cx="0" cy="146685"/>
          </a:xfrm>
          <a:custGeom>
            <a:avLst/>
            <a:gdLst/>
            <a:ahLst/>
            <a:cxnLst/>
            <a:rect l="l" t="t" r="r" b="b"/>
            <a:pathLst>
              <a:path h="195579">
                <a:moveTo>
                  <a:pt x="0" y="0"/>
                </a:moveTo>
                <a:lnTo>
                  <a:pt x="0" y="195579"/>
                </a:lnTo>
              </a:path>
            </a:pathLst>
          </a:custGeom>
          <a:ln w="1625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10313860" y="4845367"/>
            <a:ext cx="187166" cy="8573"/>
          </a:xfrm>
          <a:custGeom>
            <a:avLst/>
            <a:gdLst/>
            <a:ahLst/>
            <a:cxnLst/>
            <a:rect l="l" t="t" r="r" b="b"/>
            <a:pathLst>
              <a:path w="249555" h="11429">
                <a:moveTo>
                  <a:pt x="0" y="11429"/>
                </a:moveTo>
                <a:lnTo>
                  <a:pt x="249428" y="11429"/>
                </a:lnTo>
                <a:lnTo>
                  <a:pt x="249428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10494835" y="4854312"/>
            <a:ext cx="0" cy="146209"/>
          </a:xfrm>
          <a:custGeom>
            <a:avLst/>
            <a:gdLst/>
            <a:ahLst/>
            <a:cxnLst/>
            <a:rect l="l" t="t" r="r" b="b"/>
            <a:pathLst>
              <a:path h="194945">
                <a:moveTo>
                  <a:pt x="0" y="0"/>
                </a:moveTo>
                <a:lnTo>
                  <a:pt x="0" y="194513"/>
                </a:lnTo>
              </a:path>
            </a:pathLst>
          </a:custGeom>
          <a:ln w="1625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10122122" y="4947301"/>
            <a:ext cx="188119" cy="57626"/>
          </a:xfrm>
          <a:custGeom>
            <a:avLst/>
            <a:gdLst/>
            <a:ahLst/>
            <a:cxnLst/>
            <a:rect l="l" t="t" r="r" b="b"/>
            <a:pathLst>
              <a:path w="250825" h="76834">
                <a:moveTo>
                  <a:pt x="0" y="76598"/>
                </a:moveTo>
                <a:lnTo>
                  <a:pt x="250311" y="76598"/>
                </a:lnTo>
                <a:lnTo>
                  <a:pt x="250311" y="0"/>
                </a:lnTo>
                <a:lnTo>
                  <a:pt x="0" y="0"/>
                </a:lnTo>
                <a:lnTo>
                  <a:pt x="0" y="76598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10116026" y="5004911"/>
            <a:ext cx="200025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573" y="0"/>
                </a:lnTo>
              </a:path>
            </a:pathLst>
          </a:custGeom>
          <a:ln w="1142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10116026" y="4952048"/>
            <a:ext cx="12383" cy="48577"/>
          </a:xfrm>
          <a:custGeom>
            <a:avLst/>
            <a:gdLst/>
            <a:ahLst/>
            <a:cxnLst/>
            <a:rect l="l" t="t" r="r" b="b"/>
            <a:pathLst>
              <a:path w="16509" h="64770">
                <a:moveTo>
                  <a:pt x="0" y="64770"/>
                </a:moveTo>
                <a:lnTo>
                  <a:pt x="16128" y="64770"/>
                </a:lnTo>
                <a:lnTo>
                  <a:pt x="16128" y="0"/>
                </a:lnTo>
                <a:lnTo>
                  <a:pt x="0" y="0"/>
                </a:lnTo>
                <a:lnTo>
                  <a:pt x="0" y="647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10116026" y="4942523"/>
            <a:ext cx="200025" cy="9525"/>
          </a:xfrm>
          <a:custGeom>
            <a:avLst/>
            <a:gdLst/>
            <a:ahLst/>
            <a:cxnLst/>
            <a:rect l="l" t="t" r="r" b="b"/>
            <a:pathLst>
              <a:path w="266700" h="12700">
                <a:moveTo>
                  <a:pt x="0" y="12700"/>
                </a:moveTo>
                <a:lnTo>
                  <a:pt x="266573" y="12700"/>
                </a:lnTo>
                <a:lnTo>
                  <a:pt x="266573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10303764" y="4951857"/>
            <a:ext cx="12383" cy="48577"/>
          </a:xfrm>
          <a:custGeom>
            <a:avLst/>
            <a:gdLst/>
            <a:ahLst/>
            <a:cxnLst/>
            <a:rect l="l" t="t" r="r" b="b"/>
            <a:pathLst>
              <a:path w="16509" h="64770">
                <a:moveTo>
                  <a:pt x="16255" y="0"/>
                </a:moveTo>
                <a:lnTo>
                  <a:pt x="0" y="0"/>
                </a:lnTo>
                <a:lnTo>
                  <a:pt x="0" y="64452"/>
                </a:lnTo>
                <a:lnTo>
                  <a:pt x="16255" y="64452"/>
                </a:lnTo>
                <a:lnTo>
                  <a:pt x="162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 txBox="1"/>
          <p:nvPr/>
        </p:nvSpPr>
        <p:spPr>
          <a:xfrm>
            <a:off x="10058243" y="3503943"/>
            <a:ext cx="1981676" cy="6886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9525">
              <a:spcBef>
                <a:spcPts val="390"/>
              </a:spcBef>
            </a:pPr>
            <a:r>
              <a:rPr sz="2100" i="1" spc="-26" dirty="0">
                <a:solidFill>
                  <a:srgbClr val="414042"/>
                </a:solidFill>
                <a:latin typeface="Trebuchet MS"/>
                <a:cs typeface="Trebuchet MS"/>
              </a:rPr>
              <a:t>Many</a:t>
            </a:r>
            <a:r>
              <a:rPr sz="2100" i="1" spc="-255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2100" i="1" spc="-124" dirty="0">
                <a:solidFill>
                  <a:srgbClr val="414042"/>
                </a:solidFill>
                <a:latin typeface="Trebuchet MS"/>
                <a:cs typeface="Trebuchet MS"/>
              </a:rPr>
              <a:t>Keys</a:t>
            </a:r>
            <a:endParaRPr sz="2100">
              <a:latin typeface="Trebuchet MS"/>
              <a:cs typeface="Trebuchet MS"/>
            </a:endParaRPr>
          </a:p>
          <a:p>
            <a:pPr marL="9525">
              <a:spcBef>
                <a:spcPts val="274"/>
              </a:spcBef>
            </a:pPr>
            <a:r>
              <a:rPr i="1" spc="-109" dirty="0">
                <a:solidFill>
                  <a:srgbClr val="F36F21"/>
                </a:solidFill>
                <a:latin typeface="Trebuchet MS"/>
                <a:cs typeface="Trebuchet MS"/>
              </a:rPr>
              <a:t>Recursive</a:t>
            </a:r>
            <a:r>
              <a:rPr i="1" spc="-251" dirty="0">
                <a:solidFill>
                  <a:srgbClr val="F36F21"/>
                </a:solidFill>
                <a:latin typeface="Trebuchet MS"/>
                <a:cs typeface="Trebuchet MS"/>
              </a:rPr>
              <a:t> </a:t>
            </a:r>
            <a:r>
              <a:rPr i="1" spc="-68" dirty="0">
                <a:solidFill>
                  <a:srgbClr val="F36F21"/>
                </a:solidFill>
                <a:latin typeface="Trebuchet MS"/>
                <a:cs typeface="Trebuchet MS"/>
              </a:rPr>
              <a:t>Subdivision</a:t>
            </a:r>
            <a:endParaRPr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05850" y="266700"/>
            <a:ext cx="3390900" cy="3400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3375" y="106924"/>
            <a:ext cx="4687729" cy="540533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3450" spc="-120" dirty="0">
                <a:latin typeface="Arial"/>
                <a:cs typeface="Arial"/>
              </a:rPr>
              <a:t>Idiom: </a:t>
            </a:r>
            <a:r>
              <a:rPr sz="3450" b="1" spc="-79" dirty="0">
                <a:latin typeface="Georgia"/>
                <a:cs typeface="Georgia"/>
              </a:rPr>
              <a:t>cluster</a:t>
            </a:r>
            <a:r>
              <a:rPr sz="3450" b="1" spc="-278" dirty="0">
                <a:latin typeface="Georgia"/>
                <a:cs typeface="Georgia"/>
              </a:rPr>
              <a:t> </a:t>
            </a:r>
            <a:r>
              <a:rPr sz="3450" b="1" spc="-105" dirty="0">
                <a:latin typeface="Georgia"/>
                <a:cs typeface="Georgia"/>
              </a:rPr>
              <a:t>heatmap</a:t>
            </a:r>
            <a:endParaRPr sz="345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798800" y="8711207"/>
            <a:ext cx="228600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>
              <a:lnSpc>
                <a:spcPts val="1664"/>
              </a:lnSpc>
            </a:pPr>
            <a:fld id="{81D60167-4931-47E6-BA6A-407CBD079E47}" type="slidenum">
              <a:rPr lang="en-US" spc="-80" smtClean="0"/>
              <a:pPr marL="114300">
                <a:lnSpc>
                  <a:spcPts val="1664"/>
                </a:lnSpc>
              </a:pPr>
              <a:t>22</a:t>
            </a:fld>
            <a:endParaRPr spc="-60" dirty="0"/>
          </a:p>
        </p:txBody>
      </p:sp>
      <p:sp>
        <p:nvSpPr>
          <p:cNvPr id="4" name="object 4"/>
          <p:cNvSpPr txBox="1"/>
          <p:nvPr/>
        </p:nvSpPr>
        <p:spPr>
          <a:xfrm>
            <a:off x="676275" y="739318"/>
            <a:ext cx="7879080" cy="3562674"/>
          </a:xfrm>
          <a:prstGeom prst="rect">
            <a:avLst/>
          </a:prstGeom>
        </p:spPr>
        <p:txBody>
          <a:bodyPr vert="horz" wrap="square" lIns="0" tIns="89059" rIns="0" bIns="0" rtlCol="0">
            <a:spAutoFit/>
          </a:bodyPr>
          <a:lstStyle/>
          <a:p>
            <a:pPr marL="257175" indent="-247650">
              <a:spcBef>
                <a:spcPts val="701"/>
              </a:spcBef>
              <a:buChar char="•"/>
              <a:tabLst>
                <a:tab pos="257175" algn="l"/>
              </a:tabLst>
            </a:pPr>
            <a:r>
              <a:rPr sz="3000" spc="-94" dirty="0">
                <a:latin typeface="Arial"/>
                <a:cs typeface="Arial"/>
              </a:rPr>
              <a:t>in</a:t>
            </a:r>
            <a:r>
              <a:rPr sz="3000" spc="-8" dirty="0">
                <a:latin typeface="Arial"/>
                <a:cs typeface="Arial"/>
              </a:rPr>
              <a:t> </a:t>
            </a:r>
            <a:r>
              <a:rPr sz="3000" spc="-94" dirty="0">
                <a:latin typeface="Arial"/>
                <a:cs typeface="Arial"/>
              </a:rPr>
              <a:t>addition</a:t>
            </a:r>
            <a:endParaRPr sz="3000">
              <a:latin typeface="Arial"/>
              <a:cs typeface="Arial"/>
            </a:endParaRPr>
          </a:p>
          <a:p>
            <a:pPr marL="352425">
              <a:spcBef>
                <a:spcPts val="536"/>
              </a:spcBef>
            </a:pPr>
            <a:r>
              <a:rPr sz="2550" spc="-146" dirty="0">
                <a:latin typeface="Arial"/>
                <a:cs typeface="Arial"/>
              </a:rPr>
              <a:t>– </a:t>
            </a:r>
            <a:r>
              <a:rPr sz="2550" spc="-101" dirty="0">
                <a:latin typeface="Arial"/>
                <a:cs typeface="Arial"/>
              </a:rPr>
              <a:t>derived</a:t>
            </a:r>
            <a:r>
              <a:rPr sz="2550" spc="-344" dirty="0">
                <a:latin typeface="Arial"/>
                <a:cs typeface="Arial"/>
              </a:rPr>
              <a:t> </a:t>
            </a:r>
            <a:r>
              <a:rPr sz="2550" spc="-161" dirty="0">
                <a:latin typeface="Arial"/>
                <a:cs typeface="Arial"/>
              </a:rPr>
              <a:t>data</a:t>
            </a:r>
            <a:endParaRPr sz="2550">
              <a:latin typeface="Arial"/>
              <a:cs typeface="Arial"/>
            </a:endParaRPr>
          </a:p>
          <a:p>
            <a:pPr marL="895350" lvl="1" indent="-200025">
              <a:spcBef>
                <a:spcPts val="529"/>
              </a:spcBef>
              <a:buChar char="•"/>
              <a:tabLst>
                <a:tab pos="895350" algn="l"/>
              </a:tabLst>
            </a:pPr>
            <a:r>
              <a:rPr sz="2250" spc="-127" dirty="0">
                <a:latin typeface="Arial"/>
                <a:cs typeface="Arial"/>
              </a:rPr>
              <a:t>2 </a:t>
            </a:r>
            <a:r>
              <a:rPr sz="2250" spc="-64" dirty="0">
                <a:latin typeface="Arial"/>
                <a:cs typeface="Arial"/>
              </a:rPr>
              <a:t>cluster</a:t>
            </a:r>
            <a:r>
              <a:rPr sz="2250" spc="116" dirty="0">
                <a:latin typeface="Arial"/>
                <a:cs typeface="Arial"/>
              </a:rPr>
              <a:t> </a:t>
            </a:r>
            <a:r>
              <a:rPr sz="2250" spc="-101" dirty="0">
                <a:latin typeface="Arial"/>
                <a:cs typeface="Arial"/>
              </a:rPr>
              <a:t>hierarchies</a:t>
            </a:r>
            <a:endParaRPr sz="2250">
              <a:latin typeface="Arial"/>
              <a:cs typeface="Arial"/>
            </a:endParaRPr>
          </a:p>
          <a:p>
            <a:pPr marL="352425">
              <a:spcBef>
                <a:spcPts val="525"/>
              </a:spcBef>
            </a:pPr>
            <a:r>
              <a:rPr sz="2550" spc="-146" dirty="0">
                <a:latin typeface="Arial"/>
                <a:cs typeface="Arial"/>
              </a:rPr>
              <a:t>–</a:t>
            </a:r>
            <a:r>
              <a:rPr sz="2550" spc="-488" dirty="0">
                <a:latin typeface="Arial"/>
                <a:cs typeface="Arial"/>
              </a:rPr>
              <a:t> </a:t>
            </a:r>
            <a:r>
              <a:rPr sz="2550" spc="-116" dirty="0">
                <a:latin typeface="Arial"/>
                <a:cs typeface="Arial"/>
              </a:rPr>
              <a:t>dendrogram</a:t>
            </a:r>
            <a:endParaRPr sz="2550">
              <a:latin typeface="Arial"/>
              <a:cs typeface="Arial"/>
            </a:endParaRPr>
          </a:p>
          <a:p>
            <a:pPr marL="895350" lvl="1" indent="-200025">
              <a:spcBef>
                <a:spcPts val="495"/>
              </a:spcBef>
              <a:buChar char="•"/>
              <a:tabLst>
                <a:tab pos="895350" algn="l"/>
              </a:tabLst>
            </a:pPr>
            <a:r>
              <a:rPr sz="2250" spc="-79" dirty="0">
                <a:latin typeface="Arial"/>
                <a:cs typeface="Arial"/>
              </a:rPr>
              <a:t>parent-child </a:t>
            </a:r>
            <a:r>
              <a:rPr sz="2250" spc="-94" dirty="0">
                <a:latin typeface="Arial"/>
                <a:cs typeface="Arial"/>
              </a:rPr>
              <a:t>relationships </a:t>
            </a:r>
            <a:r>
              <a:rPr sz="2250" spc="-71" dirty="0">
                <a:latin typeface="Arial"/>
                <a:cs typeface="Arial"/>
              </a:rPr>
              <a:t>in </a:t>
            </a:r>
            <a:r>
              <a:rPr sz="2250" spc="-34" dirty="0">
                <a:latin typeface="Arial"/>
                <a:cs typeface="Arial"/>
              </a:rPr>
              <a:t>tree </a:t>
            </a:r>
            <a:r>
              <a:rPr sz="2250" spc="-8" dirty="0">
                <a:latin typeface="Arial"/>
                <a:cs typeface="Arial"/>
              </a:rPr>
              <a:t>with </a:t>
            </a:r>
            <a:r>
              <a:rPr sz="2250" spc="-75" dirty="0">
                <a:latin typeface="Arial"/>
                <a:cs typeface="Arial"/>
              </a:rPr>
              <a:t>connection </a:t>
            </a:r>
            <a:r>
              <a:rPr sz="2250" spc="-83" dirty="0">
                <a:latin typeface="Arial"/>
                <a:cs typeface="Arial"/>
              </a:rPr>
              <a:t>line</a:t>
            </a:r>
            <a:r>
              <a:rPr sz="2250" spc="382" dirty="0">
                <a:latin typeface="Arial"/>
                <a:cs typeface="Arial"/>
              </a:rPr>
              <a:t> </a:t>
            </a:r>
            <a:r>
              <a:rPr sz="2250" spc="-120" dirty="0">
                <a:latin typeface="Arial"/>
                <a:cs typeface="Arial"/>
              </a:rPr>
              <a:t>marks</a:t>
            </a:r>
            <a:endParaRPr sz="2250">
              <a:latin typeface="Arial"/>
              <a:cs typeface="Arial"/>
            </a:endParaRPr>
          </a:p>
          <a:p>
            <a:pPr marL="895350" lvl="1" indent="-200025">
              <a:spcBef>
                <a:spcPts val="499"/>
              </a:spcBef>
              <a:buChar char="•"/>
              <a:tabLst>
                <a:tab pos="895350" algn="l"/>
              </a:tabLst>
            </a:pPr>
            <a:r>
              <a:rPr sz="2250" spc="-199" dirty="0">
                <a:latin typeface="Arial"/>
                <a:cs typeface="Arial"/>
              </a:rPr>
              <a:t>leaves </a:t>
            </a:r>
            <a:r>
              <a:rPr sz="2250" spc="-146" dirty="0">
                <a:latin typeface="Arial"/>
                <a:cs typeface="Arial"/>
              </a:rPr>
              <a:t>aligned </a:t>
            </a:r>
            <a:r>
              <a:rPr sz="2250" spc="-135" dirty="0">
                <a:latin typeface="Arial"/>
                <a:cs typeface="Arial"/>
              </a:rPr>
              <a:t>so </a:t>
            </a:r>
            <a:r>
              <a:rPr sz="2250" spc="8" dirty="0">
                <a:latin typeface="Arial"/>
                <a:cs typeface="Arial"/>
              </a:rPr>
              <a:t>interior </a:t>
            </a:r>
            <a:r>
              <a:rPr sz="2250" spc="-113" dirty="0">
                <a:latin typeface="Arial"/>
                <a:cs typeface="Arial"/>
              </a:rPr>
              <a:t>branch </a:t>
            </a:r>
            <a:r>
              <a:rPr sz="2250" spc="-124" dirty="0">
                <a:latin typeface="Arial"/>
                <a:cs typeface="Arial"/>
              </a:rPr>
              <a:t>heights </a:t>
            </a:r>
            <a:r>
              <a:rPr sz="2250" spc="-217" dirty="0">
                <a:latin typeface="Arial"/>
                <a:cs typeface="Arial"/>
              </a:rPr>
              <a:t>easy </a:t>
            </a:r>
            <a:r>
              <a:rPr sz="2250" spc="56" dirty="0">
                <a:latin typeface="Arial"/>
                <a:cs typeface="Arial"/>
              </a:rPr>
              <a:t>to</a:t>
            </a:r>
            <a:r>
              <a:rPr sz="2250" spc="-394" dirty="0">
                <a:latin typeface="Arial"/>
                <a:cs typeface="Arial"/>
              </a:rPr>
              <a:t> </a:t>
            </a:r>
            <a:r>
              <a:rPr sz="2250" spc="-116" dirty="0">
                <a:latin typeface="Arial"/>
                <a:cs typeface="Arial"/>
              </a:rPr>
              <a:t>compare</a:t>
            </a:r>
            <a:endParaRPr sz="2250">
              <a:latin typeface="Arial"/>
              <a:cs typeface="Arial"/>
            </a:endParaRPr>
          </a:p>
          <a:p>
            <a:pPr marL="352425">
              <a:spcBef>
                <a:spcPts val="529"/>
              </a:spcBef>
            </a:pPr>
            <a:r>
              <a:rPr sz="2550" spc="-146" dirty="0">
                <a:latin typeface="Arial"/>
                <a:cs typeface="Arial"/>
              </a:rPr>
              <a:t>–</a:t>
            </a:r>
            <a:r>
              <a:rPr sz="2550" spc="-488" dirty="0">
                <a:latin typeface="Arial"/>
                <a:cs typeface="Arial"/>
              </a:rPr>
              <a:t> </a:t>
            </a:r>
            <a:r>
              <a:rPr sz="2550" spc="-172" dirty="0">
                <a:latin typeface="Arial"/>
                <a:cs typeface="Arial"/>
              </a:rPr>
              <a:t>heatmap</a:t>
            </a:r>
            <a:endParaRPr sz="2550">
              <a:latin typeface="Arial"/>
              <a:cs typeface="Arial"/>
            </a:endParaRPr>
          </a:p>
          <a:p>
            <a:pPr marL="895350" lvl="1" indent="-200025">
              <a:spcBef>
                <a:spcPts val="533"/>
              </a:spcBef>
              <a:buChar char="•"/>
              <a:tabLst>
                <a:tab pos="895350" algn="l"/>
              </a:tabLst>
            </a:pPr>
            <a:r>
              <a:rPr sz="2250" spc="-120" dirty="0">
                <a:latin typeface="Arial"/>
                <a:cs typeface="Arial"/>
              </a:rPr>
              <a:t>marks </a:t>
            </a:r>
            <a:r>
              <a:rPr sz="2250" spc="-45" dirty="0">
                <a:latin typeface="Arial"/>
                <a:cs typeface="Arial"/>
              </a:rPr>
              <a:t>(re-)ordered </a:t>
            </a:r>
            <a:r>
              <a:rPr sz="2250" spc="-146" dirty="0">
                <a:latin typeface="Arial"/>
                <a:cs typeface="Arial"/>
              </a:rPr>
              <a:t>by </a:t>
            </a:r>
            <a:r>
              <a:rPr sz="2250" spc="-64" dirty="0">
                <a:latin typeface="Arial"/>
                <a:cs typeface="Arial"/>
              </a:rPr>
              <a:t>cluster </a:t>
            </a:r>
            <a:r>
              <a:rPr sz="2250" spc="-98" dirty="0">
                <a:latin typeface="Arial"/>
                <a:cs typeface="Arial"/>
              </a:rPr>
              <a:t>hierarchy</a:t>
            </a:r>
            <a:r>
              <a:rPr sz="2250" spc="-116" dirty="0">
                <a:latin typeface="Arial"/>
                <a:cs typeface="Arial"/>
              </a:rPr>
              <a:t> </a:t>
            </a:r>
            <a:r>
              <a:rPr sz="2250" spc="-101" dirty="0">
                <a:latin typeface="Arial"/>
                <a:cs typeface="Arial"/>
              </a:rPr>
              <a:t>traversal</a:t>
            </a:r>
            <a:endParaRPr sz="2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4600" y="299746"/>
            <a:ext cx="3550444" cy="1533721"/>
          </a:xfrm>
          <a:prstGeom prst="rect">
            <a:avLst/>
          </a:prstGeom>
        </p:spPr>
        <p:txBody>
          <a:bodyPr vert="horz" wrap="square" lIns="0" tIns="166211" rIns="0" bIns="0" rtlCol="0">
            <a:spAutoFit/>
          </a:bodyPr>
          <a:lstStyle/>
          <a:p>
            <a:pPr marL="9525">
              <a:spcBef>
                <a:spcPts val="1309"/>
              </a:spcBef>
            </a:pPr>
            <a:r>
              <a:rPr sz="3938" b="1" spc="-98" dirty="0">
                <a:solidFill>
                  <a:srgbClr val="414042"/>
                </a:solidFill>
                <a:latin typeface="Trebuchet MS"/>
                <a:cs typeface="Trebuchet MS"/>
              </a:rPr>
              <a:t>Axis</a:t>
            </a:r>
            <a:r>
              <a:rPr sz="3938" b="1" spc="-413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3938" b="1" spc="-124" dirty="0">
                <a:solidFill>
                  <a:srgbClr val="414042"/>
                </a:solidFill>
                <a:latin typeface="Trebuchet MS"/>
                <a:cs typeface="Trebuchet MS"/>
              </a:rPr>
              <a:t>Orientation</a:t>
            </a:r>
            <a:endParaRPr sz="3938">
              <a:latin typeface="Trebuchet MS"/>
              <a:cs typeface="Trebuchet MS"/>
            </a:endParaRPr>
          </a:p>
          <a:p>
            <a:pPr marL="442436">
              <a:spcBef>
                <a:spcPts val="1238"/>
              </a:spcBef>
            </a:pPr>
            <a:r>
              <a:rPr sz="3938" spc="-165" dirty="0">
                <a:solidFill>
                  <a:srgbClr val="414042"/>
                </a:solidFill>
                <a:latin typeface="Trebuchet MS"/>
                <a:cs typeface="Trebuchet MS"/>
              </a:rPr>
              <a:t>Rectilinear</a:t>
            </a:r>
            <a:endParaRPr sz="3938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94104" y="1424816"/>
            <a:ext cx="256223" cy="205264"/>
          </a:xfrm>
          <a:custGeom>
            <a:avLst/>
            <a:gdLst/>
            <a:ahLst/>
            <a:cxnLst/>
            <a:rect l="l" t="t" r="r" b="b"/>
            <a:pathLst>
              <a:path w="341630" h="273685">
                <a:moveTo>
                  <a:pt x="211289" y="0"/>
                </a:moveTo>
                <a:lnTo>
                  <a:pt x="116560" y="0"/>
                </a:lnTo>
                <a:lnTo>
                  <a:pt x="216255" y="101688"/>
                </a:lnTo>
                <a:lnTo>
                  <a:pt x="0" y="101688"/>
                </a:lnTo>
                <a:lnTo>
                  <a:pt x="0" y="171843"/>
                </a:lnTo>
                <a:lnTo>
                  <a:pt x="216255" y="171843"/>
                </a:lnTo>
                <a:lnTo>
                  <a:pt x="116560" y="273202"/>
                </a:lnTo>
                <a:lnTo>
                  <a:pt x="211289" y="273202"/>
                </a:lnTo>
                <a:lnTo>
                  <a:pt x="341477" y="137401"/>
                </a:lnTo>
                <a:lnTo>
                  <a:pt x="341477" y="136194"/>
                </a:lnTo>
                <a:lnTo>
                  <a:pt x="211289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5658929" y="1210370"/>
            <a:ext cx="1531144" cy="618984"/>
          </a:xfrm>
          <a:prstGeom prst="rect">
            <a:avLst/>
          </a:prstGeom>
        </p:spPr>
        <p:txBody>
          <a:bodyPr vert="horz" wrap="square" lIns="0" tIns="12859" rIns="0" bIns="0" rtlCol="0">
            <a:spAutoFit/>
          </a:bodyPr>
          <a:lstStyle/>
          <a:p>
            <a:pPr marL="9525">
              <a:spcBef>
                <a:spcPts val="101"/>
              </a:spcBef>
            </a:pPr>
            <a:r>
              <a:rPr sz="3938" spc="-203" dirty="0">
                <a:solidFill>
                  <a:srgbClr val="414042"/>
                </a:solidFill>
                <a:latin typeface="Trebuchet MS"/>
                <a:cs typeface="Trebuchet MS"/>
              </a:rPr>
              <a:t>Parallel</a:t>
            </a:r>
            <a:endParaRPr sz="3938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35368" y="1424816"/>
            <a:ext cx="256223" cy="205264"/>
          </a:xfrm>
          <a:custGeom>
            <a:avLst/>
            <a:gdLst/>
            <a:ahLst/>
            <a:cxnLst/>
            <a:rect l="l" t="t" r="r" b="b"/>
            <a:pathLst>
              <a:path w="341629" h="273685">
                <a:moveTo>
                  <a:pt x="211289" y="0"/>
                </a:moveTo>
                <a:lnTo>
                  <a:pt x="116560" y="0"/>
                </a:lnTo>
                <a:lnTo>
                  <a:pt x="216255" y="101688"/>
                </a:lnTo>
                <a:lnTo>
                  <a:pt x="0" y="101688"/>
                </a:lnTo>
                <a:lnTo>
                  <a:pt x="0" y="171843"/>
                </a:lnTo>
                <a:lnTo>
                  <a:pt x="216255" y="171843"/>
                </a:lnTo>
                <a:lnTo>
                  <a:pt x="116560" y="273202"/>
                </a:lnTo>
                <a:lnTo>
                  <a:pt x="211289" y="273202"/>
                </a:lnTo>
                <a:lnTo>
                  <a:pt x="341477" y="137401"/>
                </a:lnTo>
                <a:lnTo>
                  <a:pt x="341477" y="136194"/>
                </a:lnTo>
                <a:lnTo>
                  <a:pt x="211289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9410614" y="1210470"/>
            <a:ext cx="1303020" cy="618984"/>
          </a:xfrm>
          <a:prstGeom prst="rect">
            <a:avLst/>
          </a:prstGeom>
        </p:spPr>
        <p:txBody>
          <a:bodyPr vert="horz" wrap="square" lIns="0" tIns="12859" rIns="0" bIns="0" rtlCol="0">
            <a:spAutoFit/>
          </a:bodyPr>
          <a:lstStyle/>
          <a:p>
            <a:pPr marL="9525">
              <a:spcBef>
                <a:spcPts val="101"/>
              </a:spcBef>
            </a:pPr>
            <a:r>
              <a:rPr sz="3938" spc="-113" dirty="0">
                <a:solidFill>
                  <a:srgbClr val="414042"/>
                </a:solidFill>
                <a:latin typeface="Trebuchet MS"/>
                <a:cs typeface="Trebuchet MS"/>
              </a:rPr>
              <a:t>R</a:t>
            </a:r>
            <a:r>
              <a:rPr sz="3938" spc="-139" dirty="0">
                <a:solidFill>
                  <a:srgbClr val="414042"/>
                </a:solidFill>
                <a:latin typeface="Trebuchet MS"/>
                <a:cs typeface="Trebuchet MS"/>
              </a:rPr>
              <a:t>adial</a:t>
            </a:r>
            <a:endParaRPr sz="3938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987047" y="1424864"/>
            <a:ext cx="256223" cy="205264"/>
          </a:xfrm>
          <a:custGeom>
            <a:avLst/>
            <a:gdLst/>
            <a:ahLst/>
            <a:cxnLst/>
            <a:rect l="l" t="t" r="r" b="b"/>
            <a:pathLst>
              <a:path w="341629" h="273685">
                <a:moveTo>
                  <a:pt x="211289" y="0"/>
                </a:moveTo>
                <a:lnTo>
                  <a:pt x="116560" y="0"/>
                </a:lnTo>
                <a:lnTo>
                  <a:pt x="216268" y="101701"/>
                </a:lnTo>
                <a:lnTo>
                  <a:pt x="0" y="101701"/>
                </a:lnTo>
                <a:lnTo>
                  <a:pt x="0" y="171843"/>
                </a:lnTo>
                <a:lnTo>
                  <a:pt x="216268" y="171843"/>
                </a:lnTo>
                <a:lnTo>
                  <a:pt x="116560" y="273202"/>
                </a:lnTo>
                <a:lnTo>
                  <a:pt x="211289" y="273202"/>
                </a:lnTo>
                <a:lnTo>
                  <a:pt x="341490" y="137401"/>
                </a:lnTo>
                <a:lnTo>
                  <a:pt x="341490" y="136194"/>
                </a:lnTo>
                <a:lnTo>
                  <a:pt x="211289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1965140" y="3151598"/>
            <a:ext cx="1070610" cy="0"/>
          </a:xfrm>
          <a:custGeom>
            <a:avLst/>
            <a:gdLst/>
            <a:ahLst/>
            <a:cxnLst/>
            <a:rect l="l" t="t" r="r" b="b"/>
            <a:pathLst>
              <a:path w="1427479">
                <a:moveTo>
                  <a:pt x="0" y="0"/>
                </a:moveTo>
                <a:lnTo>
                  <a:pt x="1427467" y="0"/>
                </a:lnTo>
              </a:path>
            </a:pathLst>
          </a:custGeom>
          <a:ln w="45377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3004737" y="3051686"/>
            <a:ext cx="176213" cy="203359"/>
          </a:xfrm>
          <a:custGeom>
            <a:avLst/>
            <a:gdLst/>
            <a:ahLst/>
            <a:cxnLst/>
            <a:rect l="l" t="t" r="r" b="b"/>
            <a:pathLst>
              <a:path w="234950" h="271145">
                <a:moveTo>
                  <a:pt x="0" y="0"/>
                </a:moveTo>
                <a:lnTo>
                  <a:pt x="0" y="270586"/>
                </a:lnTo>
                <a:lnTo>
                  <a:pt x="234454" y="135331"/>
                </a:lnTo>
                <a:lnTo>
                  <a:pt x="0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1982171" y="2098910"/>
            <a:ext cx="0" cy="1070134"/>
          </a:xfrm>
          <a:custGeom>
            <a:avLst/>
            <a:gdLst/>
            <a:ahLst/>
            <a:cxnLst/>
            <a:rect l="l" t="t" r="r" b="b"/>
            <a:pathLst>
              <a:path h="1426845">
                <a:moveTo>
                  <a:pt x="0" y="0"/>
                </a:moveTo>
                <a:lnTo>
                  <a:pt x="0" y="1426273"/>
                </a:lnTo>
              </a:path>
            </a:pathLst>
          </a:custGeom>
          <a:ln w="45415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1882169" y="1959274"/>
            <a:ext cx="203359" cy="175736"/>
          </a:xfrm>
          <a:custGeom>
            <a:avLst/>
            <a:gdLst/>
            <a:ahLst/>
            <a:cxnLst/>
            <a:rect l="l" t="t" r="r" b="b"/>
            <a:pathLst>
              <a:path w="271144" h="234314">
                <a:moveTo>
                  <a:pt x="135445" y="0"/>
                </a:moveTo>
                <a:lnTo>
                  <a:pt x="0" y="234276"/>
                </a:lnTo>
                <a:lnTo>
                  <a:pt x="270814" y="234276"/>
                </a:lnTo>
                <a:lnTo>
                  <a:pt x="135445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5833110" y="2149297"/>
            <a:ext cx="0" cy="675323"/>
          </a:xfrm>
          <a:custGeom>
            <a:avLst/>
            <a:gdLst/>
            <a:ahLst/>
            <a:cxnLst/>
            <a:rect l="l" t="t" r="r" b="b"/>
            <a:pathLst>
              <a:path h="900429">
                <a:moveTo>
                  <a:pt x="0" y="0"/>
                </a:moveTo>
                <a:lnTo>
                  <a:pt x="0" y="900023"/>
                </a:lnTo>
              </a:path>
            </a:pathLst>
          </a:custGeom>
          <a:ln w="45415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5733155" y="2009671"/>
            <a:ext cx="203359" cy="175736"/>
          </a:xfrm>
          <a:custGeom>
            <a:avLst/>
            <a:gdLst/>
            <a:ahLst/>
            <a:cxnLst/>
            <a:rect l="l" t="t" r="r" b="b"/>
            <a:pathLst>
              <a:path w="271145" h="234314">
                <a:moveTo>
                  <a:pt x="135432" y="0"/>
                </a:moveTo>
                <a:lnTo>
                  <a:pt x="0" y="234264"/>
                </a:lnTo>
                <a:lnTo>
                  <a:pt x="270802" y="234264"/>
                </a:lnTo>
                <a:lnTo>
                  <a:pt x="135432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6311426" y="2149297"/>
            <a:ext cx="0" cy="675323"/>
          </a:xfrm>
          <a:custGeom>
            <a:avLst/>
            <a:gdLst/>
            <a:ahLst/>
            <a:cxnLst/>
            <a:rect l="l" t="t" r="r" b="b"/>
            <a:pathLst>
              <a:path h="900429">
                <a:moveTo>
                  <a:pt x="0" y="0"/>
                </a:moveTo>
                <a:lnTo>
                  <a:pt x="0" y="900023"/>
                </a:lnTo>
              </a:path>
            </a:pathLst>
          </a:custGeom>
          <a:ln w="45415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6211424" y="2009671"/>
            <a:ext cx="203359" cy="175736"/>
          </a:xfrm>
          <a:custGeom>
            <a:avLst/>
            <a:gdLst/>
            <a:ahLst/>
            <a:cxnLst/>
            <a:rect l="l" t="t" r="r" b="b"/>
            <a:pathLst>
              <a:path w="271145" h="234314">
                <a:moveTo>
                  <a:pt x="135432" y="0"/>
                </a:moveTo>
                <a:lnTo>
                  <a:pt x="0" y="234264"/>
                </a:lnTo>
                <a:lnTo>
                  <a:pt x="270802" y="234264"/>
                </a:lnTo>
                <a:lnTo>
                  <a:pt x="135432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6789686" y="2149297"/>
            <a:ext cx="0" cy="675323"/>
          </a:xfrm>
          <a:custGeom>
            <a:avLst/>
            <a:gdLst/>
            <a:ahLst/>
            <a:cxnLst/>
            <a:rect l="l" t="t" r="r" b="b"/>
            <a:pathLst>
              <a:path h="900429">
                <a:moveTo>
                  <a:pt x="0" y="0"/>
                </a:moveTo>
                <a:lnTo>
                  <a:pt x="0" y="900023"/>
                </a:lnTo>
              </a:path>
            </a:pathLst>
          </a:custGeom>
          <a:ln w="45415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6689694" y="2009671"/>
            <a:ext cx="203359" cy="175736"/>
          </a:xfrm>
          <a:custGeom>
            <a:avLst/>
            <a:gdLst/>
            <a:ahLst/>
            <a:cxnLst/>
            <a:rect l="l" t="t" r="r" b="b"/>
            <a:pathLst>
              <a:path w="271145" h="234314">
                <a:moveTo>
                  <a:pt x="135445" y="0"/>
                </a:moveTo>
                <a:lnTo>
                  <a:pt x="0" y="234264"/>
                </a:lnTo>
                <a:lnTo>
                  <a:pt x="270814" y="234264"/>
                </a:lnTo>
                <a:lnTo>
                  <a:pt x="135445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9229830" y="2733593"/>
            <a:ext cx="398621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101" y="0"/>
                </a:lnTo>
              </a:path>
            </a:pathLst>
          </a:custGeom>
          <a:ln w="45377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9090079" y="2630567"/>
            <a:ext cx="176213" cy="203359"/>
          </a:xfrm>
          <a:custGeom>
            <a:avLst/>
            <a:gdLst/>
            <a:ahLst/>
            <a:cxnLst/>
            <a:rect l="l" t="t" r="r" b="b"/>
            <a:pathLst>
              <a:path w="234950" h="271145">
                <a:moveTo>
                  <a:pt x="234454" y="0"/>
                </a:moveTo>
                <a:lnTo>
                  <a:pt x="0" y="135254"/>
                </a:lnTo>
                <a:lnTo>
                  <a:pt x="234454" y="270573"/>
                </a:lnTo>
                <a:lnTo>
                  <a:pt x="234454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9885425" y="2098910"/>
            <a:ext cx="0" cy="398145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694"/>
                </a:lnTo>
              </a:path>
            </a:pathLst>
          </a:custGeom>
          <a:ln w="45466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9785413" y="1959274"/>
            <a:ext cx="203359" cy="175736"/>
          </a:xfrm>
          <a:custGeom>
            <a:avLst/>
            <a:gdLst/>
            <a:ahLst/>
            <a:cxnLst/>
            <a:rect l="l" t="t" r="r" b="b"/>
            <a:pathLst>
              <a:path w="271144" h="234314">
                <a:moveTo>
                  <a:pt x="135509" y="0"/>
                </a:moveTo>
                <a:lnTo>
                  <a:pt x="0" y="234276"/>
                </a:lnTo>
                <a:lnTo>
                  <a:pt x="270764" y="234276"/>
                </a:lnTo>
                <a:lnTo>
                  <a:pt x="135509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10147554" y="2730422"/>
            <a:ext cx="398621" cy="0"/>
          </a:xfrm>
          <a:custGeom>
            <a:avLst/>
            <a:gdLst/>
            <a:ahLst/>
            <a:cxnLst/>
            <a:rect l="l" t="t" r="r" b="b"/>
            <a:pathLst>
              <a:path w="531494">
                <a:moveTo>
                  <a:pt x="0" y="0"/>
                </a:moveTo>
                <a:lnTo>
                  <a:pt x="531114" y="0"/>
                </a:lnTo>
              </a:path>
            </a:pathLst>
          </a:custGeom>
          <a:ln w="45377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10509694" y="2630548"/>
            <a:ext cx="176213" cy="203359"/>
          </a:xfrm>
          <a:custGeom>
            <a:avLst/>
            <a:gdLst/>
            <a:ahLst/>
            <a:cxnLst/>
            <a:rect l="l" t="t" r="r" b="b"/>
            <a:pathLst>
              <a:path w="234950" h="271145">
                <a:moveTo>
                  <a:pt x="0" y="0"/>
                </a:moveTo>
                <a:lnTo>
                  <a:pt x="0" y="270586"/>
                </a:lnTo>
                <a:lnTo>
                  <a:pt x="234568" y="135331"/>
                </a:lnTo>
                <a:lnTo>
                  <a:pt x="0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9888569" y="3001270"/>
            <a:ext cx="0" cy="398145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694"/>
                </a:lnTo>
              </a:path>
            </a:pathLst>
          </a:custGeom>
          <a:ln w="45465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9785413" y="3363240"/>
            <a:ext cx="203359" cy="175736"/>
          </a:xfrm>
          <a:custGeom>
            <a:avLst/>
            <a:gdLst/>
            <a:ahLst/>
            <a:cxnLst/>
            <a:rect l="l" t="t" r="r" b="b"/>
            <a:pathLst>
              <a:path w="271144" h="234314">
                <a:moveTo>
                  <a:pt x="270891" y="0"/>
                </a:moveTo>
                <a:lnTo>
                  <a:pt x="0" y="0"/>
                </a:lnTo>
                <a:lnTo>
                  <a:pt x="135382" y="234276"/>
                </a:lnTo>
                <a:lnTo>
                  <a:pt x="270891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9429654" y="2277351"/>
            <a:ext cx="305753" cy="305753"/>
          </a:xfrm>
          <a:custGeom>
            <a:avLst/>
            <a:gdLst/>
            <a:ahLst/>
            <a:cxnLst/>
            <a:rect l="l" t="t" r="r" b="b"/>
            <a:pathLst>
              <a:path w="407670" h="407670">
                <a:moveTo>
                  <a:pt x="32105" y="0"/>
                </a:moveTo>
                <a:lnTo>
                  <a:pt x="0" y="32092"/>
                </a:lnTo>
                <a:lnTo>
                  <a:pt x="375538" y="407327"/>
                </a:lnTo>
                <a:lnTo>
                  <a:pt x="407670" y="375310"/>
                </a:lnTo>
                <a:lnTo>
                  <a:pt x="32105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9344006" y="2189521"/>
            <a:ext cx="196691" cy="196215"/>
          </a:xfrm>
          <a:custGeom>
            <a:avLst/>
            <a:gdLst/>
            <a:ahLst/>
            <a:cxnLst/>
            <a:rect l="l" t="t" r="r" b="b"/>
            <a:pathLst>
              <a:path w="262254" h="261619">
                <a:moveTo>
                  <a:pt x="0" y="0"/>
                </a:moveTo>
                <a:lnTo>
                  <a:pt x="70065" y="261327"/>
                </a:lnTo>
                <a:lnTo>
                  <a:pt x="261645" y="69951"/>
                </a:lnTo>
                <a:lnTo>
                  <a:pt x="0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10025634" y="2275122"/>
            <a:ext cx="305753" cy="305753"/>
          </a:xfrm>
          <a:custGeom>
            <a:avLst/>
            <a:gdLst/>
            <a:ahLst/>
            <a:cxnLst/>
            <a:rect l="l" t="t" r="r" b="b"/>
            <a:pathLst>
              <a:path w="407669" h="407670">
                <a:moveTo>
                  <a:pt x="375539" y="0"/>
                </a:moveTo>
                <a:lnTo>
                  <a:pt x="0" y="375234"/>
                </a:lnTo>
                <a:lnTo>
                  <a:pt x="32130" y="407377"/>
                </a:lnTo>
                <a:lnTo>
                  <a:pt x="407670" y="32080"/>
                </a:lnTo>
                <a:lnTo>
                  <a:pt x="375539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10223087" y="2189549"/>
            <a:ext cx="196215" cy="196215"/>
          </a:xfrm>
          <a:custGeom>
            <a:avLst/>
            <a:gdLst/>
            <a:ahLst/>
            <a:cxnLst/>
            <a:rect l="l" t="t" r="r" b="b"/>
            <a:pathLst>
              <a:path w="261619" h="261619">
                <a:moveTo>
                  <a:pt x="261620" y="0"/>
                </a:moveTo>
                <a:lnTo>
                  <a:pt x="0" y="70002"/>
                </a:lnTo>
                <a:lnTo>
                  <a:pt x="191643" y="261378"/>
                </a:lnTo>
                <a:lnTo>
                  <a:pt x="261620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10025634" y="2923489"/>
            <a:ext cx="305753" cy="305753"/>
          </a:xfrm>
          <a:custGeom>
            <a:avLst/>
            <a:gdLst/>
            <a:ahLst/>
            <a:cxnLst/>
            <a:rect l="l" t="t" r="r" b="b"/>
            <a:pathLst>
              <a:path w="407669" h="407670">
                <a:moveTo>
                  <a:pt x="32130" y="0"/>
                </a:moveTo>
                <a:lnTo>
                  <a:pt x="0" y="32016"/>
                </a:lnTo>
                <a:lnTo>
                  <a:pt x="375539" y="407314"/>
                </a:lnTo>
                <a:lnTo>
                  <a:pt x="407670" y="375234"/>
                </a:lnTo>
                <a:lnTo>
                  <a:pt x="32130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10220897" y="3120818"/>
            <a:ext cx="196215" cy="196215"/>
          </a:xfrm>
          <a:custGeom>
            <a:avLst/>
            <a:gdLst/>
            <a:ahLst/>
            <a:cxnLst/>
            <a:rect l="l" t="t" r="r" b="b"/>
            <a:pathLst>
              <a:path w="261619" h="261620">
                <a:moveTo>
                  <a:pt x="191516" y="0"/>
                </a:moveTo>
                <a:lnTo>
                  <a:pt x="0" y="191376"/>
                </a:lnTo>
                <a:lnTo>
                  <a:pt x="261493" y="261315"/>
                </a:lnTo>
                <a:lnTo>
                  <a:pt x="191516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9429673" y="2923460"/>
            <a:ext cx="305753" cy="305753"/>
          </a:xfrm>
          <a:custGeom>
            <a:avLst/>
            <a:gdLst/>
            <a:ahLst/>
            <a:cxnLst/>
            <a:rect l="l" t="t" r="r" b="b"/>
            <a:pathLst>
              <a:path w="407670" h="407670">
                <a:moveTo>
                  <a:pt x="375640" y="0"/>
                </a:moveTo>
                <a:lnTo>
                  <a:pt x="0" y="375297"/>
                </a:lnTo>
                <a:lnTo>
                  <a:pt x="32181" y="407390"/>
                </a:lnTo>
                <a:lnTo>
                  <a:pt x="407644" y="32156"/>
                </a:lnTo>
                <a:lnTo>
                  <a:pt x="375640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9341777" y="3118580"/>
            <a:ext cx="196215" cy="196215"/>
          </a:xfrm>
          <a:custGeom>
            <a:avLst/>
            <a:gdLst/>
            <a:ahLst/>
            <a:cxnLst/>
            <a:rect l="l" t="t" r="r" b="b"/>
            <a:pathLst>
              <a:path w="261620" h="261620">
                <a:moveTo>
                  <a:pt x="70065" y="0"/>
                </a:moveTo>
                <a:lnTo>
                  <a:pt x="0" y="261315"/>
                </a:lnTo>
                <a:lnTo>
                  <a:pt x="261569" y="191376"/>
                </a:lnTo>
                <a:lnTo>
                  <a:pt x="70065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xfrm>
            <a:off x="15798800" y="8711207"/>
            <a:ext cx="228600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>
              <a:lnSpc>
                <a:spcPts val="1664"/>
              </a:lnSpc>
            </a:pPr>
            <a:fld id="{81D60167-4931-47E6-BA6A-407CBD079E47}" type="slidenum">
              <a:rPr lang="en-US" spc="-80" smtClean="0"/>
              <a:pPr marL="114300">
                <a:lnSpc>
                  <a:spcPts val="1664"/>
                </a:lnSpc>
              </a:pPr>
              <a:t>23</a:t>
            </a:fld>
            <a:endParaRPr spc="-6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375" y="106924"/>
            <a:ext cx="9857899" cy="540533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3450" spc="-161" dirty="0">
                <a:latin typeface="Arial"/>
                <a:cs typeface="Arial"/>
              </a:rPr>
              <a:t>Idioms: </a:t>
            </a:r>
            <a:r>
              <a:rPr sz="3450" b="1" spc="-83" dirty="0">
                <a:latin typeface="Georgia"/>
                <a:cs typeface="Georgia"/>
              </a:rPr>
              <a:t>scatterplot </a:t>
            </a:r>
            <a:r>
              <a:rPr sz="3450" b="1" spc="-71" dirty="0">
                <a:latin typeface="Georgia"/>
                <a:cs typeface="Georgia"/>
              </a:rPr>
              <a:t>matrix, </a:t>
            </a:r>
            <a:r>
              <a:rPr sz="3450" b="1" spc="-45" dirty="0">
                <a:latin typeface="Georgia"/>
                <a:cs typeface="Georgia"/>
              </a:rPr>
              <a:t>parallel</a:t>
            </a:r>
            <a:r>
              <a:rPr sz="3450" b="1" spc="-26" dirty="0">
                <a:latin typeface="Georgia"/>
                <a:cs typeface="Georgia"/>
              </a:rPr>
              <a:t> </a:t>
            </a:r>
            <a:r>
              <a:rPr sz="3450" b="1" spc="-109" dirty="0">
                <a:latin typeface="Georgia"/>
                <a:cs typeface="Georgia"/>
              </a:rPr>
              <a:t>coordinates</a:t>
            </a:r>
            <a:endParaRPr sz="345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6275" y="701218"/>
            <a:ext cx="4573905" cy="3280546"/>
          </a:xfrm>
          <a:prstGeom prst="rect">
            <a:avLst/>
          </a:prstGeom>
        </p:spPr>
        <p:txBody>
          <a:bodyPr vert="horz" wrap="square" lIns="0" tIns="89059" rIns="0" bIns="0" rtlCol="0">
            <a:spAutoFit/>
          </a:bodyPr>
          <a:lstStyle/>
          <a:p>
            <a:pPr marL="257175" indent="-247650">
              <a:spcBef>
                <a:spcPts val="701"/>
              </a:spcBef>
              <a:buChar char="•"/>
              <a:tabLst>
                <a:tab pos="257175" algn="l"/>
              </a:tabLst>
            </a:pPr>
            <a:r>
              <a:rPr sz="3000" spc="-60" dirty="0">
                <a:latin typeface="Arial"/>
                <a:cs typeface="Arial"/>
              </a:rPr>
              <a:t>scatterplot </a:t>
            </a:r>
            <a:r>
              <a:rPr sz="3000" spc="-41" dirty="0">
                <a:latin typeface="Arial"/>
                <a:cs typeface="Arial"/>
              </a:rPr>
              <a:t>matrix</a:t>
            </a:r>
            <a:r>
              <a:rPr sz="3000" spc="-4" dirty="0">
                <a:latin typeface="Arial"/>
                <a:cs typeface="Arial"/>
              </a:rPr>
              <a:t> </a:t>
            </a:r>
            <a:r>
              <a:rPr sz="3000" spc="-199" dirty="0">
                <a:latin typeface="Arial"/>
                <a:cs typeface="Arial"/>
              </a:rPr>
              <a:t>(SPLOM)</a:t>
            </a:r>
            <a:endParaRPr sz="3000">
              <a:latin typeface="Arial"/>
              <a:cs typeface="Arial"/>
            </a:endParaRPr>
          </a:p>
          <a:p>
            <a:pPr marL="352425">
              <a:spcBef>
                <a:spcPts val="536"/>
              </a:spcBef>
            </a:pPr>
            <a:r>
              <a:rPr sz="2550" spc="-146" dirty="0">
                <a:latin typeface="Arial"/>
                <a:cs typeface="Arial"/>
              </a:rPr>
              <a:t>– </a:t>
            </a:r>
            <a:r>
              <a:rPr sz="2550" spc="-60" dirty="0">
                <a:latin typeface="Arial"/>
                <a:cs typeface="Arial"/>
              </a:rPr>
              <a:t>rectilinear </a:t>
            </a:r>
            <a:r>
              <a:rPr sz="2550" spc="-214" dirty="0">
                <a:latin typeface="Arial"/>
                <a:cs typeface="Arial"/>
              </a:rPr>
              <a:t>axes, </a:t>
            </a:r>
            <a:r>
              <a:rPr sz="2550" spc="-38" dirty="0">
                <a:latin typeface="Arial"/>
                <a:cs typeface="Arial"/>
              </a:rPr>
              <a:t>point</a:t>
            </a:r>
            <a:r>
              <a:rPr sz="2550" spc="-338" dirty="0">
                <a:latin typeface="Arial"/>
                <a:cs typeface="Arial"/>
              </a:rPr>
              <a:t> </a:t>
            </a:r>
            <a:r>
              <a:rPr sz="2550" spc="-98" dirty="0">
                <a:latin typeface="Arial"/>
                <a:cs typeface="Arial"/>
              </a:rPr>
              <a:t>mark</a:t>
            </a:r>
            <a:endParaRPr sz="2550">
              <a:latin typeface="Arial"/>
              <a:cs typeface="Arial"/>
            </a:endParaRPr>
          </a:p>
          <a:p>
            <a:pPr marL="352425">
              <a:spcBef>
                <a:spcPts val="536"/>
              </a:spcBef>
            </a:pPr>
            <a:r>
              <a:rPr sz="2550" spc="-146" dirty="0">
                <a:latin typeface="Arial"/>
                <a:cs typeface="Arial"/>
              </a:rPr>
              <a:t>– </a:t>
            </a:r>
            <a:r>
              <a:rPr sz="2550" spc="-116" dirty="0">
                <a:latin typeface="Arial"/>
                <a:cs typeface="Arial"/>
              </a:rPr>
              <a:t>all </a:t>
            </a:r>
            <a:r>
              <a:rPr sz="2550" spc="-139" dirty="0">
                <a:latin typeface="Arial"/>
                <a:cs typeface="Arial"/>
              </a:rPr>
              <a:t>possible </a:t>
            </a:r>
            <a:r>
              <a:rPr sz="2550" spc="-127" dirty="0">
                <a:latin typeface="Arial"/>
                <a:cs typeface="Arial"/>
              </a:rPr>
              <a:t>pairs </a:t>
            </a:r>
            <a:r>
              <a:rPr sz="2550" spc="-41" dirty="0">
                <a:latin typeface="Arial"/>
                <a:cs typeface="Arial"/>
              </a:rPr>
              <a:t>of</a:t>
            </a:r>
            <a:r>
              <a:rPr sz="2550" spc="15" dirty="0">
                <a:latin typeface="Arial"/>
                <a:cs typeface="Arial"/>
              </a:rPr>
              <a:t> </a:t>
            </a:r>
            <a:r>
              <a:rPr sz="2550" spc="-225" dirty="0">
                <a:latin typeface="Arial"/>
                <a:cs typeface="Arial"/>
              </a:rPr>
              <a:t>axes</a:t>
            </a:r>
            <a:endParaRPr sz="2550">
              <a:latin typeface="Arial"/>
              <a:cs typeface="Arial"/>
            </a:endParaRPr>
          </a:p>
          <a:p>
            <a:pPr marL="352425">
              <a:spcBef>
                <a:spcPts val="536"/>
              </a:spcBef>
            </a:pPr>
            <a:r>
              <a:rPr sz="2550" spc="-146" dirty="0">
                <a:latin typeface="Arial"/>
                <a:cs typeface="Arial"/>
              </a:rPr>
              <a:t>–</a:t>
            </a:r>
            <a:r>
              <a:rPr sz="2550" spc="-488" dirty="0">
                <a:latin typeface="Arial"/>
                <a:cs typeface="Arial"/>
              </a:rPr>
              <a:t> </a:t>
            </a:r>
            <a:r>
              <a:rPr sz="2550" spc="-120" dirty="0">
                <a:latin typeface="Arial"/>
                <a:cs typeface="Arial"/>
              </a:rPr>
              <a:t>scalability</a:t>
            </a:r>
            <a:endParaRPr sz="2550">
              <a:latin typeface="Arial"/>
              <a:cs typeface="Arial"/>
            </a:endParaRPr>
          </a:p>
          <a:p>
            <a:pPr marL="895350" lvl="1" indent="-200025">
              <a:spcBef>
                <a:spcPts val="536"/>
              </a:spcBef>
              <a:buChar char="•"/>
              <a:tabLst>
                <a:tab pos="895350" algn="l"/>
              </a:tabLst>
            </a:pPr>
            <a:r>
              <a:rPr sz="2250" spc="-105" dirty="0">
                <a:latin typeface="Arial"/>
                <a:cs typeface="Arial"/>
              </a:rPr>
              <a:t>one </a:t>
            </a:r>
            <a:r>
              <a:rPr sz="2250" spc="-124" dirty="0">
                <a:latin typeface="Arial"/>
                <a:cs typeface="Arial"/>
              </a:rPr>
              <a:t>dozen</a:t>
            </a:r>
            <a:r>
              <a:rPr sz="2250" spc="98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attribs</a:t>
            </a:r>
            <a:endParaRPr sz="2250">
              <a:latin typeface="Arial"/>
              <a:cs typeface="Arial"/>
            </a:endParaRPr>
          </a:p>
          <a:p>
            <a:pPr marL="895350" lvl="1" indent="-200025">
              <a:spcBef>
                <a:spcPts val="476"/>
              </a:spcBef>
              <a:buChar char="•"/>
              <a:tabLst>
                <a:tab pos="895350" algn="l"/>
              </a:tabLst>
            </a:pPr>
            <a:r>
              <a:rPr sz="2250" spc="-146" dirty="0">
                <a:latin typeface="Arial"/>
                <a:cs typeface="Arial"/>
              </a:rPr>
              <a:t>dozens </a:t>
            </a:r>
            <a:r>
              <a:rPr sz="2250" spc="56" dirty="0">
                <a:latin typeface="Arial"/>
                <a:cs typeface="Arial"/>
              </a:rPr>
              <a:t>to </a:t>
            </a:r>
            <a:r>
              <a:rPr sz="2250" spc="-120" dirty="0">
                <a:latin typeface="Arial"/>
                <a:cs typeface="Arial"/>
              </a:rPr>
              <a:t>hundreds </a:t>
            </a:r>
            <a:r>
              <a:rPr sz="2250" spc="-38" dirty="0">
                <a:latin typeface="Arial"/>
                <a:cs typeface="Arial"/>
              </a:rPr>
              <a:t>of</a:t>
            </a:r>
            <a:r>
              <a:rPr sz="2250" spc="191" dirty="0">
                <a:latin typeface="Arial"/>
                <a:cs typeface="Arial"/>
              </a:rPr>
              <a:t> </a:t>
            </a:r>
            <a:r>
              <a:rPr sz="2250" spc="-94" dirty="0">
                <a:latin typeface="Arial"/>
                <a:cs typeface="Arial"/>
              </a:rPr>
              <a:t>items</a:t>
            </a:r>
            <a:endParaRPr sz="2250">
              <a:latin typeface="Arial"/>
              <a:cs typeface="Arial"/>
            </a:endParaRPr>
          </a:p>
          <a:p>
            <a:pPr marL="257175" indent="-247650">
              <a:spcBef>
                <a:spcPts val="596"/>
              </a:spcBef>
              <a:buChar char="•"/>
              <a:tabLst>
                <a:tab pos="257175" algn="l"/>
              </a:tabLst>
            </a:pPr>
            <a:r>
              <a:rPr sz="3000" spc="-131" dirty="0">
                <a:latin typeface="Arial"/>
                <a:cs typeface="Arial"/>
              </a:rPr>
              <a:t>parallel</a:t>
            </a:r>
            <a:r>
              <a:rPr sz="3000" spc="-4" dirty="0">
                <a:latin typeface="Arial"/>
                <a:cs typeface="Arial"/>
              </a:rPr>
              <a:t> </a:t>
            </a:r>
            <a:r>
              <a:rPr sz="3000" spc="-113" dirty="0">
                <a:latin typeface="Arial"/>
                <a:cs typeface="Arial"/>
              </a:rPr>
              <a:t>coordinates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9175" y="3960494"/>
            <a:ext cx="5687854" cy="2205091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9525">
              <a:spcBef>
                <a:spcPts val="615"/>
              </a:spcBef>
            </a:pPr>
            <a:r>
              <a:rPr sz="2550" spc="-146" dirty="0">
                <a:latin typeface="Arial"/>
                <a:cs typeface="Arial"/>
              </a:rPr>
              <a:t>– </a:t>
            </a:r>
            <a:r>
              <a:rPr sz="2550" spc="-113" dirty="0">
                <a:latin typeface="Arial"/>
                <a:cs typeface="Arial"/>
              </a:rPr>
              <a:t>parallel </a:t>
            </a:r>
            <a:r>
              <a:rPr sz="2550" spc="-214" dirty="0">
                <a:latin typeface="Arial"/>
                <a:cs typeface="Arial"/>
              </a:rPr>
              <a:t>axes, </a:t>
            </a:r>
            <a:r>
              <a:rPr sz="2550" spc="-221" dirty="0">
                <a:latin typeface="Arial"/>
                <a:cs typeface="Arial"/>
              </a:rPr>
              <a:t>jagged </a:t>
            </a:r>
            <a:r>
              <a:rPr sz="2550" spc="-94" dirty="0">
                <a:latin typeface="Arial"/>
                <a:cs typeface="Arial"/>
              </a:rPr>
              <a:t>line </a:t>
            </a:r>
            <a:r>
              <a:rPr sz="2550" spc="-109" dirty="0">
                <a:latin typeface="Arial"/>
                <a:cs typeface="Arial"/>
              </a:rPr>
              <a:t>representing</a:t>
            </a:r>
            <a:r>
              <a:rPr sz="2550" spc="-443" dirty="0">
                <a:latin typeface="Arial"/>
                <a:cs typeface="Arial"/>
              </a:rPr>
              <a:t> </a:t>
            </a:r>
            <a:r>
              <a:rPr sz="2550" spc="-60" dirty="0">
                <a:latin typeface="Arial"/>
                <a:cs typeface="Arial"/>
              </a:rPr>
              <a:t>item</a:t>
            </a:r>
            <a:endParaRPr sz="2550">
              <a:latin typeface="Arial"/>
              <a:cs typeface="Arial"/>
            </a:endParaRPr>
          </a:p>
          <a:p>
            <a:pPr marL="9525">
              <a:spcBef>
                <a:spcPts val="540"/>
              </a:spcBef>
            </a:pPr>
            <a:r>
              <a:rPr sz="2550" spc="-146" dirty="0">
                <a:latin typeface="Arial"/>
                <a:cs typeface="Arial"/>
              </a:rPr>
              <a:t>– </a:t>
            </a:r>
            <a:r>
              <a:rPr sz="2550" spc="-60" dirty="0">
                <a:latin typeface="Arial"/>
                <a:cs typeface="Arial"/>
              </a:rPr>
              <a:t>rectilinear </a:t>
            </a:r>
            <a:r>
              <a:rPr sz="2550" spc="-214" dirty="0">
                <a:latin typeface="Arial"/>
                <a:cs typeface="Arial"/>
              </a:rPr>
              <a:t>axes, </a:t>
            </a:r>
            <a:r>
              <a:rPr sz="2550" spc="-60" dirty="0">
                <a:latin typeface="Arial"/>
                <a:cs typeface="Arial"/>
              </a:rPr>
              <a:t>item </a:t>
            </a:r>
            <a:r>
              <a:rPr sz="2550" spc="-315" dirty="0">
                <a:latin typeface="Arial"/>
                <a:cs typeface="Arial"/>
              </a:rPr>
              <a:t>as</a:t>
            </a:r>
            <a:r>
              <a:rPr sz="2550" spc="-270" dirty="0">
                <a:latin typeface="Arial"/>
                <a:cs typeface="Arial"/>
              </a:rPr>
              <a:t> </a:t>
            </a:r>
            <a:r>
              <a:rPr sz="2550" spc="-38" dirty="0">
                <a:latin typeface="Arial"/>
                <a:cs typeface="Arial"/>
              </a:rPr>
              <a:t>point</a:t>
            </a:r>
            <a:endParaRPr sz="2550">
              <a:latin typeface="Arial"/>
              <a:cs typeface="Arial"/>
            </a:endParaRPr>
          </a:p>
          <a:p>
            <a:pPr marL="552450" indent="-200025">
              <a:spcBef>
                <a:spcPts val="476"/>
              </a:spcBef>
              <a:buChar char="•"/>
              <a:tabLst>
                <a:tab pos="552450" algn="l"/>
              </a:tabLst>
            </a:pPr>
            <a:r>
              <a:rPr sz="2250" spc="-143" dirty="0">
                <a:latin typeface="Arial"/>
                <a:cs typeface="Arial"/>
              </a:rPr>
              <a:t>axis </a:t>
            </a:r>
            <a:r>
              <a:rPr sz="2250" spc="-60" dirty="0">
                <a:latin typeface="Arial"/>
                <a:cs typeface="Arial"/>
              </a:rPr>
              <a:t>ordering </a:t>
            </a:r>
            <a:r>
              <a:rPr sz="2250" spc="-135" dirty="0">
                <a:latin typeface="Arial"/>
                <a:cs typeface="Arial"/>
              </a:rPr>
              <a:t>is </a:t>
            </a:r>
            <a:r>
              <a:rPr sz="2250" spc="-64" dirty="0">
                <a:latin typeface="Arial"/>
                <a:cs typeface="Arial"/>
              </a:rPr>
              <a:t>major</a:t>
            </a:r>
            <a:r>
              <a:rPr sz="2250" spc="326" dirty="0">
                <a:latin typeface="Arial"/>
                <a:cs typeface="Arial"/>
              </a:rPr>
              <a:t> </a:t>
            </a:r>
            <a:r>
              <a:rPr sz="2250" spc="-150" dirty="0">
                <a:latin typeface="Arial"/>
                <a:cs typeface="Arial"/>
              </a:rPr>
              <a:t>challenge</a:t>
            </a:r>
            <a:endParaRPr sz="2250">
              <a:latin typeface="Arial"/>
              <a:cs typeface="Arial"/>
            </a:endParaRPr>
          </a:p>
          <a:p>
            <a:pPr marL="9525">
              <a:spcBef>
                <a:spcPts val="529"/>
              </a:spcBef>
            </a:pPr>
            <a:r>
              <a:rPr sz="2550" spc="-146" dirty="0">
                <a:latin typeface="Arial"/>
                <a:cs typeface="Arial"/>
              </a:rPr>
              <a:t>–</a:t>
            </a:r>
            <a:r>
              <a:rPr sz="2550" spc="-488" dirty="0">
                <a:latin typeface="Arial"/>
                <a:cs typeface="Arial"/>
              </a:rPr>
              <a:t> </a:t>
            </a:r>
            <a:r>
              <a:rPr sz="2550" spc="-120" dirty="0">
                <a:latin typeface="Arial"/>
                <a:cs typeface="Arial"/>
              </a:rPr>
              <a:t>scalability</a:t>
            </a:r>
            <a:endParaRPr sz="2550">
              <a:latin typeface="Arial"/>
              <a:cs typeface="Arial"/>
            </a:endParaRPr>
          </a:p>
          <a:p>
            <a:pPr marL="552450" indent="-200025">
              <a:spcBef>
                <a:spcPts val="525"/>
              </a:spcBef>
              <a:buChar char="•"/>
              <a:tabLst>
                <a:tab pos="552450" algn="l"/>
              </a:tabLst>
            </a:pPr>
            <a:r>
              <a:rPr sz="2250" spc="-146" dirty="0">
                <a:latin typeface="Arial"/>
                <a:cs typeface="Arial"/>
              </a:rPr>
              <a:t>dozens </a:t>
            </a:r>
            <a:r>
              <a:rPr sz="2250" spc="-38" dirty="0">
                <a:latin typeface="Arial"/>
                <a:cs typeface="Arial"/>
              </a:rPr>
              <a:t>of</a:t>
            </a:r>
            <a:r>
              <a:rPr sz="2250" spc="135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attribs</a:t>
            </a:r>
            <a:endParaRPr sz="2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2075" y="6205403"/>
            <a:ext cx="2306003" cy="3558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09550" indent="-200025">
              <a:spcBef>
                <a:spcPts val="75"/>
              </a:spcBef>
              <a:buChar char="•"/>
              <a:tabLst>
                <a:tab pos="209550" algn="l"/>
              </a:tabLst>
            </a:pPr>
            <a:r>
              <a:rPr sz="2250" spc="-120" dirty="0">
                <a:latin typeface="Arial"/>
                <a:cs typeface="Arial"/>
              </a:rPr>
              <a:t>hundreds </a:t>
            </a:r>
            <a:r>
              <a:rPr sz="2250" spc="-38" dirty="0">
                <a:latin typeface="Arial"/>
                <a:cs typeface="Arial"/>
              </a:rPr>
              <a:t>of</a:t>
            </a:r>
            <a:r>
              <a:rPr sz="2250" spc="83" dirty="0">
                <a:latin typeface="Arial"/>
                <a:cs typeface="Arial"/>
              </a:rPr>
              <a:t> </a:t>
            </a:r>
            <a:r>
              <a:rPr sz="2250" spc="-94" dirty="0">
                <a:latin typeface="Arial"/>
                <a:cs typeface="Arial"/>
              </a:rPr>
              <a:t>items</a:t>
            </a:r>
            <a:endParaRPr sz="22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58625" y="6522466"/>
            <a:ext cx="152400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60" dirty="0">
                <a:latin typeface="Arial"/>
                <a:cs typeface="Arial"/>
              </a:rPr>
              <a:t>27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3525" y="6467475"/>
            <a:ext cx="5948838" cy="20582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275" i="1" spc="-60" dirty="0">
                <a:latin typeface="Arial"/>
                <a:cs typeface="Arial"/>
              </a:rPr>
              <a:t>after </a:t>
            </a:r>
            <a:r>
              <a:rPr sz="1275" i="1" spc="-83" dirty="0">
                <a:latin typeface="Arial"/>
                <a:cs typeface="Arial"/>
              </a:rPr>
              <a:t>[Visualization </a:t>
            </a:r>
            <a:r>
              <a:rPr sz="1275" i="1" spc="-139" dirty="0">
                <a:latin typeface="Arial"/>
                <a:cs typeface="Arial"/>
              </a:rPr>
              <a:t>Course </a:t>
            </a:r>
            <a:r>
              <a:rPr sz="1275" i="1" spc="-127" dirty="0">
                <a:latin typeface="Arial"/>
                <a:cs typeface="Arial"/>
              </a:rPr>
              <a:t>Figures. </a:t>
            </a:r>
            <a:r>
              <a:rPr sz="1275" i="1" spc="-86" dirty="0">
                <a:latin typeface="Arial"/>
                <a:cs typeface="Arial"/>
              </a:rPr>
              <a:t>McGuffin, </a:t>
            </a:r>
            <a:r>
              <a:rPr sz="1275" i="1" spc="-56" dirty="0">
                <a:latin typeface="Arial"/>
                <a:cs typeface="Arial"/>
              </a:rPr>
              <a:t>2014.</a:t>
            </a:r>
            <a:r>
              <a:rPr sz="1275" i="1" spc="-30" dirty="0">
                <a:latin typeface="Arial"/>
                <a:cs typeface="Arial"/>
              </a:rPr>
              <a:t> </a:t>
            </a:r>
            <a:r>
              <a:rPr sz="1275" i="1" u="sng" spc="-94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http://www.michaelmcguffin.com/courses/vis/</a:t>
            </a:r>
            <a:r>
              <a:rPr sz="1275" i="1" spc="-94" dirty="0">
                <a:latin typeface="Arial"/>
                <a:cs typeface="Arial"/>
              </a:rPr>
              <a:t>]</a:t>
            </a:r>
            <a:endParaRPr sz="1275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78203" y="1381687"/>
            <a:ext cx="39529" cy="39529"/>
          </a:xfrm>
          <a:custGeom>
            <a:avLst/>
            <a:gdLst/>
            <a:ahLst/>
            <a:cxnLst/>
            <a:rect l="l" t="t" r="r" b="b"/>
            <a:pathLst>
              <a:path w="52704" h="52705">
                <a:moveTo>
                  <a:pt x="26047" y="0"/>
                </a:moveTo>
                <a:lnTo>
                  <a:pt x="15918" y="2052"/>
                </a:lnTo>
                <a:lnTo>
                  <a:pt x="7637" y="7650"/>
                </a:lnTo>
                <a:lnTo>
                  <a:pt x="2050" y="15950"/>
                </a:lnTo>
                <a:lnTo>
                  <a:pt x="0" y="26111"/>
                </a:lnTo>
                <a:lnTo>
                  <a:pt x="2050" y="36272"/>
                </a:lnTo>
                <a:lnTo>
                  <a:pt x="7637" y="44572"/>
                </a:lnTo>
                <a:lnTo>
                  <a:pt x="15918" y="50169"/>
                </a:lnTo>
                <a:lnTo>
                  <a:pt x="26047" y="52222"/>
                </a:lnTo>
                <a:lnTo>
                  <a:pt x="36217" y="50169"/>
                </a:lnTo>
                <a:lnTo>
                  <a:pt x="44511" y="44572"/>
                </a:lnTo>
                <a:lnTo>
                  <a:pt x="50098" y="36272"/>
                </a:lnTo>
                <a:lnTo>
                  <a:pt x="52146" y="26111"/>
                </a:lnTo>
                <a:lnTo>
                  <a:pt x="50098" y="15950"/>
                </a:lnTo>
                <a:lnTo>
                  <a:pt x="44511" y="7650"/>
                </a:lnTo>
                <a:lnTo>
                  <a:pt x="36217" y="2052"/>
                </a:lnTo>
                <a:lnTo>
                  <a:pt x="26047" y="0"/>
                </a:lnTo>
                <a:close/>
              </a:path>
            </a:pathLst>
          </a:custGeom>
          <a:solidFill>
            <a:srgbClr val="B5ADA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6362480" y="1560080"/>
            <a:ext cx="78219" cy="76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6472866" y="1483804"/>
            <a:ext cx="39529" cy="39529"/>
          </a:xfrm>
          <a:custGeom>
            <a:avLst/>
            <a:gdLst/>
            <a:ahLst/>
            <a:cxnLst/>
            <a:rect l="l" t="t" r="r" b="b"/>
            <a:pathLst>
              <a:path w="52704" h="52705">
                <a:moveTo>
                  <a:pt x="26073" y="0"/>
                </a:moveTo>
                <a:lnTo>
                  <a:pt x="15912" y="2059"/>
                </a:lnTo>
                <a:lnTo>
                  <a:pt x="7626" y="7669"/>
                </a:lnTo>
                <a:lnTo>
                  <a:pt x="2045" y="15971"/>
                </a:lnTo>
                <a:lnTo>
                  <a:pt x="0" y="26111"/>
                </a:lnTo>
                <a:lnTo>
                  <a:pt x="2045" y="36272"/>
                </a:lnTo>
                <a:lnTo>
                  <a:pt x="7626" y="44572"/>
                </a:lnTo>
                <a:lnTo>
                  <a:pt x="15912" y="50169"/>
                </a:lnTo>
                <a:lnTo>
                  <a:pt x="26073" y="52222"/>
                </a:lnTo>
                <a:lnTo>
                  <a:pt x="36228" y="50169"/>
                </a:lnTo>
                <a:lnTo>
                  <a:pt x="44515" y="44572"/>
                </a:lnTo>
                <a:lnTo>
                  <a:pt x="50099" y="36272"/>
                </a:lnTo>
                <a:lnTo>
                  <a:pt x="52146" y="26111"/>
                </a:lnTo>
                <a:lnTo>
                  <a:pt x="50099" y="15971"/>
                </a:lnTo>
                <a:lnTo>
                  <a:pt x="44515" y="7669"/>
                </a:lnTo>
                <a:lnTo>
                  <a:pt x="36228" y="2059"/>
                </a:lnTo>
                <a:lnTo>
                  <a:pt x="26073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6549314" y="1407452"/>
            <a:ext cx="39529" cy="39529"/>
          </a:xfrm>
          <a:custGeom>
            <a:avLst/>
            <a:gdLst/>
            <a:ahLst/>
            <a:cxnLst/>
            <a:rect l="l" t="t" r="r" b="b"/>
            <a:pathLst>
              <a:path w="52704" h="52705">
                <a:moveTo>
                  <a:pt x="26047" y="0"/>
                </a:moveTo>
                <a:lnTo>
                  <a:pt x="15901" y="2052"/>
                </a:lnTo>
                <a:lnTo>
                  <a:pt x="7623" y="7650"/>
                </a:lnTo>
                <a:lnTo>
                  <a:pt x="2044" y="15950"/>
                </a:lnTo>
                <a:lnTo>
                  <a:pt x="0" y="26111"/>
                </a:lnTo>
                <a:lnTo>
                  <a:pt x="2044" y="36264"/>
                </a:lnTo>
                <a:lnTo>
                  <a:pt x="7623" y="44546"/>
                </a:lnTo>
                <a:lnTo>
                  <a:pt x="15901" y="50126"/>
                </a:lnTo>
                <a:lnTo>
                  <a:pt x="26047" y="52171"/>
                </a:lnTo>
                <a:lnTo>
                  <a:pt x="36217" y="50126"/>
                </a:lnTo>
                <a:lnTo>
                  <a:pt x="44511" y="44546"/>
                </a:lnTo>
                <a:lnTo>
                  <a:pt x="50098" y="36264"/>
                </a:lnTo>
                <a:lnTo>
                  <a:pt x="52146" y="26111"/>
                </a:lnTo>
                <a:lnTo>
                  <a:pt x="50098" y="15950"/>
                </a:lnTo>
                <a:lnTo>
                  <a:pt x="44511" y="7650"/>
                </a:lnTo>
                <a:lnTo>
                  <a:pt x="36217" y="2052"/>
                </a:lnTo>
                <a:lnTo>
                  <a:pt x="26047" y="0"/>
                </a:lnTo>
                <a:close/>
              </a:path>
            </a:pathLst>
          </a:custGeom>
          <a:solidFill>
            <a:srgbClr val="D15627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 txBox="1"/>
          <p:nvPr/>
        </p:nvSpPr>
        <p:spPr>
          <a:xfrm>
            <a:off x="5727439" y="1455403"/>
            <a:ext cx="359569" cy="199158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9525">
              <a:spcBef>
                <a:spcPts val="68"/>
              </a:spcBef>
            </a:pPr>
            <a:r>
              <a:rPr sz="1238" spc="113" dirty="0">
                <a:solidFill>
                  <a:srgbClr val="414042"/>
                </a:solidFill>
                <a:latin typeface="Trebuchet MS"/>
                <a:cs typeface="Trebuchet MS"/>
              </a:rPr>
              <a:t>M</a:t>
            </a:r>
            <a:r>
              <a:rPr sz="1238" spc="-68" dirty="0">
                <a:solidFill>
                  <a:srgbClr val="414042"/>
                </a:solidFill>
                <a:latin typeface="Trebuchet MS"/>
                <a:cs typeface="Trebuchet MS"/>
              </a:rPr>
              <a:t>a</a:t>
            </a:r>
            <a:r>
              <a:rPr sz="1238" spc="-41" dirty="0">
                <a:solidFill>
                  <a:srgbClr val="414042"/>
                </a:solidFill>
                <a:latin typeface="Trebuchet MS"/>
                <a:cs typeface="Trebuchet MS"/>
              </a:rPr>
              <a:t>th</a:t>
            </a:r>
            <a:endParaRPr sz="1238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578223" y="2062458"/>
            <a:ext cx="39529" cy="39529"/>
          </a:xfrm>
          <a:custGeom>
            <a:avLst/>
            <a:gdLst/>
            <a:ahLst/>
            <a:cxnLst/>
            <a:rect l="l" t="t" r="r" b="b"/>
            <a:pathLst>
              <a:path w="52704" h="52705">
                <a:moveTo>
                  <a:pt x="26047" y="0"/>
                </a:moveTo>
                <a:lnTo>
                  <a:pt x="15907" y="2052"/>
                </a:lnTo>
                <a:lnTo>
                  <a:pt x="7627" y="7650"/>
                </a:lnTo>
                <a:lnTo>
                  <a:pt x="2046" y="15950"/>
                </a:lnTo>
                <a:lnTo>
                  <a:pt x="0" y="26111"/>
                </a:lnTo>
                <a:lnTo>
                  <a:pt x="2046" y="36264"/>
                </a:lnTo>
                <a:lnTo>
                  <a:pt x="7627" y="44546"/>
                </a:lnTo>
                <a:lnTo>
                  <a:pt x="15907" y="50126"/>
                </a:lnTo>
                <a:lnTo>
                  <a:pt x="26047" y="52171"/>
                </a:lnTo>
                <a:lnTo>
                  <a:pt x="36217" y="50126"/>
                </a:lnTo>
                <a:lnTo>
                  <a:pt x="44511" y="44546"/>
                </a:lnTo>
                <a:lnTo>
                  <a:pt x="50098" y="36264"/>
                </a:lnTo>
                <a:lnTo>
                  <a:pt x="52146" y="26111"/>
                </a:lnTo>
                <a:lnTo>
                  <a:pt x="50098" y="15950"/>
                </a:lnTo>
                <a:lnTo>
                  <a:pt x="44511" y="7650"/>
                </a:lnTo>
                <a:lnTo>
                  <a:pt x="36217" y="2052"/>
                </a:lnTo>
                <a:lnTo>
                  <a:pt x="26047" y="0"/>
                </a:lnTo>
                <a:close/>
              </a:path>
            </a:pathLst>
          </a:custGeom>
          <a:solidFill>
            <a:srgbClr val="B5ADA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6362500" y="2137200"/>
            <a:ext cx="39529" cy="39529"/>
          </a:xfrm>
          <a:custGeom>
            <a:avLst/>
            <a:gdLst/>
            <a:ahLst/>
            <a:cxnLst/>
            <a:rect l="l" t="t" r="r" b="b"/>
            <a:pathLst>
              <a:path w="52704" h="52705">
                <a:moveTo>
                  <a:pt x="26047" y="0"/>
                </a:moveTo>
                <a:lnTo>
                  <a:pt x="15918" y="2054"/>
                </a:lnTo>
                <a:lnTo>
                  <a:pt x="7637" y="7650"/>
                </a:lnTo>
                <a:lnTo>
                  <a:pt x="2050" y="15939"/>
                </a:lnTo>
                <a:lnTo>
                  <a:pt x="0" y="26073"/>
                </a:lnTo>
                <a:lnTo>
                  <a:pt x="2050" y="36220"/>
                </a:lnTo>
                <a:lnTo>
                  <a:pt x="7637" y="44503"/>
                </a:lnTo>
                <a:lnTo>
                  <a:pt x="15918" y="50086"/>
                </a:lnTo>
                <a:lnTo>
                  <a:pt x="26047" y="52133"/>
                </a:lnTo>
                <a:lnTo>
                  <a:pt x="36228" y="50086"/>
                </a:lnTo>
                <a:lnTo>
                  <a:pt x="44521" y="44503"/>
                </a:lnTo>
                <a:lnTo>
                  <a:pt x="50102" y="36220"/>
                </a:lnTo>
                <a:lnTo>
                  <a:pt x="52146" y="26073"/>
                </a:lnTo>
                <a:lnTo>
                  <a:pt x="50102" y="15939"/>
                </a:lnTo>
                <a:lnTo>
                  <a:pt x="44521" y="7650"/>
                </a:lnTo>
                <a:lnTo>
                  <a:pt x="36228" y="2054"/>
                </a:lnTo>
                <a:lnTo>
                  <a:pt x="26047" y="0"/>
                </a:lnTo>
                <a:close/>
              </a:path>
            </a:pathLst>
          </a:custGeom>
          <a:solidFill>
            <a:srgbClr val="B5ADA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6399895" y="2223097"/>
            <a:ext cx="39529" cy="39529"/>
          </a:xfrm>
          <a:custGeom>
            <a:avLst/>
            <a:gdLst/>
            <a:ahLst/>
            <a:cxnLst/>
            <a:rect l="l" t="t" r="r" b="b"/>
            <a:pathLst>
              <a:path w="52704" h="52705">
                <a:moveTo>
                  <a:pt x="26047" y="0"/>
                </a:moveTo>
                <a:lnTo>
                  <a:pt x="15918" y="2044"/>
                </a:lnTo>
                <a:lnTo>
                  <a:pt x="7637" y="7624"/>
                </a:lnTo>
                <a:lnTo>
                  <a:pt x="2050" y="15907"/>
                </a:lnTo>
                <a:lnTo>
                  <a:pt x="0" y="26060"/>
                </a:lnTo>
                <a:lnTo>
                  <a:pt x="2050" y="36192"/>
                </a:lnTo>
                <a:lnTo>
                  <a:pt x="7637" y="44476"/>
                </a:lnTo>
                <a:lnTo>
                  <a:pt x="15918" y="50068"/>
                </a:lnTo>
                <a:lnTo>
                  <a:pt x="26047" y="52120"/>
                </a:lnTo>
                <a:lnTo>
                  <a:pt x="36228" y="50068"/>
                </a:lnTo>
                <a:lnTo>
                  <a:pt x="44521" y="44476"/>
                </a:lnTo>
                <a:lnTo>
                  <a:pt x="50102" y="36192"/>
                </a:lnTo>
                <a:lnTo>
                  <a:pt x="52146" y="26060"/>
                </a:lnTo>
                <a:lnTo>
                  <a:pt x="50102" y="15907"/>
                </a:lnTo>
                <a:lnTo>
                  <a:pt x="44521" y="7624"/>
                </a:lnTo>
                <a:lnTo>
                  <a:pt x="36228" y="2044"/>
                </a:lnTo>
                <a:lnTo>
                  <a:pt x="26047" y="0"/>
                </a:lnTo>
                <a:close/>
              </a:path>
            </a:pathLst>
          </a:custGeom>
          <a:solidFill>
            <a:srgbClr val="B5ADA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6472885" y="2186454"/>
            <a:ext cx="39529" cy="39529"/>
          </a:xfrm>
          <a:custGeom>
            <a:avLst/>
            <a:gdLst/>
            <a:ahLst/>
            <a:cxnLst/>
            <a:rect l="l" t="t" r="r" b="b"/>
            <a:pathLst>
              <a:path w="52704" h="52705">
                <a:moveTo>
                  <a:pt x="26073" y="0"/>
                </a:moveTo>
                <a:lnTo>
                  <a:pt x="15912" y="2052"/>
                </a:lnTo>
                <a:lnTo>
                  <a:pt x="7626" y="7643"/>
                </a:lnTo>
                <a:lnTo>
                  <a:pt x="2045" y="15928"/>
                </a:lnTo>
                <a:lnTo>
                  <a:pt x="0" y="26060"/>
                </a:lnTo>
                <a:lnTo>
                  <a:pt x="2045" y="36223"/>
                </a:lnTo>
                <a:lnTo>
                  <a:pt x="7626" y="44542"/>
                </a:lnTo>
                <a:lnTo>
                  <a:pt x="15912" y="50159"/>
                </a:lnTo>
                <a:lnTo>
                  <a:pt x="26073" y="52222"/>
                </a:lnTo>
                <a:lnTo>
                  <a:pt x="36228" y="50159"/>
                </a:lnTo>
                <a:lnTo>
                  <a:pt x="44515" y="44542"/>
                </a:lnTo>
                <a:lnTo>
                  <a:pt x="50099" y="36223"/>
                </a:lnTo>
                <a:lnTo>
                  <a:pt x="52146" y="26060"/>
                </a:lnTo>
                <a:lnTo>
                  <a:pt x="50099" y="15928"/>
                </a:lnTo>
                <a:lnTo>
                  <a:pt x="44515" y="7643"/>
                </a:lnTo>
                <a:lnTo>
                  <a:pt x="36228" y="2052"/>
                </a:lnTo>
                <a:lnTo>
                  <a:pt x="26073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6548657" y="2001459"/>
            <a:ext cx="39529" cy="39529"/>
          </a:xfrm>
          <a:custGeom>
            <a:avLst/>
            <a:gdLst/>
            <a:ahLst/>
            <a:cxnLst/>
            <a:rect l="l" t="t" r="r" b="b"/>
            <a:pathLst>
              <a:path w="52704" h="52705">
                <a:moveTo>
                  <a:pt x="26047" y="0"/>
                </a:moveTo>
                <a:lnTo>
                  <a:pt x="15918" y="2052"/>
                </a:lnTo>
                <a:lnTo>
                  <a:pt x="7637" y="7643"/>
                </a:lnTo>
                <a:lnTo>
                  <a:pt x="2050" y="15928"/>
                </a:lnTo>
                <a:lnTo>
                  <a:pt x="0" y="26060"/>
                </a:lnTo>
                <a:lnTo>
                  <a:pt x="2050" y="36216"/>
                </a:lnTo>
                <a:lnTo>
                  <a:pt x="7637" y="44516"/>
                </a:lnTo>
                <a:lnTo>
                  <a:pt x="15918" y="50116"/>
                </a:lnTo>
                <a:lnTo>
                  <a:pt x="26047" y="52171"/>
                </a:lnTo>
                <a:lnTo>
                  <a:pt x="36222" y="50116"/>
                </a:lnTo>
                <a:lnTo>
                  <a:pt x="44516" y="44516"/>
                </a:lnTo>
                <a:lnTo>
                  <a:pt x="50100" y="36216"/>
                </a:lnTo>
                <a:lnTo>
                  <a:pt x="52146" y="26060"/>
                </a:lnTo>
                <a:lnTo>
                  <a:pt x="50100" y="15928"/>
                </a:lnTo>
                <a:lnTo>
                  <a:pt x="44516" y="7643"/>
                </a:lnTo>
                <a:lnTo>
                  <a:pt x="36222" y="2052"/>
                </a:lnTo>
                <a:lnTo>
                  <a:pt x="26047" y="0"/>
                </a:lnTo>
                <a:close/>
              </a:path>
            </a:pathLst>
          </a:custGeom>
          <a:solidFill>
            <a:srgbClr val="D15627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 txBox="1"/>
          <p:nvPr/>
        </p:nvSpPr>
        <p:spPr>
          <a:xfrm>
            <a:off x="5627413" y="2054800"/>
            <a:ext cx="490061" cy="199158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9525">
              <a:spcBef>
                <a:spcPts val="68"/>
              </a:spcBef>
            </a:pPr>
            <a:r>
              <a:rPr sz="1238" spc="-45" dirty="0">
                <a:solidFill>
                  <a:srgbClr val="414042"/>
                </a:solidFill>
                <a:latin typeface="Trebuchet MS"/>
                <a:cs typeface="Trebuchet MS"/>
              </a:rPr>
              <a:t>P</a:t>
            </a:r>
            <a:r>
              <a:rPr sz="1238" spc="-11" dirty="0">
                <a:solidFill>
                  <a:srgbClr val="414042"/>
                </a:solidFill>
                <a:latin typeface="Trebuchet MS"/>
                <a:cs typeface="Trebuchet MS"/>
              </a:rPr>
              <a:t>h</a:t>
            </a:r>
            <a:r>
              <a:rPr sz="1238" spc="-41" dirty="0">
                <a:solidFill>
                  <a:srgbClr val="414042"/>
                </a:solidFill>
                <a:latin typeface="Trebuchet MS"/>
                <a:cs typeface="Trebuchet MS"/>
              </a:rPr>
              <a:t>ysics</a:t>
            </a:r>
            <a:endParaRPr sz="1238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598520" y="2712082"/>
            <a:ext cx="39529" cy="39529"/>
          </a:xfrm>
          <a:custGeom>
            <a:avLst/>
            <a:gdLst/>
            <a:ahLst/>
            <a:cxnLst/>
            <a:rect l="l" t="t" r="r" b="b"/>
            <a:pathLst>
              <a:path w="52704" h="52704">
                <a:moveTo>
                  <a:pt x="26047" y="0"/>
                </a:moveTo>
                <a:lnTo>
                  <a:pt x="15918" y="2052"/>
                </a:lnTo>
                <a:lnTo>
                  <a:pt x="7637" y="7650"/>
                </a:lnTo>
                <a:lnTo>
                  <a:pt x="2050" y="15950"/>
                </a:lnTo>
                <a:lnTo>
                  <a:pt x="0" y="26111"/>
                </a:lnTo>
                <a:lnTo>
                  <a:pt x="2050" y="36272"/>
                </a:lnTo>
                <a:lnTo>
                  <a:pt x="7637" y="44572"/>
                </a:lnTo>
                <a:lnTo>
                  <a:pt x="15918" y="50169"/>
                </a:lnTo>
                <a:lnTo>
                  <a:pt x="26047" y="52222"/>
                </a:lnTo>
                <a:lnTo>
                  <a:pt x="36222" y="50169"/>
                </a:lnTo>
                <a:lnTo>
                  <a:pt x="44516" y="44572"/>
                </a:lnTo>
                <a:lnTo>
                  <a:pt x="50100" y="36272"/>
                </a:lnTo>
                <a:lnTo>
                  <a:pt x="52146" y="26111"/>
                </a:lnTo>
                <a:lnTo>
                  <a:pt x="50100" y="15950"/>
                </a:lnTo>
                <a:lnTo>
                  <a:pt x="44516" y="7650"/>
                </a:lnTo>
                <a:lnTo>
                  <a:pt x="36222" y="2052"/>
                </a:lnTo>
                <a:lnTo>
                  <a:pt x="26047" y="0"/>
                </a:lnTo>
                <a:close/>
              </a:path>
            </a:pathLst>
          </a:custGeom>
          <a:solidFill>
            <a:srgbClr val="B5ADA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6399895" y="2697309"/>
            <a:ext cx="39529" cy="39529"/>
          </a:xfrm>
          <a:custGeom>
            <a:avLst/>
            <a:gdLst/>
            <a:ahLst/>
            <a:cxnLst/>
            <a:rect l="l" t="t" r="r" b="b"/>
            <a:pathLst>
              <a:path w="52704" h="52704">
                <a:moveTo>
                  <a:pt x="26047" y="0"/>
                </a:moveTo>
                <a:lnTo>
                  <a:pt x="15918" y="2052"/>
                </a:lnTo>
                <a:lnTo>
                  <a:pt x="7637" y="7643"/>
                </a:lnTo>
                <a:lnTo>
                  <a:pt x="2050" y="15928"/>
                </a:lnTo>
                <a:lnTo>
                  <a:pt x="0" y="26060"/>
                </a:lnTo>
                <a:lnTo>
                  <a:pt x="2050" y="36213"/>
                </a:lnTo>
                <a:lnTo>
                  <a:pt x="7637" y="44496"/>
                </a:lnTo>
                <a:lnTo>
                  <a:pt x="15918" y="50075"/>
                </a:lnTo>
                <a:lnTo>
                  <a:pt x="26047" y="52120"/>
                </a:lnTo>
                <a:lnTo>
                  <a:pt x="36228" y="50075"/>
                </a:lnTo>
                <a:lnTo>
                  <a:pt x="44521" y="44496"/>
                </a:lnTo>
                <a:lnTo>
                  <a:pt x="50102" y="36213"/>
                </a:lnTo>
                <a:lnTo>
                  <a:pt x="52146" y="26060"/>
                </a:lnTo>
                <a:lnTo>
                  <a:pt x="50102" y="15928"/>
                </a:lnTo>
                <a:lnTo>
                  <a:pt x="44521" y="7643"/>
                </a:lnTo>
                <a:lnTo>
                  <a:pt x="36228" y="2052"/>
                </a:lnTo>
                <a:lnTo>
                  <a:pt x="26047" y="0"/>
                </a:lnTo>
                <a:close/>
              </a:path>
            </a:pathLst>
          </a:custGeom>
          <a:solidFill>
            <a:srgbClr val="B5ADA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6452006" y="2636415"/>
            <a:ext cx="89544" cy="539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6593005" y="2741704"/>
            <a:ext cx="39529" cy="39529"/>
          </a:xfrm>
          <a:custGeom>
            <a:avLst/>
            <a:gdLst/>
            <a:ahLst/>
            <a:cxnLst/>
            <a:rect l="l" t="t" r="r" b="b"/>
            <a:pathLst>
              <a:path w="52704" h="52704">
                <a:moveTo>
                  <a:pt x="26047" y="0"/>
                </a:moveTo>
                <a:lnTo>
                  <a:pt x="15918" y="2052"/>
                </a:lnTo>
                <a:lnTo>
                  <a:pt x="7637" y="7643"/>
                </a:lnTo>
                <a:lnTo>
                  <a:pt x="2050" y="15928"/>
                </a:lnTo>
                <a:lnTo>
                  <a:pt x="0" y="26060"/>
                </a:lnTo>
                <a:lnTo>
                  <a:pt x="2050" y="36221"/>
                </a:lnTo>
                <a:lnTo>
                  <a:pt x="7637" y="44521"/>
                </a:lnTo>
                <a:lnTo>
                  <a:pt x="15918" y="50118"/>
                </a:lnTo>
                <a:lnTo>
                  <a:pt x="26047" y="52171"/>
                </a:lnTo>
                <a:lnTo>
                  <a:pt x="36217" y="50118"/>
                </a:lnTo>
                <a:lnTo>
                  <a:pt x="44511" y="44521"/>
                </a:lnTo>
                <a:lnTo>
                  <a:pt x="50098" y="36221"/>
                </a:lnTo>
                <a:lnTo>
                  <a:pt x="52146" y="26060"/>
                </a:lnTo>
                <a:lnTo>
                  <a:pt x="50098" y="15928"/>
                </a:lnTo>
                <a:lnTo>
                  <a:pt x="44511" y="7643"/>
                </a:lnTo>
                <a:lnTo>
                  <a:pt x="36217" y="2052"/>
                </a:lnTo>
                <a:lnTo>
                  <a:pt x="26047" y="0"/>
                </a:lnTo>
                <a:close/>
              </a:path>
            </a:pathLst>
          </a:custGeom>
          <a:solidFill>
            <a:srgbClr val="D15627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 txBox="1"/>
          <p:nvPr/>
        </p:nvSpPr>
        <p:spPr>
          <a:xfrm>
            <a:off x="5666855" y="2719350"/>
            <a:ext cx="433388" cy="199158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9525">
              <a:spcBef>
                <a:spcPts val="68"/>
              </a:spcBef>
            </a:pPr>
            <a:r>
              <a:rPr sz="1238" spc="-15" dirty="0">
                <a:solidFill>
                  <a:srgbClr val="414042"/>
                </a:solidFill>
                <a:latin typeface="Trebuchet MS"/>
                <a:cs typeface="Trebuchet MS"/>
              </a:rPr>
              <a:t>Dan</a:t>
            </a:r>
            <a:r>
              <a:rPr sz="1238" spc="-19" dirty="0">
                <a:solidFill>
                  <a:srgbClr val="414042"/>
                </a:solidFill>
                <a:latin typeface="Trebuchet MS"/>
                <a:cs typeface="Trebuchet MS"/>
              </a:rPr>
              <a:t>c</a:t>
            </a:r>
            <a:r>
              <a:rPr sz="1238" spc="-60" dirty="0">
                <a:solidFill>
                  <a:srgbClr val="414042"/>
                </a:solidFill>
                <a:latin typeface="Trebuchet MS"/>
                <a:cs typeface="Trebuchet MS"/>
              </a:rPr>
              <a:t>e</a:t>
            </a:r>
            <a:endParaRPr sz="1238">
              <a:latin typeface="Trebuchet MS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590766" y="3499895"/>
            <a:ext cx="39052" cy="39529"/>
          </a:xfrm>
          <a:custGeom>
            <a:avLst/>
            <a:gdLst/>
            <a:ahLst/>
            <a:cxnLst/>
            <a:rect l="l" t="t" r="r" b="b"/>
            <a:pathLst>
              <a:path w="52070" h="52704">
                <a:moveTo>
                  <a:pt x="26022" y="0"/>
                </a:moveTo>
                <a:lnTo>
                  <a:pt x="15896" y="2052"/>
                </a:lnTo>
                <a:lnTo>
                  <a:pt x="7624" y="7650"/>
                </a:lnTo>
                <a:lnTo>
                  <a:pt x="2046" y="15950"/>
                </a:lnTo>
                <a:lnTo>
                  <a:pt x="0" y="26111"/>
                </a:lnTo>
                <a:lnTo>
                  <a:pt x="2046" y="36234"/>
                </a:lnTo>
                <a:lnTo>
                  <a:pt x="7624" y="44502"/>
                </a:lnTo>
                <a:lnTo>
                  <a:pt x="15896" y="50076"/>
                </a:lnTo>
                <a:lnTo>
                  <a:pt x="26022" y="52120"/>
                </a:lnTo>
                <a:lnTo>
                  <a:pt x="36178" y="50076"/>
                </a:lnTo>
                <a:lnTo>
                  <a:pt x="44456" y="44502"/>
                </a:lnTo>
                <a:lnTo>
                  <a:pt x="50028" y="36234"/>
                </a:lnTo>
                <a:lnTo>
                  <a:pt x="52070" y="26111"/>
                </a:lnTo>
                <a:lnTo>
                  <a:pt x="50028" y="15950"/>
                </a:lnTo>
                <a:lnTo>
                  <a:pt x="44456" y="7650"/>
                </a:lnTo>
                <a:lnTo>
                  <a:pt x="36178" y="2052"/>
                </a:lnTo>
                <a:lnTo>
                  <a:pt x="26022" y="0"/>
                </a:lnTo>
                <a:close/>
              </a:path>
            </a:pathLst>
          </a:custGeom>
          <a:solidFill>
            <a:srgbClr val="B5ADA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6217100" y="1786352"/>
            <a:ext cx="427673" cy="0"/>
          </a:xfrm>
          <a:custGeom>
            <a:avLst/>
            <a:gdLst/>
            <a:ahLst/>
            <a:cxnLst/>
            <a:rect l="l" t="t" r="r" b="b"/>
            <a:pathLst>
              <a:path w="570229">
                <a:moveTo>
                  <a:pt x="0" y="0"/>
                </a:moveTo>
                <a:lnTo>
                  <a:pt x="569823" y="0"/>
                </a:lnTo>
              </a:path>
            </a:pathLst>
          </a:custGeom>
          <a:ln w="18580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6217082" y="1366113"/>
            <a:ext cx="0" cy="427673"/>
          </a:xfrm>
          <a:custGeom>
            <a:avLst/>
            <a:gdLst/>
            <a:ahLst/>
            <a:cxnLst/>
            <a:rect l="l" t="t" r="r" b="b"/>
            <a:pathLst>
              <a:path h="570230">
                <a:moveTo>
                  <a:pt x="0" y="0"/>
                </a:moveTo>
                <a:lnTo>
                  <a:pt x="0" y="569607"/>
                </a:lnTo>
              </a:path>
            </a:pathLst>
          </a:custGeom>
          <a:ln w="18719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6644468" y="1744809"/>
            <a:ext cx="72390" cy="83344"/>
          </a:xfrm>
          <a:custGeom>
            <a:avLst/>
            <a:gdLst/>
            <a:ahLst/>
            <a:cxnLst/>
            <a:rect l="l" t="t" r="r" b="b"/>
            <a:pathLst>
              <a:path w="96520" h="111125">
                <a:moveTo>
                  <a:pt x="0" y="0"/>
                </a:moveTo>
                <a:lnTo>
                  <a:pt x="0" y="110858"/>
                </a:lnTo>
                <a:lnTo>
                  <a:pt x="96113" y="55473"/>
                </a:lnTo>
                <a:lnTo>
                  <a:pt x="0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6175505" y="1305134"/>
            <a:ext cx="83344" cy="72390"/>
          </a:xfrm>
          <a:custGeom>
            <a:avLst/>
            <a:gdLst/>
            <a:ahLst/>
            <a:cxnLst/>
            <a:rect l="l" t="t" r="r" b="b"/>
            <a:pathLst>
              <a:path w="111125" h="96519">
                <a:moveTo>
                  <a:pt x="55486" y="0"/>
                </a:moveTo>
                <a:lnTo>
                  <a:pt x="0" y="96113"/>
                </a:lnTo>
                <a:lnTo>
                  <a:pt x="110883" y="96113"/>
                </a:lnTo>
                <a:lnTo>
                  <a:pt x="55486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6233436" y="2385731"/>
            <a:ext cx="427673" cy="0"/>
          </a:xfrm>
          <a:custGeom>
            <a:avLst/>
            <a:gdLst/>
            <a:ahLst/>
            <a:cxnLst/>
            <a:rect l="l" t="t" r="r" b="b"/>
            <a:pathLst>
              <a:path w="570229">
                <a:moveTo>
                  <a:pt x="0" y="0"/>
                </a:moveTo>
                <a:lnTo>
                  <a:pt x="569810" y="0"/>
                </a:lnTo>
              </a:path>
            </a:pathLst>
          </a:custGeom>
          <a:ln w="18580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6233417" y="1965532"/>
            <a:ext cx="0" cy="427196"/>
          </a:xfrm>
          <a:custGeom>
            <a:avLst/>
            <a:gdLst/>
            <a:ahLst/>
            <a:cxnLst/>
            <a:rect l="l" t="t" r="r" b="b"/>
            <a:pathLst>
              <a:path h="569594">
                <a:moveTo>
                  <a:pt x="0" y="0"/>
                </a:moveTo>
                <a:lnTo>
                  <a:pt x="0" y="569556"/>
                </a:lnTo>
              </a:path>
            </a:pathLst>
          </a:custGeom>
          <a:ln w="18719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6660794" y="2344188"/>
            <a:ext cx="72390" cy="83344"/>
          </a:xfrm>
          <a:custGeom>
            <a:avLst/>
            <a:gdLst/>
            <a:ahLst/>
            <a:cxnLst/>
            <a:rect l="l" t="t" r="r" b="b"/>
            <a:pathLst>
              <a:path w="96520" h="111125">
                <a:moveTo>
                  <a:pt x="0" y="0"/>
                </a:moveTo>
                <a:lnTo>
                  <a:pt x="0" y="110871"/>
                </a:lnTo>
                <a:lnTo>
                  <a:pt x="96113" y="55486"/>
                </a:lnTo>
                <a:lnTo>
                  <a:pt x="0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6191831" y="1904561"/>
            <a:ext cx="83344" cy="72390"/>
          </a:xfrm>
          <a:custGeom>
            <a:avLst/>
            <a:gdLst/>
            <a:ahLst/>
            <a:cxnLst/>
            <a:rect l="l" t="t" r="r" b="b"/>
            <a:pathLst>
              <a:path w="111125" h="96519">
                <a:moveTo>
                  <a:pt x="55486" y="0"/>
                </a:moveTo>
                <a:lnTo>
                  <a:pt x="0" y="96050"/>
                </a:lnTo>
                <a:lnTo>
                  <a:pt x="110896" y="96050"/>
                </a:lnTo>
                <a:lnTo>
                  <a:pt x="55486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6244561" y="3050281"/>
            <a:ext cx="427673" cy="0"/>
          </a:xfrm>
          <a:custGeom>
            <a:avLst/>
            <a:gdLst/>
            <a:ahLst/>
            <a:cxnLst/>
            <a:rect l="l" t="t" r="r" b="b"/>
            <a:pathLst>
              <a:path w="570229">
                <a:moveTo>
                  <a:pt x="0" y="0"/>
                </a:moveTo>
                <a:lnTo>
                  <a:pt x="569810" y="0"/>
                </a:lnTo>
              </a:path>
            </a:pathLst>
          </a:custGeom>
          <a:ln w="18580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6244561" y="2630081"/>
            <a:ext cx="0" cy="427196"/>
          </a:xfrm>
          <a:custGeom>
            <a:avLst/>
            <a:gdLst/>
            <a:ahLst/>
            <a:cxnLst/>
            <a:rect l="l" t="t" r="r" b="b"/>
            <a:pathLst>
              <a:path h="569595">
                <a:moveTo>
                  <a:pt x="0" y="0"/>
                </a:moveTo>
                <a:lnTo>
                  <a:pt x="0" y="569556"/>
                </a:lnTo>
              </a:path>
            </a:pathLst>
          </a:custGeom>
          <a:ln w="18719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6671929" y="3008738"/>
            <a:ext cx="72390" cy="83344"/>
          </a:xfrm>
          <a:custGeom>
            <a:avLst/>
            <a:gdLst/>
            <a:ahLst/>
            <a:cxnLst/>
            <a:rect l="l" t="t" r="r" b="b"/>
            <a:pathLst>
              <a:path w="96520" h="111125">
                <a:moveTo>
                  <a:pt x="0" y="0"/>
                </a:moveTo>
                <a:lnTo>
                  <a:pt x="0" y="110858"/>
                </a:lnTo>
                <a:lnTo>
                  <a:pt x="96113" y="55486"/>
                </a:lnTo>
                <a:lnTo>
                  <a:pt x="0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6202965" y="2569102"/>
            <a:ext cx="83344" cy="72390"/>
          </a:xfrm>
          <a:custGeom>
            <a:avLst/>
            <a:gdLst/>
            <a:ahLst/>
            <a:cxnLst/>
            <a:rect l="l" t="t" r="r" b="b"/>
            <a:pathLst>
              <a:path w="111125" h="96520">
                <a:moveTo>
                  <a:pt x="55486" y="0"/>
                </a:moveTo>
                <a:lnTo>
                  <a:pt x="0" y="96062"/>
                </a:lnTo>
                <a:lnTo>
                  <a:pt x="110883" y="96062"/>
                </a:lnTo>
                <a:lnTo>
                  <a:pt x="55486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6251600" y="3740901"/>
            <a:ext cx="427673" cy="0"/>
          </a:xfrm>
          <a:custGeom>
            <a:avLst/>
            <a:gdLst/>
            <a:ahLst/>
            <a:cxnLst/>
            <a:rect l="l" t="t" r="r" b="b"/>
            <a:pathLst>
              <a:path w="570229">
                <a:moveTo>
                  <a:pt x="0" y="0"/>
                </a:moveTo>
                <a:lnTo>
                  <a:pt x="569823" y="0"/>
                </a:lnTo>
              </a:path>
            </a:pathLst>
          </a:custGeom>
          <a:ln w="18580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6251581" y="3320662"/>
            <a:ext cx="0" cy="427673"/>
          </a:xfrm>
          <a:custGeom>
            <a:avLst/>
            <a:gdLst/>
            <a:ahLst/>
            <a:cxnLst/>
            <a:rect l="l" t="t" r="r" b="b"/>
            <a:pathLst>
              <a:path h="570229">
                <a:moveTo>
                  <a:pt x="0" y="0"/>
                </a:moveTo>
                <a:lnTo>
                  <a:pt x="0" y="569607"/>
                </a:lnTo>
              </a:path>
            </a:pathLst>
          </a:custGeom>
          <a:ln w="18719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6678959" y="3699357"/>
            <a:ext cx="72390" cy="83344"/>
          </a:xfrm>
          <a:custGeom>
            <a:avLst/>
            <a:gdLst/>
            <a:ahLst/>
            <a:cxnLst/>
            <a:rect l="l" t="t" r="r" b="b"/>
            <a:pathLst>
              <a:path w="96520" h="111125">
                <a:moveTo>
                  <a:pt x="0" y="0"/>
                </a:moveTo>
                <a:lnTo>
                  <a:pt x="0" y="110858"/>
                </a:lnTo>
                <a:lnTo>
                  <a:pt x="96113" y="55486"/>
                </a:lnTo>
                <a:lnTo>
                  <a:pt x="0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6209995" y="3259693"/>
            <a:ext cx="83344" cy="72390"/>
          </a:xfrm>
          <a:custGeom>
            <a:avLst/>
            <a:gdLst/>
            <a:ahLst/>
            <a:cxnLst/>
            <a:rect l="l" t="t" r="r" b="b"/>
            <a:pathLst>
              <a:path w="111125" h="96520">
                <a:moveTo>
                  <a:pt x="55473" y="0"/>
                </a:moveTo>
                <a:lnTo>
                  <a:pt x="0" y="96113"/>
                </a:lnTo>
                <a:lnTo>
                  <a:pt x="110883" y="96113"/>
                </a:lnTo>
                <a:lnTo>
                  <a:pt x="55473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6377320" y="3341122"/>
            <a:ext cx="91259" cy="858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6487687" y="3341094"/>
            <a:ext cx="39052" cy="39529"/>
          </a:xfrm>
          <a:custGeom>
            <a:avLst/>
            <a:gdLst/>
            <a:ahLst/>
            <a:cxnLst/>
            <a:rect l="l" t="t" r="r" b="b"/>
            <a:pathLst>
              <a:path w="52070" h="52704">
                <a:moveTo>
                  <a:pt x="26022" y="0"/>
                </a:moveTo>
                <a:lnTo>
                  <a:pt x="15880" y="2051"/>
                </a:lnTo>
                <a:lnTo>
                  <a:pt x="7610" y="7642"/>
                </a:lnTo>
                <a:lnTo>
                  <a:pt x="2040" y="15923"/>
                </a:lnTo>
                <a:lnTo>
                  <a:pt x="0" y="26047"/>
                </a:lnTo>
                <a:lnTo>
                  <a:pt x="2040" y="36202"/>
                </a:lnTo>
                <a:lnTo>
                  <a:pt x="7610" y="44489"/>
                </a:lnTo>
                <a:lnTo>
                  <a:pt x="15880" y="50073"/>
                </a:lnTo>
                <a:lnTo>
                  <a:pt x="26022" y="52120"/>
                </a:lnTo>
                <a:lnTo>
                  <a:pt x="36158" y="50073"/>
                </a:lnTo>
                <a:lnTo>
                  <a:pt x="44429" y="44489"/>
                </a:lnTo>
                <a:lnTo>
                  <a:pt x="50002" y="36202"/>
                </a:lnTo>
                <a:lnTo>
                  <a:pt x="52044" y="26047"/>
                </a:lnTo>
                <a:lnTo>
                  <a:pt x="50002" y="15923"/>
                </a:lnTo>
                <a:lnTo>
                  <a:pt x="44429" y="7642"/>
                </a:lnTo>
                <a:lnTo>
                  <a:pt x="36158" y="2051"/>
                </a:lnTo>
                <a:lnTo>
                  <a:pt x="26022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6575984" y="3445383"/>
            <a:ext cx="39529" cy="39529"/>
          </a:xfrm>
          <a:custGeom>
            <a:avLst/>
            <a:gdLst/>
            <a:ahLst/>
            <a:cxnLst/>
            <a:rect l="l" t="t" r="r" b="b"/>
            <a:pathLst>
              <a:path w="52704" h="52704">
                <a:moveTo>
                  <a:pt x="26022" y="0"/>
                </a:moveTo>
                <a:lnTo>
                  <a:pt x="15896" y="2052"/>
                </a:lnTo>
                <a:lnTo>
                  <a:pt x="7624" y="7643"/>
                </a:lnTo>
                <a:lnTo>
                  <a:pt x="2046" y="15928"/>
                </a:lnTo>
                <a:lnTo>
                  <a:pt x="0" y="26060"/>
                </a:lnTo>
                <a:lnTo>
                  <a:pt x="2046" y="36192"/>
                </a:lnTo>
                <a:lnTo>
                  <a:pt x="7624" y="44476"/>
                </a:lnTo>
                <a:lnTo>
                  <a:pt x="15896" y="50068"/>
                </a:lnTo>
                <a:lnTo>
                  <a:pt x="26022" y="52120"/>
                </a:lnTo>
                <a:lnTo>
                  <a:pt x="36195" y="50068"/>
                </a:lnTo>
                <a:lnTo>
                  <a:pt x="44484" y="44476"/>
                </a:lnTo>
                <a:lnTo>
                  <a:pt x="50064" y="36192"/>
                </a:lnTo>
                <a:lnTo>
                  <a:pt x="52108" y="26060"/>
                </a:lnTo>
                <a:lnTo>
                  <a:pt x="50064" y="15928"/>
                </a:lnTo>
                <a:lnTo>
                  <a:pt x="44484" y="7643"/>
                </a:lnTo>
                <a:lnTo>
                  <a:pt x="36195" y="2052"/>
                </a:lnTo>
                <a:lnTo>
                  <a:pt x="26022" y="0"/>
                </a:lnTo>
                <a:close/>
              </a:path>
            </a:pathLst>
          </a:custGeom>
          <a:solidFill>
            <a:srgbClr val="D15627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 txBox="1"/>
          <p:nvPr/>
        </p:nvSpPr>
        <p:spPr>
          <a:xfrm>
            <a:off x="5662925" y="3409954"/>
            <a:ext cx="455295" cy="199158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9525">
              <a:spcBef>
                <a:spcPts val="68"/>
              </a:spcBef>
            </a:pPr>
            <a:r>
              <a:rPr sz="1238" spc="-11" dirty="0">
                <a:solidFill>
                  <a:srgbClr val="414042"/>
                </a:solidFill>
                <a:latin typeface="Trebuchet MS"/>
                <a:cs typeface="Trebuchet MS"/>
              </a:rPr>
              <a:t>D</a:t>
            </a:r>
            <a:r>
              <a:rPr sz="1238" spc="-15" dirty="0">
                <a:solidFill>
                  <a:srgbClr val="414042"/>
                </a:solidFill>
                <a:latin typeface="Trebuchet MS"/>
                <a:cs typeface="Trebuchet MS"/>
              </a:rPr>
              <a:t>r</a:t>
            </a:r>
            <a:r>
              <a:rPr sz="1238" spc="-41" dirty="0">
                <a:solidFill>
                  <a:srgbClr val="414042"/>
                </a:solidFill>
                <a:latin typeface="Trebuchet MS"/>
                <a:cs typeface="Trebuchet MS"/>
              </a:rPr>
              <a:t>ama</a:t>
            </a:r>
            <a:endParaRPr sz="1238">
              <a:latin typeface="Trebuchet MS"/>
              <a:cs typeface="Trebuchet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309977" y="3807433"/>
            <a:ext cx="359569" cy="199158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9525">
              <a:spcBef>
                <a:spcPts val="68"/>
              </a:spcBef>
            </a:pPr>
            <a:r>
              <a:rPr sz="1238" spc="113" dirty="0">
                <a:solidFill>
                  <a:srgbClr val="414042"/>
                </a:solidFill>
                <a:latin typeface="Trebuchet MS"/>
                <a:cs typeface="Trebuchet MS"/>
              </a:rPr>
              <a:t>M</a:t>
            </a:r>
            <a:r>
              <a:rPr sz="1238" spc="-68" dirty="0">
                <a:solidFill>
                  <a:srgbClr val="414042"/>
                </a:solidFill>
                <a:latin typeface="Trebuchet MS"/>
                <a:cs typeface="Trebuchet MS"/>
              </a:rPr>
              <a:t>a</a:t>
            </a:r>
            <a:r>
              <a:rPr sz="1238" spc="-41" dirty="0">
                <a:solidFill>
                  <a:srgbClr val="414042"/>
                </a:solidFill>
                <a:latin typeface="Trebuchet MS"/>
                <a:cs typeface="Trebuchet MS"/>
              </a:rPr>
              <a:t>th</a:t>
            </a:r>
            <a:endParaRPr sz="1238"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972830" y="3807433"/>
            <a:ext cx="490061" cy="199158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9525">
              <a:spcBef>
                <a:spcPts val="68"/>
              </a:spcBef>
            </a:pPr>
            <a:r>
              <a:rPr sz="1238" spc="-45" dirty="0">
                <a:solidFill>
                  <a:srgbClr val="414042"/>
                </a:solidFill>
                <a:latin typeface="Trebuchet MS"/>
                <a:cs typeface="Trebuchet MS"/>
              </a:rPr>
              <a:t>P</a:t>
            </a:r>
            <a:r>
              <a:rPr sz="1238" spc="-11" dirty="0">
                <a:solidFill>
                  <a:srgbClr val="414042"/>
                </a:solidFill>
                <a:latin typeface="Trebuchet MS"/>
                <a:cs typeface="Trebuchet MS"/>
              </a:rPr>
              <a:t>h</a:t>
            </a:r>
            <a:r>
              <a:rPr sz="1238" spc="-41" dirty="0">
                <a:solidFill>
                  <a:srgbClr val="414042"/>
                </a:solidFill>
                <a:latin typeface="Trebuchet MS"/>
                <a:cs typeface="Trebuchet MS"/>
              </a:rPr>
              <a:t>ysics</a:t>
            </a:r>
            <a:endParaRPr sz="1238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742221" y="3807433"/>
            <a:ext cx="433388" cy="199158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9525">
              <a:spcBef>
                <a:spcPts val="68"/>
              </a:spcBef>
            </a:pPr>
            <a:r>
              <a:rPr sz="1238" spc="-15" dirty="0">
                <a:solidFill>
                  <a:srgbClr val="414042"/>
                </a:solidFill>
                <a:latin typeface="Trebuchet MS"/>
                <a:cs typeface="Trebuchet MS"/>
              </a:rPr>
              <a:t>Dan</a:t>
            </a:r>
            <a:r>
              <a:rPr sz="1238" spc="-19" dirty="0">
                <a:solidFill>
                  <a:srgbClr val="414042"/>
                </a:solidFill>
                <a:latin typeface="Trebuchet MS"/>
                <a:cs typeface="Trebuchet MS"/>
              </a:rPr>
              <a:t>c</a:t>
            </a:r>
            <a:r>
              <a:rPr sz="1238" spc="-60" dirty="0">
                <a:solidFill>
                  <a:srgbClr val="414042"/>
                </a:solidFill>
                <a:latin typeface="Trebuchet MS"/>
                <a:cs typeface="Trebuchet MS"/>
              </a:rPr>
              <a:t>e</a:t>
            </a:r>
            <a:endParaRPr sz="1238">
              <a:latin typeface="Trebuchet MS"/>
              <a:cs typeface="Trebuchet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434016" y="3807433"/>
            <a:ext cx="455295" cy="199158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9525">
              <a:spcBef>
                <a:spcPts val="68"/>
              </a:spcBef>
            </a:pPr>
            <a:r>
              <a:rPr sz="1238" spc="-11" dirty="0">
                <a:solidFill>
                  <a:srgbClr val="414042"/>
                </a:solidFill>
                <a:latin typeface="Trebuchet MS"/>
                <a:cs typeface="Trebuchet MS"/>
              </a:rPr>
              <a:t>D</a:t>
            </a:r>
            <a:r>
              <a:rPr sz="1238" spc="-15" dirty="0">
                <a:solidFill>
                  <a:srgbClr val="414042"/>
                </a:solidFill>
                <a:latin typeface="Trebuchet MS"/>
                <a:cs typeface="Trebuchet MS"/>
              </a:rPr>
              <a:t>r</a:t>
            </a:r>
            <a:r>
              <a:rPr sz="1238" spc="-41" dirty="0">
                <a:solidFill>
                  <a:srgbClr val="414042"/>
                </a:solidFill>
                <a:latin typeface="Trebuchet MS"/>
                <a:cs typeface="Trebuchet MS"/>
              </a:rPr>
              <a:t>ama</a:t>
            </a:r>
            <a:endParaRPr sz="1238">
              <a:latin typeface="Trebuchet MS"/>
              <a:cs typeface="Trebuchet MS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250287" y="1379925"/>
            <a:ext cx="39529" cy="39529"/>
          </a:xfrm>
          <a:custGeom>
            <a:avLst/>
            <a:gdLst/>
            <a:ahLst/>
            <a:cxnLst/>
            <a:rect l="l" t="t" r="r" b="b"/>
            <a:pathLst>
              <a:path w="52704" h="52705">
                <a:moveTo>
                  <a:pt x="26047" y="0"/>
                </a:moveTo>
                <a:lnTo>
                  <a:pt x="15918" y="2054"/>
                </a:lnTo>
                <a:lnTo>
                  <a:pt x="7637" y="7656"/>
                </a:lnTo>
                <a:lnTo>
                  <a:pt x="2050" y="15960"/>
                </a:lnTo>
                <a:lnTo>
                  <a:pt x="0" y="26123"/>
                </a:lnTo>
                <a:lnTo>
                  <a:pt x="2050" y="36271"/>
                </a:lnTo>
                <a:lnTo>
                  <a:pt x="7637" y="44554"/>
                </a:lnTo>
                <a:lnTo>
                  <a:pt x="15918" y="50137"/>
                </a:lnTo>
                <a:lnTo>
                  <a:pt x="26047" y="52184"/>
                </a:lnTo>
                <a:lnTo>
                  <a:pt x="36233" y="50137"/>
                </a:lnTo>
                <a:lnTo>
                  <a:pt x="44526" y="44554"/>
                </a:lnTo>
                <a:lnTo>
                  <a:pt x="50104" y="36271"/>
                </a:lnTo>
                <a:lnTo>
                  <a:pt x="52146" y="26123"/>
                </a:lnTo>
                <a:lnTo>
                  <a:pt x="50104" y="15960"/>
                </a:lnTo>
                <a:lnTo>
                  <a:pt x="44526" y="7656"/>
                </a:lnTo>
                <a:lnTo>
                  <a:pt x="36233" y="2054"/>
                </a:lnTo>
                <a:lnTo>
                  <a:pt x="26047" y="0"/>
                </a:lnTo>
                <a:close/>
              </a:path>
            </a:pathLst>
          </a:custGeom>
          <a:solidFill>
            <a:srgbClr val="B5ADA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7083628" y="1547593"/>
            <a:ext cx="39529" cy="39529"/>
          </a:xfrm>
          <a:custGeom>
            <a:avLst/>
            <a:gdLst/>
            <a:ahLst/>
            <a:cxnLst/>
            <a:rect l="l" t="t" r="r" b="b"/>
            <a:pathLst>
              <a:path w="52704" h="52705">
                <a:moveTo>
                  <a:pt x="26047" y="0"/>
                </a:moveTo>
                <a:lnTo>
                  <a:pt x="15918" y="2044"/>
                </a:lnTo>
                <a:lnTo>
                  <a:pt x="7637" y="7624"/>
                </a:lnTo>
                <a:lnTo>
                  <a:pt x="2050" y="15907"/>
                </a:lnTo>
                <a:lnTo>
                  <a:pt x="0" y="26060"/>
                </a:lnTo>
                <a:lnTo>
                  <a:pt x="2050" y="36192"/>
                </a:lnTo>
                <a:lnTo>
                  <a:pt x="7637" y="44476"/>
                </a:lnTo>
                <a:lnTo>
                  <a:pt x="15918" y="50068"/>
                </a:lnTo>
                <a:lnTo>
                  <a:pt x="26047" y="52120"/>
                </a:lnTo>
                <a:lnTo>
                  <a:pt x="36228" y="50068"/>
                </a:lnTo>
                <a:lnTo>
                  <a:pt x="44521" y="44476"/>
                </a:lnTo>
                <a:lnTo>
                  <a:pt x="50102" y="36192"/>
                </a:lnTo>
                <a:lnTo>
                  <a:pt x="52146" y="26060"/>
                </a:lnTo>
                <a:lnTo>
                  <a:pt x="50102" y="15907"/>
                </a:lnTo>
                <a:lnTo>
                  <a:pt x="44521" y="7624"/>
                </a:lnTo>
                <a:lnTo>
                  <a:pt x="36228" y="2044"/>
                </a:lnTo>
                <a:lnTo>
                  <a:pt x="26047" y="0"/>
                </a:lnTo>
                <a:close/>
              </a:path>
            </a:pathLst>
          </a:custGeom>
          <a:solidFill>
            <a:srgbClr val="B5ADA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7163914" y="1587065"/>
            <a:ext cx="39529" cy="39529"/>
          </a:xfrm>
          <a:custGeom>
            <a:avLst/>
            <a:gdLst/>
            <a:ahLst/>
            <a:cxnLst/>
            <a:rect l="l" t="t" r="r" b="b"/>
            <a:pathLst>
              <a:path w="52704" h="52705">
                <a:moveTo>
                  <a:pt x="26047" y="0"/>
                </a:moveTo>
                <a:lnTo>
                  <a:pt x="15901" y="2044"/>
                </a:lnTo>
                <a:lnTo>
                  <a:pt x="7623" y="7624"/>
                </a:lnTo>
                <a:lnTo>
                  <a:pt x="2044" y="15907"/>
                </a:lnTo>
                <a:lnTo>
                  <a:pt x="0" y="26060"/>
                </a:lnTo>
                <a:lnTo>
                  <a:pt x="2044" y="36192"/>
                </a:lnTo>
                <a:lnTo>
                  <a:pt x="7623" y="44476"/>
                </a:lnTo>
                <a:lnTo>
                  <a:pt x="15901" y="50068"/>
                </a:lnTo>
                <a:lnTo>
                  <a:pt x="26047" y="52120"/>
                </a:lnTo>
                <a:lnTo>
                  <a:pt x="36228" y="50068"/>
                </a:lnTo>
                <a:lnTo>
                  <a:pt x="44521" y="44476"/>
                </a:lnTo>
                <a:lnTo>
                  <a:pt x="50102" y="36192"/>
                </a:lnTo>
                <a:lnTo>
                  <a:pt x="52146" y="26060"/>
                </a:lnTo>
                <a:lnTo>
                  <a:pt x="50102" y="15907"/>
                </a:lnTo>
                <a:lnTo>
                  <a:pt x="44521" y="7624"/>
                </a:lnTo>
                <a:lnTo>
                  <a:pt x="36228" y="2044"/>
                </a:lnTo>
                <a:lnTo>
                  <a:pt x="26047" y="0"/>
                </a:lnTo>
                <a:close/>
              </a:path>
            </a:pathLst>
          </a:custGeom>
          <a:solidFill>
            <a:srgbClr val="B5ADA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7124910" y="1490787"/>
            <a:ext cx="39529" cy="39529"/>
          </a:xfrm>
          <a:custGeom>
            <a:avLst/>
            <a:gdLst/>
            <a:ahLst/>
            <a:cxnLst/>
            <a:rect l="l" t="t" r="r" b="b"/>
            <a:pathLst>
              <a:path w="52704" h="52705">
                <a:moveTo>
                  <a:pt x="26085" y="0"/>
                </a:moveTo>
                <a:lnTo>
                  <a:pt x="15912" y="2054"/>
                </a:lnTo>
                <a:lnTo>
                  <a:pt x="7623" y="7650"/>
                </a:lnTo>
                <a:lnTo>
                  <a:pt x="2043" y="15939"/>
                </a:lnTo>
                <a:lnTo>
                  <a:pt x="0" y="26073"/>
                </a:lnTo>
                <a:lnTo>
                  <a:pt x="2043" y="36236"/>
                </a:lnTo>
                <a:lnTo>
                  <a:pt x="7623" y="44554"/>
                </a:lnTo>
                <a:lnTo>
                  <a:pt x="15912" y="50172"/>
                </a:lnTo>
                <a:lnTo>
                  <a:pt x="26085" y="52235"/>
                </a:lnTo>
                <a:lnTo>
                  <a:pt x="36240" y="50172"/>
                </a:lnTo>
                <a:lnTo>
                  <a:pt x="44527" y="44554"/>
                </a:lnTo>
                <a:lnTo>
                  <a:pt x="50112" y="36236"/>
                </a:lnTo>
                <a:lnTo>
                  <a:pt x="52158" y="26073"/>
                </a:lnTo>
                <a:lnTo>
                  <a:pt x="50112" y="15939"/>
                </a:lnTo>
                <a:lnTo>
                  <a:pt x="44527" y="7650"/>
                </a:lnTo>
                <a:lnTo>
                  <a:pt x="36240" y="2054"/>
                </a:lnTo>
                <a:lnTo>
                  <a:pt x="26085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7310580" y="1401347"/>
            <a:ext cx="39529" cy="39529"/>
          </a:xfrm>
          <a:custGeom>
            <a:avLst/>
            <a:gdLst/>
            <a:ahLst/>
            <a:cxnLst/>
            <a:rect l="l" t="t" r="r" b="b"/>
            <a:pathLst>
              <a:path w="52704" h="52705">
                <a:moveTo>
                  <a:pt x="26047" y="0"/>
                </a:moveTo>
                <a:lnTo>
                  <a:pt x="15901" y="2052"/>
                </a:lnTo>
                <a:lnTo>
                  <a:pt x="7623" y="7650"/>
                </a:lnTo>
                <a:lnTo>
                  <a:pt x="2044" y="15950"/>
                </a:lnTo>
                <a:lnTo>
                  <a:pt x="0" y="26111"/>
                </a:lnTo>
                <a:lnTo>
                  <a:pt x="2044" y="36264"/>
                </a:lnTo>
                <a:lnTo>
                  <a:pt x="7623" y="44546"/>
                </a:lnTo>
                <a:lnTo>
                  <a:pt x="15901" y="50126"/>
                </a:lnTo>
                <a:lnTo>
                  <a:pt x="26047" y="52171"/>
                </a:lnTo>
                <a:lnTo>
                  <a:pt x="36217" y="50126"/>
                </a:lnTo>
                <a:lnTo>
                  <a:pt x="44511" y="44546"/>
                </a:lnTo>
                <a:lnTo>
                  <a:pt x="50098" y="36264"/>
                </a:lnTo>
                <a:lnTo>
                  <a:pt x="52146" y="26111"/>
                </a:lnTo>
                <a:lnTo>
                  <a:pt x="50098" y="15950"/>
                </a:lnTo>
                <a:lnTo>
                  <a:pt x="44511" y="7650"/>
                </a:lnTo>
                <a:lnTo>
                  <a:pt x="36217" y="2052"/>
                </a:lnTo>
                <a:lnTo>
                  <a:pt x="26047" y="0"/>
                </a:lnTo>
                <a:close/>
              </a:path>
            </a:pathLst>
          </a:custGeom>
          <a:solidFill>
            <a:srgbClr val="D15627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7903845" y="1379925"/>
            <a:ext cx="39529" cy="39529"/>
          </a:xfrm>
          <a:custGeom>
            <a:avLst/>
            <a:gdLst/>
            <a:ahLst/>
            <a:cxnLst/>
            <a:rect l="l" t="t" r="r" b="b"/>
            <a:pathLst>
              <a:path w="52704" h="52705">
                <a:moveTo>
                  <a:pt x="26047" y="0"/>
                </a:moveTo>
                <a:lnTo>
                  <a:pt x="15907" y="2054"/>
                </a:lnTo>
                <a:lnTo>
                  <a:pt x="7627" y="7656"/>
                </a:lnTo>
                <a:lnTo>
                  <a:pt x="2046" y="15960"/>
                </a:lnTo>
                <a:lnTo>
                  <a:pt x="0" y="26123"/>
                </a:lnTo>
                <a:lnTo>
                  <a:pt x="2046" y="36271"/>
                </a:lnTo>
                <a:lnTo>
                  <a:pt x="7627" y="44554"/>
                </a:lnTo>
                <a:lnTo>
                  <a:pt x="15907" y="50137"/>
                </a:lnTo>
                <a:lnTo>
                  <a:pt x="26047" y="52184"/>
                </a:lnTo>
                <a:lnTo>
                  <a:pt x="36224" y="50137"/>
                </a:lnTo>
                <a:lnTo>
                  <a:pt x="44523" y="44554"/>
                </a:lnTo>
                <a:lnTo>
                  <a:pt x="50111" y="36271"/>
                </a:lnTo>
                <a:lnTo>
                  <a:pt x="52158" y="26123"/>
                </a:lnTo>
                <a:lnTo>
                  <a:pt x="50111" y="15960"/>
                </a:lnTo>
                <a:lnTo>
                  <a:pt x="44523" y="7656"/>
                </a:lnTo>
                <a:lnTo>
                  <a:pt x="36224" y="2054"/>
                </a:lnTo>
                <a:lnTo>
                  <a:pt x="26047" y="0"/>
                </a:lnTo>
                <a:close/>
              </a:path>
            </a:pathLst>
          </a:custGeom>
          <a:solidFill>
            <a:srgbClr val="B5ADA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7986008" y="1587065"/>
            <a:ext cx="39529" cy="39529"/>
          </a:xfrm>
          <a:custGeom>
            <a:avLst/>
            <a:gdLst/>
            <a:ahLst/>
            <a:cxnLst/>
            <a:rect l="l" t="t" r="r" b="b"/>
            <a:pathLst>
              <a:path w="52704" h="52705">
                <a:moveTo>
                  <a:pt x="26047" y="0"/>
                </a:moveTo>
                <a:lnTo>
                  <a:pt x="15912" y="2044"/>
                </a:lnTo>
                <a:lnTo>
                  <a:pt x="7632" y="7624"/>
                </a:lnTo>
                <a:lnTo>
                  <a:pt x="2048" y="15907"/>
                </a:lnTo>
                <a:lnTo>
                  <a:pt x="0" y="26060"/>
                </a:lnTo>
                <a:lnTo>
                  <a:pt x="2048" y="36192"/>
                </a:lnTo>
                <a:lnTo>
                  <a:pt x="7632" y="44476"/>
                </a:lnTo>
                <a:lnTo>
                  <a:pt x="15912" y="50068"/>
                </a:lnTo>
                <a:lnTo>
                  <a:pt x="26047" y="52120"/>
                </a:lnTo>
                <a:lnTo>
                  <a:pt x="36217" y="50068"/>
                </a:lnTo>
                <a:lnTo>
                  <a:pt x="44511" y="44476"/>
                </a:lnTo>
                <a:lnTo>
                  <a:pt x="50098" y="36192"/>
                </a:lnTo>
                <a:lnTo>
                  <a:pt x="52146" y="26060"/>
                </a:lnTo>
                <a:lnTo>
                  <a:pt x="50098" y="15907"/>
                </a:lnTo>
                <a:lnTo>
                  <a:pt x="44511" y="7624"/>
                </a:lnTo>
                <a:lnTo>
                  <a:pt x="36217" y="2044"/>
                </a:lnTo>
                <a:lnTo>
                  <a:pt x="26047" y="0"/>
                </a:lnTo>
                <a:close/>
              </a:path>
            </a:pathLst>
          </a:custGeom>
          <a:solidFill>
            <a:srgbClr val="B5ADA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8044101" y="1547593"/>
            <a:ext cx="39529" cy="39529"/>
          </a:xfrm>
          <a:custGeom>
            <a:avLst/>
            <a:gdLst/>
            <a:ahLst/>
            <a:cxnLst/>
            <a:rect l="l" t="t" r="r" b="b"/>
            <a:pathLst>
              <a:path w="52704" h="52705">
                <a:moveTo>
                  <a:pt x="26022" y="0"/>
                </a:moveTo>
                <a:lnTo>
                  <a:pt x="15891" y="2044"/>
                </a:lnTo>
                <a:lnTo>
                  <a:pt x="7620" y="7624"/>
                </a:lnTo>
                <a:lnTo>
                  <a:pt x="2044" y="15907"/>
                </a:lnTo>
                <a:lnTo>
                  <a:pt x="0" y="26060"/>
                </a:lnTo>
                <a:lnTo>
                  <a:pt x="2044" y="36192"/>
                </a:lnTo>
                <a:lnTo>
                  <a:pt x="7620" y="44476"/>
                </a:lnTo>
                <a:lnTo>
                  <a:pt x="15891" y="50068"/>
                </a:lnTo>
                <a:lnTo>
                  <a:pt x="26022" y="52120"/>
                </a:lnTo>
                <a:lnTo>
                  <a:pt x="36206" y="50068"/>
                </a:lnTo>
                <a:lnTo>
                  <a:pt x="44508" y="44476"/>
                </a:lnTo>
                <a:lnTo>
                  <a:pt x="50098" y="36192"/>
                </a:lnTo>
                <a:lnTo>
                  <a:pt x="52146" y="26060"/>
                </a:lnTo>
                <a:lnTo>
                  <a:pt x="50098" y="15907"/>
                </a:lnTo>
                <a:lnTo>
                  <a:pt x="44508" y="7624"/>
                </a:lnTo>
                <a:lnTo>
                  <a:pt x="36206" y="2044"/>
                </a:lnTo>
                <a:lnTo>
                  <a:pt x="26022" y="0"/>
                </a:lnTo>
                <a:close/>
              </a:path>
            </a:pathLst>
          </a:custGeom>
          <a:solidFill>
            <a:srgbClr val="B5ADA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8029318" y="1490787"/>
            <a:ext cx="39529" cy="39529"/>
          </a:xfrm>
          <a:custGeom>
            <a:avLst/>
            <a:gdLst/>
            <a:ahLst/>
            <a:cxnLst/>
            <a:rect l="l" t="t" r="r" b="b"/>
            <a:pathLst>
              <a:path w="52704" h="52705">
                <a:moveTo>
                  <a:pt x="26073" y="0"/>
                </a:moveTo>
                <a:lnTo>
                  <a:pt x="15918" y="2054"/>
                </a:lnTo>
                <a:lnTo>
                  <a:pt x="7631" y="7650"/>
                </a:lnTo>
                <a:lnTo>
                  <a:pt x="2046" y="15939"/>
                </a:lnTo>
                <a:lnTo>
                  <a:pt x="0" y="26073"/>
                </a:lnTo>
                <a:lnTo>
                  <a:pt x="2046" y="36236"/>
                </a:lnTo>
                <a:lnTo>
                  <a:pt x="7631" y="44554"/>
                </a:lnTo>
                <a:lnTo>
                  <a:pt x="15918" y="50172"/>
                </a:lnTo>
                <a:lnTo>
                  <a:pt x="26073" y="52235"/>
                </a:lnTo>
                <a:lnTo>
                  <a:pt x="36228" y="50172"/>
                </a:lnTo>
                <a:lnTo>
                  <a:pt x="44515" y="44554"/>
                </a:lnTo>
                <a:lnTo>
                  <a:pt x="50099" y="36236"/>
                </a:lnTo>
                <a:lnTo>
                  <a:pt x="52146" y="26073"/>
                </a:lnTo>
                <a:lnTo>
                  <a:pt x="50099" y="15939"/>
                </a:lnTo>
                <a:lnTo>
                  <a:pt x="44515" y="7650"/>
                </a:lnTo>
                <a:lnTo>
                  <a:pt x="36228" y="2054"/>
                </a:lnTo>
                <a:lnTo>
                  <a:pt x="26073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7946336" y="1401765"/>
            <a:ext cx="39529" cy="39529"/>
          </a:xfrm>
          <a:custGeom>
            <a:avLst/>
            <a:gdLst/>
            <a:ahLst/>
            <a:cxnLst/>
            <a:rect l="l" t="t" r="r" b="b"/>
            <a:pathLst>
              <a:path w="52704" h="52705">
                <a:moveTo>
                  <a:pt x="26047" y="0"/>
                </a:moveTo>
                <a:lnTo>
                  <a:pt x="15918" y="2052"/>
                </a:lnTo>
                <a:lnTo>
                  <a:pt x="7637" y="7643"/>
                </a:lnTo>
                <a:lnTo>
                  <a:pt x="2050" y="15928"/>
                </a:lnTo>
                <a:lnTo>
                  <a:pt x="0" y="26060"/>
                </a:lnTo>
                <a:lnTo>
                  <a:pt x="2050" y="36221"/>
                </a:lnTo>
                <a:lnTo>
                  <a:pt x="7637" y="44521"/>
                </a:lnTo>
                <a:lnTo>
                  <a:pt x="15918" y="50118"/>
                </a:lnTo>
                <a:lnTo>
                  <a:pt x="26047" y="52171"/>
                </a:lnTo>
                <a:lnTo>
                  <a:pt x="36233" y="50118"/>
                </a:lnTo>
                <a:lnTo>
                  <a:pt x="44526" y="44521"/>
                </a:lnTo>
                <a:lnTo>
                  <a:pt x="50104" y="36221"/>
                </a:lnTo>
                <a:lnTo>
                  <a:pt x="52146" y="26060"/>
                </a:lnTo>
                <a:lnTo>
                  <a:pt x="50104" y="15928"/>
                </a:lnTo>
                <a:lnTo>
                  <a:pt x="44526" y="7643"/>
                </a:lnTo>
                <a:lnTo>
                  <a:pt x="36233" y="2052"/>
                </a:lnTo>
                <a:lnTo>
                  <a:pt x="26047" y="0"/>
                </a:lnTo>
                <a:close/>
              </a:path>
            </a:pathLst>
          </a:custGeom>
          <a:solidFill>
            <a:srgbClr val="D15627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8557393" y="1379925"/>
            <a:ext cx="39529" cy="39529"/>
          </a:xfrm>
          <a:custGeom>
            <a:avLst/>
            <a:gdLst/>
            <a:ahLst/>
            <a:cxnLst/>
            <a:rect l="l" t="t" r="r" b="b"/>
            <a:pathLst>
              <a:path w="52704" h="52705">
                <a:moveTo>
                  <a:pt x="26073" y="0"/>
                </a:moveTo>
                <a:lnTo>
                  <a:pt x="15923" y="2054"/>
                </a:lnTo>
                <a:lnTo>
                  <a:pt x="7635" y="7656"/>
                </a:lnTo>
                <a:lnTo>
                  <a:pt x="2048" y="15960"/>
                </a:lnTo>
                <a:lnTo>
                  <a:pt x="0" y="26123"/>
                </a:lnTo>
                <a:lnTo>
                  <a:pt x="2048" y="36271"/>
                </a:lnTo>
                <a:lnTo>
                  <a:pt x="7635" y="44554"/>
                </a:lnTo>
                <a:lnTo>
                  <a:pt x="15923" y="50137"/>
                </a:lnTo>
                <a:lnTo>
                  <a:pt x="26073" y="52184"/>
                </a:lnTo>
                <a:lnTo>
                  <a:pt x="36228" y="50137"/>
                </a:lnTo>
                <a:lnTo>
                  <a:pt x="44515" y="44554"/>
                </a:lnTo>
                <a:lnTo>
                  <a:pt x="50099" y="36271"/>
                </a:lnTo>
                <a:lnTo>
                  <a:pt x="52146" y="26123"/>
                </a:lnTo>
                <a:lnTo>
                  <a:pt x="50099" y="15960"/>
                </a:lnTo>
                <a:lnTo>
                  <a:pt x="44515" y="7656"/>
                </a:lnTo>
                <a:lnTo>
                  <a:pt x="36228" y="2054"/>
                </a:lnTo>
                <a:lnTo>
                  <a:pt x="26073" y="0"/>
                </a:lnTo>
                <a:close/>
              </a:path>
            </a:pathLst>
          </a:custGeom>
          <a:solidFill>
            <a:srgbClr val="B5ADA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8689657" y="1547593"/>
            <a:ext cx="78296" cy="785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8728881" y="1483767"/>
            <a:ext cx="39529" cy="39529"/>
          </a:xfrm>
          <a:custGeom>
            <a:avLst/>
            <a:gdLst/>
            <a:ahLst/>
            <a:cxnLst/>
            <a:rect l="l" t="t" r="r" b="b"/>
            <a:pathLst>
              <a:path w="52704" h="52705">
                <a:moveTo>
                  <a:pt x="26073" y="0"/>
                </a:moveTo>
                <a:lnTo>
                  <a:pt x="15907" y="2052"/>
                </a:lnTo>
                <a:lnTo>
                  <a:pt x="7621" y="7650"/>
                </a:lnTo>
                <a:lnTo>
                  <a:pt x="2043" y="15950"/>
                </a:lnTo>
                <a:lnTo>
                  <a:pt x="0" y="26111"/>
                </a:lnTo>
                <a:lnTo>
                  <a:pt x="2043" y="36272"/>
                </a:lnTo>
                <a:lnTo>
                  <a:pt x="7621" y="44572"/>
                </a:lnTo>
                <a:lnTo>
                  <a:pt x="15907" y="50169"/>
                </a:lnTo>
                <a:lnTo>
                  <a:pt x="26073" y="52222"/>
                </a:lnTo>
                <a:lnTo>
                  <a:pt x="36228" y="50169"/>
                </a:lnTo>
                <a:lnTo>
                  <a:pt x="44515" y="44572"/>
                </a:lnTo>
                <a:lnTo>
                  <a:pt x="50099" y="36272"/>
                </a:lnTo>
                <a:lnTo>
                  <a:pt x="52146" y="26111"/>
                </a:lnTo>
                <a:lnTo>
                  <a:pt x="50099" y="15950"/>
                </a:lnTo>
                <a:lnTo>
                  <a:pt x="44515" y="7650"/>
                </a:lnTo>
                <a:lnTo>
                  <a:pt x="36228" y="2052"/>
                </a:lnTo>
                <a:lnTo>
                  <a:pt x="26073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8626230" y="1400013"/>
            <a:ext cx="39529" cy="39529"/>
          </a:xfrm>
          <a:custGeom>
            <a:avLst/>
            <a:gdLst/>
            <a:ahLst/>
            <a:cxnLst/>
            <a:rect l="l" t="t" r="r" b="b"/>
            <a:pathLst>
              <a:path w="52704" h="52705">
                <a:moveTo>
                  <a:pt x="26047" y="0"/>
                </a:moveTo>
                <a:lnTo>
                  <a:pt x="15918" y="2059"/>
                </a:lnTo>
                <a:lnTo>
                  <a:pt x="7637" y="7669"/>
                </a:lnTo>
                <a:lnTo>
                  <a:pt x="2050" y="15971"/>
                </a:lnTo>
                <a:lnTo>
                  <a:pt x="0" y="26111"/>
                </a:lnTo>
                <a:lnTo>
                  <a:pt x="2050" y="36264"/>
                </a:lnTo>
                <a:lnTo>
                  <a:pt x="7637" y="44546"/>
                </a:lnTo>
                <a:lnTo>
                  <a:pt x="15918" y="50126"/>
                </a:lnTo>
                <a:lnTo>
                  <a:pt x="26047" y="52171"/>
                </a:lnTo>
                <a:lnTo>
                  <a:pt x="36235" y="50126"/>
                </a:lnTo>
                <a:lnTo>
                  <a:pt x="44532" y="44546"/>
                </a:lnTo>
                <a:lnTo>
                  <a:pt x="50114" y="36264"/>
                </a:lnTo>
                <a:lnTo>
                  <a:pt x="52158" y="26111"/>
                </a:lnTo>
                <a:lnTo>
                  <a:pt x="50114" y="15971"/>
                </a:lnTo>
                <a:lnTo>
                  <a:pt x="44532" y="7669"/>
                </a:lnTo>
                <a:lnTo>
                  <a:pt x="36235" y="2059"/>
                </a:lnTo>
                <a:lnTo>
                  <a:pt x="26047" y="0"/>
                </a:lnTo>
                <a:close/>
              </a:path>
            </a:pathLst>
          </a:custGeom>
          <a:solidFill>
            <a:srgbClr val="D15627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7246601" y="2062458"/>
            <a:ext cx="39529" cy="39529"/>
          </a:xfrm>
          <a:custGeom>
            <a:avLst/>
            <a:gdLst/>
            <a:ahLst/>
            <a:cxnLst/>
            <a:rect l="l" t="t" r="r" b="b"/>
            <a:pathLst>
              <a:path w="52704" h="52705">
                <a:moveTo>
                  <a:pt x="26047" y="0"/>
                </a:moveTo>
                <a:lnTo>
                  <a:pt x="15907" y="2052"/>
                </a:lnTo>
                <a:lnTo>
                  <a:pt x="7627" y="7650"/>
                </a:lnTo>
                <a:lnTo>
                  <a:pt x="2046" y="15950"/>
                </a:lnTo>
                <a:lnTo>
                  <a:pt x="0" y="26111"/>
                </a:lnTo>
                <a:lnTo>
                  <a:pt x="2046" y="36264"/>
                </a:lnTo>
                <a:lnTo>
                  <a:pt x="7627" y="44546"/>
                </a:lnTo>
                <a:lnTo>
                  <a:pt x="15907" y="50126"/>
                </a:lnTo>
                <a:lnTo>
                  <a:pt x="26047" y="52171"/>
                </a:lnTo>
                <a:lnTo>
                  <a:pt x="36217" y="50126"/>
                </a:lnTo>
                <a:lnTo>
                  <a:pt x="44511" y="44546"/>
                </a:lnTo>
                <a:lnTo>
                  <a:pt x="50098" y="36264"/>
                </a:lnTo>
                <a:lnTo>
                  <a:pt x="52146" y="26111"/>
                </a:lnTo>
                <a:lnTo>
                  <a:pt x="50098" y="15950"/>
                </a:lnTo>
                <a:lnTo>
                  <a:pt x="44511" y="7650"/>
                </a:lnTo>
                <a:lnTo>
                  <a:pt x="36217" y="2052"/>
                </a:lnTo>
                <a:lnTo>
                  <a:pt x="26047" y="0"/>
                </a:lnTo>
                <a:close/>
              </a:path>
            </a:pathLst>
          </a:custGeom>
          <a:solidFill>
            <a:srgbClr val="B5ADA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7089372" y="2152593"/>
            <a:ext cx="113671" cy="11448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7317162" y="1994544"/>
            <a:ext cx="39529" cy="39529"/>
          </a:xfrm>
          <a:custGeom>
            <a:avLst/>
            <a:gdLst/>
            <a:ahLst/>
            <a:cxnLst/>
            <a:rect l="l" t="t" r="r" b="b"/>
            <a:pathLst>
              <a:path w="52704" h="52705">
                <a:moveTo>
                  <a:pt x="26047" y="0"/>
                </a:moveTo>
                <a:lnTo>
                  <a:pt x="15918" y="2052"/>
                </a:lnTo>
                <a:lnTo>
                  <a:pt x="7637" y="7650"/>
                </a:lnTo>
                <a:lnTo>
                  <a:pt x="2050" y="15950"/>
                </a:lnTo>
                <a:lnTo>
                  <a:pt x="0" y="26111"/>
                </a:lnTo>
                <a:lnTo>
                  <a:pt x="2050" y="36264"/>
                </a:lnTo>
                <a:lnTo>
                  <a:pt x="7637" y="44546"/>
                </a:lnTo>
                <a:lnTo>
                  <a:pt x="15918" y="50126"/>
                </a:lnTo>
                <a:lnTo>
                  <a:pt x="26047" y="52171"/>
                </a:lnTo>
                <a:lnTo>
                  <a:pt x="36233" y="50126"/>
                </a:lnTo>
                <a:lnTo>
                  <a:pt x="44526" y="44546"/>
                </a:lnTo>
                <a:lnTo>
                  <a:pt x="50104" y="36264"/>
                </a:lnTo>
                <a:lnTo>
                  <a:pt x="52146" y="26111"/>
                </a:lnTo>
                <a:lnTo>
                  <a:pt x="50104" y="15950"/>
                </a:lnTo>
                <a:lnTo>
                  <a:pt x="44526" y="7650"/>
                </a:lnTo>
                <a:lnTo>
                  <a:pt x="36233" y="2052"/>
                </a:lnTo>
                <a:lnTo>
                  <a:pt x="26047" y="0"/>
                </a:lnTo>
                <a:close/>
              </a:path>
            </a:pathLst>
          </a:custGeom>
          <a:solidFill>
            <a:srgbClr val="D15627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7903826" y="2062458"/>
            <a:ext cx="39529" cy="39529"/>
          </a:xfrm>
          <a:custGeom>
            <a:avLst/>
            <a:gdLst/>
            <a:ahLst/>
            <a:cxnLst/>
            <a:rect l="l" t="t" r="r" b="b"/>
            <a:pathLst>
              <a:path w="52704" h="52705">
                <a:moveTo>
                  <a:pt x="26047" y="0"/>
                </a:moveTo>
                <a:lnTo>
                  <a:pt x="15918" y="2052"/>
                </a:lnTo>
                <a:lnTo>
                  <a:pt x="7637" y="7650"/>
                </a:lnTo>
                <a:lnTo>
                  <a:pt x="2050" y="15950"/>
                </a:lnTo>
                <a:lnTo>
                  <a:pt x="0" y="26111"/>
                </a:lnTo>
                <a:lnTo>
                  <a:pt x="2050" y="36264"/>
                </a:lnTo>
                <a:lnTo>
                  <a:pt x="7637" y="44546"/>
                </a:lnTo>
                <a:lnTo>
                  <a:pt x="15918" y="50126"/>
                </a:lnTo>
                <a:lnTo>
                  <a:pt x="26047" y="52171"/>
                </a:lnTo>
                <a:lnTo>
                  <a:pt x="36235" y="50126"/>
                </a:lnTo>
                <a:lnTo>
                  <a:pt x="44532" y="44546"/>
                </a:lnTo>
                <a:lnTo>
                  <a:pt x="50114" y="36264"/>
                </a:lnTo>
                <a:lnTo>
                  <a:pt x="52158" y="26111"/>
                </a:lnTo>
                <a:lnTo>
                  <a:pt x="50114" y="15950"/>
                </a:lnTo>
                <a:lnTo>
                  <a:pt x="44532" y="7650"/>
                </a:lnTo>
                <a:lnTo>
                  <a:pt x="36235" y="2052"/>
                </a:lnTo>
                <a:lnTo>
                  <a:pt x="26047" y="0"/>
                </a:lnTo>
                <a:close/>
              </a:path>
            </a:pathLst>
          </a:custGeom>
          <a:solidFill>
            <a:srgbClr val="B5ADA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7986046" y="2140830"/>
            <a:ext cx="111947" cy="1262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7946374" y="1989544"/>
            <a:ext cx="39529" cy="39529"/>
          </a:xfrm>
          <a:custGeom>
            <a:avLst/>
            <a:gdLst/>
            <a:ahLst/>
            <a:cxnLst/>
            <a:rect l="l" t="t" r="r" b="b"/>
            <a:pathLst>
              <a:path w="52704" h="52705">
                <a:moveTo>
                  <a:pt x="26047" y="0"/>
                </a:moveTo>
                <a:lnTo>
                  <a:pt x="15918" y="2052"/>
                </a:lnTo>
                <a:lnTo>
                  <a:pt x="7637" y="7650"/>
                </a:lnTo>
                <a:lnTo>
                  <a:pt x="2050" y="15950"/>
                </a:lnTo>
                <a:lnTo>
                  <a:pt x="0" y="26111"/>
                </a:lnTo>
                <a:lnTo>
                  <a:pt x="2050" y="36264"/>
                </a:lnTo>
                <a:lnTo>
                  <a:pt x="7637" y="44546"/>
                </a:lnTo>
                <a:lnTo>
                  <a:pt x="15918" y="50126"/>
                </a:lnTo>
                <a:lnTo>
                  <a:pt x="26047" y="52171"/>
                </a:lnTo>
                <a:lnTo>
                  <a:pt x="36235" y="50126"/>
                </a:lnTo>
                <a:lnTo>
                  <a:pt x="44532" y="44546"/>
                </a:lnTo>
                <a:lnTo>
                  <a:pt x="50114" y="36264"/>
                </a:lnTo>
                <a:lnTo>
                  <a:pt x="52158" y="26111"/>
                </a:lnTo>
                <a:lnTo>
                  <a:pt x="50114" y="15950"/>
                </a:lnTo>
                <a:lnTo>
                  <a:pt x="44532" y="7650"/>
                </a:lnTo>
                <a:lnTo>
                  <a:pt x="36235" y="2052"/>
                </a:lnTo>
                <a:lnTo>
                  <a:pt x="26047" y="0"/>
                </a:lnTo>
                <a:close/>
              </a:path>
            </a:pathLst>
          </a:custGeom>
          <a:solidFill>
            <a:srgbClr val="D15627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8645766" y="1979505"/>
            <a:ext cx="39529" cy="39529"/>
          </a:xfrm>
          <a:custGeom>
            <a:avLst/>
            <a:gdLst/>
            <a:ahLst/>
            <a:cxnLst/>
            <a:rect l="l" t="t" r="r" b="b"/>
            <a:pathLst>
              <a:path w="52704" h="52705">
                <a:moveTo>
                  <a:pt x="26085" y="0"/>
                </a:moveTo>
                <a:lnTo>
                  <a:pt x="15944" y="2052"/>
                </a:lnTo>
                <a:lnTo>
                  <a:pt x="7651" y="7650"/>
                </a:lnTo>
                <a:lnTo>
                  <a:pt x="2054" y="15950"/>
                </a:lnTo>
                <a:lnTo>
                  <a:pt x="0" y="26111"/>
                </a:lnTo>
                <a:lnTo>
                  <a:pt x="2054" y="36264"/>
                </a:lnTo>
                <a:lnTo>
                  <a:pt x="7651" y="44546"/>
                </a:lnTo>
                <a:lnTo>
                  <a:pt x="15944" y="50126"/>
                </a:lnTo>
                <a:lnTo>
                  <a:pt x="26085" y="52171"/>
                </a:lnTo>
                <a:lnTo>
                  <a:pt x="36251" y="50126"/>
                </a:lnTo>
                <a:lnTo>
                  <a:pt x="44537" y="44546"/>
                </a:lnTo>
                <a:lnTo>
                  <a:pt x="50115" y="36264"/>
                </a:lnTo>
                <a:lnTo>
                  <a:pt x="52158" y="26111"/>
                </a:lnTo>
                <a:lnTo>
                  <a:pt x="50115" y="15950"/>
                </a:lnTo>
                <a:lnTo>
                  <a:pt x="44537" y="7650"/>
                </a:lnTo>
                <a:lnTo>
                  <a:pt x="36251" y="2052"/>
                </a:lnTo>
                <a:lnTo>
                  <a:pt x="26085" y="0"/>
                </a:lnTo>
                <a:close/>
              </a:path>
            </a:pathLst>
          </a:custGeom>
          <a:solidFill>
            <a:srgbClr val="B5ADA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8564109" y="2062458"/>
            <a:ext cx="39529" cy="39529"/>
          </a:xfrm>
          <a:custGeom>
            <a:avLst/>
            <a:gdLst/>
            <a:ahLst/>
            <a:cxnLst/>
            <a:rect l="l" t="t" r="r" b="b"/>
            <a:pathLst>
              <a:path w="52704" h="52705">
                <a:moveTo>
                  <a:pt x="26047" y="0"/>
                </a:moveTo>
                <a:lnTo>
                  <a:pt x="15907" y="2044"/>
                </a:lnTo>
                <a:lnTo>
                  <a:pt x="7627" y="7624"/>
                </a:lnTo>
                <a:lnTo>
                  <a:pt x="2046" y="15907"/>
                </a:lnTo>
                <a:lnTo>
                  <a:pt x="0" y="26060"/>
                </a:lnTo>
                <a:lnTo>
                  <a:pt x="2046" y="36213"/>
                </a:lnTo>
                <a:lnTo>
                  <a:pt x="7627" y="44496"/>
                </a:lnTo>
                <a:lnTo>
                  <a:pt x="15907" y="50075"/>
                </a:lnTo>
                <a:lnTo>
                  <a:pt x="26047" y="52120"/>
                </a:lnTo>
                <a:lnTo>
                  <a:pt x="36233" y="50075"/>
                </a:lnTo>
                <a:lnTo>
                  <a:pt x="44526" y="44496"/>
                </a:lnTo>
                <a:lnTo>
                  <a:pt x="50104" y="36213"/>
                </a:lnTo>
                <a:lnTo>
                  <a:pt x="52146" y="26060"/>
                </a:lnTo>
                <a:lnTo>
                  <a:pt x="50104" y="15907"/>
                </a:lnTo>
                <a:lnTo>
                  <a:pt x="44526" y="7624"/>
                </a:lnTo>
                <a:lnTo>
                  <a:pt x="36233" y="2044"/>
                </a:lnTo>
                <a:lnTo>
                  <a:pt x="26047" y="0"/>
                </a:lnTo>
                <a:close/>
              </a:path>
            </a:pathLst>
          </a:custGeom>
          <a:solidFill>
            <a:srgbClr val="B5ADA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8689657" y="2140791"/>
            <a:ext cx="78296" cy="12628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6613302" y="2783767"/>
            <a:ext cx="39529" cy="39529"/>
          </a:xfrm>
          <a:custGeom>
            <a:avLst/>
            <a:gdLst/>
            <a:ahLst/>
            <a:cxnLst/>
            <a:rect l="l" t="t" r="r" b="b"/>
            <a:pathLst>
              <a:path w="52704" h="52704">
                <a:moveTo>
                  <a:pt x="26047" y="0"/>
                </a:moveTo>
                <a:lnTo>
                  <a:pt x="15918" y="2054"/>
                </a:lnTo>
                <a:lnTo>
                  <a:pt x="7637" y="7656"/>
                </a:lnTo>
                <a:lnTo>
                  <a:pt x="2050" y="15960"/>
                </a:lnTo>
                <a:lnTo>
                  <a:pt x="0" y="26123"/>
                </a:lnTo>
                <a:lnTo>
                  <a:pt x="2050" y="36271"/>
                </a:lnTo>
                <a:lnTo>
                  <a:pt x="7637" y="44554"/>
                </a:lnTo>
                <a:lnTo>
                  <a:pt x="15918" y="50137"/>
                </a:lnTo>
                <a:lnTo>
                  <a:pt x="26047" y="52184"/>
                </a:lnTo>
                <a:lnTo>
                  <a:pt x="36217" y="50137"/>
                </a:lnTo>
                <a:lnTo>
                  <a:pt x="44511" y="44554"/>
                </a:lnTo>
                <a:lnTo>
                  <a:pt x="50098" y="36271"/>
                </a:lnTo>
                <a:lnTo>
                  <a:pt x="52146" y="26123"/>
                </a:lnTo>
                <a:lnTo>
                  <a:pt x="50098" y="15960"/>
                </a:lnTo>
                <a:lnTo>
                  <a:pt x="44511" y="7656"/>
                </a:lnTo>
                <a:lnTo>
                  <a:pt x="36217" y="2054"/>
                </a:lnTo>
                <a:lnTo>
                  <a:pt x="26047" y="0"/>
                </a:lnTo>
                <a:close/>
              </a:path>
            </a:pathLst>
          </a:custGeom>
          <a:solidFill>
            <a:srgbClr val="B5ADA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7124881" y="2636339"/>
            <a:ext cx="39529" cy="39529"/>
          </a:xfrm>
          <a:custGeom>
            <a:avLst/>
            <a:gdLst/>
            <a:ahLst/>
            <a:cxnLst/>
            <a:rect l="l" t="t" r="r" b="b"/>
            <a:pathLst>
              <a:path w="52704" h="52704">
                <a:moveTo>
                  <a:pt x="26047" y="0"/>
                </a:moveTo>
                <a:lnTo>
                  <a:pt x="15901" y="2054"/>
                </a:lnTo>
                <a:lnTo>
                  <a:pt x="7623" y="7654"/>
                </a:lnTo>
                <a:lnTo>
                  <a:pt x="2044" y="15955"/>
                </a:lnTo>
                <a:lnTo>
                  <a:pt x="0" y="26111"/>
                </a:lnTo>
                <a:lnTo>
                  <a:pt x="2044" y="36272"/>
                </a:lnTo>
                <a:lnTo>
                  <a:pt x="7623" y="44572"/>
                </a:lnTo>
                <a:lnTo>
                  <a:pt x="15901" y="50169"/>
                </a:lnTo>
                <a:lnTo>
                  <a:pt x="26047" y="52222"/>
                </a:lnTo>
                <a:lnTo>
                  <a:pt x="36217" y="50169"/>
                </a:lnTo>
                <a:lnTo>
                  <a:pt x="44511" y="44572"/>
                </a:lnTo>
                <a:lnTo>
                  <a:pt x="50098" y="36272"/>
                </a:lnTo>
                <a:lnTo>
                  <a:pt x="52146" y="26111"/>
                </a:lnTo>
                <a:lnTo>
                  <a:pt x="50098" y="15955"/>
                </a:lnTo>
                <a:lnTo>
                  <a:pt x="44511" y="7654"/>
                </a:lnTo>
                <a:lnTo>
                  <a:pt x="36217" y="2054"/>
                </a:lnTo>
                <a:lnTo>
                  <a:pt x="26047" y="0"/>
                </a:lnTo>
                <a:close/>
              </a:path>
            </a:pathLst>
          </a:custGeom>
          <a:solidFill>
            <a:srgbClr val="B5ADA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7287549" y="2783777"/>
            <a:ext cx="39529" cy="39529"/>
          </a:xfrm>
          <a:custGeom>
            <a:avLst/>
            <a:gdLst/>
            <a:ahLst/>
            <a:cxnLst/>
            <a:rect l="l" t="t" r="r" b="b"/>
            <a:pathLst>
              <a:path w="52704" h="52704">
                <a:moveTo>
                  <a:pt x="26047" y="0"/>
                </a:moveTo>
                <a:lnTo>
                  <a:pt x="15907" y="2044"/>
                </a:lnTo>
                <a:lnTo>
                  <a:pt x="7627" y="7624"/>
                </a:lnTo>
                <a:lnTo>
                  <a:pt x="2046" y="15907"/>
                </a:lnTo>
                <a:lnTo>
                  <a:pt x="0" y="26060"/>
                </a:lnTo>
                <a:lnTo>
                  <a:pt x="2046" y="36208"/>
                </a:lnTo>
                <a:lnTo>
                  <a:pt x="7627" y="44491"/>
                </a:lnTo>
                <a:lnTo>
                  <a:pt x="15907" y="50074"/>
                </a:lnTo>
                <a:lnTo>
                  <a:pt x="26047" y="52120"/>
                </a:lnTo>
                <a:lnTo>
                  <a:pt x="36228" y="50074"/>
                </a:lnTo>
                <a:lnTo>
                  <a:pt x="44521" y="44491"/>
                </a:lnTo>
                <a:lnTo>
                  <a:pt x="50102" y="36208"/>
                </a:lnTo>
                <a:lnTo>
                  <a:pt x="52146" y="26060"/>
                </a:lnTo>
                <a:lnTo>
                  <a:pt x="50102" y="15907"/>
                </a:lnTo>
                <a:lnTo>
                  <a:pt x="44521" y="7624"/>
                </a:lnTo>
                <a:lnTo>
                  <a:pt x="36228" y="2044"/>
                </a:lnTo>
                <a:lnTo>
                  <a:pt x="26047" y="0"/>
                </a:lnTo>
                <a:close/>
              </a:path>
            </a:pathLst>
          </a:custGeom>
          <a:solidFill>
            <a:srgbClr val="B5ADA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7206768" y="2712120"/>
            <a:ext cx="39529" cy="39529"/>
          </a:xfrm>
          <a:custGeom>
            <a:avLst/>
            <a:gdLst/>
            <a:ahLst/>
            <a:cxnLst/>
            <a:rect l="l" t="t" r="r" b="b"/>
            <a:pathLst>
              <a:path w="52704" h="52704">
                <a:moveTo>
                  <a:pt x="26022" y="0"/>
                </a:moveTo>
                <a:lnTo>
                  <a:pt x="15891" y="2044"/>
                </a:lnTo>
                <a:lnTo>
                  <a:pt x="7620" y="7624"/>
                </a:lnTo>
                <a:lnTo>
                  <a:pt x="2044" y="15907"/>
                </a:lnTo>
                <a:lnTo>
                  <a:pt x="0" y="26060"/>
                </a:lnTo>
                <a:lnTo>
                  <a:pt x="2044" y="36192"/>
                </a:lnTo>
                <a:lnTo>
                  <a:pt x="7620" y="44476"/>
                </a:lnTo>
                <a:lnTo>
                  <a:pt x="15891" y="50068"/>
                </a:lnTo>
                <a:lnTo>
                  <a:pt x="26022" y="52120"/>
                </a:lnTo>
                <a:lnTo>
                  <a:pt x="36217" y="50068"/>
                </a:lnTo>
                <a:lnTo>
                  <a:pt x="44518" y="44476"/>
                </a:lnTo>
                <a:lnTo>
                  <a:pt x="50102" y="36192"/>
                </a:lnTo>
                <a:lnTo>
                  <a:pt x="52146" y="26060"/>
                </a:lnTo>
                <a:lnTo>
                  <a:pt x="50102" y="15907"/>
                </a:lnTo>
                <a:lnTo>
                  <a:pt x="44518" y="7624"/>
                </a:lnTo>
                <a:lnTo>
                  <a:pt x="36217" y="2044"/>
                </a:lnTo>
                <a:lnTo>
                  <a:pt x="26022" y="0"/>
                </a:lnTo>
                <a:close/>
              </a:path>
            </a:pathLst>
          </a:custGeom>
          <a:solidFill>
            <a:srgbClr val="B5ADA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7163876" y="2653141"/>
            <a:ext cx="39529" cy="39529"/>
          </a:xfrm>
          <a:custGeom>
            <a:avLst/>
            <a:gdLst/>
            <a:ahLst/>
            <a:cxnLst/>
            <a:rect l="l" t="t" r="r" b="b"/>
            <a:pathLst>
              <a:path w="52704" h="52704">
                <a:moveTo>
                  <a:pt x="26073" y="0"/>
                </a:moveTo>
                <a:lnTo>
                  <a:pt x="15912" y="2059"/>
                </a:lnTo>
                <a:lnTo>
                  <a:pt x="7626" y="7669"/>
                </a:lnTo>
                <a:lnTo>
                  <a:pt x="2045" y="15971"/>
                </a:lnTo>
                <a:lnTo>
                  <a:pt x="0" y="26111"/>
                </a:lnTo>
                <a:lnTo>
                  <a:pt x="2045" y="36272"/>
                </a:lnTo>
                <a:lnTo>
                  <a:pt x="7626" y="44572"/>
                </a:lnTo>
                <a:lnTo>
                  <a:pt x="15912" y="50169"/>
                </a:lnTo>
                <a:lnTo>
                  <a:pt x="26073" y="52222"/>
                </a:lnTo>
                <a:lnTo>
                  <a:pt x="36238" y="50169"/>
                </a:lnTo>
                <a:lnTo>
                  <a:pt x="44524" y="44572"/>
                </a:lnTo>
                <a:lnTo>
                  <a:pt x="50102" y="36272"/>
                </a:lnTo>
                <a:lnTo>
                  <a:pt x="52146" y="26111"/>
                </a:lnTo>
                <a:lnTo>
                  <a:pt x="50102" y="15971"/>
                </a:lnTo>
                <a:lnTo>
                  <a:pt x="44524" y="7669"/>
                </a:lnTo>
                <a:lnTo>
                  <a:pt x="36238" y="2059"/>
                </a:lnTo>
                <a:lnTo>
                  <a:pt x="26073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7347775" y="2743686"/>
            <a:ext cx="39529" cy="39529"/>
          </a:xfrm>
          <a:custGeom>
            <a:avLst/>
            <a:gdLst/>
            <a:ahLst/>
            <a:cxnLst/>
            <a:rect l="l" t="t" r="r" b="b"/>
            <a:pathLst>
              <a:path w="52704" h="52704">
                <a:moveTo>
                  <a:pt x="26073" y="0"/>
                </a:moveTo>
                <a:lnTo>
                  <a:pt x="15918" y="2054"/>
                </a:lnTo>
                <a:lnTo>
                  <a:pt x="7631" y="7656"/>
                </a:lnTo>
                <a:lnTo>
                  <a:pt x="2046" y="15960"/>
                </a:lnTo>
                <a:lnTo>
                  <a:pt x="0" y="26123"/>
                </a:lnTo>
                <a:lnTo>
                  <a:pt x="2046" y="36269"/>
                </a:lnTo>
                <a:lnTo>
                  <a:pt x="7631" y="44548"/>
                </a:lnTo>
                <a:lnTo>
                  <a:pt x="15918" y="50126"/>
                </a:lnTo>
                <a:lnTo>
                  <a:pt x="26073" y="52171"/>
                </a:lnTo>
                <a:lnTo>
                  <a:pt x="36233" y="50126"/>
                </a:lnTo>
                <a:lnTo>
                  <a:pt x="44519" y="44548"/>
                </a:lnTo>
                <a:lnTo>
                  <a:pt x="50101" y="36269"/>
                </a:lnTo>
                <a:lnTo>
                  <a:pt x="52146" y="26123"/>
                </a:lnTo>
                <a:lnTo>
                  <a:pt x="50101" y="15960"/>
                </a:lnTo>
                <a:lnTo>
                  <a:pt x="44519" y="7656"/>
                </a:lnTo>
                <a:lnTo>
                  <a:pt x="36233" y="2054"/>
                </a:lnTo>
                <a:lnTo>
                  <a:pt x="26073" y="0"/>
                </a:lnTo>
                <a:close/>
              </a:path>
            </a:pathLst>
          </a:custGeom>
          <a:solidFill>
            <a:srgbClr val="D15627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7937611" y="2633520"/>
            <a:ext cx="190586" cy="19743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8772954" y="2701281"/>
            <a:ext cx="39529" cy="39529"/>
          </a:xfrm>
          <a:custGeom>
            <a:avLst/>
            <a:gdLst/>
            <a:ahLst/>
            <a:cxnLst/>
            <a:rect l="l" t="t" r="r" b="b"/>
            <a:pathLst>
              <a:path w="52704" h="52704">
                <a:moveTo>
                  <a:pt x="26085" y="0"/>
                </a:moveTo>
                <a:lnTo>
                  <a:pt x="15944" y="2052"/>
                </a:lnTo>
                <a:lnTo>
                  <a:pt x="7651" y="7650"/>
                </a:lnTo>
                <a:lnTo>
                  <a:pt x="2054" y="15950"/>
                </a:lnTo>
                <a:lnTo>
                  <a:pt x="0" y="26111"/>
                </a:lnTo>
                <a:lnTo>
                  <a:pt x="2054" y="36266"/>
                </a:lnTo>
                <a:lnTo>
                  <a:pt x="7651" y="44567"/>
                </a:lnTo>
                <a:lnTo>
                  <a:pt x="15944" y="50167"/>
                </a:lnTo>
                <a:lnTo>
                  <a:pt x="26085" y="52222"/>
                </a:lnTo>
                <a:lnTo>
                  <a:pt x="36251" y="50167"/>
                </a:lnTo>
                <a:lnTo>
                  <a:pt x="44537" y="44567"/>
                </a:lnTo>
                <a:lnTo>
                  <a:pt x="50115" y="36266"/>
                </a:lnTo>
                <a:lnTo>
                  <a:pt x="52158" y="26111"/>
                </a:lnTo>
                <a:lnTo>
                  <a:pt x="50115" y="15950"/>
                </a:lnTo>
                <a:lnTo>
                  <a:pt x="44537" y="7650"/>
                </a:lnTo>
                <a:lnTo>
                  <a:pt x="36251" y="2052"/>
                </a:lnTo>
                <a:lnTo>
                  <a:pt x="26085" y="0"/>
                </a:lnTo>
                <a:close/>
              </a:path>
            </a:pathLst>
          </a:custGeom>
          <a:solidFill>
            <a:srgbClr val="B5ADA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8601656" y="2785796"/>
            <a:ext cx="39529" cy="39529"/>
          </a:xfrm>
          <a:custGeom>
            <a:avLst/>
            <a:gdLst/>
            <a:ahLst/>
            <a:cxnLst/>
            <a:rect l="l" t="t" r="r" b="b"/>
            <a:pathLst>
              <a:path w="52704" h="52704">
                <a:moveTo>
                  <a:pt x="26047" y="0"/>
                </a:moveTo>
                <a:lnTo>
                  <a:pt x="15918" y="2044"/>
                </a:lnTo>
                <a:lnTo>
                  <a:pt x="7637" y="7624"/>
                </a:lnTo>
                <a:lnTo>
                  <a:pt x="2050" y="15907"/>
                </a:lnTo>
                <a:lnTo>
                  <a:pt x="0" y="26060"/>
                </a:lnTo>
                <a:lnTo>
                  <a:pt x="2050" y="36192"/>
                </a:lnTo>
                <a:lnTo>
                  <a:pt x="7637" y="44476"/>
                </a:lnTo>
                <a:lnTo>
                  <a:pt x="15918" y="50068"/>
                </a:lnTo>
                <a:lnTo>
                  <a:pt x="26047" y="52120"/>
                </a:lnTo>
                <a:lnTo>
                  <a:pt x="36233" y="50068"/>
                </a:lnTo>
                <a:lnTo>
                  <a:pt x="44526" y="44476"/>
                </a:lnTo>
                <a:lnTo>
                  <a:pt x="50104" y="36192"/>
                </a:lnTo>
                <a:lnTo>
                  <a:pt x="52146" y="26060"/>
                </a:lnTo>
                <a:lnTo>
                  <a:pt x="50104" y="15907"/>
                </a:lnTo>
                <a:lnTo>
                  <a:pt x="44526" y="7624"/>
                </a:lnTo>
                <a:lnTo>
                  <a:pt x="36233" y="2044"/>
                </a:lnTo>
                <a:lnTo>
                  <a:pt x="26047" y="0"/>
                </a:lnTo>
                <a:close/>
              </a:path>
            </a:pathLst>
          </a:custGeom>
          <a:solidFill>
            <a:srgbClr val="B5ADA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8722538" y="2640425"/>
            <a:ext cx="39529" cy="39529"/>
          </a:xfrm>
          <a:custGeom>
            <a:avLst/>
            <a:gdLst/>
            <a:ahLst/>
            <a:cxnLst/>
            <a:rect l="l" t="t" r="r" b="b"/>
            <a:pathLst>
              <a:path w="52704" h="52704">
                <a:moveTo>
                  <a:pt x="26047" y="0"/>
                </a:moveTo>
                <a:lnTo>
                  <a:pt x="15918" y="2044"/>
                </a:lnTo>
                <a:lnTo>
                  <a:pt x="7637" y="7624"/>
                </a:lnTo>
                <a:lnTo>
                  <a:pt x="2050" y="15907"/>
                </a:lnTo>
                <a:lnTo>
                  <a:pt x="0" y="26060"/>
                </a:lnTo>
                <a:lnTo>
                  <a:pt x="2050" y="36192"/>
                </a:lnTo>
                <a:lnTo>
                  <a:pt x="7637" y="44476"/>
                </a:lnTo>
                <a:lnTo>
                  <a:pt x="15918" y="50068"/>
                </a:lnTo>
                <a:lnTo>
                  <a:pt x="26047" y="52120"/>
                </a:lnTo>
                <a:lnTo>
                  <a:pt x="36246" y="50068"/>
                </a:lnTo>
                <a:lnTo>
                  <a:pt x="44542" y="44476"/>
                </a:lnTo>
                <a:lnTo>
                  <a:pt x="50118" y="36192"/>
                </a:lnTo>
                <a:lnTo>
                  <a:pt x="52158" y="26060"/>
                </a:lnTo>
                <a:lnTo>
                  <a:pt x="50118" y="15907"/>
                </a:lnTo>
                <a:lnTo>
                  <a:pt x="44542" y="7624"/>
                </a:lnTo>
                <a:lnTo>
                  <a:pt x="36246" y="2044"/>
                </a:lnTo>
                <a:lnTo>
                  <a:pt x="26047" y="0"/>
                </a:lnTo>
                <a:close/>
              </a:path>
            </a:pathLst>
          </a:custGeom>
          <a:solidFill>
            <a:srgbClr val="B5ADA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8772992" y="2655160"/>
            <a:ext cx="39529" cy="39529"/>
          </a:xfrm>
          <a:custGeom>
            <a:avLst/>
            <a:gdLst/>
            <a:ahLst/>
            <a:cxnLst/>
            <a:rect l="l" t="t" r="r" b="b"/>
            <a:pathLst>
              <a:path w="52704" h="52704">
                <a:moveTo>
                  <a:pt x="26085" y="0"/>
                </a:moveTo>
                <a:lnTo>
                  <a:pt x="15912" y="2054"/>
                </a:lnTo>
                <a:lnTo>
                  <a:pt x="7623" y="7654"/>
                </a:lnTo>
                <a:lnTo>
                  <a:pt x="2043" y="15955"/>
                </a:lnTo>
                <a:lnTo>
                  <a:pt x="0" y="26111"/>
                </a:lnTo>
                <a:lnTo>
                  <a:pt x="2043" y="36272"/>
                </a:lnTo>
                <a:lnTo>
                  <a:pt x="7623" y="44572"/>
                </a:lnTo>
                <a:lnTo>
                  <a:pt x="15912" y="50169"/>
                </a:lnTo>
                <a:lnTo>
                  <a:pt x="26085" y="52222"/>
                </a:lnTo>
                <a:lnTo>
                  <a:pt x="36240" y="50169"/>
                </a:lnTo>
                <a:lnTo>
                  <a:pt x="44527" y="44572"/>
                </a:lnTo>
                <a:lnTo>
                  <a:pt x="50112" y="36272"/>
                </a:lnTo>
                <a:lnTo>
                  <a:pt x="52158" y="26111"/>
                </a:lnTo>
                <a:lnTo>
                  <a:pt x="50112" y="15955"/>
                </a:lnTo>
                <a:lnTo>
                  <a:pt x="44527" y="7654"/>
                </a:lnTo>
                <a:lnTo>
                  <a:pt x="36240" y="2054"/>
                </a:lnTo>
                <a:lnTo>
                  <a:pt x="26085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8660035" y="2745714"/>
            <a:ext cx="39529" cy="39529"/>
          </a:xfrm>
          <a:custGeom>
            <a:avLst/>
            <a:gdLst/>
            <a:ahLst/>
            <a:cxnLst/>
            <a:rect l="l" t="t" r="r" b="b"/>
            <a:pathLst>
              <a:path w="52704" h="52704">
                <a:moveTo>
                  <a:pt x="26047" y="0"/>
                </a:moveTo>
                <a:lnTo>
                  <a:pt x="15918" y="2052"/>
                </a:lnTo>
                <a:lnTo>
                  <a:pt x="7637" y="7643"/>
                </a:lnTo>
                <a:lnTo>
                  <a:pt x="2050" y="15928"/>
                </a:lnTo>
                <a:lnTo>
                  <a:pt x="0" y="26060"/>
                </a:lnTo>
                <a:lnTo>
                  <a:pt x="2050" y="36221"/>
                </a:lnTo>
                <a:lnTo>
                  <a:pt x="7637" y="44521"/>
                </a:lnTo>
                <a:lnTo>
                  <a:pt x="15918" y="50118"/>
                </a:lnTo>
                <a:lnTo>
                  <a:pt x="26047" y="52171"/>
                </a:lnTo>
                <a:lnTo>
                  <a:pt x="36233" y="50118"/>
                </a:lnTo>
                <a:lnTo>
                  <a:pt x="44526" y="44521"/>
                </a:lnTo>
                <a:lnTo>
                  <a:pt x="50104" y="36221"/>
                </a:lnTo>
                <a:lnTo>
                  <a:pt x="52146" y="26060"/>
                </a:lnTo>
                <a:lnTo>
                  <a:pt x="50104" y="15928"/>
                </a:lnTo>
                <a:lnTo>
                  <a:pt x="44526" y="7643"/>
                </a:lnTo>
                <a:lnTo>
                  <a:pt x="36233" y="2052"/>
                </a:lnTo>
                <a:lnTo>
                  <a:pt x="26047" y="0"/>
                </a:lnTo>
                <a:close/>
              </a:path>
            </a:pathLst>
          </a:custGeom>
          <a:solidFill>
            <a:srgbClr val="D15627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7105478" y="3335550"/>
            <a:ext cx="125577" cy="9146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7333002" y="3445383"/>
            <a:ext cx="39529" cy="39529"/>
          </a:xfrm>
          <a:custGeom>
            <a:avLst/>
            <a:gdLst/>
            <a:ahLst/>
            <a:cxnLst/>
            <a:rect l="l" t="t" r="r" b="b"/>
            <a:pathLst>
              <a:path w="52704" h="52704">
                <a:moveTo>
                  <a:pt x="26009" y="0"/>
                </a:moveTo>
                <a:lnTo>
                  <a:pt x="15885" y="2052"/>
                </a:lnTo>
                <a:lnTo>
                  <a:pt x="7618" y="7643"/>
                </a:lnTo>
                <a:lnTo>
                  <a:pt x="2044" y="15928"/>
                </a:lnTo>
                <a:lnTo>
                  <a:pt x="0" y="26060"/>
                </a:lnTo>
                <a:lnTo>
                  <a:pt x="2044" y="36192"/>
                </a:lnTo>
                <a:lnTo>
                  <a:pt x="7618" y="44476"/>
                </a:lnTo>
                <a:lnTo>
                  <a:pt x="15885" y="50068"/>
                </a:lnTo>
                <a:lnTo>
                  <a:pt x="26009" y="52120"/>
                </a:lnTo>
                <a:lnTo>
                  <a:pt x="36182" y="50068"/>
                </a:lnTo>
                <a:lnTo>
                  <a:pt x="44472" y="44476"/>
                </a:lnTo>
                <a:lnTo>
                  <a:pt x="50051" y="36192"/>
                </a:lnTo>
                <a:lnTo>
                  <a:pt x="52095" y="26060"/>
                </a:lnTo>
                <a:lnTo>
                  <a:pt x="50051" y="15928"/>
                </a:lnTo>
                <a:lnTo>
                  <a:pt x="44472" y="7643"/>
                </a:lnTo>
                <a:lnTo>
                  <a:pt x="36182" y="2052"/>
                </a:lnTo>
                <a:lnTo>
                  <a:pt x="26009" y="0"/>
                </a:lnTo>
                <a:close/>
              </a:path>
            </a:pathLst>
          </a:custGeom>
          <a:solidFill>
            <a:srgbClr val="D15627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7272766" y="3514706"/>
            <a:ext cx="39529" cy="39529"/>
          </a:xfrm>
          <a:custGeom>
            <a:avLst/>
            <a:gdLst/>
            <a:ahLst/>
            <a:cxnLst/>
            <a:rect l="l" t="t" r="r" b="b"/>
            <a:pathLst>
              <a:path w="52704" h="52704">
                <a:moveTo>
                  <a:pt x="26022" y="0"/>
                </a:moveTo>
                <a:lnTo>
                  <a:pt x="15896" y="2053"/>
                </a:lnTo>
                <a:lnTo>
                  <a:pt x="7624" y="7648"/>
                </a:lnTo>
                <a:lnTo>
                  <a:pt x="2046" y="15934"/>
                </a:lnTo>
                <a:lnTo>
                  <a:pt x="0" y="26060"/>
                </a:lnTo>
                <a:lnTo>
                  <a:pt x="2046" y="36213"/>
                </a:lnTo>
                <a:lnTo>
                  <a:pt x="7624" y="44496"/>
                </a:lnTo>
                <a:lnTo>
                  <a:pt x="15896" y="50075"/>
                </a:lnTo>
                <a:lnTo>
                  <a:pt x="26022" y="52120"/>
                </a:lnTo>
                <a:lnTo>
                  <a:pt x="36177" y="50075"/>
                </a:lnTo>
                <a:lnTo>
                  <a:pt x="44464" y="44496"/>
                </a:lnTo>
                <a:lnTo>
                  <a:pt x="50048" y="36213"/>
                </a:lnTo>
                <a:lnTo>
                  <a:pt x="52095" y="26060"/>
                </a:lnTo>
                <a:lnTo>
                  <a:pt x="50048" y="15934"/>
                </a:lnTo>
                <a:lnTo>
                  <a:pt x="44464" y="7648"/>
                </a:lnTo>
                <a:lnTo>
                  <a:pt x="36177" y="2053"/>
                </a:lnTo>
                <a:lnTo>
                  <a:pt x="26022" y="0"/>
                </a:lnTo>
                <a:close/>
              </a:path>
            </a:pathLst>
          </a:custGeom>
          <a:solidFill>
            <a:srgbClr val="B5ADA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8069037" y="3385871"/>
            <a:ext cx="39529" cy="39529"/>
          </a:xfrm>
          <a:custGeom>
            <a:avLst/>
            <a:gdLst/>
            <a:ahLst/>
            <a:cxnLst/>
            <a:rect l="l" t="t" r="r" b="b"/>
            <a:pathLst>
              <a:path w="52704" h="52704">
                <a:moveTo>
                  <a:pt x="26073" y="0"/>
                </a:moveTo>
                <a:lnTo>
                  <a:pt x="15939" y="2052"/>
                </a:lnTo>
                <a:lnTo>
                  <a:pt x="7650" y="7650"/>
                </a:lnTo>
                <a:lnTo>
                  <a:pt x="2054" y="15950"/>
                </a:lnTo>
                <a:lnTo>
                  <a:pt x="0" y="26111"/>
                </a:lnTo>
                <a:lnTo>
                  <a:pt x="2054" y="36258"/>
                </a:lnTo>
                <a:lnTo>
                  <a:pt x="7650" y="44542"/>
                </a:lnTo>
                <a:lnTo>
                  <a:pt x="15939" y="50124"/>
                </a:lnTo>
                <a:lnTo>
                  <a:pt x="26073" y="52171"/>
                </a:lnTo>
                <a:lnTo>
                  <a:pt x="36238" y="50124"/>
                </a:lnTo>
                <a:lnTo>
                  <a:pt x="44524" y="44542"/>
                </a:lnTo>
                <a:lnTo>
                  <a:pt x="50102" y="36258"/>
                </a:lnTo>
                <a:lnTo>
                  <a:pt x="52146" y="26111"/>
                </a:lnTo>
                <a:lnTo>
                  <a:pt x="50102" y="15950"/>
                </a:lnTo>
                <a:lnTo>
                  <a:pt x="44524" y="7650"/>
                </a:lnTo>
                <a:lnTo>
                  <a:pt x="36238" y="2052"/>
                </a:lnTo>
                <a:lnTo>
                  <a:pt x="26073" y="0"/>
                </a:lnTo>
                <a:close/>
              </a:path>
            </a:pathLst>
          </a:custGeom>
          <a:solidFill>
            <a:srgbClr val="B5ADA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7922104" y="3514706"/>
            <a:ext cx="39529" cy="39529"/>
          </a:xfrm>
          <a:custGeom>
            <a:avLst/>
            <a:gdLst/>
            <a:ahLst/>
            <a:cxnLst/>
            <a:rect l="l" t="t" r="r" b="b"/>
            <a:pathLst>
              <a:path w="52704" h="52704">
                <a:moveTo>
                  <a:pt x="26047" y="0"/>
                </a:moveTo>
                <a:lnTo>
                  <a:pt x="15907" y="2046"/>
                </a:lnTo>
                <a:lnTo>
                  <a:pt x="7627" y="7629"/>
                </a:lnTo>
                <a:lnTo>
                  <a:pt x="2046" y="15912"/>
                </a:lnTo>
                <a:lnTo>
                  <a:pt x="0" y="26060"/>
                </a:lnTo>
                <a:lnTo>
                  <a:pt x="2046" y="36213"/>
                </a:lnTo>
                <a:lnTo>
                  <a:pt x="7627" y="44496"/>
                </a:lnTo>
                <a:lnTo>
                  <a:pt x="15907" y="50075"/>
                </a:lnTo>
                <a:lnTo>
                  <a:pt x="26047" y="52120"/>
                </a:lnTo>
                <a:lnTo>
                  <a:pt x="36233" y="50075"/>
                </a:lnTo>
                <a:lnTo>
                  <a:pt x="44526" y="44496"/>
                </a:lnTo>
                <a:lnTo>
                  <a:pt x="50104" y="36213"/>
                </a:lnTo>
                <a:lnTo>
                  <a:pt x="52146" y="26060"/>
                </a:lnTo>
                <a:lnTo>
                  <a:pt x="50104" y="15912"/>
                </a:lnTo>
                <a:lnTo>
                  <a:pt x="44526" y="7629"/>
                </a:lnTo>
                <a:lnTo>
                  <a:pt x="36233" y="2046"/>
                </a:lnTo>
                <a:lnTo>
                  <a:pt x="26047" y="0"/>
                </a:lnTo>
                <a:close/>
              </a:path>
            </a:pathLst>
          </a:custGeom>
          <a:solidFill>
            <a:srgbClr val="B5ADA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8012049" y="3348114"/>
            <a:ext cx="39529" cy="39529"/>
          </a:xfrm>
          <a:custGeom>
            <a:avLst/>
            <a:gdLst/>
            <a:ahLst/>
            <a:cxnLst/>
            <a:rect l="l" t="t" r="r" b="b"/>
            <a:pathLst>
              <a:path w="52704" h="52704">
                <a:moveTo>
                  <a:pt x="26047" y="0"/>
                </a:moveTo>
                <a:lnTo>
                  <a:pt x="15918" y="2044"/>
                </a:lnTo>
                <a:lnTo>
                  <a:pt x="7637" y="7624"/>
                </a:lnTo>
                <a:lnTo>
                  <a:pt x="2050" y="15907"/>
                </a:lnTo>
                <a:lnTo>
                  <a:pt x="0" y="26060"/>
                </a:lnTo>
                <a:lnTo>
                  <a:pt x="2050" y="36192"/>
                </a:lnTo>
                <a:lnTo>
                  <a:pt x="7637" y="44476"/>
                </a:lnTo>
                <a:lnTo>
                  <a:pt x="15918" y="50068"/>
                </a:lnTo>
                <a:lnTo>
                  <a:pt x="26047" y="52120"/>
                </a:lnTo>
                <a:lnTo>
                  <a:pt x="36246" y="50068"/>
                </a:lnTo>
                <a:lnTo>
                  <a:pt x="44542" y="44476"/>
                </a:lnTo>
                <a:lnTo>
                  <a:pt x="50118" y="36192"/>
                </a:lnTo>
                <a:lnTo>
                  <a:pt x="52158" y="26060"/>
                </a:lnTo>
                <a:lnTo>
                  <a:pt x="50118" y="15907"/>
                </a:lnTo>
                <a:lnTo>
                  <a:pt x="44542" y="7624"/>
                </a:lnTo>
                <a:lnTo>
                  <a:pt x="36246" y="2044"/>
                </a:lnTo>
                <a:lnTo>
                  <a:pt x="26047" y="0"/>
                </a:lnTo>
                <a:close/>
              </a:path>
            </a:pathLst>
          </a:custGeom>
          <a:solidFill>
            <a:srgbClr val="B5ADA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8054292" y="3339713"/>
            <a:ext cx="39529" cy="39529"/>
          </a:xfrm>
          <a:custGeom>
            <a:avLst/>
            <a:gdLst/>
            <a:ahLst/>
            <a:cxnLst/>
            <a:rect l="l" t="t" r="r" b="b"/>
            <a:pathLst>
              <a:path w="52704" h="52704">
                <a:moveTo>
                  <a:pt x="26073" y="0"/>
                </a:moveTo>
                <a:lnTo>
                  <a:pt x="15918" y="2061"/>
                </a:lnTo>
                <a:lnTo>
                  <a:pt x="7631" y="7673"/>
                </a:lnTo>
                <a:lnTo>
                  <a:pt x="2046" y="15976"/>
                </a:lnTo>
                <a:lnTo>
                  <a:pt x="0" y="26111"/>
                </a:lnTo>
                <a:lnTo>
                  <a:pt x="2046" y="36272"/>
                </a:lnTo>
                <a:lnTo>
                  <a:pt x="7631" y="44572"/>
                </a:lnTo>
                <a:lnTo>
                  <a:pt x="15918" y="50169"/>
                </a:lnTo>
                <a:lnTo>
                  <a:pt x="26073" y="52222"/>
                </a:lnTo>
                <a:lnTo>
                  <a:pt x="36233" y="50169"/>
                </a:lnTo>
                <a:lnTo>
                  <a:pt x="44519" y="44572"/>
                </a:lnTo>
                <a:lnTo>
                  <a:pt x="50101" y="36272"/>
                </a:lnTo>
                <a:lnTo>
                  <a:pt x="52146" y="26111"/>
                </a:lnTo>
                <a:lnTo>
                  <a:pt x="50101" y="15976"/>
                </a:lnTo>
                <a:lnTo>
                  <a:pt x="44519" y="7673"/>
                </a:lnTo>
                <a:lnTo>
                  <a:pt x="36233" y="2061"/>
                </a:lnTo>
                <a:lnTo>
                  <a:pt x="26073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7962900" y="3445078"/>
            <a:ext cx="39529" cy="39529"/>
          </a:xfrm>
          <a:custGeom>
            <a:avLst/>
            <a:gdLst/>
            <a:ahLst/>
            <a:cxnLst/>
            <a:rect l="l" t="t" r="r" b="b"/>
            <a:pathLst>
              <a:path w="52704" h="52704">
                <a:moveTo>
                  <a:pt x="26073" y="0"/>
                </a:moveTo>
                <a:lnTo>
                  <a:pt x="15934" y="2052"/>
                </a:lnTo>
                <a:lnTo>
                  <a:pt x="7645" y="7643"/>
                </a:lnTo>
                <a:lnTo>
                  <a:pt x="2052" y="15928"/>
                </a:lnTo>
                <a:lnTo>
                  <a:pt x="0" y="26060"/>
                </a:lnTo>
                <a:lnTo>
                  <a:pt x="2052" y="36221"/>
                </a:lnTo>
                <a:lnTo>
                  <a:pt x="7645" y="44521"/>
                </a:lnTo>
                <a:lnTo>
                  <a:pt x="15934" y="50118"/>
                </a:lnTo>
                <a:lnTo>
                  <a:pt x="26073" y="52171"/>
                </a:lnTo>
                <a:lnTo>
                  <a:pt x="36249" y="50118"/>
                </a:lnTo>
                <a:lnTo>
                  <a:pt x="44534" y="44521"/>
                </a:lnTo>
                <a:lnTo>
                  <a:pt x="50106" y="36221"/>
                </a:lnTo>
                <a:lnTo>
                  <a:pt x="52146" y="26060"/>
                </a:lnTo>
                <a:lnTo>
                  <a:pt x="50106" y="15928"/>
                </a:lnTo>
                <a:lnTo>
                  <a:pt x="44534" y="7643"/>
                </a:lnTo>
                <a:lnTo>
                  <a:pt x="36249" y="2052"/>
                </a:lnTo>
                <a:lnTo>
                  <a:pt x="26073" y="0"/>
                </a:lnTo>
                <a:close/>
              </a:path>
            </a:pathLst>
          </a:custGeom>
          <a:solidFill>
            <a:srgbClr val="D15627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8583301" y="3521393"/>
            <a:ext cx="39529" cy="39529"/>
          </a:xfrm>
          <a:custGeom>
            <a:avLst/>
            <a:gdLst/>
            <a:ahLst/>
            <a:cxnLst/>
            <a:rect l="l" t="t" r="r" b="b"/>
            <a:pathLst>
              <a:path w="52704" h="52704">
                <a:moveTo>
                  <a:pt x="26022" y="0"/>
                </a:moveTo>
                <a:lnTo>
                  <a:pt x="15896" y="2044"/>
                </a:lnTo>
                <a:lnTo>
                  <a:pt x="7624" y="7624"/>
                </a:lnTo>
                <a:lnTo>
                  <a:pt x="2046" y="15907"/>
                </a:lnTo>
                <a:lnTo>
                  <a:pt x="0" y="26060"/>
                </a:lnTo>
                <a:lnTo>
                  <a:pt x="2046" y="36208"/>
                </a:lnTo>
                <a:lnTo>
                  <a:pt x="7624" y="44491"/>
                </a:lnTo>
                <a:lnTo>
                  <a:pt x="15896" y="50074"/>
                </a:lnTo>
                <a:lnTo>
                  <a:pt x="26022" y="52120"/>
                </a:lnTo>
                <a:lnTo>
                  <a:pt x="36214" y="50074"/>
                </a:lnTo>
                <a:lnTo>
                  <a:pt x="44519" y="44491"/>
                </a:lnTo>
                <a:lnTo>
                  <a:pt x="50111" y="36208"/>
                </a:lnTo>
                <a:lnTo>
                  <a:pt x="52158" y="26060"/>
                </a:lnTo>
                <a:lnTo>
                  <a:pt x="50111" y="15907"/>
                </a:lnTo>
                <a:lnTo>
                  <a:pt x="44519" y="7624"/>
                </a:lnTo>
                <a:lnTo>
                  <a:pt x="36214" y="2044"/>
                </a:lnTo>
                <a:lnTo>
                  <a:pt x="26022" y="0"/>
                </a:lnTo>
                <a:close/>
              </a:path>
            </a:pathLst>
          </a:custGeom>
          <a:solidFill>
            <a:srgbClr val="B5ADA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8706384" y="3394072"/>
            <a:ext cx="39529" cy="39529"/>
          </a:xfrm>
          <a:custGeom>
            <a:avLst/>
            <a:gdLst/>
            <a:ahLst/>
            <a:cxnLst/>
            <a:rect l="l" t="t" r="r" b="b"/>
            <a:pathLst>
              <a:path w="52704" h="52704">
                <a:moveTo>
                  <a:pt x="26022" y="0"/>
                </a:moveTo>
                <a:lnTo>
                  <a:pt x="15896" y="2046"/>
                </a:lnTo>
                <a:lnTo>
                  <a:pt x="7624" y="7629"/>
                </a:lnTo>
                <a:lnTo>
                  <a:pt x="2046" y="15912"/>
                </a:lnTo>
                <a:lnTo>
                  <a:pt x="0" y="26060"/>
                </a:lnTo>
                <a:lnTo>
                  <a:pt x="2046" y="36192"/>
                </a:lnTo>
                <a:lnTo>
                  <a:pt x="7624" y="44476"/>
                </a:lnTo>
                <a:lnTo>
                  <a:pt x="15896" y="50068"/>
                </a:lnTo>
                <a:lnTo>
                  <a:pt x="26022" y="52120"/>
                </a:lnTo>
                <a:lnTo>
                  <a:pt x="36212" y="50068"/>
                </a:lnTo>
                <a:lnTo>
                  <a:pt x="44513" y="44476"/>
                </a:lnTo>
                <a:lnTo>
                  <a:pt x="50100" y="36192"/>
                </a:lnTo>
                <a:lnTo>
                  <a:pt x="52146" y="26060"/>
                </a:lnTo>
                <a:lnTo>
                  <a:pt x="50100" y="15912"/>
                </a:lnTo>
                <a:lnTo>
                  <a:pt x="44513" y="7629"/>
                </a:lnTo>
                <a:lnTo>
                  <a:pt x="36212" y="2046"/>
                </a:lnTo>
                <a:lnTo>
                  <a:pt x="26022" y="0"/>
                </a:lnTo>
                <a:close/>
              </a:path>
            </a:pathLst>
          </a:custGeom>
          <a:solidFill>
            <a:srgbClr val="B5ADA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8755237" y="3339636"/>
            <a:ext cx="39529" cy="39529"/>
          </a:xfrm>
          <a:custGeom>
            <a:avLst/>
            <a:gdLst/>
            <a:ahLst/>
            <a:cxnLst/>
            <a:rect l="l" t="t" r="r" b="b"/>
            <a:pathLst>
              <a:path w="52704" h="52704">
                <a:moveTo>
                  <a:pt x="26073" y="0"/>
                </a:moveTo>
                <a:lnTo>
                  <a:pt x="15918" y="2061"/>
                </a:lnTo>
                <a:lnTo>
                  <a:pt x="7631" y="7673"/>
                </a:lnTo>
                <a:lnTo>
                  <a:pt x="2046" y="15976"/>
                </a:lnTo>
                <a:lnTo>
                  <a:pt x="0" y="26111"/>
                </a:lnTo>
                <a:lnTo>
                  <a:pt x="2046" y="36272"/>
                </a:lnTo>
                <a:lnTo>
                  <a:pt x="7631" y="44572"/>
                </a:lnTo>
                <a:lnTo>
                  <a:pt x="15918" y="50169"/>
                </a:lnTo>
                <a:lnTo>
                  <a:pt x="26073" y="52222"/>
                </a:lnTo>
                <a:lnTo>
                  <a:pt x="36228" y="50169"/>
                </a:lnTo>
                <a:lnTo>
                  <a:pt x="44515" y="44572"/>
                </a:lnTo>
                <a:lnTo>
                  <a:pt x="50099" y="36272"/>
                </a:lnTo>
                <a:lnTo>
                  <a:pt x="52146" y="26111"/>
                </a:lnTo>
                <a:lnTo>
                  <a:pt x="50099" y="15976"/>
                </a:lnTo>
                <a:lnTo>
                  <a:pt x="44515" y="7673"/>
                </a:lnTo>
                <a:lnTo>
                  <a:pt x="36228" y="2061"/>
                </a:lnTo>
                <a:lnTo>
                  <a:pt x="26073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8641766" y="3457594"/>
            <a:ext cx="39529" cy="39529"/>
          </a:xfrm>
          <a:custGeom>
            <a:avLst/>
            <a:gdLst/>
            <a:ahLst/>
            <a:cxnLst/>
            <a:rect l="l" t="t" r="r" b="b"/>
            <a:pathLst>
              <a:path w="52704" h="52704">
                <a:moveTo>
                  <a:pt x="26047" y="0"/>
                </a:moveTo>
                <a:lnTo>
                  <a:pt x="15912" y="2053"/>
                </a:lnTo>
                <a:lnTo>
                  <a:pt x="7632" y="7648"/>
                </a:lnTo>
                <a:lnTo>
                  <a:pt x="2048" y="15934"/>
                </a:lnTo>
                <a:lnTo>
                  <a:pt x="0" y="26060"/>
                </a:lnTo>
                <a:lnTo>
                  <a:pt x="2048" y="36223"/>
                </a:lnTo>
                <a:lnTo>
                  <a:pt x="7632" y="44527"/>
                </a:lnTo>
                <a:lnTo>
                  <a:pt x="15912" y="50129"/>
                </a:lnTo>
                <a:lnTo>
                  <a:pt x="26047" y="52184"/>
                </a:lnTo>
                <a:lnTo>
                  <a:pt x="36228" y="50129"/>
                </a:lnTo>
                <a:lnTo>
                  <a:pt x="44521" y="44527"/>
                </a:lnTo>
                <a:lnTo>
                  <a:pt x="50102" y="36223"/>
                </a:lnTo>
                <a:lnTo>
                  <a:pt x="52146" y="26060"/>
                </a:lnTo>
                <a:lnTo>
                  <a:pt x="50102" y="15934"/>
                </a:lnTo>
                <a:lnTo>
                  <a:pt x="44521" y="7648"/>
                </a:lnTo>
                <a:lnTo>
                  <a:pt x="36228" y="2053"/>
                </a:lnTo>
                <a:lnTo>
                  <a:pt x="26047" y="0"/>
                </a:lnTo>
                <a:close/>
              </a:path>
            </a:pathLst>
          </a:custGeom>
          <a:solidFill>
            <a:srgbClr val="D15627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6960346" y="1786352"/>
            <a:ext cx="427673" cy="0"/>
          </a:xfrm>
          <a:custGeom>
            <a:avLst/>
            <a:gdLst/>
            <a:ahLst/>
            <a:cxnLst/>
            <a:rect l="l" t="t" r="r" b="b"/>
            <a:pathLst>
              <a:path w="570229">
                <a:moveTo>
                  <a:pt x="0" y="0"/>
                </a:moveTo>
                <a:lnTo>
                  <a:pt x="569823" y="0"/>
                </a:lnTo>
              </a:path>
            </a:pathLst>
          </a:custGeom>
          <a:ln w="18580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6960326" y="1366113"/>
            <a:ext cx="0" cy="427673"/>
          </a:xfrm>
          <a:custGeom>
            <a:avLst/>
            <a:gdLst/>
            <a:ahLst/>
            <a:cxnLst/>
            <a:rect l="l" t="t" r="r" b="b"/>
            <a:pathLst>
              <a:path h="570230">
                <a:moveTo>
                  <a:pt x="0" y="0"/>
                </a:moveTo>
                <a:lnTo>
                  <a:pt x="0" y="569607"/>
                </a:lnTo>
              </a:path>
            </a:pathLst>
          </a:custGeom>
          <a:ln w="18719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7387713" y="1744809"/>
            <a:ext cx="72390" cy="83344"/>
          </a:xfrm>
          <a:custGeom>
            <a:avLst/>
            <a:gdLst/>
            <a:ahLst/>
            <a:cxnLst/>
            <a:rect l="l" t="t" r="r" b="b"/>
            <a:pathLst>
              <a:path w="96520" h="111125">
                <a:moveTo>
                  <a:pt x="0" y="0"/>
                </a:moveTo>
                <a:lnTo>
                  <a:pt x="0" y="110858"/>
                </a:lnTo>
                <a:lnTo>
                  <a:pt x="96100" y="55473"/>
                </a:lnTo>
                <a:lnTo>
                  <a:pt x="0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6918741" y="1305134"/>
            <a:ext cx="83344" cy="72390"/>
          </a:xfrm>
          <a:custGeom>
            <a:avLst/>
            <a:gdLst/>
            <a:ahLst/>
            <a:cxnLst/>
            <a:rect l="l" t="t" r="r" b="b"/>
            <a:pathLst>
              <a:path w="111125" h="96519">
                <a:moveTo>
                  <a:pt x="55486" y="0"/>
                </a:moveTo>
                <a:lnTo>
                  <a:pt x="0" y="96113"/>
                </a:lnTo>
                <a:lnTo>
                  <a:pt x="110896" y="96113"/>
                </a:lnTo>
                <a:lnTo>
                  <a:pt x="55486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6976672" y="2385731"/>
            <a:ext cx="427673" cy="0"/>
          </a:xfrm>
          <a:custGeom>
            <a:avLst/>
            <a:gdLst/>
            <a:ahLst/>
            <a:cxnLst/>
            <a:rect l="l" t="t" r="r" b="b"/>
            <a:pathLst>
              <a:path w="570229">
                <a:moveTo>
                  <a:pt x="0" y="0"/>
                </a:moveTo>
                <a:lnTo>
                  <a:pt x="569823" y="0"/>
                </a:lnTo>
              </a:path>
            </a:pathLst>
          </a:custGeom>
          <a:ln w="18580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6976652" y="1965532"/>
            <a:ext cx="0" cy="427196"/>
          </a:xfrm>
          <a:custGeom>
            <a:avLst/>
            <a:gdLst/>
            <a:ahLst/>
            <a:cxnLst/>
            <a:rect l="l" t="t" r="r" b="b"/>
            <a:pathLst>
              <a:path h="569594">
                <a:moveTo>
                  <a:pt x="0" y="0"/>
                </a:moveTo>
                <a:lnTo>
                  <a:pt x="0" y="569556"/>
                </a:lnTo>
              </a:path>
            </a:pathLst>
          </a:custGeom>
          <a:ln w="18719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7404040" y="2344188"/>
            <a:ext cx="72390" cy="83344"/>
          </a:xfrm>
          <a:custGeom>
            <a:avLst/>
            <a:gdLst/>
            <a:ahLst/>
            <a:cxnLst/>
            <a:rect l="l" t="t" r="r" b="b"/>
            <a:pathLst>
              <a:path w="96520" h="111125">
                <a:moveTo>
                  <a:pt x="0" y="0"/>
                </a:moveTo>
                <a:lnTo>
                  <a:pt x="0" y="110871"/>
                </a:lnTo>
                <a:lnTo>
                  <a:pt x="96100" y="55486"/>
                </a:lnTo>
                <a:lnTo>
                  <a:pt x="0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6935067" y="1904561"/>
            <a:ext cx="83344" cy="72390"/>
          </a:xfrm>
          <a:custGeom>
            <a:avLst/>
            <a:gdLst/>
            <a:ahLst/>
            <a:cxnLst/>
            <a:rect l="l" t="t" r="r" b="b"/>
            <a:pathLst>
              <a:path w="111125" h="96519">
                <a:moveTo>
                  <a:pt x="55486" y="0"/>
                </a:moveTo>
                <a:lnTo>
                  <a:pt x="0" y="96050"/>
                </a:lnTo>
                <a:lnTo>
                  <a:pt x="110896" y="96050"/>
                </a:lnTo>
                <a:lnTo>
                  <a:pt x="55486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6987806" y="3050281"/>
            <a:ext cx="427673" cy="0"/>
          </a:xfrm>
          <a:custGeom>
            <a:avLst/>
            <a:gdLst/>
            <a:ahLst/>
            <a:cxnLst/>
            <a:rect l="l" t="t" r="r" b="b"/>
            <a:pathLst>
              <a:path w="570229">
                <a:moveTo>
                  <a:pt x="0" y="0"/>
                </a:moveTo>
                <a:lnTo>
                  <a:pt x="569810" y="0"/>
                </a:lnTo>
              </a:path>
            </a:pathLst>
          </a:custGeom>
          <a:ln w="18580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6987787" y="2630081"/>
            <a:ext cx="0" cy="427196"/>
          </a:xfrm>
          <a:custGeom>
            <a:avLst/>
            <a:gdLst/>
            <a:ahLst/>
            <a:cxnLst/>
            <a:rect l="l" t="t" r="r" b="b"/>
            <a:pathLst>
              <a:path h="569595">
                <a:moveTo>
                  <a:pt x="0" y="0"/>
                </a:moveTo>
                <a:lnTo>
                  <a:pt x="0" y="569556"/>
                </a:lnTo>
              </a:path>
            </a:pathLst>
          </a:custGeom>
          <a:ln w="18719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7415174" y="3008738"/>
            <a:ext cx="72390" cy="83344"/>
          </a:xfrm>
          <a:custGeom>
            <a:avLst/>
            <a:gdLst/>
            <a:ahLst/>
            <a:cxnLst/>
            <a:rect l="l" t="t" r="r" b="b"/>
            <a:pathLst>
              <a:path w="96520" h="111125">
                <a:moveTo>
                  <a:pt x="0" y="0"/>
                </a:moveTo>
                <a:lnTo>
                  <a:pt x="0" y="110858"/>
                </a:lnTo>
                <a:lnTo>
                  <a:pt x="96100" y="55486"/>
                </a:lnTo>
                <a:lnTo>
                  <a:pt x="0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6946202" y="2569102"/>
            <a:ext cx="83344" cy="72390"/>
          </a:xfrm>
          <a:custGeom>
            <a:avLst/>
            <a:gdLst/>
            <a:ahLst/>
            <a:cxnLst/>
            <a:rect l="l" t="t" r="r" b="b"/>
            <a:pathLst>
              <a:path w="111125" h="96520">
                <a:moveTo>
                  <a:pt x="55486" y="0"/>
                </a:moveTo>
                <a:lnTo>
                  <a:pt x="0" y="96062"/>
                </a:lnTo>
                <a:lnTo>
                  <a:pt x="110896" y="96062"/>
                </a:lnTo>
                <a:lnTo>
                  <a:pt x="55486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6994845" y="3740901"/>
            <a:ext cx="427673" cy="0"/>
          </a:xfrm>
          <a:custGeom>
            <a:avLst/>
            <a:gdLst/>
            <a:ahLst/>
            <a:cxnLst/>
            <a:rect l="l" t="t" r="r" b="b"/>
            <a:pathLst>
              <a:path w="570229">
                <a:moveTo>
                  <a:pt x="0" y="0"/>
                </a:moveTo>
                <a:lnTo>
                  <a:pt x="569810" y="0"/>
                </a:lnTo>
              </a:path>
            </a:pathLst>
          </a:custGeom>
          <a:ln w="18580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6994826" y="3320662"/>
            <a:ext cx="0" cy="427673"/>
          </a:xfrm>
          <a:custGeom>
            <a:avLst/>
            <a:gdLst/>
            <a:ahLst/>
            <a:cxnLst/>
            <a:rect l="l" t="t" r="r" b="b"/>
            <a:pathLst>
              <a:path h="570229">
                <a:moveTo>
                  <a:pt x="0" y="0"/>
                </a:moveTo>
                <a:lnTo>
                  <a:pt x="0" y="569607"/>
                </a:lnTo>
              </a:path>
            </a:pathLst>
          </a:custGeom>
          <a:ln w="18719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7422203" y="3699357"/>
            <a:ext cx="72390" cy="83344"/>
          </a:xfrm>
          <a:custGeom>
            <a:avLst/>
            <a:gdLst/>
            <a:ahLst/>
            <a:cxnLst/>
            <a:rect l="l" t="t" r="r" b="b"/>
            <a:pathLst>
              <a:path w="96520" h="111125">
                <a:moveTo>
                  <a:pt x="0" y="0"/>
                </a:moveTo>
                <a:lnTo>
                  <a:pt x="0" y="110858"/>
                </a:lnTo>
                <a:lnTo>
                  <a:pt x="96100" y="55486"/>
                </a:lnTo>
                <a:lnTo>
                  <a:pt x="0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6953231" y="3259693"/>
            <a:ext cx="83344" cy="72390"/>
          </a:xfrm>
          <a:custGeom>
            <a:avLst/>
            <a:gdLst/>
            <a:ahLst/>
            <a:cxnLst/>
            <a:rect l="l" t="t" r="r" b="b"/>
            <a:pathLst>
              <a:path w="111125" h="96520">
                <a:moveTo>
                  <a:pt x="55486" y="0"/>
                </a:moveTo>
                <a:lnTo>
                  <a:pt x="0" y="96113"/>
                </a:lnTo>
                <a:lnTo>
                  <a:pt x="110896" y="96113"/>
                </a:lnTo>
                <a:lnTo>
                  <a:pt x="55486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7691409" y="1786352"/>
            <a:ext cx="427673" cy="0"/>
          </a:xfrm>
          <a:custGeom>
            <a:avLst/>
            <a:gdLst/>
            <a:ahLst/>
            <a:cxnLst/>
            <a:rect l="l" t="t" r="r" b="b"/>
            <a:pathLst>
              <a:path w="570229">
                <a:moveTo>
                  <a:pt x="0" y="0"/>
                </a:moveTo>
                <a:lnTo>
                  <a:pt x="569823" y="0"/>
                </a:lnTo>
              </a:path>
            </a:pathLst>
          </a:custGeom>
          <a:ln w="18580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7691390" y="1366113"/>
            <a:ext cx="0" cy="427673"/>
          </a:xfrm>
          <a:custGeom>
            <a:avLst/>
            <a:gdLst/>
            <a:ahLst/>
            <a:cxnLst/>
            <a:rect l="l" t="t" r="r" b="b"/>
            <a:pathLst>
              <a:path h="570230">
                <a:moveTo>
                  <a:pt x="0" y="0"/>
                </a:moveTo>
                <a:lnTo>
                  <a:pt x="0" y="569607"/>
                </a:lnTo>
              </a:path>
            </a:pathLst>
          </a:custGeom>
          <a:ln w="18719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8118767" y="1744809"/>
            <a:ext cx="72390" cy="83344"/>
          </a:xfrm>
          <a:custGeom>
            <a:avLst/>
            <a:gdLst/>
            <a:ahLst/>
            <a:cxnLst/>
            <a:rect l="l" t="t" r="r" b="b"/>
            <a:pathLst>
              <a:path w="96520" h="111125">
                <a:moveTo>
                  <a:pt x="0" y="0"/>
                </a:moveTo>
                <a:lnTo>
                  <a:pt x="0" y="110858"/>
                </a:lnTo>
                <a:lnTo>
                  <a:pt x="96113" y="55473"/>
                </a:lnTo>
                <a:lnTo>
                  <a:pt x="0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7649804" y="1305134"/>
            <a:ext cx="83344" cy="72390"/>
          </a:xfrm>
          <a:custGeom>
            <a:avLst/>
            <a:gdLst/>
            <a:ahLst/>
            <a:cxnLst/>
            <a:rect l="l" t="t" r="r" b="b"/>
            <a:pathLst>
              <a:path w="111125" h="96519">
                <a:moveTo>
                  <a:pt x="55486" y="0"/>
                </a:moveTo>
                <a:lnTo>
                  <a:pt x="0" y="96113"/>
                </a:lnTo>
                <a:lnTo>
                  <a:pt x="110883" y="96113"/>
                </a:lnTo>
                <a:lnTo>
                  <a:pt x="55486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7707734" y="2385731"/>
            <a:ext cx="427673" cy="0"/>
          </a:xfrm>
          <a:custGeom>
            <a:avLst/>
            <a:gdLst/>
            <a:ahLst/>
            <a:cxnLst/>
            <a:rect l="l" t="t" r="r" b="b"/>
            <a:pathLst>
              <a:path w="570229">
                <a:moveTo>
                  <a:pt x="0" y="0"/>
                </a:moveTo>
                <a:lnTo>
                  <a:pt x="569823" y="0"/>
                </a:lnTo>
              </a:path>
            </a:pathLst>
          </a:custGeom>
          <a:ln w="18580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7707716" y="1965532"/>
            <a:ext cx="0" cy="427196"/>
          </a:xfrm>
          <a:custGeom>
            <a:avLst/>
            <a:gdLst/>
            <a:ahLst/>
            <a:cxnLst/>
            <a:rect l="l" t="t" r="r" b="b"/>
            <a:pathLst>
              <a:path h="569594">
                <a:moveTo>
                  <a:pt x="0" y="0"/>
                </a:moveTo>
                <a:lnTo>
                  <a:pt x="0" y="569556"/>
                </a:lnTo>
              </a:path>
            </a:pathLst>
          </a:custGeom>
          <a:ln w="18719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8135093" y="2344188"/>
            <a:ext cx="72390" cy="83344"/>
          </a:xfrm>
          <a:custGeom>
            <a:avLst/>
            <a:gdLst/>
            <a:ahLst/>
            <a:cxnLst/>
            <a:rect l="l" t="t" r="r" b="b"/>
            <a:pathLst>
              <a:path w="96520" h="111125">
                <a:moveTo>
                  <a:pt x="0" y="0"/>
                </a:moveTo>
                <a:lnTo>
                  <a:pt x="0" y="110871"/>
                </a:lnTo>
                <a:lnTo>
                  <a:pt x="96113" y="55486"/>
                </a:lnTo>
                <a:lnTo>
                  <a:pt x="0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7666130" y="1904561"/>
            <a:ext cx="83344" cy="72390"/>
          </a:xfrm>
          <a:custGeom>
            <a:avLst/>
            <a:gdLst/>
            <a:ahLst/>
            <a:cxnLst/>
            <a:rect l="l" t="t" r="r" b="b"/>
            <a:pathLst>
              <a:path w="111125" h="96519">
                <a:moveTo>
                  <a:pt x="55486" y="0"/>
                </a:moveTo>
                <a:lnTo>
                  <a:pt x="0" y="96050"/>
                </a:lnTo>
                <a:lnTo>
                  <a:pt x="110883" y="96050"/>
                </a:lnTo>
                <a:lnTo>
                  <a:pt x="55486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7718860" y="3050281"/>
            <a:ext cx="427673" cy="0"/>
          </a:xfrm>
          <a:custGeom>
            <a:avLst/>
            <a:gdLst/>
            <a:ahLst/>
            <a:cxnLst/>
            <a:rect l="l" t="t" r="r" b="b"/>
            <a:pathLst>
              <a:path w="570229">
                <a:moveTo>
                  <a:pt x="0" y="0"/>
                </a:moveTo>
                <a:lnTo>
                  <a:pt x="569823" y="0"/>
                </a:lnTo>
              </a:path>
            </a:pathLst>
          </a:custGeom>
          <a:ln w="18580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7718841" y="2630081"/>
            <a:ext cx="0" cy="427196"/>
          </a:xfrm>
          <a:custGeom>
            <a:avLst/>
            <a:gdLst/>
            <a:ahLst/>
            <a:cxnLst/>
            <a:rect l="l" t="t" r="r" b="b"/>
            <a:pathLst>
              <a:path h="569595">
                <a:moveTo>
                  <a:pt x="0" y="0"/>
                </a:moveTo>
                <a:lnTo>
                  <a:pt x="0" y="569556"/>
                </a:lnTo>
              </a:path>
            </a:pathLst>
          </a:custGeom>
          <a:ln w="18719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8146228" y="3008738"/>
            <a:ext cx="72390" cy="83344"/>
          </a:xfrm>
          <a:custGeom>
            <a:avLst/>
            <a:gdLst/>
            <a:ahLst/>
            <a:cxnLst/>
            <a:rect l="l" t="t" r="r" b="b"/>
            <a:pathLst>
              <a:path w="96520" h="111125">
                <a:moveTo>
                  <a:pt x="0" y="0"/>
                </a:moveTo>
                <a:lnTo>
                  <a:pt x="0" y="110858"/>
                </a:lnTo>
                <a:lnTo>
                  <a:pt x="96113" y="55486"/>
                </a:lnTo>
                <a:lnTo>
                  <a:pt x="0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7677264" y="2569102"/>
            <a:ext cx="83344" cy="72390"/>
          </a:xfrm>
          <a:custGeom>
            <a:avLst/>
            <a:gdLst/>
            <a:ahLst/>
            <a:cxnLst/>
            <a:rect l="l" t="t" r="r" b="b"/>
            <a:pathLst>
              <a:path w="111125" h="96520">
                <a:moveTo>
                  <a:pt x="55486" y="0"/>
                </a:moveTo>
                <a:lnTo>
                  <a:pt x="0" y="96062"/>
                </a:lnTo>
                <a:lnTo>
                  <a:pt x="110883" y="96062"/>
                </a:lnTo>
                <a:lnTo>
                  <a:pt x="55486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7725880" y="3740901"/>
            <a:ext cx="427673" cy="0"/>
          </a:xfrm>
          <a:custGeom>
            <a:avLst/>
            <a:gdLst/>
            <a:ahLst/>
            <a:cxnLst/>
            <a:rect l="l" t="t" r="r" b="b"/>
            <a:pathLst>
              <a:path w="570229">
                <a:moveTo>
                  <a:pt x="0" y="0"/>
                </a:moveTo>
                <a:lnTo>
                  <a:pt x="569823" y="0"/>
                </a:lnTo>
              </a:path>
            </a:pathLst>
          </a:custGeom>
          <a:ln w="18580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7725884" y="3320662"/>
            <a:ext cx="0" cy="427673"/>
          </a:xfrm>
          <a:custGeom>
            <a:avLst/>
            <a:gdLst/>
            <a:ahLst/>
            <a:cxnLst/>
            <a:rect l="l" t="t" r="r" b="b"/>
            <a:pathLst>
              <a:path h="570229">
                <a:moveTo>
                  <a:pt x="0" y="0"/>
                </a:moveTo>
                <a:lnTo>
                  <a:pt x="0" y="569607"/>
                </a:lnTo>
              </a:path>
            </a:pathLst>
          </a:custGeom>
          <a:ln w="18732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8153257" y="3699357"/>
            <a:ext cx="72390" cy="83344"/>
          </a:xfrm>
          <a:custGeom>
            <a:avLst/>
            <a:gdLst/>
            <a:ahLst/>
            <a:cxnLst/>
            <a:rect l="l" t="t" r="r" b="b"/>
            <a:pathLst>
              <a:path w="96520" h="111125">
                <a:moveTo>
                  <a:pt x="0" y="0"/>
                </a:moveTo>
                <a:lnTo>
                  <a:pt x="0" y="110858"/>
                </a:lnTo>
                <a:lnTo>
                  <a:pt x="96113" y="55486"/>
                </a:lnTo>
                <a:lnTo>
                  <a:pt x="0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7684284" y="3259693"/>
            <a:ext cx="83344" cy="72390"/>
          </a:xfrm>
          <a:custGeom>
            <a:avLst/>
            <a:gdLst/>
            <a:ahLst/>
            <a:cxnLst/>
            <a:rect l="l" t="t" r="r" b="b"/>
            <a:pathLst>
              <a:path w="111125" h="96520">
                <a:moveTo>
                  <a:pt x="55486" y="0"/>
                </a:moveTo>
                <a:lnTo>
                  <a:pt x="0" y="96113"/>
                </a:lnTo>
                <a:lnTo>
                  <a:pt x="110896" y="96113"/>
                </a:lnTo>
                <a:lnTo>
                  <a:pt x="55486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/>
          <p:nvPr/>
        </p:nvSpPr>
        <p:spPr>
          <a:xfrm>
            <a:off x="8381361" y="1786352"/>
            <a:ext cx="427673" cy="0"/>
          </a:xfrm>
          <a:custGeom>
            <a:avLst/>
            <a:gdLst/>
            <a:ahLst/>
            <a:cxnLst/>
            <a:rect l="l" t="t" r="r" b="b"/>
            <a:pathLst>
              <a:path w="570229">
                <a:moveTo>
                  <a:pt x="0" y="0"/>
                </a:moveTo>
                <a:lnTo>
                  <a:pt x="569823" y="0"/>
                </a:lnTo>
              </a:path>
            </a:pathLst>
          </a:custGeom>
          <a:ln w="18580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9" name="object 129"/>
          <p:cNvSpPr/>
          <p:nvPr/>
        </p:nvSpPr>
        <p:spPr>
          <a:xfrm>
            <a:off x="8381343" y="1366113"/>
            <a:ext cx="0" cy="427673"/>
          </a:xfrm>
          <a:custGeom>
            <a:avLst/>
            <a:gdLst/>
            <a:ahLst/>
            <a:cxnLst/>
            <a:rect l="l" t="t" r="r" b="b"/>
            <a:pathLst>
              <a:path h="570230">
                <a:moveTo>
                  <a:pt x="0" y="0"/>
                </a:moveTo>
                <a:lnTo>
                  <a:pt x="0" y="569607"/>
                </a:lnTo>
              </a:path>
            </a:pathLst>
          </a:custGeom>
          <a:ln w="18719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0" name="object 130"/>
          <p:cNvSpPr/>
          <p:nvPr/>
        </p:nvSpPr>
        <p:spPr>
          <a:xfrm>
            <a:off x="8808730" y="1744809"/>
            <a:ext cx="72390" cy="83344"/>
          </a:xfrm>
          <a:custGeom>
            <a:avLst/>
            <a:gdLst/>
            <a:ahLst/>
            <a:cxnLst/>
            <a:rect l="l" t="t" r="r" b="b"/>
            <a:pathLst>
              <a:path w="96520" h="111125">
                <a:moveTo>
                  <a:pt x="0" y="0"/>
                </a:moveTo>
                <a:lnTo>
                  <a:pt x="0" y="110858"/>
                </a:lnTo>
                <a:lnTo>
                  <a:pt x="96100" y="55473"/>
                </a:lnTo>
                <a:lnTo>
                  <a:pt x="0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/>
          <p:nvPr/>
        </p:nvSpPr>
        <p:spPr>
          <a:xfrm>
            <a:off x="8339757" y="1305134"/>
            <a:ext cx="83344" cy="72390"/>
          </a:xfrm>
          <a:custGeom>
            <a:avLst/>
            <a:gdLst/>
            <a:ahLst/>
            <a:cxnLst/>
            <a:rect l="l" t="t" r="r" b="b"/>
            <a:pathLst>
              <a:path w="111125" h="96519">
                <a:moveTo>
                  <a:pt x="55486" y="0"/>
                </a:moveTo>
                <a:lnTo>
                  <a:pt x="0" y="96113"/>
                </a:lnTo>
                <a:lnTo>
                  <a:pt x="110896" y="96113"/>
                </a:lnTo>
                <a:lnTo>
                  <a:pt x="55486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2" name="object 132"/>
          <p:cNvSpPr/>
          <p:nvPr/>
        </p:nvSpPr>
        <p:spPr>
          <a:xfrm>
            <a:off x="8397687" y="2385731"/>
            <a:ext cx="427673" cy="0"/>
          </a:xfrm>
          <a:custGeom>
            <a:avLst/>
            <a:gdLst/>
            <a:ahLst/>
            <a:cxnLst/>
            <a:rect l="l" t="t" r="r" b="b"/>
            <a:pathLst>
              <a:path w="570229">
                <a:moveTo>
                  <a:pt x="0" y="0"/>
                </a:moveTo>
                <a:lnTo>
                  <a:pt x="569823" y="0"/>
                </a:lnTo>
              </a:path>
            </a:pathLst>
          </a:custGeom>
          <a:ln w="18580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3" name="object 133"/>
          <p:cNvSpPr/>
          <p:nvPr/>
        </p:nvSpPr>
        <p:spPr>
          <a:xfrm>
            <a:off x="8397668" y="1965532"/>
            <a:ext cx="0" cy="427196"/>
          </a:xfrm>
          <a:custGeom>
            <a:avLst/>
            <a:gdLst/>
            <a:ahLst/>
            <a:cxnLst/>
            <a:rect l="l" t="t" r="r" b="b"/>
            <a:pathLst>
              <a:path h="569594">
                <a:moveTo>
                  <a:pt x="0" y="0"/>
                </a:moveTo>
                <a:lnTo>
                  <a:pt x="0" y="569556"/>
                </a:lnTo>
              </a:path>
            </a:pathLst>
          </a:custGeom>
          <a:ln w="18719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/>
          <p:nvPr/>
        </p:nvSpPr>
        <p:spPr>
          <a:xfrm>
            <a:off x="8825055" y="2344188"/>
            <a:ext cx="72390" cy="83344"/>
          </a:xfrm>
          <a:custGeom>
            <a:avLst/>
            <a:gdLst/>
            <a:ahLst/>
            <a:cxnLst/>
            <a:rect l="l" t="t" r="r" b="b"/>
            <a:pathLst>
              <a:path w="96520" h="111125">
                <a:moveTo>
                  <a:pt x="0" y="0"/>
                </a:moveTo>
                <a:lnTo>
                  <a:pt x="0" y="110871"/>
                </a:lnTo>
                <a:lnTo>
                  <a:pt x="96113" y="55486"/>
                </a:lnTo>
                <a:lnTo>
                  <a:pt x="0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5" name="object 135"/>
          <p:cNvSpPr/>
          <p:nvPr/>
        </p:nvSpPr>
        <p:spPr>
          <a:xfrm>
            <a:off x="8356092" y="1904561"/>
            <a:ext cx="83344" cy="72390"/>
          </a:xfrm>
          <a:custGeom>
            <a:avLst/>
            <a:gdLst/>
            <a:ahLst/>
            <a:cxnLst/>
            <a:rect l="l" t="t" r="r" b="b"/>
            <a:pathLst>
              <a:path w="111125" h="96519">
                <a:moveTo>
                  <a:pt x="55473" y="0"/>
                </a:moveTo>
                <a:lnTo>
                  <a:pt x="0" y="96050"/>
                </a:lnTo>
                <a:lnTo>
                  <a:pt x="110883" y="96050"/>
                </a:lnTo>
                <a:lnTo>
                  <a:pt x="55473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6" name="object 136"/>
          <p:cNvSpPr/>
          <p:nvPr/>
        </p:nvSpPr>
        <p:spPr>
          <a:xfrm>
            <a:off x="8408821" y="3050281"/>
            <a:ext cx="427673" cy="0"/>
          </a:xfrm>
          <a:custGeom>
            <a:avLst/>
            <a:gdLst/>
            <a:ahLst/>
            <a:cxnLst/>
            <a:rect l="l" t="t" r="r" b="b"/>
            <a:pathLst>
              <a:path w="570229">
                <a:moveTo>
                  <a:pt x="0" y="0"/>
                </a:moveTo>
                <a:lnTo>
                  <a:pt x="569810" y="0"/>
                </a:lnTo>
              </a:path>
            </a:pathLst>
          </a:custGeom>
          <a:ln w="18580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8408804" y="2630081"/>
            <a:ext cx="0" cy="427196"/>
          </a:xfrm>
          <a:custGeom>
            <a:avLst/>
            <a:gdLst/>
            <a:ahLst/>
            <a:cxnLst/>
            <a:rect l="l" t="t" r="r" b="b"/>
            <a:pathLst>
              <a:path h="569595">
                <a:moveTo>
                  <a:pt x="0" y="0"/>
                </a:moveTo>
                <a:lnTo>
                  <a:pt x="0" y="569556"/>
                </a:lnTo>
              </a:path>
            </a:pathLst>
          </a:custGeom>
          <a:ln w="18719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8836190" y="3008738"/>
            <a:ext cx="72390" cy="83344"/>
          </a:xfrm>
          <a:custGeom>
            <a:avLst/>
            <a:gdLst/>
            <a:ahLst/>
            <a:cxnLst/>
            <a:rect l="l" t="t" r="r" b="b"/>
            <a:pathLst>
              <a:path w="96520" h="111125">
                <a:moveTo>
                  <a:pt x="0" y="0"/>
                </a:moveTo>
                <a:lnTo>
                  <a:pt x="0" y="110858"/>
                </a:lnTo>
                <a:lnTo>
                  <a:pt x="96100" y="55486"/>
                </a:lnTo>
                <a:lnTo>
                  <a:pt x="0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8367217" y="2569102"/>
            <a:ext cx="83344" cy="72390"/>
          </a:xfrm>
          <a:custGeom>
            <a:avLst/>
            <a:gdLst/>
            <a:ahLst/>
            <a:cxnLst/>
            <a:rect l="l" t="t" r="r" b="b"/>
            <a:pathLst>
              <a:path w="111125" h="96520">
                <a:moveTo>
                  <a:pt x="55486" y="0"/>
                </a:moveTo>
                <a:lnTo>
                  <a:pt x="0" y="96062"/>
                </a:lnTo>
                <a:lnTo>
                  <a:pt x="110896" y="96062"/>
                </a:lnTo>
                <a:lnTo>
                  <a:pt x="55486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8415861" y="3740901"/>
            <a:ext cx="427673" cy="0"/>
          </a:xfrm>
          <a:custGeom>
            <a:avLst/>
            <a:gdLst/>
            <a:ahLst/>
            <a:cxnLst/>
            <a:rect l="l" t="t" r="r" b="b"/>
            <a:pathLst>
              <a:path w="570229">
                <a:moveTo>
                  <a:pt x="0" y="0"/>
                </a:moveTo>
                <a:lnTo>
                  <a:pt x="569810" y="0"/>
                </a:lnTo>
              </a:path>
            </a:pathLst>
          </a:custGeom>
          <a:ln w="18580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/>
          <p:nvPr/>
        </p:nvSpPr>
        <p:spPr>
          <a:xfrm>
            <a:off x="8415842" y="3320662"/>
            <a:ext cx="0" cy="427673"/>
          </a:xfrm>
          <a:custGeom>
            <a:avLst/>
            <a:gdLst/>
            <a:ahLst/>
            <a:cxnLst/>
            <a:rect l="l" t="t" r="r" b="b"/>
            <a:pathLst>
              <a:path h="570229">
                <a:moveTo>
                  <a:pt x="0" y="0"/>
                </a:moveTo>
                <a:lnTo>
                  <a:pt x="0" y="569607"/>
                </a:lnTo>
              </a:path>
            </a:pathLst>
          </a:custGeom>
          <a:ln w="18719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2" name="object 142"/>
          <p:cNvSpPr/>
          <p:nvPr/>
        </p:nvSpPr>
        <p:spPr>
          <a:xfrm>
            <a:off x="8843219" y="3699357"/>
            <a:ext cx="72390" cy="83344"/>
          </a:xfrm>
          <a:custGeom>
            <a:avLst/>
            <a:gdLst/>
            <a:ahLst/>
            <a:cxnLst/>
            <a:rect l="l" t="t" r="r" b="b"/>
            <a:pathLst>
              <a:path w="96520" h="111125">
                <a:moveTo>
                  <a:pt x="0" y="0"/>
                </a:moveTo>
                <a:lnTo>
                  <a:pt x="0" y="110858"/>
                </a:lnTo>
                <a:lnTo>
                  <a:pt x="96100" y="55486"/>
                </a:lnTo>
                <a:lnTo>
                  <a:pt x="0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3" name="object 143"/>
          <p:cNvSpPr/>
          <p:nvPr/>
        </p:nvSpPr>
        <p:spPr>
          <a:xfrm>
            <a:off x="8374246" y="3259693"/>
            <a:ext cx="83344" cy="72390"/>
          </a:xfrm>
          <a:custGeom>
            <a:avLst/>
            <a:gdLst/>
            <a:ahLst/>
            <a:cxnLst/>
            <a:rect l="l" t="t" r="r" b="b"/>
            <a:pathLst>
              <a:path w="111125" h="96520">
                <a:moveTo>
                  <a:pt x="55486" y="0"/>
                </a:moveTo>
                <a:lnTo>
                  <a:pt x="0" y="96113"/>
                </a:lnTo>
                <a:lnTo>
                  <a:pt x="110896" y="96113"/>
                </a:lnTo>
                <a:lnTo>
                  <a:pt x="55486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4" name="object 144"/>
          <p:cNvSpPr/>
          <p:nvPr/>
        </p:nvSpPr>
        <p:spPr>
          <a:xfrm>
            <a:off x="9611439" y="1572139"/>
            <a:ext cx="0" cy="2293620"/>
          </a:xfrm>
          <a:custGeom>
            <a:avLst/>
            <a:gdLst/>
            <a:ahLst/>
            <a:cxnLst/>
            <a:rect l="l" t="t" r="r" b="b"/>
            <a:pathLst>
              <a:path h="3058160">
                <a:moveTo>
                  <a:pt x="0" y="0"/>
                </a:moveTo>
                <a:lnTo>
                  <a:pt x="0" y="3057969"/>
                </a:lnTo>
              </a:path>
            </a:pathLst>
          </a:custGeom>
          <a:ln w="18668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5" name="object 145"/>
          <p:cNvSpPr/>
          <p:nvPr/>
        </p:nvSpPr>
        <p:spPr>
          <a:xfrm>
            <a:off x="9569958" y="1511246"/>
            <a:ext cx="83344" cy="72390"/>
          </a:xfrm>
          <a:custGeom>
            <a:avLst/>
            <a:gdLst/>
            <a:ahLst/>
            <a:cxnLst/>
            <a:rect l="l" t="t" r="r" b="b"/>
            <a:pathLst>
              <a:path w="111125" h="96519">
                <a:moveTo>
                  <a:pt x="55499" y="0"/>
                </a:moveTo>
                <a:lnTo>
                  <a:pt x="0" y="96100"/>
                </a:lnTo>
                <a:lnTo>
                  <a:pt x="110871" y="96100"/>
                </a:lnTo>
                <a:lnTo>
                  <a:pt x="55499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6" name="object 146"/>
          <p:cNvSpPr/>
          <p:nvPr/>
        </p:nvSpPr>
        <p:spPr>
          <a:xfrm>
            <a:off x="10227611" y="1572139"/>
            <a:ext cx="0" cy="2293620"/>
          </a:xfrm>
          <a:custGeom>
            <a:avLst/>
            <a:gdLst/>
            <a:ahLst/>
            <a:cxnLst/>
            <a:rect l="l" t="t" r="r" b="b"/>
            <a:pathLst>
              <a:path h="3058160">
                <a:moveTo>
                  <a:pt x="0" y="0"/>
                </a:moveTo>
                <a:lnTo>
                  <a:pt x="0" y="3057969"/>
                </a:lnTo>
              </a:path>
            </a:pathLst>
          </a:custGeom>
          <a:ln w="18669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7" name="object 147"/>
          <p:cNvSpPr/>
          <p:nvPr/>
        </p:nvSpPr>
        <p:spPr>
          <a:xfrm>
            <a:off x="10186131" y="1511246"/>
            <a:ext cx="83344" cy="72390"/>
          </a:xfrm>
          <a:custGeom>
            <a:avLst/>
            <a:gdLst/>
            <a:ahLst/>
            <a:cxnLst/>
            <a:rect l="l" t="t" r="r" b="b"/>
            <a:pathLst>
              <a:path w="111125" h="96519">
                <a:moveTo>
                  <a:pt x="55498" y="0"/>
                </a:moveTo>
                <a:lnTo>
                  <a:pt x="0" y="96100"/>
                </a:lnTo>
                <a:lnTo>
                  <a:pt x="110871" y="96100"/>
                </a:lnTo>
                <a:lnTo>
                  <a:pt x="55498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8" name="object 148"/>
          <p:cNvSpPr/>
          <p:nvPr/>
        </p:nvSpPr>
        <p:spPr>
          <a:xfrm>
            <a:off x="10843736" y="1572139"/>
            <a:ext cx="0" cy="2293620"/>
          </a:xfrm>
          <a:custGeom>
            <a:avLst/>
            <a:gdLst/>
            <a:ahLst/>
            <a:cxnLst/>
            <a:rect l="l" t="t" r="r" b="b"/>
            <a:pathLst>
              <a:path h="3058160">
                <a:moveTo>
                  <a:pt x="0" y="0"/>
                </a:moveTo>
                <a:lnTo>
                  <a:pt x="0" y="3057969"/>
                </a:lnTo>
              </a:path>
            </a:pathLst>
          </a:custGeom>
          <a:ln w="18796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9" name="object 149"/>
          <p:cNvSpPr/>
          <p:nvPr/>
        </p:nvSpPr>
        <p:spPr>
          <a:xfrm>
            <a:off x="10802207" y="1511246"/>
            <a:ext cx="83344" cy="72390"/>
          </a:xfrm>
          <a:custGeom>
            <a:avLst/>
            <a:gdLst/>
            <a:ahLst/>
            <a:cxnLst/>
            <a:rect l="l" t="t" r="r" b="b"/>
            <a:pathLst>
              <a:path w="111125" h="96519">
                <a:moveTo>
                  <a:pt x="55499" y="0"/>
                </a:moveTo>
                <a:lnTo>
                  <a:pt x="0" y="96100"/>
                </a:lnTo>
                <a:lnTo>
                  <a:pt x="110871" y="96100"/>
                </a:lnTo>
                <a:lnTo>
                  <a:pt x="55499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0" name="object 150"/>
          <p:cNvSpPr/>
          <p:nvPr/>
        </p:nvSpPr>
        <p:spPr>
          <a:xfrm>
            <a:off x="11460004" y="1572139"/>
            <a:ext cx="0" cy="2293620"/>
          </a:xfrm>
          <a:custGeom>
            <a:avLst/>
            <a:gdLst/>
            <a:ahLst/>
            <a:cxnLst/>
            <a:rect l="l" t="t" r="r" b="b"/>
            <a:pathLst>
              <a:path h="3058160">
                <a:moveTo>
                  <a:pt x="0" y="0"/>
                </a:moveTo>
                <a:lnTo>
                  <a:pt x="0" y="3057969"/>
                </a:lnTo>
              </a:path>
            </a:pathLst>
          </a:custGeom>
          <a:ln w="18796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1" name="object 151"/>
          <p:cNvSpPr/>
          <p:nvPr/>
        </p:nvSpPr>
        <p:spPr>
          <a:xfrm>
            <a:off x="11418475" y="1511246"/>
            <a:ext cx="83344" cy="72390"/>
          </a:xfrm>
          <a:custGeom>
            <a:avLst/>
            <a:gdLst/>
            <a:ahLst/>
            <a:cxnLst/>
            <a:rect l="l" t="t" r="r" b="b"/>
            <a:pathLst>
              <a:path w="111125" h="96519">
                <a:moveTo>
                  <a:pt x="55499" y="0"/>
                </a:moveTo>
                <a:lnTo>
                  <a:pt x="0" y="96100"/>
                </a:lnTo>
                <a:lnTo>
                  <a:pt x="110871" y="96100"/>
                </a:lnTo>
                <a:lnTo>
                  <a:pt x="55499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2" name="object 152"/>
          <p:cNvSpPr txBox="1"/>
          <p:nvPr/>
        </p:nvSpPr>
        <p:spPr>
          <a:xfrm>
            <a:off x="9323048" y="1247027"/>
            <a:ext cx="2357438" cy="2668487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110966">
              <a:spcBef>
                <a:spcPts val="68"/>
              </a:spcBef>
              <a:tabLst>
                <a:tab pos="661988" algn="l"/>
                <a:tab pos="1306354" algn="l"/>
                <a:tab pos="1911668" algn="l"/>
              </a:tabLst>
            </a:pPr>
            <a:r>
              <a:rPr sz="1238" spc="113" dirty="0">
                <a:solidFill>
                  <a:srgbClr val="414042"/>
                </a:solidFill>
                <a:latin typeface="Trebuchet MS"/>
                <a:cs typeface="Trebuchet MS"/>
              </a:rPr>
              <a:t>M</a:t>
            </a:r>
            <a:r>
              <a:rPr sz="1238" spc="-68" dirty="0">
                <a:solidFill>
                  <a:srgbClr val="414042"/>
                </a:solidFill>
                <a:latin typeface="Trebuchet MS"/>
                <a:cs typeface="Trebuchet MS"/>
              </a:rPr>
              <a:t>a</a:t>
            </a:r>
            <a:r>
              <a:rPr sz="1238" spc="-41" dirty="0">
                <a:solidFill>
                  <a:srgbClr val="414042"/>
                </a:solidFill>
                <a:latin typeface="Trebuchet MS"/>
                <a:cs typeface="Trebuchet MS"/>
              </a:rPr>
              <a:t>th</a:t>
            </a:r>
            <a:r>
              <a:rPr sz="1238" dirty="0">
                <a:solidFill>
                  <a:srgbClr val="414042"/>
                </a:solidFill>
                <a:latin typeface="Trebuchet MS"/>
                <a:cs typeface="Trebuchet MS"/>
              </a:rPr>
              <a:t>	</a:t>
            </a:r>
            <a:r>
              <a:rPr sz="1238" spc="-45" dirty="0">
                <a:solidFill>
                  <a:srgbClr val="414042"/>
                </a:solidFill>
                <a:latin typeface="Trebuchet MS"/>
                <a:cs typeface="Trebuchet MS"/>
              </a:rPr>
              <a:t>P</a:t>
            </a:r>
            <a:r>
              <a:rPr sz="1238" spc="-11" dirty="0">
                <a:solidFill>
                  <a:srgbClr val="414042"/>
                </a:solidFill>
                <a:latin typeface="Trebuchet MS"/>
                <a:cs typeface="Trebuchet MS"/>
              </a:rPr>
              <a:t>h</a:t>
            </a:r>
            <a:r>
              <a:rPr sz="1238" spc="-41" dirty="0">
                <a:solidFill>
                  <a:srgbClr val="414042"/>
                </a:solidFill>
                <a:latin typeface="Trebuchet MS"/>
                <a:cs typeface="Trebuchet MS"/>
              </a:rPr>
              <a:t>ysics</a:t>
            </a:r>
            <a:r>
              <a:rPr sz="1238" dirty="0">
                <a:solidFill>
                  <a:srgbClr val="414042"/>
                </a:solidFill>
                <a:latin typeface="Trebuchet MS"/>
                <a:cs typeface="Trebuchet MS"/>
              </a:rPr>
              <a:t>	</a:t>
            </a:r>
            <a:r>
              <a:rPr sz="1238" spc="-15" dirty="0">
                <a:solidFill>
                  <a:srgbClr val="414042"/>
                </a:solidFill>
                <a:latin typeface="Trebuchet MS"/>
                <a:cs typeface="Trebuchet MS"/>
              </a:rPr>
              <a:t>Dan</a:t>
            </a:r>
            <a:r>
              <a:rPr sz="1238" spc="-19" dirty="0">
                <a:solidFill>
                  <a:srgbClr val="414042"/>
                </a:solidFill>
                <a:latin typeface="Trebuchet MS"/>
                <a:cs typeface="Trebuchet MS"/>
              </a:rPr>
              <a:t>c</a:t>
            </a:r>
            <a:r>
              <a:rPr sz="1238" spc="-60" dirty="0">
                <a:solidFill>
                  <a:srgbClr val="414042"/>
                </a:solidFill>
                <a:latin typeface="Trebuchet MS"/>
                <a:cs typeface="Trebuchet MS"/>
              </a:rPr>
              <a:t>e</a:t>
            </a:r>
            <a:r>
              <a:rPr sz="1238" dirty="0">
                <a:solidFill>
                  <a:srgbClr val="414042"/>
                </a:solidFill>
                <a:latin typeface="Trebuchet MS"/>
                <a:cs typeface="Trebuchet MS"/>
              </a:rPr>
              <a:t>	</a:t>
            </a:r>
            <a:r>
              <a:rPr sz="1238" spc="-11" dirty="0">
                <a:solidFill>
                  <a:srgbClr val="414042"/>
                </a:solidFill>
                <a:latin typeface="Trebuchet MS"/>
                <a:cs typeface="Trebuchet MS"/>
              </a:rPr>
              <a:t>D</a:t>
            </a:r>
            <a:r>
              <a:rPr sz="1238" spc="-15" dirty="0">
                <a:solidFill>
                  <a:srgbClr val="414042"/>
                </a:solidFill>
                <a:latin typeface="Trebuchet MS"/>
                <a:cs typeface="Trebuchet MS"/>
              </a:rPr>
              <a:t>r</a:t>
            </a:r>
            <a:r>
              <a:rPr sz="1238" spc="-41" dirty="0">
                <a:solidFill>
                  <a:srgbClr val="414042"/>
                </a:solidFill>
                <a:latin typeface="Trebuchet MS"/>
                <a:cs typeface="Trebuchet MS"/>
              </a:rPr>
              <a:t>ama</a:t>
            </a:r>
            <a:endParaRPr sz="1238">
              <a:latin typeface="Trebuchet MS"/>
              <a:cs typeface="Trebuchet MS"/>
            </a:endParaRPr>
          </a:p>
          <a:p>
            <a:pPr>
              <a:spcBef>
                <a:spcPts val="26"/>
              </a:spcBef>
            </a:pPr>
            <a:endParaRPr sz="1163">
              <a:latin typeface="Times New Roman"/>
              <a:cs typeface="Times New Roman"/>
            </a:endParaRPr>
          </a:p>
          <a:p>
            <a:pPr marR="2121694" algn="ctr"/>
            <a:r>
              <a:rPr sz="1050" dirty="0">
                <a:solidFill>
                  <a:srgbClr val="414042"/>
                </a:solidFill>
                <a:latin typeface="Trebuchet MS"/>
                <a:cs typeface="Trebuchet MS"/>
              </a:rPr>
              <a:t>100</a:t>
            </a:r>
            <a:endParaRPr sz="1050">
              <a:latin typeface="Trebuchet MS"/>
              <a:cs typeface="Trebuchet MS"/>
            </a:endParaRPr>
          </a:p>
          <a:p>
            <a:pPr marR="2051209" algn="ctr">
              <a:spcBef>
                <a:spcPts val="431"/>
              </a:spcBef>
            </a:pPr>
            <a:r>
              <a:rPr sz="1050" dirty="0">
                <a:solidFill>
                  <a:srgbClr val="414042"/>
                </a:solidFill>
                <a:latin typeface="Trebuchet MS"/>
                <a:cs typeface="Trebuchet MS"/>
              </a:rPr>
              <a:t>90</a:t>
            </a:r>
            <a:endParaRPr sz="1050">
              <a:latin typeface="Trebuchet MS"/>
              <a:cs typeface="Trebuchet MS"/>
            </a:endParaRPr>
          </a:p>
          <a:p>
            <a:pPr marR="2051209" algn="ctr">
              <a:spcBef>
                <a:spcPts val="435"/>
              </a:spcBef>
            </a:pPr>
            <a:r>
              <a:rPr sz="1050" dirty="0">
                <a:solidFill>
                  <a:srgbClr val="414042"/>
                </a:solidFill>
                <a:latin typeface="Trebuchet MS"/>
                <a:cs typeface="Trebuchet MS"/>
              </a:rPr>
              <a:t>80</a:t>
            </a:r>
            <a:endParaRPr sz="1050">
              <a:latin typeface="Trebuchet MS"/>
              <a:cs typeface="Trebuchet MS"/>
            </a:endParaRPr>
          </a:p>
          <a:p>
            <a:pPr marR="2051209" algn="ctr">
              <a:spcBef>
                <a:spcPts val="431"/>
              </a:spcBef>
            </a:pPr>
            <a:r>
              <a:rPr sz="1050" dirty="0">
                <a:solidFill>
                  <a:srgbClr val="414042"/>
                </a:solidFill>
                <a:latin typeface="Trebuchet MS"/>
                <a:cs typeface="Trebuchet MS"/>
              </a:rPr>
              <a:t>70</a:t>
            </a:r>
            <a:endParaRPr sz="1050">
              <a:latin typeface="Trebuchet MS"/>
              <a:cs typeface="Trebuchet MS"/>
            </a:endParaRPr>
          </a:p>
          <a:p>
            <a:pPr marR="2051209" algn="ctr">
              <a:spcBef>
                <a:spcPts val="431"/>
              </a:spcBef>
            </a:pPr>
            <a:r>
              <a:rPr sz="1050" dirty="0">
                <a:solidFill>
                  <a:srgbClr val="414042"/>
                </a:solidFill>
                <a:latin typeface="Trebuchet MS"/>
                <a:cs typeface="Trebuchet MS"/>
              </a:rPr>
              <a:t>60</a:t>
            </a:r>
            <a:endParaRPr sz="1050">
              <a:latin typeface="Trebuchet MS"/>
              <a:cs typeface="Trebuchet MS"/>
            </a:endParaRPr>
          </a:p>
          <a:p>
            <a:pPr marR="2051209" algn="ctr">
              <a:spcBef>
                <a:spcPts val="435"/>
              </a:spcBef>
            </a:pPr>
            <a:r>
              <a:rPr sz="1050" dirty="0">
                <a:solidFill>
                  <a:srgbClr val="414042"/>
                </a:solidFill>
                <a:latin typeface="Trebuchet MS"/>
                <a:cs typeface="Trebuchet MS"/>
              </a:rPr>
              <a:t>50</a:t>
            </a:r>
            <a:endParaRPr sz="1050">
              <a:latin typeface="Trebuchet MS"/>
              <a:cs typeface="Trebuchet MS"/>
            </a:endParaRPr>
          </a:p>
          <a:p>
            <a:pPr marR="2051209" algn="ctr">
              <a:spcBef>
                <a:spcPts val="431"/>
              </a:spcBef>
            </a:pPr>
            <a:r>
              <a:rPr sz="1050" dirty="0">
                <a:solidFill>
                  <a:srgbClr val="414042"/>
                </a:solidFill>
                <a:latin typeface="Trebuchet MS"/>
                <a:cs typeface="Trebuchet MS"/>
              </a:rPr>
              <a:t>40</a:t>
            </a:r>
            <a:endParaRPr sz="1050">
              <a:latin typeface="Trebuchet MS"/>
              <a:cs typeface="Trebuchet MS"/>
            </a:endParaRPr>
          </a:p>
          <a:p>
            <a:pPr marR="2051209" algn="ctr">
              <a:spcBef>
                <a:spcPts val="431"/>
              </a:spcBef>
            </a:pPr>
            <a:r>
              <a:rPr sz="1050" dirty="0">
                <a:solidFill>
                  <a:srgbClr val="414042"/>
                </a:solidFill>
                <a:latin typeface="Trebuchet MS"/>
                <a:cs typeface="Trebuchet MS"/>
              </a:rPr>
              <a:t>30</a:t>
            </a:r>
            <a:endParaRPr sz="1050">
              <a:latin typeface="Trebuchet MS"/>
              <a:cs typeface="Trebuchet MS"/>
            </a:endParaRPr>
          </a:p>
          <a:p>
            <a:pPr marR="2051209" algn="ctr">
              <a:spcBef>
                <a:spcPts val="431"/>
              </a:spcBef>
            </a:pPr>
            <a:r>
              <a:rPr sz="1050" dirty="0">
                <a:solidFill>
                  <a:srgbClr val="414042"/>
                </a:solidFill>
                <a:latin typeface="Trebuchet MS"/>
                <a:cs typeface="Trebuchet MS"/>
              </a:rPr>
              <a:t>20</a:t>
            </a:r>
            <a:endParaRPr sz="1050">
              <a:latin typeface="Trebuchet MS"/>
              <a:cs typeface="Trebuchet MS"/>
            </a:endParaRPr>
          </a:p>
          <a:p>
            <a:pPr marR="2051209" algn="ctr">
              <a:spcBef>
                <a:spcPts val="435"/>
              </a:spcBef>
            </a:pPr>
            <a:r>
              <a:rPr sz="1050" dirty="0">
                <a:solidFill>
                  <a:srgbClr val="414042"/>
                </a:solidFill>
                <a:latin typeface="Trebuchet MS"/>
                <a:cs typeface="Trebuchet MS"/>
              </a:rPr>
              <a:t>10</a:t>
            </a:r>
            <a:endParaRPr sz="1050">
              <a:latin typeface="Trebuchet MS"/>
              <a:cs typeface="Trebuchet MS"/>
            </a:endParaRPr>
          </a:p>
          <a:p>
            <a:pPr marR="1981200" algn="ctr">
              <a:spcBef>
                <a:spcPts val="431"/>
              </a:spcBef>
            </a:pPr>
            <a:r>
              <a:rPr sz="1050" dirty="0">
                <a:solidFill>
                  <a:srgbClr val="414042"/>
                </a:solidFill>
                <a:latin typeface="Trebuchet MS"/>
                <a:cs typeface="Trebuchet MS"/>
              </a:rPr>
              <a:t>0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9559385" y="3858282"/>
            <a:ext cx="50959" cy="0"/>
          </a:xfrm>
          <a:custGeom>
            <a:avLst/>
            <a:gdLst/>
            <a:ahLst/>
            <a:cxnLst/>
            <a:rect l="l" t="t" r="r" b="b"/>
            <a:pathLst>
              <a:path w="67945">
                <a:moveTo>
                  <a:pt x="0" y="0"/>
                </a:moveTo>
                <a:lnTo>
                  <a:pt x="67401" y="0"/>
                </a:lnTo>
              </a:path>
            </a:pathLst>
          </a:custGeom>
          <a:ln w="18242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4" name="object 154"/>
          <p:cNvSpPr/>
          <p:nvPr/>
        </p:nvSpPr>
        <p:spPr>
          <a:xfrm>
            <a:off x="9561481" y="3642979"/>
            <a:ext cx="46673" cy="0"/>
          </a:xfrm>
          <a:custGeom>
            <a:avLst/>
            <a:gdLst/>
            <a:ahLst/>
            <a:cxnLst/>
            <a:rect l="l" t="t" r="r" b="b"/>
            <a:pathLst>
              <a:path w="62229">
                <a:moveTo>
                  <a:pt x="0" y="0"/>
                </a:moveTo>
                <a:lnTo>
                  <a:pt x="61821" y="0"/>
                </a:lnTo>
              </a:path>
            </a:pathLst>
          </a:custGeom>
          <a:ln w="18242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5" name="object 155"/>
          <p:cNvSpPr/>
          <p:nvPr/>
        </p:nvSpPr>
        <p:spPr>
          <a:xfrm>
            <a:off x="9561481" y="3427628"/>
            <a:ext cx="46673" cy="0"/>
          </a:xfrm>
          <a:custGeom>
            <a:avLst/>
            <a:gdLst/>
            <a:ahLst/>
            <a:cxnLst/>
            <a:rect l="l" t="t" r="r" b="b"/>
            <a:pathLst>
              <a:path w="62229">
                <a:moveTo>
                  <a:pt x="0" y="0"/>
                </a:moveTo>
                <a:lnTo>
                  <a:pt x="61821" y="0"/>
                </a:lnTo>
              </a:path>
            </a:pathLst>
          </a:custGeom>
          <a:ln w="18242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6" name="object 156"/>
          <p:cNvSpPr/>
          <p:nvPr/>
        </p:nvSpPr>
        <p:spPr>
          <a:xfrm>
            <a:off x="9561481" y="3212325"/>
            <a:ext cx="46673" cy="0"/>
          </a:xfrm>
          <a:custGeom>
            <a:avLst/>
            <a:gdLst/>
            <a:ahLst/>
            <a:cxnLst/>
            <a:rect l="l" t="t" r="r" b="b"/>
            <a:pathLst>
              <a:path w="62229">
                <a:moveTo>
                  <a:pt x="0" y="0"/>
                </a:moveTo>
                <a:lnTo>
                  <a:pt x="61821" y="0"/>
                </a:lnTo>
              </a:path>
            </a:pathLst>
          </a:custGeom>
          <a:ln w="18242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7" name="object 157"/>
          <p:cNvSpPr/>
          <p:nvPr/>
        </p:nvSpPr>
        <p:spPr>
          <a:xfrm>
            <a:off x="9561481" y="2996984"/>
            <a:ext cx="46673" cy="0"/>
          </a:xfrm>
          <a:custGeom>
            <a:avLst/>
            <a:gdLst/>
            <a:ahLst/>
            <a:cxnLst/>
            <a:rect l="l" t="t" r="r" b="b"/>
            <a:pathLst>
              <a:path w="62229">
                <a:moveTo>
                  <a:pt x="0" y="0"/>
                </a:moveTo>
                <a:lnTo>
                  <a:pt x="61821" y="0"/>
                </a:lnTo>
              </a:path>
            </a:pathLst>
          </a:custGeom>
          <a:ln w="18242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8" name="object 158"/>
          <p:cNvSpPr/>
          <p:nvPr/>
        </p:nvSpPr>
        <p:spPr>
          <a:xfrm>
            <a:off x="9561481" y="2781671"/>
            <a:ext cx="46673" cy="0"/>
          </a:xfrm>
          <a:custGeom>
            <a:avLst/>
            <a:gdLst/>
            <a:ahLst/>
            <a:cxnLst/>
            <a:rect l="l" t="t" r="r" b="b"/>
            <a:pathLst>
              <a:path w="62229">
                <a:moveTo>
                  <a:pt x="0" y="0"/>
                </a:moveTo>
                <a:lnTo>
                  <a:pt x="61821" y="0"/>
                </a:lnTo>
              </a:path>
            </a:pathLst>
          </a:custGeom>
          <a:ln w="18242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9" name="object 159"/>
          <p:cNvSpPr/>
          <p:nvPr/>
        </p:nvSpPr>
        <p:spPr>
          <a:xfrm>
            <a:off x="9561481" y="2566330"/>
            <a:ext cx="46673" cy="0"/>
          </a:xfrm>
          <a:custGeom>
            <a:avLst/>
            <a:gdLst/>
            <a:ahLst/>
            <a:cxnLst/>
            <a:rect l="l" t="t" r="r" b="b"/>
            <a:pathLst>
              <a:path w="62229">
                <a:moveTo>
                  <a:pt x="0" y="0"/>
                </a:moveTo>
                <a:lnTo>
                  <a:pt x="61821" y="0"/>
                </a:lnTo>
              </a:path>
            </a:pathLst>
          </a:custGeom>
          <a:ln w="18242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0" name="object 160"/>
          <p:cNvSpPr/>
          <p:nvPr/>
        </p:nvSpPr>
        <p:spPr>
          <a:xfrm>
            <a:off x="9561481" y="2351027"/>
            <a:ext cx="46673" cy="0"/>
          </a:xfrm>
          <a:custGeom>
            <a:avLst/>
            <a:gdLst/>
            <a:ahLst/>
            <a:cxnLst/>
            <a:rect l="l" t="t" r="r" b="b"/>
            <a:pathLst>
              <a:path w="62229">
                <a:moveTo>
                  <a:pt x="0" y="0"/>
                </a:moveTo>
                <a:lnTo>
                  <a:pt x="61821" y="0"/>
                </a:lnTo>
              </a:path>
            </a:pathLst>
          </a:custGeom>
          <a:ln w="18242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1" name="object 161"/>
          <p:cNvSpPr/>
          <p:nvPr/>
        </p:nvSpPr>
        <p:spPr>
          <a:xfrm>
            <a:off x="9561481" y="2135676"/>
            <a:ext cx="46673" cy="0"/>
          </a:xfrm>
          <a:custGeom>
            <a:avLst/>
            <a:gdLst/>
            <a:ahLst/>
            <a:cxnLst/>
            <a:rect l="l" t="t" r="r" b="b"/>
            <a:pathLst>
              <a:path w="62229">
                <a:moveTo>
                  <a:pt x="0" y="0"/>
                </a:moveTo>
                <a:lnTo>
                  <a:pt x="61821" y="0"/>
                </a:lnTo>
              </a:path>
            </a:pathLst>
          </a:custGeom>
          <a:ln w="18242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2" name="object 162"/>
          <p:cNvSpPr/>
          <p:nvPr/>
        </p:nvSpPr>
        <p:spPr>
          <a:xfrm>
            <a:off x="9561481" y="1920373"/>
            <a:ext cx="46673" cy="0"/>
          </a:xfrm>
          <a:custGeom>
            <a:avLst/>
            <a:gdLst/>
            <a:ahLst/>
            <a:cxnLst/>
            <a:rect l="l" t="t" r="r" b="b"/>
            <a:pathLst>
              <a:path w="62229">
                <a:moveTo>
                  <a:pt x="0" y="0"/>
                </a:moveTo>
                <a:lnTo>
                  <a:pt x="61821" y="0"/>
                </a:lnTo>
              </a:path>
            </a:pathLst>
          </a:custGeom>
          <a:ln w="18242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3" name="object 163"/>
          <p:cNvSpPr/>
          <p:nvPr/>
        </p:nvSpPr>
        <p:spPr>
          <a:xfrm>
            <a:off x="9561481" y="1705022"/>
            <a:ext cx="46673" cy="0"/>
          </a:xfrm>
          <a:custGeom>
            <a:avLst/>
            <a:gdLst/>
            <a:ahLst/>
            <a:cxnLst/>
            <a:rect l="l" t="t" r="r" b="b"/>
            <a:pathLst>
              <a:path w="62229">
                <a:moveTo>
                  <a:pt x="0" y="0"/>
                </a:moveTo>
                <a:lnTo>
                  <a:pt x="61821" y="0"/>
                </a:lnTo>
              </a:path>
            </a:pathLst>
          </a:custGeom>
          <a:ln w="18242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4" name="object 164"/>
          <p:cNvSpPr/>
          <p:nvPr/>
        </p:nvSpPr>
        <p:spPr>
          <a:xfrm>
            <a:off x="9611583" y="1827955"/>
            <a:ext cx="1841659" cy="646748"/>
          </a:xfrm>
          <a:custGeom>
            <a:avLst/>
            <a:gdLst/>
            <a:ahLst/>
            <a:cxnLst/>
            <a:rect l="l" t="t" r="r" b="b"/>
            <a:pathLst>
              <a:path w="2455544" h="862329">
                <a:moveTo>
                  <a:pt x="0" y="274289"/>
                </a:moveTo>
                <a:lnTo>
                  <a:pt x="821356" y="0"/>
                </a:lnTo>
                <a:lnTo>
                  <a:pt x="1633509" y="697412"/>
                </a:lnTo>
                <a:lnTo>
                  <a:pt x="2455231" y="862247"/>
                </a:lnTo>
              </a:path>
            </a:pathLst>
          </a:custGeom>
          <a:ln w="18243">
            <a:solidFill>
              <a:srgbClr val="F36F2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5" name="object 165"/>
          <p:cNvSpPr/>
          <p:nvPr/>
        </p:nvSpPr>
        <p:spPr>
          <a:xfrm>
            <a:off x="9607816" y="1965531"/>
            <a:ext cx="1845469" cy="815340"/>
          </a:xfrm>
          <a:custGeom>
            <a:avLst/>
            <a:gdLst/>
            <a:ahLst/>
            <a:cxnLst/>
            <a:rect l="l" t="t" r="r" b="b"/>
            <a:pathLst>
              <a:path w="2460625" h="1087120">
                <a:moveTo>
                  <a:pt x="2460185" y="0"/>
                </a:moveTo>
                <a:lnTo>
                  <a:pt x="1638463" y="0"/>
                </a:lnTo>
                <a:lnTo>
                  <a:pt x="816976" y="1087073"/>
                </a:lnTo>
                <a:lnTo>
                  <a:pt x="0" y="678805"/>
                </a:lnTo>
              </a:path>
            </a:pathLst>
          </a:custGeom>
          <a:ln w="18244">
            <a:solidFill>
              <a:srgbClr val="007BB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6" name="object 166"/>
          <p:cNvSpPr/>
          <p:nvPr/>
        </p:nvSpPr>
        <p:spPr>
          <a:xfrm>
            <a:off x="9607868" y="1975005"/>
            <a:ext cx="1845469" cy="1014413"/>
          </a:xfrm>
          <a:custGeom>
            <a:avLst/>
            <a:gdLst/>
            <a:ahLst/>
            <a:cxnLst/>
            <a:rect l="l" t="t" r="r" b="b"/>
            <a:pathLst>
              <a:path w="2460625" h="1352550">
                <a:moveTo>
                  <a:pt x="0" y="1352554"/>
                </a:moveTo>
                <a:lnTo>
                  <a:pt x="826284" y="792143"/>
                </a:lnTo>
                <a:lnTo>
                  <a:pt x="1647797" y="247160"/>
                </a:lnTo>
                <a:lnTo>
                  <a:pt x="2460185" y="0"/>
                </a:lnTo>
              </a:path>
            </a:pathLst>
          </a:custGeom>
          <a:ln w="18244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7" name="object 167"/>
          <p:cNvSpPr/>
          <p:nvPr/>
        </p:nvSpPr>
        <p:spPr>
          <a:xfrm>
            <a:off x="9611296" y="1793321"/>
            <a:ext cx="1848803" cy="1196340"/>
          </a:xfrm>
          <a:custGeom>
            <a:avLst/>
            <a:gdLst/>
            <a:ahLst/>
            <a:cxnLst/>
            <a:rect l="l" t="t" r="r" b="b"/>
            <a:pathLst>
              <a:path w="2465069" h="1595120">
                <a:moveTo>
                  <a:pt x="0" y="1317190"/>
                </a:moveTo>
                <a:lnTo>
                  <a:pt x="821669" y="1594789"/>
                </a:lnTo>
                <a:lnTo>
                  <a:pt x="1643261" y="0"/>
                </a:lnTo>
                <a:lnTo>
                  <a:pt x="2464774" y="456480"/>
                </a:lnTo>
              </a:path>
            </a:pathLst>
          </a:custGeom>
          <a:ln w="1824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8" name="object 168"/>
          <p:cNvSpPr/>
          <p:nvPr/>
        </p:nvSpPr>
        <p:spPr>
          <a:xfrm>
            <a:off x="9607868" y="1920373"/>
            <a:ext cx="1859280" cy="860584"/>
          </a:xfrm>
          <a:custGeom>
            <a:avLst/>
            <a:gdLst/>
            <a:ahLst/>
            <a:cxnLst/>
            <a:rect l="l" t="t" r="r" b="b"/>
            <a:pathLst>
              <a:path w="2479040" h="1147445">
                <a:moveTo>
                  <a:pt x="0" y="0"/>
                </a:moveTo>
                <a:lnTo>
                  <a:pt x="816950" y="293939"/>
                </a:lnTo>
                <a:lnTo>
                  <a:pt x="1638463" y="861282"/>
                </a:lnTo>
                <a:lnTo>
                  <a:pt x="2478880" y="1147273"/>
                </a:lnTo>
              </a:path>
            </a:pathLst>
          </a:custGeom>
          <a:ln w="18244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9" name="object 169"/>
          <p:cNvSpPr txBox="1"/>
          <p:nvPr/>
        </p:nvSpPr>
        <p:spPr>
          <a:xfrm>
            <a:off x="6701342" y="838055"/>
            <a:ext cx="4650581" cy="24628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3027045" algn="l"/>
              </a:tabLst>
            </a:pPr>
            <a:r>
              <a:rPr sz="2306" spc="-90" baseline="1355" dirty="0">
                <a:solidFill>
                  <a:srgbClr val="414042"/>
                </a:solidFill>
                <a:latin typeface="Trebuchet MS"/>
                <a:cs typeface="Trebuchet MS"/>
              </a:rPr>
              <a:t>Scatterplot</a:t>
            </a:r>
            <a:r>
              <a:rPr sz="2306" spc="-203" baseline="1355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2306" spc="-62" baseline="1355" dirty="0">
                <a:solidFill>
                  <a:srgbClr val="414042"/>
                </a:solidFill>
                <a:latin typeface="Trebuchet MS"/>
                <a:cs typeface="Trebuchet MS"/>
              </a:rPr>
              <a:t>Matrix	</a:t>
            </a:r>
            <a:r>
              <a:rPr sz="1538" spc="-83" dirty="0">
                <a:solidFill>
                  <a:srgbClr val="414042"/>
                </a:solidFill>
                <a:latin typeface="Trebuchet MS"/>
                <a:cs typeface="Trebuchet MS"/>
              </a:rPr>
              <a:t>Parallel</a:t>
            </a:r>
            <a:r>
              <a:rPr sz="1538" spc="-172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1538" spc="-41" dirty="0">
                <a:solidFill>
                  <a:srgbClr val="414042"/>
                </a:solidFill>
                <a:latin typeface="Trebuchet MS"/>
                <a:cs typeface="Trebuchet MS"/>
              </a:rPr>
              <a:t>Coordinates</a:t>
            </a:r>
            <a:endParaRPr sz="1538">
              <a:latin typeface="Trebuchet MS"/>
              <a:cs typeface="Trebuchet MS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8974267" y="4588105"/>
            <a:ext cx="2492693" cy="1623938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049" marR="3810" algn="ctr">
              <a:lnSpc>
                <a:spcPct val="141800"/>
              </a:lnSpc>
              <a:spcBef>
                <a:spcPts val="71"/>
              </a:spcBef>
              <a:tabLst>
                <a:tab pos="639604" algn="l"/>
                <a:tab pos="680561" algn="l"/>
                <a:tab pos="1336834" algn="l"/>
                <a:tab pos="1351598" algn="l"/>
                <a:tab pos="1989296" algn="l"/>
                <a:tab pos="2022634" algn="l"/>
              </a:tabLst>
            </a:pPr>
            <a:r>
              <a:rPr sz="1388" spc="143" dirty="0">
                <a:solidFill>
                  <a:srgbClr val="414042"/>
                </a:solidFill>
                <a:latin typeface="Trebuchet MS"/>
                <a:cs typeface="Trebuchet MS"/>
              </a:rPr>
              <a:t>M</a:t>
            </a:r>
            <a:r>
              <a:rPr sz="1388" spc="-68" dirty="0">
                <a:solidFill>
                  <a:srgbClr val="414042"/>
                </a:solidFill>
                <a:latin typeface="Trebuchet MS"/>
                <a:cs typeface="Trebuchet MS"/>
              </a:rPr>
              <a:t>a</a:t>
            </a:r>
            <a:r>
              <a:rPr sz="1388" spc="-38" dirty="0">
                <a:solidFill>
                  <a:srgbClr val="414042"/>
                </a:solidFill>
                <a:latin typeface="Trebuchet MS"/>
                <a:cs typeface="Trebuchet MS"/>
              </a:rPr>
              <a:t>th</a:t>
            </a:r>
            <a:r>
              <a:rPr sz="1388" dirty="0">
                <a:solidFill>
                  <a:srgbClr val="414042"/>
                </a:solidFill>
                <a:latin typeface="Trebuchet MS"/>
                <a:cs typeface="Trebuchet MS"/>
              </a:rPr>
              <a:t>	</a:t>
            </a:r>
            <a:r>
              <a:rPr sz="1388" spc="-41" dirty="0">
                <a:solidFill>
                  <a:srgbClr val="414042"/>
                </a:solidFill>
                <a:latin typeface="Trebuchet MS"/>
                <a:cs typeface="Trebuchet MS"/>
              </a:rPr>
              <a:t>P</a:t>
            </a:r>
            <a:r>
              <a:rPr sz="1388" spc="-4" dirty="0">
                <a:solidFill>
                  <a:srgbClr val="414042"/>
                </a:solidFill>
                <a:latin typeface="Trebuchet MS"/>
                <a:cs typeface="Trebuchet MS"/>
              </a:rPr>
              <a:t>h</a:t>
            </a:r>
            <a:r>
              <a:rPr sz="1388" spc="-41" dirty="0">
                <a:solidFill>
                  <a:srgbClr val="414042"/>
                </a:solidFill>
                <a:latin typeface="Trebuchet MS"/>
                <a:cs typeface="Trebuchet MS"/>
              </a:rPr>
              <a:t>ysics</a:t>
            </a:r>
            <a:r>
              <a:rPr sz="1388" dirty="0">
                <a:solidFill>
                  <a:srgbClr val="414042"/>
                </a:solidFill>
                <a:latin typeface="Trebuchet MS"/>
                <a:cs typeface="Trebuchet MS"/>
              </a:rPr>
              <a:t>	</a:t>
            </a:r>
            <a:r>
              <a:rPr sz="1388" spc="-8" dirty="0">
                <a:solidFill>
                  <a:srgbClr val="414042"/>
                </a:solidFill>
                <a:latin typeface="Trebuchet MS"/>
                <a:cs typeface="Trebuchet MS"/>
              </a:rPr>
              <a:t>Dan</a:t>
            </a:r>
            <a:r>
              <a:rPr sz="1388" spc="-19" dirty="0">
                <a:solidFill>
                  <a:srgbClr val="414042"/>
                </a:solidFill>
                <a:latin typeface="Trebuchet MS"/>
                <a:cs typeface="Trebuchet MS"/>
              </a:rPr>
              <a:t>c</a:t>
            </a:r>
            <a:r>
              <a:rPr sz="1388" spc="-60" dirty="0">
                <a:solidFill>
                  <a:srgbClr val="414042"/>
                </a:solidFill>
                <a:latin typeface="Trebuchet MS"/>
                <a:cs typeface="Trebuchet MS"/>
              </a:rPr>
              <a:t>e</a:t>
            </a:r>
            <a:r>
              <a:rPr sz="1388" dirty="0">
                <a:solidFill>
                  <a:srgbClr val="414042"/>
                </a:solidFill>
                <a:latin typeface="Trebuchet MS"/>
                <a:cs typeface="Trebuchet MS"/>
              </a:rPr>
              <a:t>	</a:t>
            </a:r>
            <a:r>
              <a:rPr sz="1388" spc="-4" dirty="0">
                <a:solidFill>
                  <a:srgbClr val="414042"/>
                </a:solidFill>
                <a:latin typeface="Trebuchet MS"/>
                <a:cs typeface="Trebuchet MS"/>
              </a:rPr>
              <a:t>D</a:t>
            </a:r>
            <a:r>
              <a:rPr sz="1388" spc="-11" dirty="0">
                <a:solidFill>
                  <a:srgbClr val="414042"/>
                </a:solidFill>
                <a:latin typeface="Trebuchet MS"/>
                <a:cs typeface="Trebuchet MS"/>
              </a:rPr>
              <a:t>r</a:t>
            </a:r>
            <a:r>
              <a:rPr sz="1388" spc="-30" dirty="0">
                <a:solidFill>
                  <a:srgbClr val="414042"/>
                </a:solidFill>
                <a:latin typeface="Trebuchet MS"/>
                <a:cs typeface="Trebuchet MS"/>
              </a:rPr>
              <a:t>ama  </a:t>
            </a:r>
            <a:r>
              <a:rPr sz="1388" spc="-15" dirty="0">
                <a:solidFill>
                  <a:srgbClr val="D15627"/>
                </a:solidFill>
                <a:latin typeface="Trebuchet MS"/>
                <a:cs typeface="Trebuchet MS"/>
              </a:rPr>
              <a:t>85		95		70		65</a:t>
            </a:r>
            <a:endParaRPr sz="1388">
              <a:latin typeface="Trebuchet MS"/>
              <a:cs typeface="Trebuchet MS"/>
            </a:endParaRPr>
          </a:p>
          <a:p>
            <a:pPr marR="55245" algn="ctr">
              <a:spcBef>
                <a:spcPts val="255"/>
              </a:spcBef>
              <a:tabLst>
                <a:tab pos="671036" algn="l"/>
                <a:tab pos="1342073" algn="l"/>
                <a:tab pos="2013109" algn="l"/>
              </a:tabLst>
            </a:pPr>
            <a:r>
              <a:rPr sz="1388" spc="-15" dirty="0">
                <a:solidFill>
                  <a:srgbClr val="808285"/>
                </a:solidFill>
                <a:latin typeface="Trebuchet MS"/>
                <a:cs typeface="Trebuchet MS"/>
              </a:rPr>
              <a:t>90	80	60	50</a:t>
            </a:r>
            <a:endParaRPr sz="1388">
              <a:latin typeface="Trebuchet MS"/>
              <a:cs typeface="Trebuchet MS"/>
            </a:endParaRPr>
          </a:p>
          <a:p>
            <a:pPr marR="55245" algn="ctr">
              <a:spcBef>
                <a:spcPts val="259"/>
              </a:spcBef>
              <a:tabLst>
                <a:tab pos="671036" algn="l"/>
                <a:tab pos="1342073" algn="l"/>
                <a:tab pos="2013109" algn="l"/>
              </a:tabLst>
            </a:pPr>
            <a:r>
              <a:rPr sz="1388" spc="-15" dirty="0">
                <a:solidFill>
                  <a:srgbClr val="2980BA"/>
                </a:solidFill>
                <a:latin typeface="Trebuchet MS"/>
                <a:cs typeface="Trebuchet MS"/>
              </a:rPr>
              <a:t>65	50	90	90</a:t>
            </a:r>
            <a:endParaRPr sz="1388">
              <a:latin typeface="Trebuchet MS"/>
              <a:cs typeface="Trebuchet MS"/>
            </a:endParaRPr>
          </a:p>
          <a:p>
            <a:pPr marR="55245" algn="ctr">
              <a:spcBef>
                <a:spcPts val="255"/>
              </a:spcBef>
              <a:tabLst>
                <a:tab pos="671036" algn="l"/>
                <a:tab pos="1342073" algn="l"/>
                <a:tab pos="2013109" algn="l"/>
              </a:tabLst>
            </a:pPr>
            <a:r>
              <a:rPr sz="1388" spc="-15" dirty="0">
                <a:solidFill>
                  <a:srgbClr val="808285"/>
                </a:solidFill>
                <a:latin typeface="Trebuchet MS"/>
                <a:cs typeface="Trebuchet MS"/>
              </a:rPr>
              <a:t>50	40	95	80</a:t>
            </a:r>
            <a:endParaRPr sz="1388">
              <a:latin typeface="Trebuchet MS"/>
              <a:cs typeface="Trebuchet MS"/>
            </a:endParaRPr>
          </a:p>
          <a:p>
            <a:pPr marR="55245" algn="ctr">
              <a:spcBef>
                <a:spcPts val="255"/>
              </a:spcBef>
              <a:tabLst>
                <a:tab pos="671036" algn="l"/>
                <a:tab pos="1342073" algn="l"/>
                <a:tab pos="2013109" algn="l"/>
              </a:tabLst>
            </a:pPr>
            <a:r>
              <a:rPr sz="1388" spc="-15" dirty="0">
                <a:solidFill>
                  <a:srgbClr val="808285"/>
                </a:solidFill>
                <a:latin typeface="Trebuchet MS"/>
                <a:cs typeface="Trebuchet MS"/>
              </a:rPr>
              <a:t>40	60	80	90</a:t>
            </a:r>
            <a:endParaRPr sz="1388">
              <a:latin typeface="Trebuchet MS"/>
              <a:cs typeface="Trebuchet MS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10037626" y="4192942"/>
            <a:ext cx="511016" cy="27748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9525">
              <a:spcBef>
                <a:spcPts val="94"/>
              </a:spcBef>
            </a:pPr>
            <a:r>
              <a:rPr sz="1725" spc="-251" dirty="0">
                <a:solidFill>
                  <a:srgbClr val="414042"/>
                </a:solidFill>
                <a:latin typeface="Trebuchet MS"/>
                <a:cs typeface="Trebuchet MS"/>
              </a:rPr>
              <a:t>T</a:t>
            </a:r>
            <a:r>
              <a:rPr sz="1725" spc="-53" dirty="0">
                <a:solidFill>
                  <a:srgbClr val="414042"/>
                </a:solidFill>
                <a:latin typeface="Trebuchet MS"/>
                <a:cs typeface="Trebuchet MS"/>
              </a:rPr>
              <a:t>able</a:t>
            </a:r>
            <a:endParaRPr sz="1725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376" y="97399"/>
            <a:ext cx="3050381" cy="540533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3450" spc="-315" dirty="0">
                <a:latin typeface="Arial"/>
                <a:cs typeface="Arial"/>
              </a:rPr>
              <a:t>Task:</a:t>
            </a:r>
            <a:r>
              <a:rPr sz="3450" spc="-409" dirty="0">
                <a:latin typeface="Arial"/>
                <a:cs typeface="Arial"/>
              </a:rPr>
              <a:t> </a:t>
            </a:r>
            <a:r>
              <a:rPr sz="3450" spc="-45" dirty="0">
                <a:latin typeface="Arial"/>
                <a:cs typeface="Arial"/>
              </a:rPr>
              <a:t>Correlation</a:t>
            </a:r>
            <a:endParaRPr sz="34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6275" y="739319"/>
            <a:ext cx="3367564" cy="4616809"/>
          </a:xfrm>
          <a:prstGeom prst="rect">
            <a:avLst/>
          </a:prstGeom>
        </p:spPr>
        <p:txBody>
          <a:bodyPr vert="horz" wrap="square" lIns="0" tIns="89059" rIns="0" bIns="0" rtlCol="0">
            <a:spAutoFit/>
          </a:bodyPr>
          <a:lstStyle/>
          <a:p>
            <a:pPr marL="257175" indent="-247650">
              <a:spcBef>
                <a:spcPts val="701"/>
              </a:spcBef>
              <a:buChar char="•"/>
              <a:tabLst>
                <a:tab pos="257175" algn="l"/>
              </a:tabLst>
            </a:pPr>
            <a:r>
              <a:rPr sz="3000" spc="-60" dirty="0">
                <a:latin typeface="Arial"/>
                <a:cs typeface="Arial"/>
              </a:rPr>
              <a:t>scatterplot</a:t>
            </a:r>
            <a:r>
              <a:rPr sz="3000" spc="-19" dirty="0">
                <a:latin typeface="Arial"/>
                <a:cs typeface="Arial"/>
              </a:rPr>
              <a:t> </a:t>
            </a:r>
            <a:r>
              <a:rPr sz="3000" spc="-41" dirty="0">
                <a:latin typeface="Arial"/>
                <a:cs typeface="Arial"/>
              </a:rPr>
              <a:t>matrix</a:t>
            </a:r>
            <a:endParaRPr sz="3000">
              <a:latin typeface="Arial"/>
              <a:cs typeface="Arial"/>
            </a:endParaRPr>
          </a:p>
          <a:p>
            <a:pPr marL="352425">
              <a:spcBef>
                <a:spcPts val="536"/>
              </a:spcBef>
            </a:pPr>
            <a:r>
              <a:rPr sz="2550" spc="-146" dirty="0">
                <a:latin typeface="Arial"/>
                <a:cs typeface="Arial"/>
              </a:rPr>
              <a:t>– </a:t>
            </a:r>
            <a:r>
              <a:rPr sz="2550" spc="-94" dirty="0">
                <a:latin typeface="Arial"/>
                <a:cs typeface="Arial"/>
              </a:rPr>
              <a:t>positive</a:t>
            </a:r>
            <a:r>
              <a:rPr sz="2550" spc="-356" dirty="0">
                <a:latin typeface="Arial"/>
                <a:cs typeface="Arial"/>
              </a:rPr>
              <a:t> </a:t>
            </a:r>
            <a:r>
              <a:rPr sz="2550" spc="-45" dirty="0">
                <a:latin typeface="Arial"/>
                <a:cs typeface="Arial"/>
              </a:rPr>
              <a:t>correlation</a:t>
            </a:r>
            <a:endParaRPr sz="2550">
              <a:latin typeface="Arial"/>
              <a:cs typeface="Arial"/>
            </a:endParaRPr>
          </a:p>
          <a:p>
            <a:pPr marL="895350" lvl="1" indent="-200025">
              <a:spcBef>
                <a:spcPts val="529"/>
              </a:spcBef>
              <a:buChar char="•"/>
              <a:tabLst>
                <a:tab pos="895350" algn="l"/>
              </a:tabLst>
            </a:pPr>
            <a:r>
              <a:rPr sz="2250" spc="-146" dirty="0">
                <a:latin typeface="Arial"/>
                <a:cs typeface="Arial"/>
              </a:rPr>
              <a:t>diagonal</a:t>
            </a:r>
            <a:r>
              <a:rPr sz="2250" spc="-15" dirty="0">
                <a:latin typeface="Arial"/>
                <a:cs typeface="Arial"/>
              </a:rPr>
              <a:t> </a:t>
            </a:r>
            <a:r>
              <a:rPr sz="2250" spc="-53" dirty="0">
                <a:latin typeface="Arial"/>
                <a:cs typeface="Arial"/>
              </a:rPr>
              <a:t>low-to-high</a:t>
            </a:r>
            <a:endParaRPr sz="2250">
              <a:latin typeface="Arial"/>
              <a:cs typeface="Arial"/>
            </a:endParaRPr>
          </a:p>
          <a:p>
            <a:pPr marL="352425">
              <a:spcBef>
                <a:spcPts val="525"/>
              </a:spcBef>
            </a:pPr>
            <a:r>
              <a:rPr sz="2550" spc="-146" dirty="0">
                <a:latin typeface="Arial"/>
                <a:cs typeface="Arial"/>
              </a:rPr>
              <a:t>– </a:t>
            </a:r>
            <a:r>
              <a:rPr sz="2550" spc="-161" dirty="0">
                <a:latin typeface="Arial"/>
                <a:cs typeface="Arial"/>
              </a:rPr>
              <a:t>negative</a:t>
            </a:r>
            <a:r>
              <a:rPr sz="2550" spc="-360" dirty="0">
                <a:latin typeface="Arial"/>
                <a:cs typeface="Arial"/>
              </a:rPr>
              <a:t> </a:t>
            </a:r>
            <a:r>
              <a:rPr sz="2550" spc="-45" dirty="0">
                <a:latin typeface="Arial"/>
                <a:cs typeface="Arial"/>
              </a:rPr>
              <a:t>correlation</a:t>
            </a:r>
            <a:endParaRPr sz="2550">
              <a:latin typeface="Arial"/>
              <a:cs typeface="Arial"/>
            </a:endParaRPr>
          </a:p>
          <a:p>
            <a:pPr marL="895350" lvl="1" indent="-200025">
              <a:spcBef>
                <a:spcPts val="495"/>
              </a:spcBef>
              <a:buChar char="•"/>
              <a:tabLst>
                <a:tab pos="895350" algn="l"/>
              </a:tabLst>
            </a:pPr>
            <a:r>
              <a:rPr sz="2250" spc="-146" dirty="0">
                <a:latin typeface="Arial"/>
                <a:cs typeface="Arial"/>
              </a:rPr>
              <a:t>diagonal</a:t>
            </a:r>
            <a:r>
              <a:rPr sz="2250" spc="-26" dirty="0">
                <a:latin typeface="Arial"/>
                <a:cs typeface="Arial"/>
              </a:rPr>
              <a:t> </a:t>
            </a:r>
            <a:r>
              <a:rPr sz="2250" spc="-53" dirty="0">
                <a:latin typeface="Arial"/>
                <a:cs typeface="Arial"/>
              </a:rPr>
              <a:t>high-to-low</a:t>
            </a:r>
            <a:endParaRPr sz="2250">
              <a:latin typeface="Arial"/>
              <a:cs typeface="Arial"/>
            </a:endParaRPr>
          </a:p>
          <a:p>
            <a:pPr marL="352425">
              <a:spcBef>
                <a:spcPts val="525"/>
              </a:spcBef>
            </a:pPr>
            <a:r>
              <a:rPr sz="2550" spc="-146" dirty="0">
                <a:latin typeface="Arial"/>
                <a:cs typeface="Arial"/>
              </a:rPr>
              <a:t>–</a:t>
            </a:r>
            <a:r>
              <a:rPr sz="2550" spc="-536" dirty="0">
                <a:latin typeface="Arial"/>
                <a:cs typeface="Arial"/>
              </a:rPr>
              <a:t> </a:t>
            </a:r>
            <a:r>
              <a:rPr sz="2550" spc="-79" dirty="0">
                <a:latin typeface="Arial"/>
                <a:cs typeface="Arial"/>
              </a:rPr>
              <a:t>uncorrelated</a:t>
            </a:r>
            <a:endParaRPr sz="2550">
              <a:latin typeface="Arial"/>
              <a:cs typeface="Arial"/>
            </a:endParaRPr>
          </a:p>
          <a:p>
            <a:pPr marL="257175" indent="-247650">
              <a:spcBef>
                <a:spcPts val="608"/>
              </a:spcBef>
              <a:buChar char="•"/>
              <a:tabLst>
                <a:tab pos="257175" algn="l"/>
              </a:tabLst>
            </a:pPr>
            <a:r>
              <a:rPr sz="3000" spc="-131" dirty="0">
                <a:latin typeface="Arial"/>
                <a:cs typeface="Arial"/>
              </a:rPr>
              <a:t>parallel</a:t>
            </a:r>
            <a:r>
              <a:rPr sz="3000" spc="-11" dirty="0">
                <a:latin typeface="Arial"/>
                <a:cs typeface="Arial"/>
              </a:rPr>
              <a:t> </a:t>
            </a:r>
            <a:r>
              <a:rPr sz="3000" spc="-113" dirty="0">
                <a:latin typeface="Arial"/>
                <a:cs typeface="Arial"/>
              </a:rPr>
              <a:t>coordinates</a:t>
            </a:r>
            <a:endParaRPr sz="3000">
              <a:latin typeface="Arial"/>
              <a:cs typeface="Arial"/>
            </a:endParaRPr>
          </a:p>
          <a:p>
            <a:pPr marL="352425">
              <a:spcBef>
                <a:spcPts val="578"/>
              </a:spcBef>
            </a:pPr>
            <a:r>
              <a:rPr sz="2550" spc="-146" dirty="0">
                <a:latin typeface="Arial"/>
                <a:cs typeface="Arial"/>
              </a:rPr>
              <a:t>– </a:t>
            </a:r>
            <a:r>
              <a:rPr sz="2550" spc="-94" dirty="0">
                <a:latin typeface="Arial"/>
                <a:cs typeface="Arial"/>
              </a:rPr>
              <a:t>positive</a:t>
            </a:r>
            <a:r>
              <a:rPr sz="2550" spc="-356" dirty="0">
                <a:latin typeface="Arial"/>
                <a:cs typeface="Arial"/>
              </a:rPr>
              <a:t> </a:t>
            </a:r>
            <a:r>
              <a:rPr sz="2550" spc="-45" dirty="0">
                <a:latin typeface="Arial"/>
                <a:cs typeface="Arial"/>
              </a:rPr>
              <a:t>correlation</a:t>
            </a:r>
            <a:endParaRPr sz="2550">
              <a:latin typeface="Arial"/>
              <a:cs typeface="Arial"/>
            </a:endParaRPr>
          </a:p>
          <a:p>
            <a:pPr marL="895350" lvl="1" indent="-200025">
              <a:spcBef>
                <a:spcPts val="480"/>
              </a:spcBef>
              <a:buChar char="•"/>
              <a:tabLst>
                <a:tab pos="895350" algn="l"/>
              </a:tabLst>
            </a:pPr>
            <a:r>
              <a:rPr sz="2250" spc="-98" dirty="0">
                <a:latin typeface="Arial"/>
                <a:cs typeface="Arial"/>
              </a:rPr>
              <a:t>parallel </a:t>
            </a:r>
            <a:r>
              <a:rPr sz="2250" spc="-83" dirty="0">
                <a:latin typeface="Arial"/>
                <a:cs typeface="Arial"/>
              </a:rPr>
              <a:t>line</a:t>
            </a:r>
            <a:r>
              <a:rPr sz="2250" spc="53" dirty="0">
                <a:latin typeface="Arial"/>
                <a:cs typeface="Arial"/>
              </a:rPr>
              <a:t> </a:t>
            </a:r>
            <a:r>
              <a:rPr sz="2250" spc="-165" dirty="0">
                <a:latin typeface="Arial"/>
                <a:cs typeface="Arial"/>
              </a:rPr>
              <a:t>segments</a:t>
            </a:r>
            <a:endParaRPr sz="2250">
              <a:latin typeface="Arial"/>
              <a:cs typeface="Arial"/>
            </a:endParaRPr>
          </a:p>
          <a:p>
            <a:pPr marL="352425">
              <a:spcBef>
                <a:spcPts val="529"/>
              </a:spcBef>
            </a:pPr>
            <a:r>
              <a:rPr sz="2550" spc="-146" dirty="0">
                <a:latin typeface="Arial"/>
                <a:cs typeface="Arial"/>
              </a:rPr>
              <a:t>– </a:t>
            </a:r>
            <a:r>
              <a:rPr sz="2550" spc="-161" dirty="0">
                <a:latin typeface="Arial"/>
                <a:cs typeface="Arial"/>
              </a:rPr>
              <a:t>negative</a:t>
            </a:r>
            <a:r>
              <a:rPr sz="2550" spc="-360" dirty="0">
                <a:latin typeface="Arial"/>
                <a:cs typeface="Arial"/>
              </a:rPr>
              <a:t> </a:t>
            </a:r>
            <a:r>
              <a:rPr sz="2550" spc="-45" dirty="0">
                <a:latin typeface="Arial"/>
                <a:cs typeface="Arial"/>
              </a:rPr>
              <a:t>correlation</a:t>
            </a:r>
            <a:endParaRPr sz="25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2075" y="5381625"/>
            <a:ext cx="4204335" cy="3558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09550" indent="-200025">
              <a:spcBef>
                <a:spcPts val="75"/>
              </a:spcBef>
              <a:buChar char="•"/>
              <a:tabLst>
                <a:tab pos="209550" algn="l"/>
              </a:tabLst>
            </a:pPr>
            <a:r>
              <a:rPr sz="2250" spc="-105" dirty="0">
                <a:latin typeface="Arial"/>
                <a:cs typeface="Arial"/>
              </a:rPr>
              <a:t>all </a:t>
            </a:r>
            <a:r>
              <a:rPr sz="2250" spc="-165" dirty="0">
                <a:latin typeface="Arial"/>
                <a:cs typeface="Arial"/>
              </a:rPr>
              <a:t>segments </a:t>
            </a:r>
            <a:r>
              <a:rPr sz="2250" spc="-120" dirty="0">
                <a:latin typeface="Arial"/>
                <a:cs typeface="Arial"/>
              </a:rPr>
              <a:t>cross </a:t>
            </a:r>
            <a:r>
              <a:rPr sz="2250" spc="-86" dirty="0">
                <a:latin typeface="Arial"/>
                <a:cs typeface="Arial"/>
              </a:rPr>
              <a:t>at </a:t>
            </a:r>
            <a:r>
              <a:rPr sz="2250" spc="-150" dirty="0">
                <a:latin typeface="Arial"/>
                <a:cs typeface="Arial"/>
              </a:rPr>
              <a:t>halfway</a:t>
            </a:r>
            <a:r>
              <a:rPr sz="2250" spc="15" dirty="0">
                <a:latin typeface="Arial"/>
                <a:cs typeface="Arial"/>
              </a:rPr>
              <a:t> </a:t>
            </a:r>
            <a:r>
              <a:rPr sz="2250" spc="-34" dirty="0">
                <a:latin typeface="Arial"/>
                <a:cs typeface="Arial"/>
              </a:rPr>
              <a:t>point</a:t>
            </a:r>
            <a:endParaRPr sz="2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9175" y="5719026"/>
            <a:ext cx="2761774" cy="885018"/>
          </a:xfrm>
          <a:prstGeom prst="rect">
            <a:avLst/>
          </a:prstGeom>
        </p:spPr>
        <p:txBody>
          <a:bodyPr vert="horz" wrap="square" lIns="0" tIns="81439" rIns="0" bIns="0" rtlCol="0">
            <a:spAutoFit/>
          </a:bodyPr>
          <a:lstStyle/>
          <a:p>
            <a:pPr marL="9525">
              <a:spcBef>
                <a:spcPts val="641"/>
              </a:spcBef>
            </a:pPr>
            <a:r>
              <a:rPr sz="2550" spc="-146" dirty="0">
                <a:latin typeface="Arial"/>
                <a:cs typeface="Arial"/>
              </a:rPr>
              <a:t>–</a:t>
            </a:r>
            <a:r>
              <a:rPr sz="2550" spc="-488" dirty="0">
                <a:latin typeface="Arial"/>
                <a:cs typeface="Arial"/>
              </a:rPr>
              <a:t> </a:t>
            </a:r>
            <a:r>
              <a:rPr sz="2550" spc="-79" dirty="0">
                <a:latin typeface="Arial"/>
                <a:cs typeface="Arial"/>
              </a:rPr>
              <a:t>uncorrelated</a:t>
            </a:r>
            <a:endParaRPr sz="2550" dirty="0">
              <a:latin typeface="Arial"/>
              <a:cs typeface="Arial"/>
            </a:endParaRPr>
          </a:p>
          <a:p>
            <a:pPr marL="552450" indent="-200025">
              <a:spcBef>
                <a:spcPts val="503"/>
              </a:spcBef>
              <a:buChar char="•"/>
              <a:tabLst>
                <a:tab pos="552450" algn="l"/>
              </a:tabLst>
            </a:pPr>
            <a:r>
              <a:rPr sz="2250" spc="-90" dirty="0">
                <a:latin typeface="Arial"/>
                <a:cs typeface="Arial"/>
              </a:rPr>
              <a:t>scattered</a:t>
            </a:r>
            <a:r>
              <a:rPr sz="2250" spc="-56" dirty="0">
                <a:latin typeface="Arial"/>
                <a:cs typeface="Arial"/>
              </a:rPr>
              <a:t> </a:t>
            </a:r>
            <a:r>
              <a:rPr sz="2250" spc="-143" dirty="0">
                <a:latin typeface="Arial"/>
                <a:cs typeface="Arial"/>
              </a:rPr>
              <a:t>crossings</a:t>
            </a:r>
            <a:endParaRPr sz="22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925300" y="6522466"/>
            <a:ext cx="8572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60" dirty="0">
                <a:latin typeface="Arial"/>
                <a:cs typeface="Arial"/>
              </a:rPr>
              <a:t>8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68150" y="6542930"/>
            <a:ext cx="666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74"/>
              </a:lnSpc>
            </a:pPr>
            <a:r>
              <a:rPr sz="1050" spc="-60" dirty="0">
                <a:latin typeface="Arial"/>
                <a:cs typeface="Arial"/>
              </a:rPr>
              <a:t>2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067675" y="2628900"/>
            <a:ext cx="3886200" cy="4010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4657725" y="200025"/>
            <a:ext cx="7134225" cy="2486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 txBox="1"/>
          <p:nvPr/>
        </p:nvSpPr>
        <p:spPr>
          <a:xfrm>
            <a:off x="4400550" y="6115050"/>
            <a:ext cx="3664268" cy="565539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9525" marR="3810">
              <a:lnSpc>
                <a:spcPts val="1425"/>
              </a:lnSpc>
              <a:spcBef>
                <a:spcPts val="210"/>
              </a:spcBef>
            </a:pPr>
            <a:r>
              <a:rPr sz="1275" i="1" spc="-94" dirty="0">
                <a:latin typeface="Arial"/>
                <a:cs typeface="Arial"/>
              </a:rPr>
              <a:t>[Hyperdimensional </a:t>
            </a:r>
            <a:r>
              <a:rPr sz="1275" i="1" spc="-79" dirty="0">
                <a:latin typeface="Arial"/>
                <a:cs typeface="Arial"/>
              </a:rPr>
              <a:t>Data </a:t>
            </a:r>
            <a:r>
              <a:rPr sz="1275" i="1" spc="-131" dirty="0">
                <a:latin typeface="Arial"/>
                <a:cs typeface="Arial"/>
              </a:rPr>
              <a:t>Analysis </a:t>
            </a:r>
            <a:r>
              <a:rPr sz="1275" i="1" spc="-124" dirty="0">
                <a:latin typeface="Arial"/>
                <a:cs typeface="Arial"/>
              </a:rPr>
              <a:t>Using </a:t>
            </a:r>
            <a:r>
              <a:rPr sz="1275" i="1" spc="-113" dirty="0">
                <a:latin typeface="Arial"/>
                <a:cs typeface="Arial"/>
              </a:rPr>
              <a:t>Parallel Coordinates.  </a:t>
            </a:r>
            <a:r>
              <a:rPr sz="1275" i="1" spc="-127" dirty="0">
                <a:latin typeface="Arial"/>
                <a:cs typeface="Arial"/>
              </a:rPr>
              <a:t>Wegman. </a:t>
            </a:r>
            <a:r>
              <a:rPr sz="1275" i="1" spc="-139" dirty="0">
                <a:latin typeface="Arial"/>
                <a:cs typeface="Arial"/>
              </a:rPr>
              <a:t>Journ. </a:t>
            </a:r>
            <a:r>
              <a:rPr sz="1275" i="1" spc="-113" dirty="0">
                <a:latin typeface="Arial"/>
                <a:cs typeface="Arial"/>
              </a:rPr>
              <a:t>American </a:t>
            </a:r>
            <a:r>
              <a:rPr sz="1275" i="1" spc="-90" dirty="0">
                <a:latin typeface="Arial"/>
                <a:cs typeface="Arial"/>
              </a:rPr>
              <a:t>Statistical </a:t>
            </a:r>
            <a:r>
              <a:rPr sz="1275" i="1" spc="-120" dirty="0">
                <a:latin typeface="Arial"/>
                <a:cs typeface="Arial"/>
              </a:rPr>
              <a:t>Association </a:t>
            </a:r>
            <a:r>
              <a:rPr sz="1275" i="1" spc="-56" dirty="0">
                <a:latin typeface="Arial"/>
                <a:cs typeface="Arial"/>
              </a:rPr>
              <a:t>85:411  (1990),</a:t>
            </a:r>
            <a:r>
              <a:rPr sz="1275" i="1" spc="-131" dirty="0">
                <a:latin typeface="Arial"/>
                <a:cs typeface="Arial"/>
              </a:rPr>
              <a:t> </a:t>
            </a:r>
            <a:r>
              <a:rPr sz="1275" i="1" spc="-45" dirty="0">
                <a:latin typeface="Arial"/>
                <a:cs typeface="Arial"/>
              </a:rPr>
              <a:t>664–675.]</a:t>
            </a:r>
            <a:endParaRPr sz="1275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52975" y="2724150"/>
            <a:ext cx="2982278" cy="565539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9525" marR="3810">
              <a:lnSpc>
                <a:spcPts val="1425"/>
              </a:lnSpc>
              <a:spcBef>
                <a:spcPts val="210"/>
              </a:spcBef>
            </a:pPr>
            <a:r>
              <a:rPr sz="1275" i="1" spc="-60" dirty="0">
                <a:latin typeface="Arial"/>
                <a:cs typeface="Arial"/>
              </a:rPr>
              <a:t>[A </a:t>
            </a:r>
            <a:r>
              <a:rPr sz="1275" i="1" spc="-116" dirty="0">
                <a:latin typeface="Arial"/>
                <a:cs typeface="Arial"/>
              </a:rPr>
              <a:t>layered </a:t>
            </a:r>
            <a:r>
              <a:rPr sz="1275" i="1" spc="-105" dirty="0">
                <a:latin typeface="Arial"/>
                <a:cs typeface="Arial"/>
              </a:rPr>
              <a:t>grammar </a:t>
            </a:r>
            <a:r>
              <a:rPr sz="1275" i="1" spc="-75" dirty="0">
                <a:latin typeface="Arial"/>
                <a:cs typeface="Arial"/>
              </a:rPr>
              <a:t>of </a:t>
            </a:r>
            <a:r>
              <a:rPr sz="1275" i="1" spc="-98" dirty="0">
                <a:latin typeface="Arial"/>
                <a:cs typeface="Arial"/>
              </a:rPr>
              <a:t>graphics.Wickham. </a:t>
            </a:r>
            <a:r>
              <a:rPr sz="1275" i="1" spc="-139" dirty="0">
                <a:latin typeface="Arial"/>
                <a:cs typeface="Arial"/>
              </a:rPr>
              <a:t>Journ.  </a:t>
            </a:r>
            <a:r>
              <a:rPr sz="1275" i="1" spc="-98" dirty="0">
                <a:latin typeface="Arial"/>
                <a:cs typeface="Arial"/>
              </a:rPr>
              <a:t>Computational </a:t>
            </a:r>
            <a:r>
              <a:rPr sz="1275" i="1" spc="-116" dirty="0">
                <a:latin typeface="Arial"/>
                <a:cs typeface="Arial"/>
              </a:rPr>
              <a:t>and </a:t>
            </a:r>
            <a:r>
              <a:rPr sz="1275" i="1" spc="-105" dirty="0">
                <a:latin typeface="Arial"/>
                <a:cs typeface="Arial"/>
              </a:rPr>
              <a:t>Graphical </a:t>
            </a:r>
            <a:r>
              <a:rPr sz="1275" i="1" spc="-101" dirty="0">
                <a:latin typeface="Arial"/>
                <a:cs typeface="Arial"/>
              </a:rPr>
              <a:t>Statistics </a:t>
            </a:r>
            <a:r>
              <a:rPr sz="1275" i="1" spc="-60" dirty="0">
                <a:latin typeface="Arial"/>
                <a:cs typeface="Arial"/>
              </a:rPr>
              <a:t>19:1  </a:t>
            </a:r>
            <a:r>
              <a:rPr sz="1275" i="1" spc="-56" dirty="0">
                <a:latin typeface="Arial"/>
                <a:cs typeface="Arial"/>
              </a:rPr>
              <a:t>(2010),</a:t>
            </a:r>
            <a:r>
              <a:rPr sz="1275" i="1" spc="-131" dirty="0">
                <a:latin typeface="Arial"/>
                <a:cs typeface="Arial"/>
              </a:rPr>
              <a:t> </a:t>
            </a:r>
            <a:r>
              <a:rPr sz="1275" i="1" spc="-41" dirty="0">
                <a:latin typeface="Arial"/>
                <a:cs typeface="Arial"/>
              </a:rPr>
              <a:t>3–28.]</a:t>
            </a:r>
            <a:endParaRPr sz="1275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31192" y="749702"/>
            <a:ext cx="1061561" cy="405400"/>
          </a:xfrm>
          <a:prstGeom prst="rect">
            <a:avLst/>
          </a:prstGeom>
        </p:spPr>
        <p:txBody>
          <a:bodyPr vert="horz" wrap="square" lIns="0" tIns="12859" rIns="0" bIns="0" rtlCol="0">
            <a:spAutoFit/>
          </a:bodyPr>
          <a:lstStyle/>
          <a:p>
            <a:pPr marL="9525">
              <a:spcBef>
                <a:spcPts val="101"/>
              </a:spcBef>
            </a:pPr>
            <a:r>
              <a:rPr sz="2550" b="1" spc="-382" dirty="0">
                <a:solidFill>
                  <a:srgbClr val="414042"/>
                </a:solidFill>
                <a:latin typeface="Verdana"/>
                <a:cs typeface="Verdana"/>
              </a:rPr>
              <a:t>En</a:t>
            </a:r>
            <a:r>
              <a:rPr sz="2550" b="1" spc="-368" dirty="0">
                <a:solidFill>
                  <a:srgbClr val="414042"/>
                </a:solidFill>
                <a:latin typeface="Verdana"/>
                <a:cs typeface="Verdana"/>
              </a:rPr>
              <a:t>c</a:t>
            </a:r>
            <a:r>
              <a:rPr sz="2550" b="1" spc="-319" dirty="0">
                <a:solidFill>
                  <a:srgbClr val="414042"/>
                </a:solidFill>
                <a:latin typeface="Verdana"/>
                <a:cs typeface="Verdana"/>
              </a:rPr>
              <a:t>ode</a:t>
            </a:r>
            <a:endParaRPr sz="25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1349" y="1282867"/>
            <a:ext cx="5231606" cy="0"/>
          </a:xfrm>
          <a:custGeom>
            <a:avLst/>
            <a:gdLst/>
            <a:ahLst/>
            <a:cxnLst/>
            <a:rect l="l" t="t" r="r" b="b"/>
            <a:pathLst>
              <a:path w="6975475">
                <a:moveTo>
                  <a:pt x="0" y="0"/>
                </a:moveTo>
                <a:lnTo>
                  <a:pt x="6975034" y="0"/>
                </a:lnTo>
              </a:path>
            </a:pathLst>
          </a:custGeom>
          <a:ln w="31364">
            <a:solidFill>
              <a:srgbClr val="13A08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1033863" y="1436192"/>
            <a:ext cx="1347311" cy="999472"/>
          </a:xfrm>
          <a:prstGeom prst="rect">
            <a:avLst/>
          </a:prstGeom>
        </p:spPr>
        <p:txBody>
          <a:bodyPr vert="horz" wrap="square" lIns="0" tIns="110966" rIns="0" bIns="0" rtlCol="0">
            <a:spAutoFit/>
          </a:bodyPr>
          <a:lstStyle/>
          <a:p>
            <a:pPr marL="9525">
              <a:spcBef>
                <a:spcPts val="874"/>
              </a:spcBef>
            </a:pPr>
            <a:r>
              <a:rPr sz="2550" b="1" spc="-360" dirty="0">
                <a:solidFill>
                  <a:srgbClr val="414042"/>
                </a:solidFill>
                <a:latin typeface="Verdana"/>
                <a:cs typeface="Verdana"/>
              </a:rPr>
              <a:t>Arrange</a:t>
            </a:r>
            <a:endParaRPr sz="2550">
              <a:latin typeface="Verdana"/>
              <a:cs typeface="Verdana"/>
            </a:endParaRPr>
          </a:p>
          <a:p>
            <a:pPr marL="312419">
              <a:spcBef>
                <a:spcPts val="803"/>
              </a:spcBef>
            </a:pPr>
            <a:r>
              <a:rPr sz="2550" spc="-49" dirty="0">
                <a:solidFill>
                  <a:srgbClr val="414042"/>
                </a:solidFill>
                <a:latin typeface="Trebuchet MS"/>
                <a:cs typeface="Trebuchet MS"/>
              </a:rPr>
              <a:t>Exp</a:t>
            </a:r>
            <a:r>
              <a:rPr sz="2550" spc="-176" dirty="0">
                <a:solidFill>
                  <a:srgbClr val="414042"/>
                </a:solidFill>
                <a:latin typeface="Trebuchet MS"/>
                <a:cs typeface="Trebuchet MS"/>
              </a:rPr>
              <a:t>r</a:t>
            </a:r>
            <a:r>
              <a:rPr sz="2550" spc="-45" dirty="0">
                <a:solidFill>
                  <a:srgbClr val="414042"/>
                </a:solidFill>
                <a:latin typeface="Trebuchet MS"/>
                <a:cs typeface="Trebuchet MS"/>
              </a:rPr>
              <a:t>ess</a:t>
            </a:r>
            <a:endParaRPr sz="255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46712" y="2150716"/>
            <a:ext cx="204311" cy="163830"/>
          </a:xfrm>
          <a:custGeom>
            <a:avLst/>
            <a:gdLst/>
            <a:ahLst/>
            <a:cxnLst/>
            <a:rect l="l" t="t" r="r" b="b"/>
            <a:pathLst>
              <a:path w="272414" h="218439">
                <a:moveTo>
                  <a:pt x="168287" y="0"/>
                </a:moveTo>
                <a:lnTo>
                  <a:pt x="92862" y="0"/>
                </a:lnTo>
                <a:lnTo>
                  <a:pt x="172288" y="81178"/>
                </a:lnTo>
                <a:lnTo>
                  <a:pt x="0" y="81178"/>
                </a:lnTo>
                <a:lnTo>
                  <a:pt x="0" y="137236"/>
                </a:lnTo>
                <a:lnTo>
                  <a:pt x="172288" y="137236"/>
                </a:lnTo>
                <a:lnTo>
                  <a:pt x="92862" y="218109"/>
                </a:lnTo>
                <a:lnTo>
                  <a:pt x="168287" y="218109"/>
                </a:lnTo>
                <a:lnTo>
                  <a:pt x="271995" y="109702"/>
                </a:lnTo>
                <a:lnTo>
                  <a:pt x="271995" y="108788"/>
                </a:lnTo>
                <a:lnTo>
                  <a:pt x="168287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3534986" y="2024633"/>
            <a:ext cx="1221104" cy="405400"/>
          </a:xfrm>
          <a:prstGeom prst="rect">
            <a:avLst/>
          </a:prstGeom>
        </p:spPr>
        <p:txBody>
          <a:bodyPr vert="horz" wrap="square" lIns="0" tIns="12859" rIns="0" bIns="0" rtlCol="0">
            <a:spAutoFit/>
          </a:bodyPr>
          <a:lstStyle/>
          <a:p>
            <a:pPr marL="9525">
              <a:spcBef>
                <a:spcPts val="101"/>
              </a:spcBef>
            </a:pPr>
            <a:r>
              <a:rPr sz="2550" spc="53" dirty="0">
                <a:solidFill>
                  <a:srgbClr val="414042"/>
                </a:solidFill>
                <a:latin typeface="Trebuchet MS"/>
                <a:cs typeface="Trebuchet MS"/>
              </a:rPr>
              <a:t>S</a:t>
            </a:r>
            <a:r>
              <a:rPr sz="2550" spc="-53" dirty="0">
                <a:solidFill>
                  <a:srgbClr val="414042"/>
                </a:solidFill>
                <a:latin typeface="Trebuchet MS"/>
                <a:cs typeface="Trebuchet MS"/>
              </a:rPr>
              <a:t>epa</a:t>
            </a:r>
            <a:r>
              <a:rPr sz="2550" spc="-165" dirty="0">
                <a:solidFill>
                  <a:srgbClr val="414042"/>
                </a:solidFill>
                <a:latin typeface="Trebuchet MS"/>
                <a:cs typeface="Trebuchet MS"/>
              </a:rPr>
              <a:t>r</a:t>
            </a:r>
            <a:r>
              <a:rPr sz="2550" spc="-113" dirty="0">
                <a:solidFill>
                  <a:srgbClr val="414042"/>
                </a:solidFill>
                <a:latin typeface="Trebuchet MS"/>
                <a:cs typeface="Trebuchet MS"/>
              </a:rPr>
              <a:t>a</a:t>
            </a:r>
            <a:r>
              <a:rPr sz="2550" spc="-176" dirty="0">
                <a:solidFill>
                  <a:srgbClr val="414042"/>
                </a:solidFill>
                <a:latin typeface="Trebuchet MS"/>
                <a:cs typeface="Trebuchet MS"/>
              </a:rPr>
              <a:t>t</a:t>
            </a:r>
            <a:r>
              <a:rPr sz="2550" spc="-105" dirty="0">
                <a:solidFill>
                  <a:srgbClr val="414042"/>
                </a:solidFill>
                <a:latin typeface="Trebuchet MS"/>
                <a:cs typeface="Trebuchet MS"/>
              </a:rPr>
              <a:t>e</a:t>
            </a:r>
            <a:endParaRPr sz="255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44606" y="2150716"/>
            <a:ext cx="204311" cy="163830"/>
          </a:xfrm>
          <a:custGeom>
            <a:avLst/>
            <a:gdLst/>
            <a:ahLst/>
            <a:cxnLst/>
            <a:rect l="l" t="t" r="r" b="b"/>
            <a:pathLst>
              <a:path w="272414" h="218439">
                <a:moveTo>
                  <a:pt x="168338" y="0"/>
                </a:moveTo>
                <a:lnTo>
                  <a:pt x="92862" y="0"/>
                </a:lnTo>
                <a:lnTo>
                  <a:pt x="172300" y="81178"/>
                </a:lnTo>
                <a:lnTo>
                  <a:pt x="0" y="81178"/>
                </a:lnTo>
                <a:lnTo>
                  <a:pt x="0" y="137236"/>
                </a:lnTo>
                <a:lnTo>
                  <a:pt x="172300" y="137236"/>
                </a:lnTo>
                <a:lnTo>
                  <a:pt x="92862" y="218109"/>
                </a:lnTo>
                <a:lnTo>
                  <a:pt x="168338" y="218109"/>
                </a:lnTo>
                <a:lnTo>
                  <a:pt x="272046" y="109702"/>
                </a:lnTo>
                <a:lnTo>
                  <a:pt x="272046" y="108699"/>
                </a:lnTo>
                <a:lnTo>
                  <a:pt x="168338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1338585" y="3473748"/>
            <a:ext cx="802958" cy="405400"/>
          </a:xfrm>
          <a:prstGeom prst="rect">
            <a:avLst/>
          </a:prstGeom>
        </p:spPr>
        <p:txBody>
          <a:bodyPr vert="horz" wrap="square" lIns="0" tIns="12859" rIns="0" bIns="0" rtlCol="0">
            <a:spAutoFit/>
          </a:bodyPr>
          <a:lstStyle/>
          <a:p>
            <a:pPr marL="9525">
              <a:spcBef>
                <a:spcPts val="101"/>
              </a:spcBef>
            </a:pPr>
            <a:r>
              <a:rPr sz="2550" spc="53" dirty="0">
                <a:solidFill>
                  <a:srgbClr val="414042"/>
                </a:solidFill>
                <a:latin typeface="Trebuchet MS"/>
                <a:cs typeface="Trebuchet MS"/>
              </a:rPr>
              <a:t>O</a:t>
            </a:r>
            <a:r>
              <a:rPr sz="2550" spc="-176" dirty="0">
                <a:solidFill>
                  <a:srgbClr val="414042"/>
                </a:solidFill>
                <a:latin typeface="Trebuchet MS"/>
                <a:cs typeface="Trebuchet MS"/>
              </a:rPr>
              <a:t>r</a:t>
            </a:r>
            <a:r>
              <a:rPr sz="2550" spc="-75" dirty="0">
                <a:solidFill>
                  <a:srgbClr val="414042"/>
                </a:solidFill>
                <a:latin typeface="Trebuchet MS"/>
                <a:cs typeface="Trebuchet MS"/>
              </a:rPr>
              <a:t>der</a:t>
            </a:r>
            <a:endParaRPr sz="255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48207" y="3605679"/>
            <a:ext cx="204311" cy="163830"/>
          </a:xfrm>
          <a:custGeom>
            <a:avLst/>
            <a:gdLst/>
            <a:ahLst/>
            <a:cxnLst/>
            <a:rect l="l" t="t" r="r" b="b"/>
            <a:pathLst>
              <a:path w="272414" h="218439">
                <a:moveTo>
                  <a:pt x="168338" y="0"/>
                </a:moveTo>
                <a:lnTo>
                  <a:pt x="92862" y="0"/>
                </a:lnTo>
                <a:lnTo>
                  <a:pt x="172300" y="81178"/>
                </a:lnTo>
                <a:lnTo>
                  <a:pt x="0" y="81178"/>
                </a:lnTo>
                <a:lnTo>
                  <a:pt x="0" y="137236"/>
                </a:lnTo>
                <a:lnTo>
                  <a:pt x="172300" y="137236"/>
                </a:lnTo>
                <a:lnTo>
                  <a:pt x="92862" y="218109"/>
                </a:lnTo>
                <a:lnTo>
                  <a:pt x="168338" y="218109"/>
                </a:lnTo>
                <a:lnTo>
                  <a:pt x="272046" y="109702"/>
                </a:lnTo>
                <a:lnTo>
                  <a:pt x="272046" y="108750"/>
                </a:lnTo>
                <a:lnTo>
                  <a:pt x="168338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 txBox="1"/>
          <p:nvPr/>
        </p:nvSpPr>
        <p:spPr>
          <a:xfrm>
            <a:off x="3569569" y="3473780"/>
            <a:ext cx="734854" cy="405400"/>
          </a:xfrm>
          <a:prstGeom prst="rect">
            <a:avLst/>
          </a:prstGeom>
        </p:spPr>
        <p:txBody>
          <a:bodyPr vert="horz" wrap="square" lIns="0" tIns="12859" rIns="0" bIns="0" rtlCol="0">
            <a:spAutoFit/>
          </a:bodyPr>
          <a:lstStyle/>
          <a:p>
            <a:pPr marL="9525">
              <a:spcBef>
                <a:spcPts val="101"/>
              </a:spcBef>
            </a:pPr>
            <a:r>
              <a:rPr sz="2550" spc="60" dirty="0">
                <a:solidFill>
                  <a:srgbClr val="414042"/>
                </a:solidFill>
                <a:latin typeface="Trebuchet MS"/>
                <a:cs typeface="Trebuchet MS"/>
              </a:rPr>
              <a:t>A</a:t>
            </a:r>
            <a:r>
              <a:rPr sz="2550" spc="-135" dirty="0">
                <a:solidFill>
                  <a:srgbClr val="414042"/>
                </a:solidFill>
                <a:latin typeface="Trebuchet MS"/>
                <a:cs typeface="Trebuchet MS"/>
              </a:rPr>
              <a:t>li</a:t>
            </a:r>
            <a:r>
              <a:rPr sz="2550" spc="143" dirty="0">
                <a:solidFill>
                  <a:srgbClr val="414042"/>
                </a:solidFill>
                <a:latin typeface="Trebuchet MS"/>
                <a:cs typeface="Trebuchet MS"/>
              </a:rPr>
              <a:t>g</a:t>
            </a:r>
            <a:r>
              <a:rPr sz="2550" spc="34" dirty="0">
                <a:solidFill>
                  <a:srgbClr val="414042"/>
                </a:solidFill>
                <a:latin typeface="Trebuchet MS"/>
                <a:cs typeface="Trebuchet MS"/>
              </a:rPr>
              <a:t>n</a:t>
            </a:r>
            <a:endParaRPr sz="255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79210" y="3605679"/>
            <a:ext cx="204311" cy="163830"/>
          </a:xfrm>
          <a:custGeom>
            <a:avLst/>
            <a:gdLst/>
            <a:ahLst/>
            <a:cxnLst/>
            <a:rect l="l" t="t" r="r" b="b"/>
            <a:pathLst>
              <a:path w="272414" h="218439">
                <a:moveTo>
                  <a:pt x="168325" y="0"/>
                </a:moveTo>
                <a:lnTo>
                  <a:pt x="92849" y="0"/>
                </a:lnTo>
                <a:lnTo>
                  <a:pt x="172288" y="81178"/>
                </a:lnTo>
                <a:lnTo>
                  <a:pt x="0" y="81178"/>
                </a:lnTo>
                <a:lnTo>
                  <a:pt x="0" y="137236"/>
                </a:lnTo>
                <a:lnTo>
                  <a:pt x="172288" y="137236"/>
                </a:lnTo>
                <a:lnTo>
                  <a:pt x="92849" y="218109"/>
                </a:lnTo>
                <a:lnTo>
                  <a:pt x="168325" y="218109"/>
                </a:lnTo>
                <a:lnTo>
                  <a:pt x="272034" y="109702"/>
                </a:lnTo>
                <a:lnTo>
                  <a:pt x="272034" y="108750"/>
                </a:lnTo>
                <a:lnTo>
                  <a:pt x="168325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1428188" y="2888275"/>
            <a:ext cx="639604" cy="0"/>
          </a:xfrm>
          <a:custGeom>
            <a:avLst/>
            <a:gdLst/>
            <a:ahLst/>
            <a:cxnLst/>
            <a:rect l="l" t="t" r="r" b="b"/>
            <a:pathLst>
              <a:path w="852805">
                <a:moveTo>
                  <a:pt x="0" y="0"/>
                </a:moveTo>
                <a:lnTo>
                  <a:pt x="852280" y="0"/>
                </a:lnTo>
              </a:path>
            </a:pathLst>
          </a:custGeom>
          <a:ln w="26173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1395422" y="2863348"/>
            <a:ext cx="49768" cy="498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1756562" y="2818495"/>
            <a:ext cx="0" cy="140018"/>
          </a:xfrm>
          <a:custGeom>
            <a:avLst/>
            <a:gdLst/>
            <a:ahLst/>
            <a:cxnLst/>
            <a:rect l="l" t="t" r="r" b="b"/>
            <a:pathLst>
              <a:path h="186689">
                <a:moveTo>
                  <a:pt x="0" y="0"/>
                </a:moveTo>
                <a:lnTo>
                  <a:pt x="0" y="186182"/>
                </a:lnTo>
              </a:path>
            </a:pathLst>
          </a:custGeom>
          <a:ln w="31902">
            <a:solidFill>
              <a:srgbClr val="13A08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3531374" y="3216202"/>
            <a:ext cx="1170623" cy="0"/>
          </a:xfrm>
          <a:custGeom>
            <a:avLst/>
            <a:gdLst/>
            <a:ahLst/>
            <a:cxnLst/>
            <a:rect l="l" t="t" r="r" b="b"/>
            <a:pathLst>
              <a:path w="1560829">
                <a:moveTo>
                  <a:pt x="0" y="0"/>
                </a:moveTo>
                <a:lnTo>
                  <a:pt x="1560499" y="0"/>
                </a:lnTo>
              </a:path>
            </a:pathLst>
          </a:custGeom>
          <a:ln w="25222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3540885" y="2645397"/>
            <a:ext cx="0" cy="580549"/>
          </a:xfrm>
          <a:custGeom>
            <a:avLst/>
            <a:gdLst/>
            <a:ahLst/>
            <a:cxnLst/>
            <a:rect l="l" t="t" r="r" b="b"/>
            <a:pathLst>
              <a:path h="774064">
                <a:moveTo>
                  <a:pt x="0" y="0"/>
                </a:moveTo>
                <a:lnTo>
                  <a:pt x="0" y="773683"/>
                </a:lnTo>
              </a:path>
            </a:pathLst>
          </a:custGeom>
          <a:ln w="25361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3654391" y="2701442"/>
            <a:ext cx="84296" cy="84773"/>
          </a:xfrm>
          <a:custGeom>
            <a:avLst/>
            <a:gdLst/>
            <a:ahLst/>
            <a:cxnLst/>
            <a:rect l="l" t="t" r="r" b="b"/>
            <a:pathLst>
              <a:path w="112395" h="113029">
                <a:moveTo>
                  <a:pt x="112382" y="112458"/>
                </a:moveTo>
                <a:lnTo>
                  <a:pt x="0" y="112458"/>
                </a:lnTo>
                <a:lnTo>
                  <a:pt x="0" y="0"/>
                </a:lnTo>
                <a:lnTo>
                  <a:pt x="112382" y="0"/>
                </a:lnTo>
                <a:lnTo>
                  <a:pt x="112382" y="112458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3793645" y="2785786"/>
            <a:ext cx="151448" cy="151448"/>
          </a:xfrm>
          <a:custGeom>
            <a:avLst/>
            <a:gdLst/>
            <a:ahLst/>
            <a:cxnLst/>
            <a:rect l="l" t="t" r="r" b="b"/>
            <a:pathLst>
              <a:path w="201929" h="201929">
                <a:moveTo>
                  <a:pt x="201701" y="201917"/>
                </a:moveTo>
                <a:lnTo>
                  <a:pt x="0" y="201917"/>
                </a:lnTo>
                <a:lnTo>
                  <a:pt x="0" y="0"/>
                </a:lnTo>
                <a:lnTo>
                  <a:pt x="201701" y="0"/>
                </a:lnTo>
                <a:lnTo>
                  <a:pt x="201701" y="201917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4025779" y="2669020"/>
            <a:ext cx="211455" cy="211931"/>
          </a:xfrm>
          <a:custGeom>
            <a:avLst/>
            <a:gdLst/>
            <a:ahLst/>
            <a:cxnLst/>
            <a:rect l="l" t="t" r="r" b="b"/>
            <a:pathLst>
              <a:path w="281939" h="282575">
                <a:moveTo>
                  <a:pt x="281876" y="282194"/>
                </a:moveTo>
                <a:lnTo>
                  <a:pt x="0" y="282194"/>
                </a:lnTo>
                <a:lnTo>
                  <a:pt x="0" y="0"/>
                </a:lnTo>
                <a:lnTo>
                  <a:pt x="281876" y="0"/>
                </a:lnTo>
                <a:lnTo>
                  <a:pt x="281876" y="282194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4416637" y="2664990"/>
            <a:ext cx="151448" cy="151448"/>
          </a:xfrm>
          <a:custGeom>
            <a:avLst/>
            <a:gdLst/>
            <a:ahLst/>
            <a:cxnLst/>
            <a:rect l="l" t="t" r="r" b="b"/>
            <a:pathLst>
              <a:path w="201929" h="201929">
                <a:moveTo>
                  <a:pt x="201625" y="201930"/>
                </a:moveTo>
                <a:lnTo>
                  <a:pt x="0" y="201930"/>
                </a:lnTo>
                <a:lnTo>
                  <a:pt x="0" y="0"/>
                </a:lnTo>
                <a:lnTo>
                  <a:pt x="201625" y="0"/>
                </a:lnTo>
                <a:lnTo>
                  <a:pt x="201625" y="20193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4299451" y="2935490"/>
            <a:ext cx="151448" cy="151448"/>
          </a:xfrm>
          <a:custGeom>
            <a:avLst/>
            <a:gdLst/>
            <a:ahLst/>
            <a:cxnLst/>
            <a:rect l="l" t="t" r="r" b="b"/>
            <a:pathLst>
              <a:path w="201929" h="201929">
                <a:moveTo>
                  <a:pt x="201612" y="201930"/>
                </a:moveTo>
                <a:lnTo>
                  <a:pt x="0" y="201930"/>
                </a:lnTo>
                <a:lnTo>
                  <a:pt x="0" y="0"/>
                </a:lnTo>
                <a:lnTo>
                  <a:pt x="201612" y="0"/>
                </a:lnTo>
                <a:lnTo>
                  <a:pt x="201612" y="20193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3620919" y="3011233"/>
            <a:ext cx="151448" cy="151448"/>
          </a:xfrm>
          <a:custGeom>
            <a:avLst/>
            <a:gdLst/>
            <a:ahLst/>
            <a:cxnLst/>
            <a:rect l="l" t="t" r="r" b="b"/>
            <a:pathLst>
              <a:path w="201929" h="201929">
                <a:moveTo>
                  <a:pt x="201663" y="201930"/>
                </a:moveTo>
                <a:lnTo>
                  <a:pt x="0" y="201930"/>
                </a:lnTo>
                <a:lnTo>
                  <a:pt x="0" y="0"/>
                </a:lnTo>
                <a:lnTo>
                  <a:pt x="201663" y="0"/>
                </a:lnTo>
                <a:lnTo>
                  <a:pt x="201663" y="20193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4002243" y="2973638"/>
            <a:ext cx="151448" cy="151448"/>
          </a:xfrm>
          <a:custGeom>
            <a:avLst/>
            <a:gdLst/>
            <a:ahLst/>
            <a:cxnLst/>
            <a:rect l="l" t="t" r="r" b="b"/>
            <a:pathLst>
              <a:path w="201929" h="201929">
                <a:moveTo>
                  <a:pt x="201663" y="201841"/>
                </a:moveTo>
                <a:lnTo>
                  <a:pt x="0" y="201841"/>
                </a:lnTo>
                <a:lnTo>
                  <a:pt x="0" y="0"/>
                </a:lnTo>
                <a:lnTo>
                  <a:pt x="201663" y="0"/>
                </a:lnTo>
                <a:lnTo>
                  <a:pt x="201663" y="201841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1372924" y="4639322"/>
            <a:ext cx="1082993" cy="0"/>
          </a:xfrm>
          <a:custGeom>
            <a:avLst/>
            <a:gdLst/>
            <a:ahLst/>
            <a:cxnLst/>
            <a:rect l="l" t="t" r="r" b="b"/>
            <a:pathLst>
              <a:path w="1443989">
                <a:moveTo>
                  <a:pt x="0" y="0"/>
                </a:moveTo>
                <a:lnTo>
                  <a:pt x="1443494" y="0"/>
                </a:lnTo>
              </a:path>
            </a:pathLst>
          </a:custGeom>
          <a:ln w="23342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1381730" y="4111266"/>
            <a:ext cx="0" cy="537210"/>
          </a:xfrm>
          <a:custGeom>
            <a:avLst/>
            <a:gdLst/>
            <a:ahLst/>
            <a:cxnLst/>
            <a:rect l="l" t="t" r="r" b="b"/>
            <a:pathLst>
              <a:path h="716279">
                <a:moveTo>
                  <a:pt x="0" y="0"/>
                </a:moveTo>
                <a:lnTo>
                  <a:pt x="0" y="715746"/>
                </a:lnTo>
              </a:path>
            </a:pathLst>
          </a:custGeom>
          <a:ln w="23482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1447724" y="4441669"/>
            <a:ext cx="78104" cy="78104"/>
          </a:xfrm>
          <a:custGeom>
            <a:avLst/>
            <a:gdLst/>
            <a:ahLst/>
            <a:cxnLst/>
            <a:rect l="l" t="t" r="r" b="b"/>
            <a:pathLst>
              <a:path w="104139" h="104139">
                <a:moveTo>
                  <a:pt x="103924" y="104038"/>
                </a:moveTo>
                <a:lnTo>
                  <a:pt x="0" y="104038"/>
                </a:lnTo>
                <a:lnTo>
                  <a:pt x="0" y="0"/>
                </a:lnTo>
                <a:lnTo>
                  <a:pt x="103924" y="0"/>
                </a:lnTo>
                <a:lnTo>
                  <a:pt x="103924" y="104038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2217725" y="4231005"/>
            <a:ext cx="195739" cy="196215"/>
          </a:xfrm>
          <a:custGeom>
            <a:avLst/>
            <a:gdLst/>
            <a:ahLst/>
            <a:cxnLst/>
            <a:rect l="l" t="t" r="r" b="b"/>
            <a:pathLst>
              <a:path w="260985" h="261620">
                <a:moveTo>
                  <a:pt x="260756" y="261035"/>
                </a:moveTo>
                <a:lnTo>
                  <a:pt x="0" y="261035"/>
                </a:lnTo>
                <a:lnTo>
                  <a:pt x="0" y="0"/>
                </a:lnTo>
                <a:lnTo>
                  <a:pt x="260756" y="0"/>
                </a:lnTo>
                <a:lnTo>
                  <a:pt x="260756" y="261035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1793881" y="4340666"/>
            <a:ext cx="140018" cy="140018"/>
          </a:xfrm>
          <a:custGeom>
            <a:avLst/>
            <a:gdLst/>
            <a:ahLst/>
            <a:cxnLst/>
            <a:rect l="l" t="t" r="r" b="b"/>
            <a:pathLst>
              <a:path w="186689" h="186689">
                <a:moveTo>
                  <a:pt x="186550" y="186664"/>
                </a:moveTo>
                <a:lnTo>
                  <a:pt x="0" y="186664"/>
                </a:lnTo>
                <a:lnTo>
                  <a:pt x="0" y="0"/>
                </a:lnTo>
                <a:lnTo>
                  <a:pt x="186550" y="0"/>
                </a:lnTo>
                <a:lnTo>
                  <a:pt x="186550" y="186664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1581912" y="4379633"/>
            <a:ext cx="140018" cy="140494"/>
          </a:xfrm>
          <a:custGeom>
            <a:avLst/>
            <a:gdLst/>
            <a:ahLst/>
            <a:cxnLst/>
            <a:rect l="l" t="t" r="r" b="b"/>
            <a:pathLst>
              <a:path w="186689" h="187325">
                <a:moveTo>
                  <a:pt x="186550" y="186753"/>
                </a:moveTo>
                <a:lnTo>
                  <a:pt x="0" y="186753"/>
                </a:lnTo>
                <a:lnTo>
                  <a:pt x="0" y="0"/>
                </a:lnTo>
                <a:lnTo>
                  <a:pt x="186550" y="0"/>
                </a:lnTo>
                <a:lnTo>
                  <a:pt x="186550" y="186753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2005755" y="4268952"/>
            <a:ext cx="140018" cy="140494"/>
          </a:xfrm>
          <a:custGeom>
            <a:avLst/>
            <a:gdLst/>
            <a:ahLst/>
            <a:cxnLst/>
            <a:rect l="l" t="t" r="r" b="b"/>
            <a:pathLst>
              <a:path w="186689" h="187325">
                <a:moveTo>
                  <a:pt x="186550" y="186753"/>
                </a:moveTo>
                <a:lnTo>
                  <a:pt x="0" y="186753"/>
                </a:lnTo>
                <a:lnTo>
                  <a:pt x="0" y="0"/>
                </a:lnTo>
                <a:lnTo>
                  <a:pt x="186550" y="0"/>
                </a:lnTo>
                <a:lnTo>
                  <a:pt x="186550" y="186753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3581476" y="4654653"/>
            <a:ext cx="1170623" cy="0"/>
          </a:xfrm>
          <a:custGeom>
            <a:avLst/>
            <a:gdLst/>
            <a:ahLst/>
            <a:cxnLst/>
            <a:rect l="l" t="t" r="r" b="b"/>
            <a:pathLst>
              <a:path w="1560829">
                <a:moveTo>
                  <a:pt x="0" y="0"/>
                </a:moveTo>
                <a:lnTo>
                  <a:pt x="1560461" y="0"/>
                </a:lnTo>
              </a:path>
            </a:pathLst>
          </a:custGeom>
          <a:ln w="25209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3591015" y="4083844"/>
            <a:ext cx="0" cy="580549"/>
          </a:xfrm>
          <a:custGeom>
            <a:avLst/>
            <a:gdLst/>
            <a:ahLst/>
            <a:cxnLst/>
            <a:rect l="l" t="t" r="r" b="b"/>
            <a:pathLst>
              <a:path h="774064">
                <a:moveTo>
                  <a:pt x="0" y="0"/>
                </a:moveTo>
                <a:lnTo>
                  <a:pt x="0" y="773683"/>
                </a:lnTo>
              </a:path>
            </a:pathLst>
          </a:custGeom>
          <a:ln w="25361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3641379" y="4570304"/>
            <a:ext cx="84296" cy="84773"/>
          </a:xfrm>
          <a:custGeom>
            <a:avLst/>
            <a:gdLst/>
            <a:ahLst/>
            <a:cxnLst/>
            <a:rect l="l" t="t" r="r" b="b"/>
            <a:pathLst>
              <a:path w="112395" h="113029">
                <a:moveTo>
                  <a:pt x="112344" y="112458"/>
                </a:moveTo>
                <a:lnTo>
                  <a:pt x="0" y="112458"/>
                </a:lnTo>
                <a:lnTo>
                  <a:pt x="0" y="0"/>
                </a:lnTo>
                <a:lnTo>
                  <a:pt x="112344" y="0"/>
                </a:lnTo>
                <a:lnTo>
                  <a:pt x="112344" y="112458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4473740" y="4442946"/>
            <a:ext cx="211455" cy="211931"/>
          </a:xfrm>
          <a:custGeom>
            <a:avLst/>
            <a:gdLst/>
            <a:ahLst/>
            <a:cxnLst/>
            <a:rect l="l" t="t" r="r" b="b"/>
            <a:pathLst>
              <a:path w="281939" h="282575">
                <a:moveTo>
                  <a:pt x="281876" y="282270"/>
                </a:moveTo>
                <a:lnTo>
                  <a:pt x="0" y="282270"/>
                </a:lnTo>
                <a:lnTo>
                  <a:pt x="0" y="0"/>
                </a:lnTo>
                <a:lnTo>
                  <a:pt x="281876" y="0"/>
                </a:lnTo>
                <a:lnTo>
                  <a:pt x="281876" y="28227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4015511" y="4503267"/>
            <a:ext cx="151448" cy="151448"/>
          </a:xfrm>
          <a:custGeom>
            <a:avLst/>
            <a:gdLst/>
            <a:ahLst/>
            <a:cxnLst/>
            <a:rect l="l" t="t" r="r" b="b"/>
            <a:pathLst>
              <a:path w="201929" h="201929">
                <a:moveTo>
                  <a:pt x="201663" y="201841"/>
                </a:moveTo>
                <a:lnTo>
                  <a:pt x="0" y="201841"/>
                </a:lnTo>
                <a:lnTo>
                  <a:pt x="0" y="0"/>
                </a:lnTo>
                <a:lnTo>
                  <a:pt x="201663" y="0"/>
                </a:lnTo>
                <a:lnTo>
                  <a:pt x="201663" y="20184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3786387" y="4503267"/>
            <a:ext cx="151448" cy="151448"/>
          </a:xfrm>
          <a:custGeom>
            <a:avLst/>
            <a:gdLst/>
            <a:ahLst/>
            <a:cxnLst/>
            <a:rect l="l" t="t" r="r" b="b"/>
            <a:pathLst>
              <a:path w="201929" h="201929">
                <a:moveTo>
                  <a:pt x="201701" y="201841"/>
                </a:moveTo>
                <a:lnTo>
                  <a:pt x="0" y="201841"/>
                </a:lnTo>
                <a:lnTo>
                  <a:pt x="0" y="0"/>
                </a:lnTo>
                <a:lnTo>
                  <a:pt x="201701" y="0"/>
                </a:lnTo>
                <a:lnTo>
                  <a:pt x="201701" y="201841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4244673" y="4503267"/>
            <a:ext cx="151448" cy="151448"/>
          </a:xfrm>
          <a:custGeom>
            <a:avLst/>
            <a:gdLst/>
            <a:ahLst/>
            <a:cxnLst/>
            <a:rect l="l" t="t" r="r" b="b"/>
            <a:pathLst>
              <a:path w="201929" h="201929">
                <a:moveTo>
                  <a:pt x="201625" y="201841"/>
                </a:moveTo>
                <a:lnTo>
                  <a:pt x="0" y="201841"/>
                </a:lnTo>
                <a:lnTo>
                  <a:pt x="0" y="0"/>
                </a:lnTo>
                <a:lnTo>
                  <a:pt x="201625" y="0"/>
                </a:lnTo>
                <a:lnTo>
                  <a:pt x="201625" y="20184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2410310" y="4587049"/>
            <a:ext cx="90488" cy="104775"/>
          </a:xfrm>
          <a:custGeom>
            <a:avLst/>
            <a:gdLst/>
            <a:ahLst/>
            <a:cxnLst/>
            <a:rect l="l" t="t" r="r" b="b"/>
            <a:pathLst>
              <a:path w="120650" h="139700">
                <a:moveTo>
                  <a:pt x="0" y="0"/>
                </a:moveTo>
                <a:lnTo>
                  <a:pt x="0" y="139280"/>
                </a:lnTo>
                <a:lnTo>
                  <a:pt x="120561" y="69697"/>
                </a:lnTo>
                <a:lnTo>
                  <a:pt x="0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2055028" y="2843288"/>
            <a:ext cx="81677" cy="899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573319" y="1603895"/>
            <a:ext cx="299561" cy="300038"/>
          </a:xfrm>
          <a:custGeom>
            <a:avLst/>
            <a:gdLst/>
            <a:ahLst/>
            <a:cxnLst/>
            <a:rect l="l" t="t" r="r" b="b"/>
            <a:pathLst>
              <a:path w="399415" h="400050">
                <a:moveTo>
                  <a:pt x="199834" y="0"/>
                </a:moveTo>
                <a:lnTo>
                  <a:pt x="160041" y="4029"/>
                </a:lnTo>
                <a:lnTo>
                  <a:pt x="122625" y="15781"/>
                </a:lnTo>
                <a:lnTo>
                  <a:pt x="88695" y="34235"/>
                </a:lnTo>
                <a:lnTo>
                  <a:pt x="59043" y="58712"/>
                </a:lnTo>
                <a:lnTo>
                  <a:pt x="34465" y="88294"/>
                </a:lnTo>
                <a:lnTo>
                  <a:pt x="15937" y="122181"/>
                </a:lnTo>
                <a:lnTo>
                  <a:pt x="4062" y="159585"/>
                </a:lnTo>
                <a:lnTo>
                  <a:pt x="0" y="199618"/>
                </a:lnTo>
                <a:lnTo>
                  <a:pt x="450" y="213161"/>
                </a:lnTo>
                <a:lnTo>
                  <a:pt x="7290" y="252437"/>
                </a:lnTo>
                <a:lnTo>
                  <a:pt x="21401" y="288584"/>
                </a:lnTo>
                <a:lnTo>
                  <a:pt x="41989" y="321176"/>
                </a:lnTo>
                <a:lnTo>
                  <a:pt x="68415" y="349377"/>
                </a:lnTo>
                <a:lnTo>
                  <a:pt x="99612" y="372059"/>
                </a:lnTo>
                <a:lnTo>
                  <a:pt x="134725" y="388592"/>
                </a:lnTo>
                <a:lnTo>
                  <a:pt x="173047" y="398078"/>
                </a:lnTo>
                <a:lnTo>
                  <a:pt x="199834" y="399923"/>
                </a:lnTo>
                <a:lnTo>
                  <a:pt x="213303" y="399460"/>
                </a:lnTo>
                <a:lnTo>
                  <a:pt x="252385" y="392595"/>
                </a:lnTo>
                <a:lnTo>
                  <a:pt x="282010" y="381520"/>
                </a:lnTo>
                <a:lnTo>
                  <a:pt x="200096" y="381520"/>
                </a:lnTo>
                <a:lnTo>
                  <a:pt x="187899" y="381105"/>
                </a:lnTo>
                <a:lnTo>
                  <a:pt x="141117" y="371313"/>
                </a:lnTo>
                <a:lnTo>
                  <a:pt x="99276" y="350235"/>
                </a:lnTo>
                <a:lnTo>
                  <a:pt x="64171" y="319461"/>
                </a:lnTo>
                <a:lnTo>
                  <a:pt x="38011" y="280835"/>
                </a:lnTo>
                <a:lnTo>
                  <a:pt x="22275" y="236116"/>
                </a:lnTo>
                <a:lnTo>
                  <a:pt x="18530" y="199618"/>
                </a:lnTo>
                <a:lnTo>
                  <a:pt x="18941" y="187661"/>
                </a:lnTo>
                <a:lnTo>
                  <a:pt x="28813" y="140690"/>
                </a:lnTo>
                <a:lnTo>
                  <a:pt x="49989" y="98849"/>
                </a:lnTo>
                <a:lnTo>
                  <a:pt x="80680" y="64074"/>
                </a:lnTo>
                <a:lnTo>
                  <a:pt x="119234" y="38097"/>
                </a:lnTo>
                <a:lnTo>
                  <a:pt x="163874" y="22541"/>
                </a:lnTo>
                <a:lnTo>
                  <a:pt x="200096" y="18935"/>
                </a:lnTo>
                <a:lnTo>
                  <a:pt x="283331" y="18935"/>
                </a:lnTo>
                <a:lnTo>
                  <a:pt x="277016" y="15986"/>
                </a:lnTo>
                <a:lnTo>
                  <a:pt x="239603" y="4104"/>
                </a:lnTo>
                <a:lnTo>
                  <a:pt x="213303" y="463"/>
                </a:lnTo>
                <a:lnTo>
                  <a:pt x="199834" y="0"/>
                </a:lnTo>
                <a:close/>
              </a:path>
              <a:path w="399415" h="400050">
                <a:moveTo>
                  <a:pt x="283331" y="18935"/>
                </a:moveTo>
                <a:lnTo>
                  <a:pt x="200096" y="18935"/>
                </a:lnTo>
                <a:lnTo>
                  <a:pt x="212383" y="19331"/>
                </a:lnTo>
                <a:lnTo>
                  <a:pt x="224470" y="20527"/>
                </a:lnTo>
                <a:lnTo>
                  <a:pt x="270283" y="33173"/>
                </a:lnTo>
                <a:lnTo>
                  <a:pt x="310388" y="56754"/>
                </a:lnTo>
                <a:lnTo>
                  <a:pt x="343206" y="89427"/>
                </a:lnTo>
                <a:lnTo>
                  <a:pt x="366822" y="129720"/>
                </a:lnTo>
                <a:lnTo>
                  <a:pt x="379482" y="175572"/>
                </a:lnTo>
                <a:lnTo>
                  <a:pt x="381094" y="199618"/>
                </a:lnTo>
                <a:lnTo>
                  <a:pt x="381066" y="200748"/>
                </a:lnTo>
                <a:lnTo>
                  <a:pt x="373035" y="253434"/>
                </a:lnTo>
                <a:lnTo>
                  <a:pt x="349895" y="301174"/>
                </a:lnTo>
                <a:lnTo>
                  <a:pt x="314945" y="339670"/>
                </a:lnTo>
                <a:lnTo>
                  <a:pt x="270164" y="367118"/>
                </a:lnTo>
                <a:lnTo>
                  <a:pt x="218452" y="380625"/>
                </a:lnTo>
                <a:lnTo>
                  <a:pt x="200096" y="381520"/>
                </a:lnTo>
                <a:lnTo>
                  <a:pt x="282010" y="381520"/>
                </a:lnTo>
                <a:lnTo>
                  <a:pt x="321288" y="357797"/>
                </a:lnTo>
                <a:lnTo>
                  <a:pt x="349265" y="331359"/>
                </a:lnTo>
                <a:lnTo>
                  <a:pt x="371693" y="300164"/>
                </a:lnTo>
                <a:lnTo>
                  <a:pt x="388212" y="264780"/>
                </a:lnTo>
                <a:lnTo>
                  <a:pt x="397590" y="226444"/>
                </a:lnTo>
                <a:lnTo>
                  <a:pt x="399407" y="199618"/>
                </a:lnTo>
                <a:lnTo>
                  <a:pt x="398939" y="186005"/>
                </a:lnTo>
                <a:lnTo>
                  <a:pt x="392173" y="147053"/>
                </a:lnTo>
                <a:lnTo>
                  <a:pt x="377920" y="110843"/>
                </a:lnTo>
                <a:lnTo>
                  <a:pt x="357389" y="78363"/>
                </a:lnTo>
                <a:lnTo>
                  <a:pt x="331154" y="50232"/>
                </a:lnTo>
                <a:lnTo>
                  <a:pt x="300013" y="27609"/>
                </a:lnTo>
                <a:lnTo>
                  <a:pt x="288710" y="21447"/>
                </a:lnTo>
                <a:lnTo>
                  <a:pt x="283331" y="18935"/>
                </a:lnTo>
                <a:close/>
              </a:path>
              <a:path w="399415" h="400050">
                <a:moveTo>
                  <a:pt x="228942" y="111455"/>
                </a:moveTo>
                <a:lnTo>
                  <a:pt x="167458" y="111455"/>
                </a:lnTo>
                <a:lnTo>
                  <a:pt x="232166" y="177546"/>
                </a:lnTo>
                <a:lnTo>
                  <a:pt x="91899" y="177546"/>
                </a:lnTo>
                <a:lnTo>
                  <a:pt x="91899" y="223126"/>
                </a:lnTo>
                <a:lnTo>
                  <a:pt x="232166" y="223126"/>
                </a:lnTo>
                <a:lnTo>
                  <a:pt x="167458" y="289001"/>
                </a:lnTo>
                <a:lnTo>
                  <a:pt x="228942" y="289001"/>
                </a:lnTo>
                <a:lnTo>
                  <a:pt x="313390" y="200748"/>
                </a:lnTo>
                <a:lnTo>
                  <a:pt x="313390" y="199961"/>
                </a:lnTo>
                <a:lnTo>
                  <a:pt x="228942" y="111455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333376" y="97399"/>
            <a:ext cx="5138261" cy="540533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3450" spc="-240" dirty="0">
                <a:latin typeface="Arial"/>
                <a:cs typeface="Arial"/>
              </a:rPr>
              <a:t>Encode </a:t>
            </a:r>
            <a:r>
              <a:rPr sz="3450" spc="-146" dirty="0">
                <a:latin typeface="Arial"/>
                <a:cs typeface="Arial"/>
              </a:rPr>
              <a:t>tables:Arrange</a:t>
            </a:r>
            <a:r>
              <a:rPr sz="3450" spc="-514" dirty="0">
                <a:latin typeface="Arial"/>
                <a:cs typeface="Arial"/>
              </a:rPr>
              <a:t> </a:t>
            </a:r>
            <a:r>
              <a:rPr sz="3450" spc="-307" dirty="0">
                <a:latin typeface="Arial"/>
                <a:cs typeface="Arial"/>
              </a:rPr>
              <a:t>space</a:t>
            </a:r>
            <a:endParaRPr sz="3450">
              <a:latin typeface="Arial"/>
              <a:cs typeface="Arial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xfrm>
            <a:off x="15798800" y="8711207"/>
            <a:ext cx="228600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>
              <a:lnSpc>
                <a:spcPts val="1248"/>
              </a:lnSpc>
            </a:pPr>
            <a:fld id="{81D60167-4931-47E6-BA6A-407CBD079E47}" type="slidenum">
              <a:rPr lang="en-US" spc="-80" smtClean="0"/>
              <a:pPr marL="114300">
                <a:lnSpc>
                  <a:spcPts val="1664"/>
                </a:lnSpc>
              </a:pPr>
              <a:t>3</a:t>
            </a:fld>
            <a:endParaRPr spc="-6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375" y="97399"/>
            <a:ext cx="2605088" cy="540533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3450" spc="-139" dirty="0">
                <a:latin typeface="Arial"/>
                <a:cs typeface="Arial"/>
              </a:rPr>
              <a:t>Arrange</a:t>
            </a:r>
            <a:r>
              <a:rPr sz="3450" spc="-45" dirty="0">
                <a:latin typeface="Arial"/>
                <a:cs typeface="Arial"/>
              </a:rPr>
              <a:t> </a:t>
            </a:r>
            <a:r>
              <a:rPr sz="3450" spc="-191" dirty="0">
                <a:latin typeface="Arial"/>
                <a:cs typeface="Arial"/>
              </a:rPr>
              <a:t>tables</a:t>
            </a:r>
            <a:endParaRPr sz="34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6319" y="862935"/>
            <a:ext cx="1751648" cy="341985"/>
          </a:xfrm>
          <a:prstGeom prst="rect">
            <a:avLst/>
          </a:prstGeom>
        </p:spPr>
        <p:txBody>
          <a:bodyPr vert="horz" wrap="square" lIns="0" tIns="12859" rIns="0" bIns="0" rtlCol="0">
            <a:spAutoFit/>
          </a:bodyPr>
          <a:lstStyle/>
          <a:p>
            <a:pPr marL="9525">
              <a:spcBef>
                <a:spcPts val="101"/>
              </a:spcBef>
            </a:pPr>
            <a:r>
              <a:rPr sz="2138" b="1" spc="-71" dirty="0">
                <a:solidFill>
                  <a:srgbClr val="414042"/>
                </a:solidFill>
                <a:latin typeface="Trebuchet MS"/>
                <a:cs typeface="Trebuchet MS"/>
              </a:rPr>
              <a:t>Express</a:t>
            </a:r>
            <a:r>
              <a:rPr sz="2138" b="1" spc="-326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2138" b="1" spc="-64" dirty="0">
                <a:solidFill>
                  <a:srgbClr val="414042"/>
                </a:solidFill>
                <a:latin typeface="Trebuchet MS"/>
                <a:cs typeface="Trebuchet MS"/>
              </a:rPr>
              <a:t>Values</a:t>
            </a:r>
            <a:endParaRPr sz="2138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1111" y="927782"/>
            <a:ext cx="252889" cy="252413"/>
          </a:xfrm>
          <a:custGeom>
            <a:avLst/>
            <a:gdLst/>
            <a:ahLst/>
            <a:cxnLst/>
            <a:rect l="l" t="t" r="r" b="b"/>
            <a:pathLst>
              <a:path w="337184" h="336550">
                <a:moveTo>
                  <a:pt x="168363" y="0"/>
                </a:moveTo>
                <a:lnTo>
                  <a:pt x="124052" y="6019"/>
                </a:lnTo>
                <a:lnTo>
                  <a:pt x="83962" y="22999"/>
                </a:lnTo>
                <a:lnTo>
                  <a:pt x="49782" y="49377"/>
                </a:lnTo>
                <a:lnTo>
                  <a:pt x="23312" y="83375"/>
                </a:lnTo>
                <a:lnTo>
                  <a:pt x="6094" y="123431"/>
                </a:lnTo>
                <a:lnTo>
                  <a:pt x="0" y="167843"/>
                </a:lnTo>
                <a:lnTo>
                  <a:pt x="379" y="179240"/>
                </a:lnTo>
                <a:lnTo>
                  <a:pt x="9528" y="222799"/>
                </a:lnTo>
                <a:lnTo>
                  <a:pt x="29074" y="261318"/>
                </a:lnTo>
                <a:lnTo>
                  <a:pt x="57678" y="293777"/>
                </a:lnTo>
                <a:lnTo>
                  <a:pt x="93619" y="318164"/>
                </a:lnTo>
                <a:lnTo>
                  <a:pt x="134853" y="332793"/>
                </a:lnTo>
                <a:lnTo>
                  <a:pt x="168363" y="336270"/>
                </a:lnTo>
                <a:lnTo>
                  <a:pt x="179764" y="335881"/>
                </a:lnTo>
                <a:lnTo>
                  <a:pt x="223217" y="326744"/>
                </a:lnTo>
                <a:lnTo>
                  <a:pt x="237610" y="320801"/>
                </a:lnTo>
                <a:lnTo>
                  <a:pt x="168584" y="320801"/>
                </a:lnTo>
                <a:lnTo>
                  <a:pt x="158339" y="320451"/>
                </a:lnTo>
                <a:lnTo>
                  <a:pt x="118925" y="312214"/>
                </a:lnTo>
                <a:lnTo>
                  <a:pt x="83673" y="294494"/>
                </a:lnTo>
                <a:lnTo>
                  <a:pt x="54081" y="268617"/>
                </a:lnTo>
                <a:lnTo>
                  <a:pt x="32061" y="236144"/>
                </a:lnTo>
                <a:lnTo>
                  <a:pt x="18774" y="198539"/>
                </a:lnTo>
                <a:lnTo>
                  <a:pt x="15649" y="167843"/>
                </a:lnTo>
                <a:lnTo>
                  <a:pt x="15990" y="157797"/>
                </a:lnTo>
                <a:lnTo>
                  <a:pt x="24297" y="118301"/>
                </a:lnTo>
                <a:lnTo>
                  <a:pt x="42145" y="83120"/>
                </a:lnTo>
                <a:lnTo>
                  <a:pt x="67986" y="53884"/>
                </a:lnTo>
                <a:lnTo>
                  <a:pt x="100477" y="32039"/>
                </a:lnTo>
                <a:lnTo>
                  <a:pt x="138067" y="18958"/>
                </a:lnTo>
                <a:lnTo>
                  <a:pt x="168584" y="15925"/>
                </a:lnTo>
                <a:lnTo>
                  <a:pt x="238729" y="15925"/>
                </a:lnTo>
                <a:lnTo>
                  <a:pt x="233405" y="13447"/>
                </a:lnTo>
                <a:lnTo>
                  <a:pt x="190947" y="1547"/>
                </a:lnTo>
                <a:lnTo>
                  <a:pt x="179764" y="389"/>
                </a:lnTo>
                <a:lnTo>
                  <a:pt x="168363" y="0"/>
                </a:lnTo>
                <a:close/>
              </a:path>
              <a:path w="337184" h="336550">
                <a:moveTo>
                  <a:pt x="238729" y="15925"/>
                </a:moveTo>
                <a:lnTo>
                  <a:pt x="168584" y="15925"/>
                </a:lnTo>
                <a:lnTo>
                  <a:pt x="178967" y="16258"/>
                </a:lnTo>
                <a:lnTo>
                  <a:pt x="189148" y="17265"/>
                </a:lnTo>
                <a:lnTo>
                  <a:pt x="227774" y="27898"/>
                </a:lnTo>
                <a:lnTo>
                  <a:pt x="261534" y="47725"/>
                </a:lnTo>
                <a:lnTo>
                  <a:pt x="289286" y="75358"/>
                </a:lnTo>
                <a:lnTo>
                  <a:pt x="309056" y="109080"/>
                </a:lnTo>
                <a:lnTo>
                  <a:pt x="319735" y="147632"/>
                </a:lnTo>
                <a:lnTo>
                  <a:pt x="321079" y="167843"/>
                </a:lnTo>
                <a:lnTo>
                  <a:pt x="321056" y="168795"/>
                </a:lnTo>
                <a:lnTo>
                  <a:pt x="314320" y="213098"/>
                </a:lnTo>
                <a:lnTo>
                  <a:pt x="294797" y="253239"/>
                </a:lnTo>
                <a:lnTo>
                  <a:pt x="265400" y="285611"/>
                </a:lnTo>
                <a:lnTo>
                  <a:pt x="227655" y="308686"/>
                </a:lnTo>
                <a:lnTo>
                  <a:pt x="184050" y="320050"/>
                </a:lnTo>
                <a:lnTo>
                  <a:pt x="168584" y="320801"/>
                </a:lnTo>
                <a:lnTo>
                  <a:pt x="237610" y="320801"/>
                </a:lnTo>
                <a:lnTo>
                  <a:pt x="270700" y="300853"/>
                </a:lnTo>
                <a:lnTo>
                  <a:pt x="301135" y="270281"/>
                </a:lnTo>
                <a:lnTo>
                  <a:pt x="323136" y="232819"/>
                </a:lnTo>
                <a:lnTo>
                  <a:pt x="335027" y="190412"/>
                </a:lnTo>
                <a:lnTo>
                  <a:pt x="336581" y="167843"/>
                </a:lnTo>
                <a:lnTo>
                  <a:pt x="336180" y="156401"/>
                </a:lnTo>
                <a:lnTo>
                  <a:pt x="327048" y="113138"/>
                </a:lnTo>
                <a:lnTo>
                  <a:pt x="307467" y="74608"/>
                </a:lnTo>
                <a:lnTo>
                  <a:pt x="279004" y="42239"/>
                </a:lnTo>
                <a:lnTo>
                  <a:pt x="243275" y="18042"/>
                </a:lnTo>
                <a:lnTo>
                  <a:pt x="238729" y="15925"/>
                </a:lnTo>
                <a:close/>
              </a:path>
              <a:path w="337184" h="336550">
                <a:moveTo>
                  <a:pt x="192888" y="93713"/>
                </a:moveTo>
                <a:lnTo>
                  <a:pt x="141123" y="93713"/>
                </a:lnTo>
                <a:lnTo>
                  <a:pt x="195679" y="149288"/>
                </a:lnTo>
                <a:lnTo>
                  <a:pt x="77426" y="149288"/>
                </a:lnTo>
                <a:lnTo>
                  <a:pt x="77426" y="187617"/>
                </a:lnTo>
                <a:lnTo>
                  <a:pt x="195679" y="187617"/>
                </a:lnTo>
                <a:lnTo>
                  <a:pt x="141123" y="243001"/>
                </a:lnTo>
                <a:lnTo>
                  <a:pt x="192888" y="243001"/>
                </a:lnTo>
                <a:lnTo>
                  <a:pt x="264073" y="168795"/>
                </a:lnTo>
                <a:lnTo>
                  <a:pt x="264073" y="168135"/>
                </a:lnTo>
                <a:lnTo>
                  <a:pt x="192888" y="93713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401138" y="2104891"/>
            <a:ext cx="252413" cy="252413"/>
          </a:xfrm>
          <a:custGeom>
            <a:avLst/>
            <a:gdLst/>
            <a:ahLst/>
            <a:cxnLst/>
            <a:rect l="l" t="t" r="r" b="b"/>
            <a:pathLst>
              <a:path w="336550" h="336550">
                <a:moveTo>
                  <a:pt x="168363" y="0"/>
                </a:moveTo>
                <a:lnTo>
                  <a:pt x="124052" y="6019"/>
                </a:lnTo>
                <a:lnTo>
                  <a:pt x="83962" y="22999"/>
                </a:lnTo>
                <a:lnTo>
                  <a:pt x="49782" y="49364"/>
                </a:lnTo>
                <a:lnTo>
                  <a:pt x="23239" y="83375"/>
                </a:lnTo>
                <a:lnTo>
                  <a:pt x="6094" y="123431"/>
                </a:lnTo>
                <a:lnTo>
                  <a:pt x="0" y="167843"/>
                </a:lnTo>
                <a:lnTo>
                  <a:pt x="379" y="179233"/>
                </a:lnTo>
                <a:lnTo>
                  <a:pt x="9526" y="222794"/>
                </a:lnTo>
                <a:lnTo>
                  <a:pt x="29044" y="261318"/>
                </a:lnTo>
                <a:lnTo>
                  <a:pt x="57678" y="293767"/>
                </a:lnTo>
                <a:lnTo>
                  <a:pt x="93608" y="318163"/>
                </a:lnTo>
                <a:lnTo>
                  <a:pt x="134842" y="332788"/>
                </a:lnTo>
                <a:lnTo>
                  <a:pt x="168363" y="336270"/>
                </a:lnTo>
                <a:lnTo>
                  <a:pt x="179732" y="335879"/>
                </a:lnTo>
                <a:lnTo>
                  <a:pt x="223215" y="326739"/>
                </a:lnTo>
                <a:lnTo>
                  <a:pt x="237611" y="320789"/>
                </a:lnTo>
                <a:lnTo>
                  <a:pt x="168584" y="320789"/>
                </a:lnTo>
                <a:lnTo>
                  <a:pt x="158329" y="320440"/>
                </a:lnTo>
                <a:lnTo>
                  <a:pt x="118925" y="312207"/>
                </a:lnTo>
                <a:lnTo>
                  <a:pt x="83673" y="294487"/>
                </a:lnTo>
                <a:lnTo>
                  <a:pt x="54081" y="268615"/>
                </a:lnTo>
                <a:lnTo>
                  <a:pt x="32061" y="236139"/>
                </a:lnTo>
                <a:lnTo>
                  <a:pt x="18772" y="198529"/>
                </a:lnTo>
                <a:lnTo>
                  <a:pt x="15649" y="167843"/>
                </a:lnTo>
                <a:lnTo>
                  <a:pt x="15990" y="157792"/>
                </a:lnTo>
                <a:lnTo>
                  <a:pt x="24296" y="118296"/>
                </a:lnTo>
                <a:lnTo>
                  <a:pt x="42136" y="83112"/>
                </a:lnTo>
                <a:lnTo>
                  <a:pt x="67992" y="53873"/>
                </a:lnTo>
                <a:lnTo>
                  <a:pt x="100477" y="32033"/>
                </a:lnTo>
                <a:lnTo>
                  <a:pt x="138067" y="18952"/>
                </a:lnTo>
                <a:lnTo>
                  <a:pt x="168584" y="15925"/>
                </a:lnTo>
                <a:lnTo>
                  <a:pt x="238715" y="15925"/>
                </a:lnTo>
                <a:lnTo>
                  <a:pt x="233396" y="13446"/>
                </a:lnTo>
                <a:lnTo>
                  <a:pt x="190919" y="1547"/>
                </a:lnTo>
                <a:lnTo>
                  <a:pt x="179732" y="389"/>
                </a:lnTo>
                <a:lnTo>
                  <a:pt x="168363" y="0"/>
                </a:lnTo>
                <a:close/>
              </a:path>
              <a:path w="336550" h="336550">
                <a:moveTo>
                  <a:pt x="238715" y="15925"/>
                </a:moveTo>
                <a:lnTo>
                  <a:pt x="168584" y="15925"/>
                </a:lnTo>
                <a:lnTo>
                  <a:pt x="178937" y="16256"/>
                </a:lnTo>
                <a:lnTo>
                  <a:pt x="189120" y="17260"/>
                </a:lnTo>
                <a:lnTo>
                  <a:pt x="227719" y="27893"/>
                </a:lnTo>
                <a:lnTo>
                  <a:pt x="261509" y="47720"/>
                </a:lnTo>
                <a:lnTo>
                  <a:pt x="289288" y="75353"/>
                </a:lnTo>
                <a:lnTo>
                  <a:pt x="309054" y="109070"/>
                </a:lnTo>
                <a:lnTo>
                  <a:pt x="319735" y="147627"/>
                </a:lnTo>
                <a:lnTo>
                  <a:pt x="321079" y="167843"/>
                </a:lnTo>
                <a:lnTo>
                  <a:pt x="321056" y="168795"/>
                </a:lnTo>
                <a:lnTo>
                  <a:pt x="314320" y="213090"/>
                </a:lnTo>
                <a:lnTo>
                  <a:pt x="294797" y="253234"/>
                </a:lnTo>
                <a:lnTo>
                  <a:pt x="265368" y="285606"/>
                </a:lnTo>
                <a:lnTo>
                  <a:pt x="227655" y="308686"/>
                </a:lnTo>
                <a:lnTo>
                  <a:pt x="184050" y="320037"/>
                </a:lnTo>
                <a:lnTo>
                  <a:pt x="168584" y="320789"/>
                </a:lnTo>
                <a:lnTo>
                  <a:pt x="237611" y="320789"/>
                </a:lnTo>
                <a:lnTo>
                  <a:pt x="270691" y="300848"/>
                </a:lnTo>
                <a:lnTo>
                  <a:pt x="301126" y="270276"/>
                </a:lnTo>
                <a:lnTo>
                  <a:pt x="323129" y="232814"/>
                </a:lnTo>
                <a:lnTo>
                  <a:pt x="334990" y="190403"/>
                </a:lnTo>
                <a:lnTo>
                  <a:pt x="336508" y="167843"/>
                </a:lnTo>
                <a:lnTo>
                  <a:pt x="336118" y="156399"/>
                </a:lnTo>
                <a:lnTo>
                  <a:pt x="327047" y="113133"/>
                </a:lnTo>
                <a:lnTo>
                  <a:pt x="307436" y="74606"/>
                </a:lnTo>
                <a:lnTo>
                  <a:pt x="279003" y="42239"/>
                </a:lnTo>
                <a:lnTo>
                  <a:pt x="243244" y="18036"/>
                </a:lnTo>
                <a:lnTo>
                  <a:pt x="238715" y="15925"/>
                </a:lnTo>
                <a:close/>
              </a:path>
              <a:path w="336550" h="336550">
                <a:moveTo>
                  <a:pt x="192888" y="93713"/>
                </a:moveTo>
                <a:lnTo>
                  <a:pt x="141123" y="93713"/>
                </a:lnTo>
                <a:lnTo>
                  <a:pt x="195605" y="149288"/>
                </a:lnTo>
                <a:lnTo>
                  <a:pt x="77426" y="149288"/>
                </a:lnTo>
                <a:lnTo>
                  <a:pt x="77426" y="187617"/>
                </a:lnTo>
                <a:lnTo>
                  <a:pt x="195605" y="187617"/>
                </a:lnTo>
                <a:lnTo>
                  <a:pt x="141123" y="243001"/>
                </a:lnTo>
                <a:lnTo>
                  <a:pt x="192888" y="243001"/>
                </a:lnTo>
                <a:lnTo>
                  <a:pt x="264036" y="168795"/>
                </a:lnTo>
                <a:lnTo>
                  <a:pt x="264036" y="168135"/>
                </a:lnTo>
                <a:lnTo>
                  <a:pt x="192888" y="93713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775883" y="2604278"/>
            <a:ext cx="139958" cy="111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/>
          <p:nvPr/>
        </p:nvSpPr>
        <p:spPr>
          <a:xfrm>
            <a:off x="766320" y="1927390"/>
            <a:ext cx="3632359" cy="900375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9525">
              <a:spcBef>
                <a:spcPts val="990"/>
              </a:spcBef>
            </a:pPr>
            <a:r>
              <a:rPr sz="2138" b="1" spc="-94" dirty="0">
                <a:solidFill>
                  <a:srgbClr val="414042"/>
                </a:solidFill>
                <a:latin typeface="Trebuchet MS"/>
                <a:cs typeface="Trebuchet MS"/>
              </a:rPr>
              <a:t>Separate, </a:t>
            </a:r>
            <a:r>
              <a:rPr sz="2138" b="1" spc="-131" dirty="0">
                <a:solidFill>
                  <a:srgbClr val="414042"/>
                </a:solidFill>
                <a:latin typeface="Trebuchet MS"/>
                <a:cs typeface="Trebuchet MS"/>
              </a:rPr>
              <a:t>Order, </a:t>
            </a:r>
            <a:r>
              <a:rPr sz="2138" b="1" spc="-4" dirty="0">
                <a:solidFill>
                  <a:srgbClr val="414042"/>
                </a:solidFill>
                <a:latin typeface="Trebuchet MS"/>
                <a:cs typeface="Trebuchet MS"/>
              </a:rPr>
              <a:t>Align</a:t>
            </a:r>
            <a:r>
              <a:rPr sz="2138" b="1" spc="-386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2138" b="1" spc="-19" dirty="0">
                <a:solidFill>
                  <a:srgbClr val="414042"/>
                </a:solidFill>
                <a:latin typeface="Trebuchet MS"/>
                <a:cs typeface="Trebuchet MS"/>
              </a:rPr>
              <a:t>Regions</a:t>
            </a:r>
            <a:endParaRPr sz="2138">
              <a:latin typeface="Trebuchet MS"/>
              <a:cs typeface="Trebuchet MS"/>
            </a:endParaRPr>
          </a:p>
          <a:p>
            <a:pPr marL="246221">
              <a:spcBef>
                <a:spcPts val="923"/>
              </a:spcBef>
              <a:tabLst>
                <a:tab pos="2399824" algn="l"/>
              </a:tabLst>
            </a:pPr>
            <a:r>
              <a:rPr sz="2138" spc="-64" dirty="0">
                <a:solidFill>
                  <a:srgbClr val="414042"/>
                </a:solidFill>
                <a:latin typeface="Trebuchet MS"/>
                <a:cs typeface="Trebuchet MS"/>
              </a:rPr>
              <a:t>Separate	</a:t>
            </a:r>
            <a:r>
              <a:rPr sz="2138" spc="-53" dirty="0">
                <a:solidFill>
                  <a:srgbClr val="414042"/>
                </a:solidFill>
                <a:latin typeface="Trebuchet MS"/>
                <a:cs typeface="Trebuchet MS"/>
              </a:rPr>
              <a:t>Order</a:t>
            </a:r>
            <a:endParaRPr sz="2138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29671" y="2604278"/>
            <a:ext cx="139960" cy="111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806333" y="1583007"/>
            <a:ext cx="1451134" cy="0"/>
          </a:xfrm>
          <a:custGeom>
            <a:avLst/>
            <a:gdLst/>
            <a:ahLst/>
            <a:cxnLst/>
            <a:rect l="l" t="t" r="r" b="b"/>
            <a:pathLst>
              <a:path w="1934845">
                <a:moveTo>
                  <a:pt x="0" y="0"/>
                </a:moveTo>
                <a:lnTo>
                  <a:pt x="1934536" y="0"/>
                </a:lnTo>
              </a:path>
            </a:pathLst>
          </a:custGeom>
          <a:ln w="36678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747052" y="1536135"/>
            <a:ext cx="93755" cy="936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1350350" y="1472993"/>
            <a:ext cx="0" cy="220028"/>
          </a:xfrm>
          <a:custGeom>
            <a:avLst/>
            <a:gdLst/>
            <a:ahLst/>
            <a:cxnLst/>
            <a:rect l="l" t="t" r="r" b="b"/>
            <a:pathLst>
              <a:path h="293369">
                <a:moveTo>
                  <a:pt x="0" y="0"/>
                </a:moveTo>
                <a:lnTo>
                  <a:pt x="0" y="293244"/>
                </a:lnTo>
              </a:path>
            </a:pathLst>
          </a:custGeom>
          <a:ln w="36712">
            <a:solidFill>
              <a:srgbClr val="F36F2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1064714" y="3478673"/>
            <a:ext cx="1151096" cy="0"/>
          </a:xfrm>
          <a:custGeom>
            <a:avLst/>
            <a:gdLst/>
            <a:ahLst/>
            <a:cxnLst/>
            <a:rect l="l" t="t" r="r" b="b"/>
            <a:pathLst>
              <a:path w="1534795">
                <a:moveTo>
                  <a:pt x="0" y="0"/>
                </a:moveTo>
                <a:lnTo>
                  <a:pt x="1534515" y="0"/>
                </a:lnTo>
              </a:path>
            </a:pathLst>
          </a:custGeom>
          <a:ln w="24790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1074062" y="2918450"/>
            <a:ext cx="0" cy="569595"/>
          </a:xfrm>
          <a:custGeom>
            <a:avLst/>
            <a:gdLst/>
            <a:ahLst/>
            <a:cxnLst/>
            <a:rect l="l" t="t" r="r" b="b"/>
            <a:pathLst>
              <a:path h="759460">
                <a:moveTo>
                  <a:pt x="0" y="0"/>
                </a:moveTo>
                <a:lnTo>
                  <a:pt x="0" y="759358"/>
                </a:lnTo>
              </a:path>
            </a:pathLst>
          </a:custGeom>
          <a:ln w="24930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1185672" y="2973477"/>
            <a:ext cx="82867" cy="82867"/>
          </a:xfrm>
          <a:custGeom>
            <a:avLst/>
            <a:gdLst/>
            <a:ahLst/>
            <a:cxnLst/>
            <a:rect l="l" t="t" r="r" b="b"/>
            <a:pathLst>
              <a:path w="110489" h="110489">
                <a:moveTo>
                  <a:pt x="110477" y="110401"/>
                </a:moveTo>
                <a:lnTo>
                  <a:pt x="0" y="110401"/>
                </a:lnTo>
                <a:lnTo>
                  <a:pt x="0" y="0"/>
                </a:lnTo>
                <a:lnTo>
                  <a:pt x="110477" y="0"/>
                </a:lnTo>
                <a:lnTo>
                  <a:pt x="110477" y="110401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1322604" y="3056306"/>
            <a:ext cx="149066" cy="148590"/>
          </a:xfrm>
          <a:custGeom>
            <a:avLst/>
            <a:gdLst/>
            <a:ahLst/>
            <a:cxnLst/>
            <a:rect l="l" t="t" r="r" b="b"/>
            <a:pathLst>
              <a:path w="198755" h="198120">
                <a:moveTo>
                  <a:pt x="198285" y="198094"/>
                </a:moveTo>
                <a:lnTo>
                  <a:pt x="0" y="198094"/>
                </a:lnTo>
                <a:lnTo>
                  <a:pt x="0" y="0"/>
                </a:lnTo>
                <a:lnTo>
                  <a:pt x="198285" y="0"/>
                </a:lnTo>
                <a:lnTo>
                  <a:pt x="198285" y="198094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1550870" y="2941644"/>
            <a:ext cx="208121" cy="208121"/>
          </a:xfrm>
          <a:custGeom>
            <a:avLst/>
            <a:gdLst/>
            <a:ahLst/>
            <a:cxnLst/>
            <a:rect l="l" t="t" r="r" b="b"/>
            <a:pathLst>
              <a:path w="277494" h="277495">
                <a:moveTo>
                  <a:pt x="277177" y="276961"/>
                </a:moveTo>
                <a:lnTo>
                  <a:pt x="0" y="276961"/>
                </a:lnTo>
                <a:lnTo>
                  <a:pt x="0" y="0"/>
                </a:lnTo>
                <a:lnTo>
                  <a:pt x="277177" y="0"/>
                </a:lnTo>
                <a:lnTo>
                  <a:pt x="277177" y="276961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1935242" y="2937767"/>
            <a:ext cx="149066" cy="148590"/>
          </a:xfrm>
          <a:custGeom>
            <a:avLst/>
            <a:gdLst/>
            <a:ahLst/>
            <a:cxnLst/>
            <a:rect l="l" t="t" r="r" b="b"/>
            <a:pathLst>
              <a:path w="198755" h="198120">
                <a:moveTo>
                  <a:pt x="198285" y="198094"/>
                </a:moveTo>
                <a:lnTo>
                  <a:pt x="0" y="198094"/>
                </a:lnTo>
                <a:lnTo>
                  <a:pt x="0" y="0"/>
                </a:lnTo>
                <a:lnTo>
                  <a:pt x="198285" y="0"/>
                </a:lnTo>
                <a:lnTo>
                  <a:pt x="198285" y="198094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1820018" y="3203228"/>
            <a:ext cx="149066" cy="148590"/>
          </a:xfrm>
          <a:custGeom>
            <a:avLst/>
            <a:gdLst/>
            <a:ahLst/>
            <a:cxnLst/>
            <a:rect l="l" t="t" r="r" b="b"/>
            <a:pathLst>
              <a:path w="198755" h="198120">
                <a:moveTo>
                  <a:pt x="198285" y="198094"/>
                </a:moveTo>
                <a:lnTo>
                  <a:pt x="0" y="198094"/>
                </a:lnTo>
                <a:lnTo>
                  <a:pt x="0" y="0"/>
                </a:lnTo>
                <a:lnTo>
                  <a:pt x="198285" y="0"/>
                </a:lnTo>
                <a:lnTo>
                  <a:pt x="198285" y="198094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1152745" y="3277523"/>
            <a:ext cx="149066" cy="148590"/>
          </a:xfrm>
          <a:custGeom>
            <a:avLst/>
            <a:gdLst/>
            <a:ahLst/>
            <a:cxnLst/>
            <a:rect l="l" t="t" r="r" b="b"/>
            <a:pathLst>
              <a:path w="198755" h="198120">
                <a:moveTo>
                  <a:pt x="198285" y="198107"/>
                </a:moveTo>
                <a:lnTo>
                  <a:pt x="0" y="198107"/>
                </a:lnTo>
                <a:lnTo>
                  <a:pt x="0" y="0"/>
                </a:lnTo>
                <a:lnTo>
                  <a:pt x="198285" y="0"/>
                </a:lnTo>
                <a:lnTo>
                  <a:pt x="198285" y="198107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1527734" y="3240614"/>
            <a:ext cx="149066" cy="148590"/>
          </a:xfrm>
          <a:custGeom>
            <a:avLst/>
            <a:gdLst/>
            <a:ahLst/>
            <a:cxnLst/>
            <a:rect l="l" t="t" r="r" b="b"/>
            <a:pathLst>
              <a:path w="198755" h="198120">
                <a:moveTo>
                  <a:pt x="198285" y="198094"/>
                </a:moveTo>
                <a:lnTo>
                  <a:pt x="0" y="198094"/>
                </a:lnTo>
                <a:lnTo>
                  <a:pt x="0" y="0"/>
                </a:lnTo>
                <a:lnTo>
                  <a:pt x="198285" y="0"/>
                </a:lnTo>
                <a:lnTo>
                  <a:pt x="198285" y="198094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2960627" y="3478673"/>
            <a:ext cx="1151096" cy="0"/>
          </a:xfrm>
          <a:custGeom>
            <a:avLst/>
            <a:gdLst/>
            <a:ahLst/>
            <a:cxnLst/>
            <a:rect l="l" t="t" r="r" b="b"/>
            <a:pathLst>
              <a:path w="1534795">
                <a:moveTo>
                  <a:pt x="0" y="0"/>
                </a:moveTo>
                <a:lnTo>
                  <a:pt x="1534515" y="0"/>
                </a:lnTo>
              </a:path>
            </a:pathLst>
          </a:custGeom>
          <a:ln w="24790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2969975" y="2918450"/>
            <a:ext cx="0" cy="569595"/>
          </a:xfrm>
          <a:custGeom>
            <a:avLst/>
            <a:gdLst/>
            <a:ahLst/>
            <a:cxnLst/>
            <a:rect l="l" t="t" r="r" b="b"/>
            <a:pathLst>
              <a:path h="759460">
                <a:moveTo>
                  <a:pt x="0" y="0"/>
                </a:moveTo>
                <a:lnTo>
                  <a:pt x="0" y="759358"/>
                </a:lnTo>
              </a:path>
            </a:pathLst>
          </a:custGeom>
          <a:ln w="24930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3040209" y="3268999"/>
            <a:ext cx="82867" cy="82867"/>
          </a:xfrm>
          <a:custGeom>
            <a:avLst/>
            <a:gdLst/>
            <a:ahLst/>
            <a:cxnLst/>
            <a:rect l="l" t="t" r="r" b="b"/>
            <a:pathLst>
              <a:path w="110489" h="110489">
                <a:moveTo>
                  <a:pt x="110464" y="110401"/>
                </a:moveTo>
                <a:lnTo>
                  <a:pt x="0" y="110401"/>
                </a:lnTo>
                <a:lnTo>
                  <a:pt x="0" y="0"/>
                </a:lnTo>
                <a:lnTo>
                  <a:pt x="110464" y="0"/>
                </a:lnTo>
                <a:lnTo>
                  <a:pt x="110464" y="110401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3858721" y="3045514"/>
            <a:ext cx="208121" cy="208121"/>
          </a:xfrm>
          <a:custGeom>
            <a:avLst/>
            <a:gdLst/>
            <a:ahLst/>
            <a:cxnLst/>
            <a:rect l="l" t="t" r="r" b="b"/>
            <a:pathLst>
              <a:path w="277495" h="277495">
                <a:moveTo>
                  <a:pt x="277177" y="276961"/>
                </a:moveTo>
                <a:lnTo>
                  <a:pt x="0" y="276961"/>
                </a:lnTo>
                <a:lnTo>
                  <a:pt x="0" y="0"/>
                </a:lnTo>
                <a:lnTo>
                  <a:pt x="277177" y="0"/>
                </a:lnTo>
                <a:lnTo>
                  <a:pt x="277177" y="276961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3408150" y="3161824"/>
            <a:ext cx="149066" cy="148590"/>
          </a:xfrm>
          <a:custGeom>
            <a:avLst/>
            <a:gdLst/>
            <a:ahLst/>
            <a:cxnLst/>
            <a:rect l="l" t="t" r="r" b="b"/>
            <a:pathLst>
              <a:path w="198754" h="198120">
                <a:moveTo>
                  <a:pt x="198285" y="198107"/>
                </a:moveTo>
                <a:lnTo>
                  <a:pt x="0" y="198107"/>
                </a:lnTo>
                <a:lnTo>
                  <a:pt x="0" y="0"/>
                </a:lnTo>
                <a:lnTo>
                  <a:pt x="198285" y="0"/>
                </a:lnTo>
                <a:lnTo>
                  <a:pt x="198285" y="198107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3182836" y="3203228"/>
            <a:ext cx="149066" cy="148590"/>
          </a:xfrm>
          <a:custGeom>
            <a:avLst/>
            <a:gdLst/>
            <a:ahLst/>
            <a:cxnLst/>
            <a:rect l="l" t="t" r="r" b="b"/>
            <a:pathLst>
              <a:path w="198754" h="198120">
                <a:moveTo>
                  <a:pt x="198285" y="198094"/>
                </a:moveTo>
                <a:lnTo>
                  <a:pt x="0" y="198094"/>
                </a:lnTo>
                <a:lnTo>
                  <a:pt x="0" y="0"/>
                </a:lnTo>
                <a:lnTo>
                  <a:pt x="198285" y="0"/>
                </a:lnTo>
                <a:lnTo>
                  <a:pt x="198285" y="198094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3633436" y="3085766"/>
            <a:ext cx="149066" cy="148590"/>
          </a:xfrm>
          <a:custGeom>
            <a:avLst/>
            <a:gdLst/>
            <a:ahLst/>
            <a:cxnLst/>
            <a:rect l="l" t="t" r="r" b="b"/>
            <a:pathLst>
              <a:path w="198754" h="198120">
                <a:moveTo>
                  <a:pt x="198285" y="198094"/>
                </a:moveTo>
                <a:lnTo>
                  <a:pt x="0" y="198094"/>
                </a:lnTo>
                <a:lnTo>
                  <a:pt x="0" y="0"/>
                </a:lnTo>
                <a:lnTo>
                  <a:pt x="198285" y="0"/>
                </a:lnTo>
                <a:lnTo>
                  <a:pt x="198285" y="198094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4063469" y="3423228"/>
            <a:ext cx="96203" cy="110966"/>
          </a:xfrm>
          <a:custGeom>
            <a:avLst/>
            <a:gdLst/>
            <a:ahLst/>
            <a:cxnLst/>
            <a:rect l="l" t="t" r="r" b="b"/>
            <a:pathLst>
              <a:path w="128270" h="147954">
                <a:moveTo>
                  <a:pt x="0" y="0"/>
                </a:moveTo>
                <a:lnTo>
                  <a:pt x="0" y="147853"/>
                </a:lnTo>
                <a:lnTo>
                  <a:pt x="128130" y="73939"/>
                </a:lnTo>
                <a:lnTo>
                  <a:pt x="0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2209190" y="1527553"/>
            <a:ext cx="96203" cy="110966"/>
          </a:xfrm>
          <a:custGeom>
            <a:avLst/>
            <a:gdLst/>
            <a:ahLst/>
            <a:cxnLst/>
            <a:rect l="l" t="t" r="r" b="b"/>
            <a:pathLst>
              <a:path w="128269" h="147955">
                <a:moveTo>
                  <a:pt x="0" y="0"/>
                </a:moveTo>
                <a:lnTo>
                  <a:pt x="0" y="147853"/>
                </a:lnTo>
                <a:lnTo>
                  <a:pt x="128130" y="73952"/>
                </a:lnTo>
                <a:lnTo>
                  <a:pt x="0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992934" y="5366080"/>
            <a:ext cx="139951" cy="1119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2304345" y="5366080"/>
            <a:ext cx="139951" cy="1119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3615747" y="5366080"/>
            <a:ext cx="139960" cy="1119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4927158" y="5366023"/>
            <a:ext cx="139960" cy="11196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3866359" y="5861495"/>
            <a:ext cx="525218" cy="5511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2535491" y="5896658"/>
          <a:ext cx="458628" cy="468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9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23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4042"/>
                      </a:solidFill>
                      <a:prstDash val="solid"/>
                    </a:lnL>
                    <a:lnR w="19050">
                      <a:solidFill>
                        <a:srgbClr val="414042"/>
                      </a:solidFill>
                      <a:prstDash val="solid"/>
                    </a:lnR>
                    <a:lnT w="19050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4042"/>
                      </a:solidFill>
                      <a:prstDash val="solid"/>
                    </a:lnL>
                    <a:lnR w="19050">
                      <a:solidFill>
                        <a:srgbClr val="414042"/>
                      </a:solidFill>
                      <a:prstDash val="solid"/>
                    </a:lnR>
                    <a:lnT w="19050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4042"/>
                      </a:solidFill>
                      <a:prstDash val="solid"/>
                    </a:lnL>
                    <a:lnR w="19050">
                      <a:solidFill>
                        <a:srgbClr val="414042"/>
                      </a:solidFill>
                      <a:prstDash val="solid"/>
                    </a:lnR>
                    <a:lnT w="19050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4042"/>
                      </a:solidFill>
                      <a:prstDash val="solid"/>
                    </a:lnL>
                    <a:lnR w="19050">
                      <a:solidFill>
                        <a:srgbClr val="414042"/>
                      </a:solidFill>
                      <a:prstDash val="solid"/>
                    </a:lnR>
                    <a:lnT w="19050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4042"/>
                      </a:solidFill>
                      <a:prstDash val="solid"/>
                    </a:lnL>
                    <a:lnR w="19050">
                      <a:solidFill>
                        <a:srgbClr val="414042"/>
                      </a:solidFill>
                      <a:prstDash val="solid"/>
                    </a:lnR>
                    <a:lnT w="19050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4042"/>
                      </a:solidFill>
                      <a:prstDash val="solid"/>
                    </a:lnL>
                    <a:lnR w="19050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4042"/>
                      </a:solidFill>
                      <a:prstDash val="solid"/>
                    </a:lnL>
                    <a:lnR w="19050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4042"/>
                      </a:solidFill>
                      <a:prstDash val="solid"/>
                    </a:lnL>
                    <a:lnR w="19050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4042"/>
                      </a:solidFill>
                      <a:prstDash val="solid"/>
                    </a:lnL>
                    <a:lnR w="19050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4042"/>
                      </a:solidFill>
                      <a:prstDash val="solid"/>
                    </a:lnL>
                    <a:lnR w="19050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2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4042"/>
                      </a:solidFill>
                      <a:prstDash val="solid"/>
                    </a:lnL>
                    <a:lnR w="19050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4042"/>
                      </a:solidFill>
                      <a:prstDash val="solid"/>
                    </a:lnL>
                    <a:lnR w="19050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4042"/>
                      </a:solidFill>
                      <a:prstDash val="solid"/>
                    </a:lnL>
                    <a:lnR w="19050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4042"/>
                      </a:solidFill>
                      <a:prstDash val="solid"/>
                    </a:lnL>
                    <a:lnR w="19050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4042"/>
                      </a:solidFill>
                      <a:prstDash val="solid"/>
                    </a:lnL>
                    <a:lnR w="19050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7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4042"/>
                      </a:solidFill>
                      <a:prstDash val="solid"/>
                    </a:lnL>
                    <a:lnR w="19050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4042"/>
                      </a:solidFill>
                      <a:prstDash val="solid"/>
                    </a:lnL>
                    <a:lnR w="19050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4042"/>
                      </a:solidFill>
                      <a:prstDash val="solid"/>
                    </a:lnL>
                    <a:lnR w="19050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4042"/>
                      </a:solidFill>
                      <a:prstDash val="solid"/>
                    </a:lnL>
                    <a:lnR w="19050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4042"/>
                      </a:solidFill>
                      <a:prstDash val="solid"/>
                    </a:lnL>
                    <a:lnR w="19050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3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4042"/>
                      </a:solidFill>
                      <a:prstDash val="solid"/>
                    </a:lnL>
                    <a:lnR w="19050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19050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4042"/>
                      </a:solidFill>
                      <a:prstDash val="solid"/>
                    </a:lnL>
                    <a:lnR w="19050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19050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4042"/>
                      </a:solidFill>
                      <a:prstDash val="solid"/>
                    </a:lnL>
                    <a:lnR w="19050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19050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4042"/>
                      </a:solidFill>
                      <a:prstDash val="solid"/>
                    </a:lnL>
                    <a:lnR w="19050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19050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4042"/>
                      </a:solidFill>
                      <a:prstDash val="solid"/>
                    </a:lnL>
                    <a:lnR w="19050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19050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1224079" y="6100252"/>
          <a:ext cx="458628" cy="904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9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04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4042"/>
                      </a:solidFill>
                      <a:prstDash val="solid"/>
                    </a:lnL>
                    <a:lnR w="19050">
                      <a:solidFill>
                        <a:srgbClr val="414042"/>
                      </a:solidFill>
                      <a:prstDash val="solid"/>
                    </a:lnR>
                    <a:lnT w="19050">
                      <a:solidFill>
                        <a:srgbClr val="414042"/>
                      </a:solidFill>
                      <a:prstDash val="solid"/>
                    </a:lnT>
                    <a:lnB w="19050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4042"/>
                      </a:solidFill>
                      <a:prstDash val="solid"/>
                    </a:lnL>
                    <a:lnR w="19050">
                      <a:solidFill>
                        <a:srgbClr val="414042"/>
                      </a:solidFill>
                      <a:prstDash val="solid"/>
                    </a:lnR>
                    <a:lnT w="19050">
                      <a:solidFill>
                        <a:srgbClr val="414042"/>
                      </a:solidFill>
                      <a:prstDash val="solid"/>
                    </a:lnT>
                    <a:lnB w="19050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4042"/>
                      </a:solidFill>
                      <a:prstDash val="solid"/>
                    </a:lnL>
                    <a:lnR w="19050">
                      <a:solidFill>
                        <a:srgbClr val="414042"/>
                      </a:solidFill>
                      <a:prstDash val="solid"/>
                    </a:lnR>
                    <a:lnT w="19050">
                      <a:solidFill>
                        <a:srgbClr val="414042"/>
                      </a:solidFill>
                      <a:prstDash val="solid"/>
                    </a:lnT>
                    <a:lnB w="19050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4042"/>
                      </a:solidFill>
                      <a:prstDash val="solid"/>
                    </a:lnL>
                    <a:lnR w="19050">
                      <a:solidFill>
                        <a:srgbClr val="414042"/>
                      </a:solidFill>
                      <a:prstDash val="solid"/>
                    </a:lnR>
                    <a:lnT w="19050">
                      <a:solidFill>
                        <a:srgbClr val="414042"/>
                      </a:solidFill>
                      <a:prstDash val="solid"/>
                    </a:lnT>
                    <a:lnB w="19050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4042"/>
                      </a:solidFill>
                      <a:prstDash val="solid"/>
                    </a:lnL>
                    <a:lnR w="19050">
                      <a:solidFill>
                        <a:srgbClr val="414042"/>
                      </a:solidFill>
                      <a:prstDash val="solid"/>
                    </a:lnR>
                    <a:lnT w="19050">
                      <a:solidFill>
                        <a:srgbClr val="414042"/>
                      </a:solidFill>
                      <a:prstDash val="solid"/>
                    </a:lnT>
                    <a:lnB w="19050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1868441" y="5902903"/>
          <a:ext cx="90964" cy="4562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09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4042"/>
                      </a:solidFill>
                      <a:prstDash val="solid"/>
                    </a:lnL>
                    <a:lnR w="19050">
                      <a:solidFill>
                        <a:srgbClr val="414042"/>
                      </a:solidFill>
                      <a:prstDash val="solid"/>
                    </a:lnR>
                    <a:lnT w="19050">
                      <a:solidFill>
                        <a:srgbClr val="414042"/>
                      </a:solidFill>
                      <a:prstDash val="solid"/>
                    </a:lnT>
                    <a:lnB w="19050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4042"/>
                      </a:solidFill>
                      <a:prstDash val="solid"/>
                    </a:lnL>
                    <a:lnR w="19050">
                      <a:solidFill>
                        <a:srgbClr val="414042"/>
                      </a:solidFill>
                      <a:prstDash val="solid"/>
                    </a:lnR>
                    <a:lnT w="19050">
                      <a:solidFill>
                        <a:srgbClr val="414042"/>
                      </a:solidFill>
                      <a:prstDash val="solid"/>
                    </a:lnT>
                    <a:lnB w="19050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4042"/>
                      </a:solidFill>
                      <a:prstDash val="solid"/>
                    </a:lnL>
                    <a:lnR w="19050">
                      <a:solidFill>
                        <a:srgbClr val="414042"/>
                      </a:solidFill>
                      <a:prstDash val="solid"/>
                    </a:lnR>
                    <a:lnT w="19050">
                      <a:solidFill>
                        <a:srgbClr val="414042"/>
                      </a:solidFill>
                      <a:prstDash val="solid"/>
                    </a:lnT>
                    <a:lnB w="19050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4042"/>
                      </a:solidFill>
                      <a:prstDash val="solid"/>
                    </a:lnL>
                    <a:lnR w="19050">
                      <a:solidFill>
                        <a:srgbClr val="414042"/>
                      </a:solidFill>
                      <a:prstDash val="solid"/>
                    </a:lnR>
                    <a:lnT w="19050">
                      <a:solidFill>
                        <a:srgbClr val="414042"/>
                      </a:solidFill>
                      <a:prstDash val="solid"/>
                    </a:lnT>
                    <a:lnB w="19050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9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4042"/>
                      </a:solidFill>
                      <a:prstDash val="solid"/>
                    </a:lnL>
                    <a:lnR w="19050">
                      <a:solidFill>
                        <a:srgbClr val="414042"/>
                      </a:solidFill>
                      <a:prstDash val="solid"/>
                    </a:lnR>
                    <a:lnT w="19050">
                      <a:solidFill>
                        <a:srgbClr val="414042"/>
                      </a:solidFill>
                      <a:prstDash val="solid"/>
                    </a:lnT>
                    <a:lnB w="19050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" name="object 38"/>
          <p:cNvSpPr/>
          <p:nvPr/>
        </p:nvSpPr>
        <p:spPr>
          <a:xfrm>
            <a:off x="5200545" y="5896795"/>
            <a:ext cx="549593" cy="248126"/>
          </a:xfrm>
          <a:custGeom>
            <a:avLst/>
            <a:gdLst/>
            <a:ahLst/>
            <a:cxnLst/>
            <a:rect l="l" t="t" r="r" b="b"/>
            <a:pathLst>
              <a:path w="732790" h="330834">
                <a:moveTo>
                  <a:pt x="732447" y="330362"/>
                </a:moveTo>
                <a:lnTo>
                  <a:pt x="0" y="330362"/>
                </a:lnTo>
                <a:lnTo>
                  <a:pt x="0" y="0"/>
                </a:lnTo>
                <a:lnTo>
                  <a:pt x="732447" y="0"/>
                </a:lnTo>
                <a:lnTo>
                  <a:pt x="732447" y="330362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5196107" y="6144577"/>
            <a:ext cx="558165" cy="0"/>
          </a:xfrm>
          <a:custGeom>
            <a:avLst/>
            <a:gdLst/>
            <a:ahLst/>
            <a:cxnLst/>
            <a:rect l="l" t="t" r="r" b="b"/>
            <a:pathLst>
              <a:path w="744220">
                <a:moveTo>
                  <a:pt x="0" y="0"/>
                </a:moveTo>
                <a:lnTo>
                  <a:pt x="744169" y="0"/>
                </a:lnTo>
              </a:path>
            </a:pathLst>
          </a:custGeom>
          <a:ln w="76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5200511" y="5899785"/>
            <a:ext cx="0" cy="241935"/>
          </a:xfrm>
          <a:custGeom>
            <a:avLst/>
            <a:gdLst/>
            <a:ahLst/>
            <a:cxnLst/>
            <a:rect l="l" t="t" r="r" b="b"/>
            <a:pathLst>
              <a:path h="322579">
                <a:moveTo>
                  <a:pt x="0" y="0"/>
                </a:moveTo>
                <a:lnTo>
                  <a:pt x="0" y="322580"/>
                </a:lnTo>
              </a:path>
            </a:pathLst>
          </a:custGeom>
          <a:ln w="1174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5196107" y="5896451"/>
            <a:ext cx="558165" cy="0"/>
          </a:xfrm>
          <a:custGeom>
            <a:avLst/>
            <a:gdLst/>
            <a:ahLst/>
            <a:cxnLst/>
            <a:rect l="l" t="t" r="r" b="b"/>
            <a:pathLst>
              <a:path w="744220">
                <a:moveTo>
                  <a:pt x="0" y="0"/>
                </a:moveTo>
                <a:lnTo>
                  <a:pt x="74416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5749842" y="5900070"/>
            <a:ext cx="0" cy="241459"/>
          </a:xfrm>
          <a:custGeom>
            <a:avLst/>
            <a:gdLst/>
            <a:ahLst/>
            <a:cxnLst/>
            <a:rect l="l" t="t" r="r" b="b"/>
            <a:pathLst>
              <a:path h="321945">
                <a:moveTo>
                  <a:pt x="0" y="0"/>
                </a:moveTo>
                <a:lnTo>
                  <a:pt x="0" y="321591"/>
                </a:lnTo>
              </a:path>
            </a:pathLst>
          </a:custGeom>
          <a:ln w="1170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5482056" y="6150893"/>
            <a:ext cx="268129" cy="226695"/>
          </a:xfrm>
          <a:custGeom>
            <a:avLst/>
            <a:gdLst/>
            <a:ahLst/>
            <a:cxnLst/>
            <a:rect l="l" t="t" r="r" b="b"/>
            <a:pathLst>
              <a:path w="357504" h="302259">
                <a:moveTo>
                  <a:pt x="0" y="302120"/>
                </a:moveTo>
                <a:lnTo>
                  <a:pt x="357103" y="302120"/>
                </a:lnTo>
                <a:lnTo>
                  <a:pt x="357103" y="0"/>
                </a:lnTo>
                <a:lnTo>
                  <a:pt x="0" y="0"/>
                </a:lnTo>
                <a:lnTo>
                  <a:pt x="0" y="30212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5477656" y="6377463"/>
            <a:ext cx="276701" cy="0"/>
          </a:xfrm>
          <a:custGeom>
            <a:avLst/>
            <a:gdLst/>
            <a:ahLst/>
            <a:cxnLst/>
            <a:rect l="l" t="t" r="r" b="b"/>
            <a:pathLst>
              <a:path w="368934">
                <a:moveTo>
                  <a:pt x="0" y="0"/>
                </a:moveTo>
                <a:lnTo>
                  <a:pt x="36876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5482047" y="6154102"/>
            <a:ext cx="0" cy="220028"/>
          </a:xfrm>
          <a:custGeom>
            <a:avLst/>
            <a:gdLst/>
            <a:ahLst/>
            <a:cxnLst/>
            <a:rect l="l" t="t" r="r" b="b"/>
            <a:pathLst>
              <a:path h="293370">
                <a:moveTo>
                  <a:pt x="0" y="0"/>
                </a:moveTo>
                <a:lnTo>
                  <a:pt x="0" y="293369"/>
                </a:lnTo>
              </a:path>
            </a:pathLst>
          </a:custGeom>
          <a:ln w="1170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5477656" y="6150769"/>
            <a:ext cx="276701" cy="0"/>
          </a:xfrm>
          <a:custGeom>
            <a:avLst/>
            <a:gdLst/>
            <a:ahLst/>
            <a:cxnLst/>
            <a:rect l="l" t="t" r="r" b="b"/>
            <a:pathLst>
              <a:path w="368934">
                <a:moveTo>
                  <a:pt x="0" y="0"/>
                </a:moveTo>
                <a:lnTo>
                  <a:pt x="36876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5749828" y="6154221"/>
            <a:ext cx="0" cy="220028"/>
          </a:xfrm>
          <a:custGeom>
            <a:avLst/>
            <a:gdLst/>
            <a:ahLst/>
            <a:cxnLst/>
            <a:rect l="l" t="t" r="r" b="b"/>
            <a:pathLst>
              <a:path h="293370">
                <a:moveTo>
                  <a:pt x="0" y="0"/>
                </a:moveTo>
                <a:lnTo>
                  <a:pt x="0" y="293281"/>
                </a:lnTo>
              </a:path>
            </a:pathLst>
          </a:custGeom>
          <a:ln w="1174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5202831" y="6153177"/>
            <a:ext cx="268129" cy="103346"/>
          </a:xfrm>
          <a:custGeom>
            <a:avLst/>
            <a:gdLst/>
            <a:ahLst/>
            <a:cxnLst/>
            <a:rect l="l" t="t" r="r" b="b"/>
            <a:pathLst>
              <a:path w="357504" h="137795">
                <a:moveTo>
                  <a:pt x="0" y="137654"/>
                </a:moveTo>
                <a:lnTo>
                  <a:pt x="357433" y="137654"/>
                </a:lnTo>
                <a:lnTo>
                  <a:pt x="357433" y="0"/>
                </a:lnTo>
                <a:lnTo>
                  <a:pt x="0" y="0"/>
                </a:lnTo>
                <a:lnTo>
                  <a:pt x="0" y="137654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5198421" y="6256496"/>
            <a:ext cx="277178" cy="0"/>
          </a:xfrm>
          <a:custGeom>
            <a:avLst/>
            <a:gdLst/>
            <a:ahLst/>
            <a:cxnLst/>
            <a:rect l="l" t="t" r="r" b="b"/>
            <a:pathLst>
              <a:path w="369570">
                <a:moveTo>
                  <a:pt x="0" y="0"/>
                </a:moveTo>
                <a:lnTo>
                  <a:pt x="369150" y="0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5202803" y="6156007"/>
            <a:ext cx="0" cy="97154"/>
          </a:xfrm>
          <a:custGeom>
            <a:avLst/>
            <a:gdLst/>
            <a:ahLst/>
            <a:cxnLst/>
            <a:rect l="l" t="t" r="r" b="b"/>
            <a:pathLst>
              <a:path h="129540">
                <a:moveTo>
                  <a:pt x="0" y="0"/>
                </a:moveTo>
                <a:lnTo>
                  <a:pt x="0" y="129540"/>
                </a:lnTo>
              </a:path>
            </a:pathLst>
          </a:custGeom>
          <a:ln w="1168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5198421" y="6153150"/>
            <a:ext cx="277178" cy="0"/>
          </a:xfrm>
          <a:custGeom>
            <a:avLst/>
            <a:gdLst/>
            <a:ahLst/>
            <a:cxnLst/>
            <a:rect l="l" t="t" r="r" b="b"/>
            <a:pathLst>
              <a:path w="369570">
                <a:moveTo>
                  <a:pt x="0" y="0"/>
                </a:moveTo>
                <a:lnTo>
                  <a:pt x="369150" y="0"/>
                </a:lnTo>
              </a:path>
            </a:pathLst>
          </a:custGeom>
          <a:ln w="76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5198421" y="6156478"/>
            <a:ext cx="276863" cy="2233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 txBox="1"/>
          <p:nvPr/>
        </p:nvSpPr>
        <p:spPr>
          <a:xfrm>
            <a:off x="1208439" y="5288077"/>
            <a:ext cx="488156" cy="510717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20955">
              <a:lnSpc>
                <a:spcPts val="2070"/>
              </a:lnSpc>
              <a:spcBef>
                <a:spcPts val="83"/>
              </a:spcBef>
            </a:pPr>
            <a:r>
              <a:rPr sz="1725" i="1" spc="-53" dirty="0">
                <a:solidFill>
                  <a:srgbClr val="414042"/>
                </a:solidFill>
                <a:latin typeface="Trebuchet MS"/>
                <a:cs typeface="Trebuchet MS"/>
              </a:rPr>
              <a:t>1</a:t>
            </a:r>
            <a:r>
              <a:rPr sz="1725" i="1" spc="-259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1725" i="1" spc="-116" dirty="0">
                <a:solidFill>
                  <a:srgbClr val="414042"/>
                </a:solidFill>
                <a:latin typeface="Trebuchet MS"/>
                <a:cs typeface="Trebuchet MS"/>
              </a:rPr>
              <a:t>Key</a:t>
            </a:r>
            <a:endParaRPr sz="1725">
              <a:latin typeface="Trebuchet MS"/>
              <a:cs typeface="Trebuchet MS"/>
            </a:endParaRPr>
          </a:p>
          <a:p>
            <a:pPr marL="9525">
              <a:lnSpc>
                <a:spcPts val="1800"/>
              </a:lnSpc>
            </a:pPr>
            <a:r>
              <a:rPr sz="1500" i="1" spc="-101" dirty="0">
                <a:solidFill>
                  <a:srgbClr val="F36F21"/>
                </a:solidFill>
                <a:latin typeface="Trebuchet MS"/>
                <a:cs typeface="Trebuchet MS"/>
              </a:rPr>
              <a:t>List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154240" y="5288021"/>
            <a:ext cx="1665923" cy="506870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1725" i="1" spc="-19" dirty="0">
                <a:solidFill>
                  <a:srgbClr val="414042"/>
                </a:solidFill>
                <a:latin typeface="Trebuchet MS"/>
                <a:cs typeface="Trebuchet MS"/>
              </a:rPr>
              <a:t>Many</a:t>
            </a:r>
            <a:r>
              <a:rPr sz="1725" i="1" spc="-210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1725" i="1" spc="-101" dirty="0">
                <a:solidFill>
                  <a:srgbClr val="414042"/>
                </a:solidFill>
                <a:latin typeface="Trebuchet MS"/>
                <a:cs typeface="Trebuchet MS"/>
              </a:rPr>
              <a:t>Keys</a:t>
            </a:r>
            <a:endParaRPr sz="1725">
              <a:latin typeface="Trebuchet MS"/>
              <a:cs typeface="Trebuchet MS"/>
            </a:endParaRPr>
          </a:p>
          <a:p>
            <a:pPr marL="9525">
              <a:spcBef>
                <a:spcPts val="11"/>
              </a:spcBef>
            </a:pPr>
            <a:r>
              <a:rPr sz="1500" i="1" spc="-86" dirty="0">
                <a:solidFill>
                  <a:srgbClr val="F36F21"/>
                </a:solidFill>
                <a:latin typeface="Trebuchet MS"/>
                <a:cs typeface="Trebuchet MS"/>
              </a:rPr>
              <a:t>Recursive</a:t>
            </a:r>
            <a:r>
              <a:rPr sz="1500" i="1" spc="-214" dirty="0">
                <a:solidFill>
                  <a:srgbClr val="F36F21"/>
                </a:solidFill>
                <a:latin typeface="Trebuchet MS"/>
                <a:cs typeface="Trebuchet MS"/>
              </a:rPr>
              <a:t> </a:t>
            </a:r>
            <a:r>
              <a:rPr sz="1500" i="1" spc="-53" dirty="0">
                <a:solidFill>
                  <a:srgbClr val="F36F21"/>
                </a:solidFill>
                <a:latin typeface="Trebuchet MS"/>
                <a:cs typeface="Trebuchet MS"/>
              </a:rPr>
              <a:t>Subdivision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842827" y="5288076"/>
            <a:ext cx="606743" cy="506870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1725" i="1" spc="-53" dirty="0">
                <a:solidFill>
                  <a:srgbClr val="414042"/>
                </a:solidFill>
                <a:latin typeface="Trebuchet MS"/>
                <a:cs typeface="Trebuchet MS"/>
              </a:rPr>
              <a:t>3</a:t>
            </a:r>
            <a:r>
              <a:rPr sz="1725" i="1" spc="-233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1725" i="1" spc="-101" dirty="0">
                <a:solidFill>
                  <a:srgbClr val="414042"/>
                </a:solidFill>
                <a:latin typeface="Trebuchet MS"/>
                <a:cs typeface="Trebuchet MS"/>
              </a:rPr>
              <a:t>Keys</a:t>
            </a:r>
            <a:endParaRPr sz="1725">
              <a:latin typeface="Trebuchet MS"/>
              <a:cs typeface="Trebuchet MS"/>
            </a:endParaRPr>
          </a:p>
          <a:p>
            <a:pPr marL="9525">
              <a:spcBef>
                <a:spcPts val="8"/>
              </a:spcBef>
            </a:pPr>
            <a:r>
              <a:rPr sz="1500" i="1" spc="-113" dirty="0">
                <a:solidFill>
                  <a:srgbClr val="F36F21"/>
                </a:solidFill>
                <a:latin typeface="Trebuchet MS"/>
                <a:cs typeface="Trebuchet MS"/>
              </a:rPr>
              <a:t>V</a:t>
            </a:r>
            <a:r>
              <a:rPr sz="1500" i="1" spc="-68" dirty="0">
                <a:solidFill>
                  <a:srgbClr val="F36F21"/>
                </a:solidFill>
                <a:latin typeface="Trebuchet MS"/>
                <a:cs typeface="Trebuchet MS"/>
              </a:rPr>
              <a:t>olume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531416" y="5288076"/>
            <a:ext cx="598646" cy="506870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1725" i="1" spc="-53" dirty="0">
                <a:solidFill>
                  <a:srgbClr val="414042"/>
                </a:solidFill>
                <a:latin typeface="Trebuchet MS"/>
                <a:cs typeface="Trebuchet MS"/>
              </a:rPr>
              <a:t>2</a:t>
            </a:r>
            <a:r>
              <a:rPr sz="1725" i="1" spc="53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1725" i="1" spc="-101" dirty="0">
                <a:solidFill>
                  <a:srgbClr val="414042"/>
                </a:solidFill>
                <a:latin typeface="Trebuchet MS"/>
                <a:cs typeface="Trebuchet MS"/>
              </a:rPr>
              <a:t>Keys</a:t>
            </a:r>
            <a:endParaRPr sz="1725">
              <a:latin typeface="Trebuchet MS"/>
              <a:cs typeface="Trebuchet MS"/>
            </a:endParaRPr>
          </a:p>
          <a:p>
            <a:pPr marL="9525">
              <a:spcBef>
                <a:spcPts val="8"/>
              </a:spcBef>
            </a:pPr>
            <a:r>
              <a:rPr sz="1500" i="1" spc="-75" dirty="0">
                <a:solidFill>
                  <a:srgbClr val="F36F21"/>
                </a:solidFill>
                <a:latin typeface="Trebuchet MS"/>
                <a:cs typeface="Trebuchet MS"/>
              </a:rPr>
              <a:t>Matrix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977912" y="3768670"/>
            <a:ext cx="621506" cy="341985"/>
          </a:xfrm>
          <a:prstGeom prst="rect">
            <a:avLst/>
          </a:prstGeom>
        </p:spPr>
        <p:txBody>
          <a:bodyPr vert="horz" wrap="square" lIns="0" tIns="12859" rIns="0" bIns="0" rtlCol="0">
            <a:spAutoFit/>
          </a:bodyPr>
          <a:lstStyle/>
          <a:p>
            <a:pPr marL="9525">
              <a:spcBef>
                <a:spcPts val="101"/>
              </a:spcBef>
            </a:pPr>
            <a:r>
              <a:rPr sz="2138" spc="56" dirty="0">
                <a:solidFill>
                  <a:srgbClr val="414042"/>
                </a:solidFill>
                <a:latin typeface="Trebuchet MS"/>
                <a:cs typeface="Trebuchet MS"/>
              </a:rPr>
              <a:t>A</a:t>
            </a:r>
            <a:r>
              <a:rPr sz="2138" spc="-23" dirty="0">
                <a:solidFill>
                  <a:srgbClr val="414042"/>
                </a:solidFill>
                <a:latin typeface="Trebuchet MS"/>
                <a:cs typeface="Trebuchet MS"/>
              </a:rPr>
              <a:t>li</a:t>
            </a:r>
            <a:r>
              <a:rPr sz="2138" spc="-56" dirty="0">
                <a:solidFill>
                  <a:srgbClr val="414042"/>
                </a:solidFill>
                <a:latin typeface="Trebuchet MS"/>
                <a:cs typeface="Trebuchet MS"/>
              </a:rPr>
              <a:t>g</a:t>
            </a:r>
            <a:r>
              <a:rPr sz="2138" spc="34" dirty="0">
                <a:solidFill>
                  <a:srgbClr val="414042"/>
                </a:solidFill>
                <a:latin typeface="Trebuchet MS"/>
                <a:cs typeface="Trebuchet MS"/>
              </a:rPr>
              <a:t>n</a:t>
            </a:r>
            <a:endParaRPr sz="2138">
              <a:latin typeface="Trebuchet MS"/>
              <a:cs typeface="Trebuchet MS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750763" y="3890182"/>
            <a:ext cx="139958" cy="11195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1034625" y="4764548"/>
            <a:ext cx="1151096" cy="0"/>
          </a:xfrm>
          <a:custGeom>
            <a:avLst/>
            <a:gdLst/>
            <a:ahLst/>
            <a:cxnLst/>
            <a:rect l="l" t="t" r="r" b="b"/>
            <a:pathLst>
              <a:path w="1534795">
                <a:moveTo>
                  <a:pt x="0" y="0"/>
                </a:moveTo>
                <a:lnTo>
                  <a:pt x="1534515" y="0"/>
                </a:lnTo>
              </a:path>
            </a:pathLst>
          </a:custGeom>
          <a:ln w="24790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1043973" y="4204325"/>
            <a:ext cx="0" cy="569595"/>
          </a:xfrm>
          <a:custGeom>
            <a:avLst/>
            <a:gdLst/>
            <a:ahLst/>
            <a:cxnLst/>
            <a:rect l="l" t="t" r="r" b="b"/>
            <a:pathLst>
              <a:path h="759460">
                <a:moveTo>
                  <a:pt x="0" y="0"/>
                </a:moveTo>
                <a:lnTo>
                  <a:pt x="0" y="759358"/>
                </a:lnTo>
              </a:path>
            </a:pathLst>
          </a:custGeom>
          <a:ln w="24930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1093489" y="4681747"/>
            <a:ext cx="82867" cy="82867"/>
          </a:xfrm>
          <a:custGeom>
            <a:avLst/>
            <a:gdLst/>
            <a:ahLst/>
            <a:cxnLst/>
            <a:rect l="l" t="t" r="r" b="b"/>
            <a:pathLst>
              <a:path w="110490" h="110489">
                <a:moveTo>
                  <a:pt x="110477" y="110401"/>
                </a:moveTo>
                <a:lnTo>
                  <a:pt x="0" y="110401"/>
                </a:lnTo>
                <a:lnTo>
                  <a:pt x="0" y="0"/>
                </a:lnTo>
                <a:lnTo>
                  <a:pt x="110477" y="0"/>
                </a:lnTo>
                <a:lnTo>
                  <a:pt x="110477" y="110401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1912039" y="4556827"/>
            <a:ext cx="208121" cy="208121"/>
          </a:xfrm>
          <a:custGeom>
            <a:avLst/>
            <a:gdLst/>
            <a:ahLst/>
            <a:cxnLst/>
            <a:rect l="l" t="t" r="r" b="b"/>
            <a:pathLst>
              <a:path w="277494" h="277495">
                <a:moveTo>
                  <a:pt x="277177" y="276961"/>
                </a:moveTo>
                <a:lnTo>
                  <a:pt x="0" y="276961"/>
                </a:lnTo>
                <a:lnTo>
                  <a:pt x="0" y="0"/>
                </a:lnTo>
                <a:lnTo>
                  <a:pt x="277177" y="0"/>
                </a:lnTo>
                <a:lnTo>
                  <a:pt x="277177" y="27696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1461440" y="4615976"/>
            <a:ext cx="149066" cy="148590"/>
          </a:xfrm>
          <a:custGeom>
            <a:avLst/>
            <a:gdLst/>
            <a:ahLst/>
            <a:cxnLst/>
            <a:rect l="l" t="t" r="r" b="b"/>
            <a:pathLst>
              <a:path w="198755" h="198120">
                <a:moveTo>
                  <a:pt x="198285" y="198094"/>
                </a:moveTo>
                <a:lnTo>
                  <a:pt x="0" y="198094"/>
                </a:lnTo>
                <a:lnTo>
                  <a:pt x="0" y="0"/>
                </a:lnTo>
                <a:lnTo>
                  <a:pt x="198285" y="0"/>
                </a:lnTo>
                <a:lnTo>
                  <a:pt x="198285" y="19809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1236145" y="4615976"/>
            <a:ext cx="149066" cy="148590"/>
          </a:xfrm>
          <a:custGeom>
            <a:avLst/>
            <a:gdLst/>
            <a:ahLst/>
            <a:cxnLst/>
            <a:rect l="l" t="t" r="r" b="b"/>
            <a:pathLst>
              <a:path w="198755" h="198120">
                <a:moveTo>
                  <a:pt x="198297" y="198094"/>
                </a:moveTo>
                <a:lnTo>
                  <a:pt x="0" y="198094"/>
                </a:lnTo>
                <a:lnTo>
                  <a:pt x="0" y="0"/>
                </a:lnTo>
                <a:lnTo>
                  <a:pt x="198297" y="0"/>
                </a:lnTo>
                <a:lnTo>
                  <a:pt x="198297" y="198094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1686754" y="4615976"/>
            <a:ext cx="149066" cy="148590"/>
          </a:xfrm>
          <a:custGeom>
            <a:avLst/>
            <a:gdLst/>
            <a:ahLst/>
            <a:cxnLst/>
            <a:rect l="l" t="t" r="r" b="b"/>
            <a:pathLst>
              <a:path w="198755" h="198120">
                <a:moveTo>
                  <a:pt x="198285" y="198094"/>
                </a:moveTo>
                <a:lnTo>
                  <a:pt x="0" y="198094"/>
                </a:lnTo>
                <a:lnTo>
                  <a:pt x="0" y="0"/>
                </a:lnTo>
                <a:lnTo>
                  <a:pt x="198285" y="0"/>
                </a:lnTo>
                <a:lnTo>
                  <a:pt x="198285" y="19809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6135157" y="900036"/>
            <a:ext cx="252413" cy="252413"/>
          </a:xfrm>
          <a:custGeom>
            <a:avLst/>
            <a:gdLst/>
            <a:ahLst/>
            <a:cxnLst/>
            <a:rect l="l" t="t" r="r" b="b"/>
            <a:pathLst>
              <a:path w="336550" h="336550">
                <a:moveTo>
                  <a:pt x="168363" y="0"/>
                </a:moveTo>
                <a:lnTo>
                  <a:pt x="124053" y="6019"/>
                </a:lnTo>
                <a:lnTo>
                  <a:pt x="83972" y="22999"/>
                </a:lnTo>
                <a:lnTo>
                  <a:pt x="49783" y="49364"/>
                </a:lnTo>
                <a:lnTo>
                  <a:pt x="23241" y="83375"/>
                </a:lnTo>
                <a:lnTo>
                  <a:pt x="6096" y="123418"/>
                </a:lnTo>
                <a:lnTo>
                  <a:pt x="0" y="167843"/>
                </a:lnTo>
                <a:lnTo>
                  <a:pt x="379" y="179233"/>
                </a:lnTo>
                <a:lnTo>
                  <a:pt x="9529" y="222794"/>
                </a:lnTo>
                <a:lnTo>
                  <a:pt x="29045" y="261313"/>
                </a:lnTo>
                <a:lnTo>
                  <a:pt x="57683" y="293766"/>
                </a:lnTo>
                <a:lnTo>
                  <a:pt x="93489" y="318098"/>
                </a:lnTo>
                <a:lnTo>
                  <a:pt x="134847" y="332788"/>
                </a:lnTo>
                <a:lnTo>
                  <a:pt x="168363" y="336270"/>
                </a:lnTo>
                <a:lnTo>
                  <a:pt x="179736" y="335879"/>
                </a:lnTo>
                <a:lnTo>
                  <a:pt x="223222" y="326738"/>
                </a:lnTo>
                <a:lnTo>
                  <a:pt x="237613" y="320789"/>
                </a:lnTo>
                <a:lnTo>
                  <a:pt x="168592" y="320789"/>
                </a:lnTo>
                <a:lnTo>
                  <a:pt x="158338" y="320440"/>
                </a:lnTo>
                <a:lnTo>
                  <a:pt x="118932" y="312207"/>
                </a:lnTo>
                <a:lnTo>
                  <a:pt x="83677" y="294487"/>
                </a:lnTo>
                <a:lnTo>
                  <a:pt x="54083" y="268615"/>
                </a:lnTo>
                <a:lnTo>
                  <a:pt x="32067" y="236139"/>
                </a:lnTo>
                <a:lnTo>
                  <a:pt x="18774" y="198529"/>
                </a:lnTo>
                <a:lnTo>
                  <a:pt x="15656" y="167843"/>
                </a:lnTo>
                <a:lnTo>
                  <a:pt x="15996" y="157792"/>
                </a:lnTo>
                <a:lnTo>
                  <a:pt x="24300" y="118296"/>
                </a:lnTo>
                <a:lnTo>
                  <a:pt x="42140" y="83112"/>
                </a:lnTo>
                <a:lnTo>
                  <a:pt x="67999" y="53872"/>
                </a:lnTo>
                <a:lnTo>
                  <a:pt x="100479" y="32033"/>
                </a:lnTo>
                <a:lnTo>
                  <a:pt x="138072" y="18952"/>
                </a:lnTo>
                <a:lnTo>
                  <a:pt x="168592" y="15925"/>
                </a:lnTo>
                <a:lnTo>
                  <a:pt x="238717" y="15925"/>
                </a:lnTo>
                <a:lnTo>
                  <a:pt x="233399" y="13446"/>
                </a:lnTo>
                <a:lnTo>
                  <a:pt x="190925" y="1547"/>
                </a:lnTo>
                <a:lnTo>
                  <a:pt x="179736" y="389"/>
                </a:lnTo>
                <a:lnTo>
                  <a:pt x="168363" y="0"/>
                </a:lnTo>
                <a:close/>
              </a:path>
              <a:path w="336550" h="336550">
                <a:moveTo>
                  <a:pt x="238717" y="15925"/>
                </a:moveTo>
                <a:lnTo>
                  <a:pt x="168592" y="15925"/>
                </a:lnTo>
                <a:lnTo>
                  <a:pt x="178940" y="16256"/>
                </a:lnTo>
                <a:lnTo>
                  <a:pt x="189123" y="17260"/>
                </a:lnTo>
                <a:lnTo>
                  <a:pt x="227722" y="27893"/>
                </a:lnTo>
                <a:lnTo>
                  <a:pt x="261511" y="47715"/>
                </a:lnTo>
                <a:lnTo>
                  <a:pt x="289293" y="75353"/>
                </a:lnTo>
                <a:lnTo>
                  <a:pt x="309056" y="109070"/>
                </a:lnTo>
                <a:lnTo>
                  <a:pt x="319738" y="147627"/>
                </a:lnTo>
                <a:lnTo>
                  <a:pt x="321084" y="167843"/>
                </a:lnTo>
                <a:lnTo>
                  <a:pt x="321061" y="168795"/>
                </a:lnTo>
                <a:lnTo>
                  <a:pt x="314327" y="213090"/>
                </a:lnTo>
                <a:lnTo>
                  <a:pt x="294801" y="253234"/>
                </a:lnTo>
                <a:lnTo>
                  <a:pt x="265372" y="285606"/>
                </a:lnTo>
                <a:lnTo>
                  <a:pt x="227660" y="308686"/>
                </a:lnTo>
                <a:lnTo>
                  <a:pt x="184054" y="320037"/>
                </a:lnTo>
                <a:lnTo>
                  <a:pt x="168592" y="320789"/>
                </a:lnTo>
                <a:lnTo>
                  <a:pt x="237613" y="320789"/>
                </a:lnTo>
                <a:lnTo>
                  <a:pt x="270695" y="300848"/>
                </a:lnTo>
                <a:lnTo>
                  <a:pt x="301129" y="270276"/>
                </a:lnTo>
                <a:lnTo>
                  <a:pt x="323130" y="232814"/>
                </a:lnTo>
                <a:lnTo>
                  <a:pt x="334994" y="190403"/>
                </a:lnTo>
                <a:lnTo>
                  <a:pt x="336511" y="167843"/>
                </a:lnTo>
                <a:lnTo>
                  <a:pt x="336123" y="156399"/>
                </a:lnTo>
                <a:lnTo>
                  <a:pt x="327048" y="113133"/>
                </a:lnTo>
                <a:lnTo>
                  <a:pt x="307442" y="74606"/>
                </a:lnTo>
                <a:lnTo>
                  <a:pt x="279008" y="42239"/>
                </a:lnTo>
                <a:lnTo>
                  <a:pt x="243246" y="18036"/>
                </a:lnTo>
                <a:lnTo>
                  <a:pt x="238717" y="15925"/>
                </a:lnTo>
                <a:close/>
              </a:path>
              <a:path w="336550" h="336550">
                <a:moveTo>
                  <a:pt x="192900" y="93713"/>
                </a:moveTo>
                <a:lnTo>
                  <a:pt x="141135" y="93713"/>
                </a:lnTo>
                <a:lnTo>
                  <a:pt x="195605" y="149275"/>
                </a:lnTo>
                <a:lnTo>
                  <a:pt x="77431" y="149275"/>
                </a:lnTo>
                <a:lnTo>
                  <a:pt x="77431" y="187617"/>
                </a:lnTo>
                <a:lnTo>
                  <a:pt x="195605" y="187617"/>
                </a:lnTo>
                <a:lnTo>
                  <a:pt x="141135" y="243001"/>
                </a:lnTo>
                <a:lnTo>
                  <a:pt x="192900" y="243001"/>
                </a:lnTo>
                <a:lnTo>
                  <a:pt x="264045" y="168795"/>
                </a:lnTo>
                <a:lnTo>
                  <a:pt x="264045" y="168135"/>
                </a:lnTo>
                <a:lnTo>
                  <a:pt x="192900" y="93713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6135157" y="2980963"/>
            <a:ext cx="252413" cy="252413"/>
          </a:xfrm>
          <a:custGeom>
            <a:avLst/>
            <a:gdLst/>
            <a:ahLst/>
            <a:cxnLst/>
            <a:rect l="l" t="t" r="r" b="b"/>
            <a:pathLst>
              <a:path w="336550" h="336550">
                <a:moveTo>
                  <a:pt x="168363" y="0"/>
                </a:moveTo>
                <a:lnTo>
                  <a:pt x="124053" y="6007"/>
                </a:lnTo>
                <a:lnTo>
                  <a:pt x="83972" y="22999"/>
                </a:lnTo>
                <a:lnTo>
                  <a:pt x="49783" y="49364"/>
                </a:lnTo>
                <a:lnTo>
                  <a:pt x="23241" y="83362"/>
                </a:lnTo>
                <a:lnTo>
                  <a:pt x="6096" y="123418"/>
                </a:lnTo>
                <a:lnTo>
                  <a:pt x="0" y="167843"/>
                </a:lnTo>
                <a:lnTo>
                  <a:pt x="379" y="179233"/>
                </a:lnTo>
                <a:lnTo>
                  <a:pt x="9530" y="222788"/>
                </a:lnTo>
                <a:lnTo>
                  <a:pt x="29045" y="261306"/>
                </a:lnTo>
                <a:lnTo>
                  <a:pt x="57683" y="293766"/>
                </a:lnTo>
                <a:lnTo>
                  <a:pt x="93489" y="318093"/>
                </a:lnTo>
                <a:lnTo>
                  <a:pt x="134847" y="332782"/>
                </a:lnTo>
                <a:lnTo>
                  <a:pt x="168363" y="336270"/>
                </a:lnTo>
                <a:lnTo>
                  <a:pt x="179736" y="335879"/>
                </a:lnTo>
                <a:lnTo>
                  <a:pt x="223222" y="326731"/>
                </a:lnTo>
                <a:lnTo>
                  <a:pt x="237601" y="320789"/>
                </a:lnTo>
                <a:lnTo>
                  <a:pt x="168592" y="320789"/>
                </a:lnTo>
                <a:lnTo>
                  <a:pt x="158338" y="320440"/>
                </a:lnTo>
                <a:lnTo>
                  <a:pt x="118932" y="312207"/>
                </a:lnTo>
                <a:lnTo>
                  <a:pt x="83677" y="294482"/>
                </a:lnTo>
                <a:lnTo>
                  <a:pt x="54083" y="268604"/>
                </a:lnTo>
                <a:lnTo>
                  <a:pt x="32067" y="236131"/>
                </a:lnTo>
                <a:lnTo>
                  <a:pt x="18775" y="198527"/>
                </a:lnTo>
                <a:lnTo>
                  <a:pt x="15656" y="167843"/>
                </a:lnTo>
                <a:lnTo>
                  <a:pt x="15996" y="157790"/>
                </a:lnTo>
                <a:lnTo>
                  <a:pt x="24300" y="118294"/>
                </a:lnTo>
                <a:lnTo>
                  <a:pt x="42139" y="83107"/>
                </a:lnTo>
                <a:lnTo>
                  <a:pt x="67999" y="53871"/>
                </a:lnTo>
                <a:lnTo>
                  <a:pt x="100479" y="32028"/>
                </a:lnTo>
                <a:lnTo>
                  <a:pt x="138072" y="18945"/>
                </a:lnTo>
                <a:lnTo>
                  <a:pt x="168592" y="15913"/>
                </a:lnTo>
                <a:lnTo>
                  <a:pt x="238703" y="15913"/>
                </a:lnTo>
                <a:lnTo>
                  <a:pt x="233399" y="13439"/>
                </a:lnTo>
                <a:lnTo>
                  <a:pt x="190925" y="1541"/>
                </a:lnTo>
                <a:lnTo>
                  <a:pt x="179736" y="387"/>
                </a:lnTo>
                <a:lnTo>
                  <a:pt x="168363" y="0"/>
                </a:lnTo>
                <a:close/>
              </a:path>
              <a:path w="336550" h="336550">
                <a:moveTo>
                  <a:pt x="238703" y="15913"/>
                </a:moveTo>
                <a:lnTo>
                  <a:pt x="168592" y="15913"/>
                </a:lnTo>
                <a:lnTo>
                  <a:pt x="178940" y="16246"/>
                </a:lnTo>
                <a:lnTo>
                  <a:pt x="189123" y="17252"/>
                </a:lnTo>
                <a:lnTo>
                  <a:pt x="227722" y="27890"/>
                </a:lnTo>
                <a:lnTo>
                  <a:pt x="261511" y="47713"/>
                </a:lnTo>
                <a:lnTo>
                  <a:pt x="289291" y="75347"/>
                </a:lnTo>
                <a:lnTo>
                  <a:pt x="309058" y="109069"/>
                </a:lnTo>
                <a:lnTo>
                  <a:pt x="319738" y="147623"/>
                </a:lnTo>
                <a:lnTo>
                  <a:pt x="321084" y="167843"/>
                </a:lnTo>
                <a:lnTo>
                  <a:pt x="321061" y="168795"/>
                </a:lnTo>
                <a:lnTo>
                  <a:pt x="314327" y="213085"/>
                </a:lnTo>
                <a:lnTo>
                  <a:pt x="294801" y="253226"/>
                </a:lnTo>
                <a:lnTo>
                  <a:pt x="265372" y="285599"/>
                </a:lnTo>
                <a:lnTo>
                  <a:pt x="227660" y="308686"/>
                </a:lnTo>
                <a:lnTo>
                  <a:pt x="184054" y="320037"/>
                </a:lnTo>
                <a:lnTo>
                  <a:pt x="168592" y="320789"/>
                </a:lnTo>
                <a:lnTo>
                  <a:pt x="237601" y="320789"/>
                </a:lnTo>
                <a:lnTo>
                  <a:pt x="270695" y="300842"/>
                </a:lnTo>
                <a:lnTo>
                  <a:pt x="301129" y="270270"/>
                </a:lnTo>
                <a:lnTo>
                  <a:pt x="323132" y="232806"/>
                </a:lnTo>
                <a:lnTo>
                  <a:pt x="334994" y="190401"/>
                </a:lnTo>
                <a:lnTo>
                  <a:pt x="336511" y="167843"/>
                </a:lnTo>
                <a:lnTo>
                  <a:pt x="336123" y="156399"/>
                </a:lnTo>
                <a:lnTo>
                  <a:pt x="327048" y="113125"/>
                </a:lnTo>
                <a:lnTo>
                  <a:pt x="307442" y="74595"/>
                </a:lnTo>
                <a:lnTo>
                  <a:pt x="279008" y="42232"/>
                </a:lnTo>
                <a:lnTo>
                  <a:pt x="243246" y="18031"/>
                </a:lnTo>
                <a:lnTo>
                  <a:pt x="238703" y="15913"/>
                </a:lnTo>
                <a:close/>
              </a:path>
              <a:path w="336550" h="336550">
                <a:moveTo>
                  <a:pt x="192900" y="93713"/>
                </a:moveTo>
                <a:lnTo>
                  <a:pt x="141135" y="93713"/>
                </a:lnTo>
                <a:lnTo>
                  <a:pt x="195605" y="149275"/>
                </a:lnTo>
                <a:lnTo>
                  <a:pt x="77431" y="149275"/>
                </a:lnTo>
                <a:lnTo>
                  <a:pt x="77431" y="187604"/>
                </a:lnTo>
                <a:lnTo>
                  <a:pt x="195605" y="187604"/>
                </a:lnTo>
                <a:lnTo>
                  <a:pt x="141135" y="242989"/>
                </a:lnTo>
                <a:lnTo>
                  <a:pt x="192900" y="242989"/>
                </a:lnTo>
                <a:lnTo>
                  <a:pt x="264045" y="168795"/>
                </a:lnTo>
                <a:lnTo>
                  <a:pt x="264045" y="168135"/>
                </a:lnTo>
                <a:lnTo>
                  <a:pt x="192900" y="93713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 txBox="1"/>
          <p:nvPr/>
        </p:nvSpPr>
        <p:spPr>
          <a:xfrm>
            <a:off x="6500423" y="2755720"/>
            <a:ext cx="1801178" cy="999761"/>
          </a:xfrm>
          <a:prstGeom prst="rect">
            <a:avLst/>
          </a:prstGeom>
        </p:spPr>
        <p:txBody>
          <a:bodyPr vert="horz" wrap="square" lIns="0" tIns="173355" rIns="0" bIns="0" rtlCol="0">
            <a:spAutoFit/>
          </a:bodyPr>
          <a:lstStyle/>
          <a:p>
            <a:pPr marL="9525">
              <a:spcBef>
                <a:spcPts val="1365"/>
              </a:spcBef>
            </a:pPr>
            <a:r>
              <a:rPr sz="2138" b="1" spc="-64" dirty="0">
                <a:solidFill>
                  <a:srgbClr val="414042"/>
                </a:solidFill>
                <a:latin typeface="Trebuchet MS"/>
                <a:cs typeface="Trebuchet MS"/>
              </a:rPr>
              <a:t>Layout</a:t>
            </a:r>
            <a:r>
              <a:rPr sz="2138" b="1" spc="-236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2138" b="1" spc="-38" dirty="0">
                <a:solidFill>
                  <a:srgbClr val="414042"/>
                </a:solidFill>
                <a:latin typeface="Trebuchet MS"/>
                <a:cs typeface="Trebuchet MS"/>
              </a:rPr>
              <a:t>Density</a:t>
            </a:r>
            <a:endParaRPr sz="2138">
              <a:latin typeface="Trebuchet MS"/>
              <a:cs typeface="Trebuchet MS"/>
            </a:endParaRPr>
          </a:p>
          <a:p>
            <a:pPr marL="245745">
              <a:spcBef>
                <a:spcPts val="1298"/>
              </a:spcBef>
            </a:pPr>
            <a:r>
              <a:rPr sz="2138" dirty="0">
                <a:solidFill>
                  <a:srgbClr val="414042"/>
                </a:solidFill>
                <a:latin typeface="Trebuchet MS"/>
                <a:cs typeface="Trebuchet MS"/>
              </a:rPr>
              <a:t>Dense</a:t>
            </a:r>
            <a:endParaRPr sz="2138">
              <a:latin typeface="Trebuchet MS"/>
              <a:cs typeface="Trebuchet MS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6509928" y="3531384"/>
            <a:ext cx="139960" cy="111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 txBox="1"/>
          <p:nvPr/>
        </p:nvSpPr>
        <p:spPr>
          <a:xfrm>
            <a:off x="8890926" y="3406745"/>
            <a:ext cx="1488758" cy="341985"/>
          </a:xfrm>
          <a:prstGeom prst="rect">
            <a:avLst/>
          </a:prstGeom>
        </p:spPr>
        <p:txBody>
          <a:bodyPr vert="horz" wrap="square" lIns="0" tIns="12859" rIns="0" bIns="0" rtlCol="0">
            <a:spAutoFit/>
          </a:bodyPr>
          <a:lstStyle/>
          <a:p>
            <a:pPr marL="9525">
              <a:spcBef>
                <a:spcPts val="101"/>
              </a:spcBef>
            </a:pPr>
            <a:r>
              <a:rPr sz="2138" spc="-23" dirty="0">
                <a:solidFill>
                  <a:srgbClr val="414042"/>
                </a:solidFill>
                <a:latin typeface="Trebuchet MS"/>
                <a:cs typeface="Trebuchet MS"/>
              </a:rPr>
              <a:t>Spa</a:t>
            </a:r>
            <a:r>
              <a:rPr sz="2138" spc="-38" dirty="0">
                <a:solidFill>
                  <a:srgbClr val="414042"/>
                </a:solidFill>
                <a:latin typeface="Trebuchet MS"/>
                <a:cs typeface="Trebuchet MS"/>
              </a:rPr>
              <a:t>c</a:t>
            </a:r>
            <a:r>
              <a:rPr sz="2138" spc="-23" dirty="0">
                <a:solidFill>
                  <a:srgbClr val="414042"/>
                </a:solidFill>
                <a:latin typeface="Trebuchet MS"/>
                <a:cs typeface="Trebuchet MS"/>
              </a:rPr>
              <a:t>e</a:t>
            </a:r>
            <a:r>
              <a:rPr sz="2138" spc="-79" dirty="0">
                <a:solidFill>
                  <a:srgbClr val="414042"/>
                </a:solidFill>
                <a:latin typeface="Trebuchet MS"/>
                <a:cs typeface="Trebuchet MS"/>
              </a:rPr>
              <a:t>-</a:t>
            </a:r>
            <a:r>
              <a:rPr sz="2138" spc="-172" dirty="0">
                <a:solidFill>
                  <a:srgbClr val="414042"/>
                </a:solidFill>
                <a:latin typeface="Trebuchet MS"/>
                <a:cs typeface="Trebuchet MS"/>
              </a:rPr>
              <a:t>F</a:t>
            </a:r>
            <a:r>
              <a:rPr sz="2138" spc="-45" dirty="0">
                <a:solidFill>
                  <a:srgbClr val="414042"/>
                </a:solidFill>
                <a:latin typeface="Trebuchet MS"/>
                <a:cs typeface="Trebuchet MS"/>
              </a:rPr>
              <a:t>illing</a:t>
            </a:r>
            <a:endParaRPr sz="2138">
              <a:latin typeface="Trebuchet MS"/>
              <a:cs typeface="Trebuchet MS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8663778" y="3531384"/>
            <a:ext cx="139960" cy="111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11875195" y="609600"/>
            <a:ext cx="2858" cy="41433"/>
          </a:xfrm>
          <a:custGeom>
            <a:avLst/>
            <a:gdLst/>
            <a:ahLst/>
            <a:cxnLst/>
            <a:rect l="l" t="t" r="r" b="b"/>
            <a:pathLst>
              <a:path w="3809" h="55244">
                <a:moveTo>
                  <a:pt x="0" y="0"/>
                </a:moveTo>
                <a:lnTo>
                  <a:pt x="3305" y="0"/>
                </a:lnTo>
                <a:lnTo>
                  <a:pt x="3305" y="54929"/>
                </a:lnTo>
                <a:lnTo>
                  <a:pt x="0" y="54929"/>
                </a:lnTo>
                <a:lnTo>
                  <a:pt x="0" y="0"/>
                </a:lnTo>
              </a:path>
            </a:pathLst>
          </a:custGeom>
          <a:ln w="14685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 txBox="1"/>
          <p:nvPr/>
        </p:nvSpPr>
        <p:spPr>
          <a:xfrm>
            <a:off x="6500423" y="751500"/>
            <a:ext cx="1948815" cy="845392"/>
          </a:xfrm>
          <a:prstGeom prst="rect">
            <a:avLst/>
          </a:prstGeom>
        </p:spPr>
        <p:txBody>
          <a:bodyPr vert="horz" wrap="square" lIns="0" tIns="96679" rIns="0" bIns="0" rtlCol="0">
            <a:spAutoFit/>
          </a:bodyPr>
          <a:lstStyle/>
          <a:p>
            <a:pPr marL="9525">
              <a:spcBef>
                <a:spcPts val="761"/>
              </a:spcBef>
            </a:pPr>
            <a:r>
              <a:rPr sz="2138" b="1" spc="-49" dirty="0">
                <a:solidFill>
                  <a:srgbClr val="414042"/>
                </a:solidFill>
                <a:latin typeface="Trebuchet MS"/>
                <a:cs typeface="Trebuchet MS"/>
              </a:rPr>
              <a:t>Axis</a:t>
            </a:r>
            <a:r>
              <a:rPr sz="2138" b="1" spc="-251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2138" b="1" spc="-60" dirty="0">
                <a:solidFill>
                  <a:srgbClr val="414042"/>
                </a:solidFill>
                <a:latin typeface="Trebuchet MS"/>
                <a:cs typeface="Trebuchet MS"/>
              </a:rPr>
              <a:t>Orientation</a:t>
            </a:r>
            <a:endParaRPr sz="2138">
              <a:latin typeface="Trebuchet MS"/>
              <a:cs typeface="Trebuchet MS"/>
            </a:endParaRPr>
          </a:p>
          <a:p>
            <a:pPr marL="245745">
              <a:spcBef>
                <a:spcPts val="694"/>
              </a:spcBef>
            </a:pPr>
            <a:r>
              <a:rPr sz="2138" spc="-83" dirty="0">
                <a:solidFill>
                  <a:srgbClr val="414042"/>
                </a:solidFill>
                <a:latin typeface="Trebuchet MS"/>
                <a:cs typeface="Trebuchet MS"/>
              </a:rPr>
              <a:t>Rectilinear</a:t>
            </a:r>
            <a:endParaRPr sz="2138">
              <a:latin typeface="Trebuchet MS"/>
              <a:cs typeface="Trebuchet MS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6509928" y="1370572"/>
            <a:ext cx="139960" cy="11195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 txBox="1"/>
          <p:nvPr/>
        </p:nvSpPr>
        <p:spPr>
          <a:xfrm>
            <a:off x="8890871" y="1249081"/>
            <a:ext cx="845820" cy="341985"/>
          </a:xfrm>
          <a:prstGeom prst="rect">
            <a:avLst/>
          </a:prstGeom>
        </p:spPr>
        <p:txBody>
          <a:bodyPr vert="horz" wrap="square" lIns="0" tIns="12859" rIns="0" bIns="0" rtlCol="0">
            <a:spAutoFit/>
          </a:bodyPr>
          <a:lstStyle/>
          <a:p>
            <a:pPr marL="9525">
              <a:spcBef>
                <a:spcPts val="101"/>
              </a:spcBef>
            </a:pPr>
            <a:r>
              <a:rPr sz="2138" spc="-101" dirty="0">
                <a:solidFill>
                  <a:srgbClr val="414042"/>
                </a:solidFill>
                <a:latin typeface="Trebuchet MS"/>
                <a:cs typeface="Trebuchet MS"/>
              </a:rPr>
              <a:t>P</a:t>
            </a:r>
            <a:r>
              <a:rPr sz="2138" spc="-116" dirty="0">
                <a:solidFill>
                  <a:srgbClr val="414042"/>
                </a:solidFill>
                <a:latin typeface="Trebuchet MS"/>
                <a:cs typeface="Trebuchet MS"/>
              </a:rPr>
              <a:t>a</a:t>
            </a:r>
            <a:r>
              <a:rPr sz="2138" spc="-98" dirty="0">
                <a:solidFill>
                  <a:srgbClr val="414042"/>
                </a:solidFill>
                <a:latin typeface="Trebuchet MS"/>
                <a:cs typeface="Trebuchet MS"/>
              </a:rPr>
              <a:t>r</a:t>
            </a:r>
            <a:r>
              <a:rPr sz="2138" spc="-105" dirty="0">
                <a:solidFill>
                  <a:srgbClr val="414042"/>
                </a:solidFill>
                <a:latin typeface="Trebuchet MS"/>
                <a:cs typeface="Trebuchet MS"/>
              </a:rPr>
              <a:t>allel</a:t>
            </a:r>
            <a:endParaRPr sz="2138">
              <a:latin typeface="Trebuchet MS"/>
              <a:cs typeface="Trebuchet MS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8663721" y="1370572"/>
            <a:ext cx="139960" cy="11195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 txBox="1"/>
          <p:nvPr/>
        </p:nvSpPr>
        <p:spPr>
          <a:xfrm>
            <a:off x="10941062" y="1249137"/>
            <a:ext cx="721043" cy="341985"/>
          </a:xfrm>
          <a:prstGeom prst="rect">
            <a:avLst/>
          </a:prstGeom>
        </p:spPr>
        <p:txBody>
          <a:bodyPr vert="horz" wrap="square" lIns="0" tIns="12859" rIns="0" bIns="0" rtlCol="0">
            <a:spAutoFit/>
          </a:bodyPr>
          <a:lstStyle/>
          <a:p>
            <a:pPr marL="9525">
              <a:spcBef>
                <a:spcPts val="101"/>
              </a:spcBef>
            </a:pPr>
            <a:r>
              <a:rPr sz="2138" spc="-56" dirty="0">
                <a:solidFill>
                  <a:srgbClr val="414042"/>
                </a:solidFill>
                <a:latin typeface="Trebuchet MS"/>
                <a:cs typeface="Trebuchet MS"/>
              </a:rPr>
              <a:t>R</a:t>
            </a:r>
            <a:r>
              <a:rPr sz="2138" spc="-71" dirty="0">
                <a:solidFill>
                  <a:srgbClr val="414042"/>
                </a:solidFill>
                <a:latin typeface="Trebuchet MS"/>
                <a:cs typeface="Trebuchet MS"/>
              </a:rPr>
              <a:t>adial</a:t>
            </a:r>
            <a:endParaRPr sz="2138">
              <a:latin typeface="Trebuchet MS"/>
              <a:cs typeface="Trebuchet MS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10713910" y="1370600"/>
            <a:ext cx="139922" cy="11195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6876631" y="2314118"/>
            <a:ext cx="585311" cy="0"/>
          </a:xfrm>
          <a:custGeom>
            <a:avLst/>
            <a:gdLst/>
            <a:ahLst/>
            <a:cxnLst/>
            <a:rect l="l" t="t" r="r" b="b"/>
            <a:pathLst>
              <a:path w="780415">
                <a:moveTo>
                  <a:pt x="0" y="0"/>
                </a:moveTo>
                <a:lnTo>
                  <a:pt x="780072" y="0"/>
                </a:lnTo>
              </a:path>
            </a:pathLst>
          </a:custGeom>
          <a:ln w="24790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7444749" y="2259521"/>
            <a:ext cx="96203" cy="110966"/>
          </a:xfrm>
          <a:custGeom>
            <a:avLst/>
            <a:gdLst/>
            <a:ahLst/>
            <a:cxnLst/>
            <a:rect l="l" t="t" r="r" b="b"/>
            <a:pathLst>
              <a:path w="128270" h="147955">
                <a:moveTo>
                  <a:pt x="0" y="0"/>
                </a:moveTo>
                <a:lnTo>
                  <a:pt x="0" y="147853"/>
                </a:lnTo>
                <a:lnTo>
                  <a:pt x="128117" y="73952"/>
                </a:lnTo>
                <a:lnTo>
                  <a:pt x="0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6885936" y="1738903"/>
            <a:ext cx="0" cy="584835"/>
          </a:xfrm>
          <a:custGeom>
            <a:avLst/>
            <a:gdLst/>
            <a:ahLst/>
            <a:cxnLst/>
            <a:rect l="l" t="t" r="r" b="b"/>
            <a:pathLst>
              <a:path h="779780">
                <a:moveTo>
                  <a:pt x="0" y="0"/>
                </a:moveTo>
                <a:lnTo>
                  <a:pt x="0" y="779348"/>
                </a:lnTo>
              </a:path>
            </a:pathLst>
          </a:custGeom>
          <a:ln w="24815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6831291" y="1662607"/>
            <a:ext cx="111443" cy="96203"/>
          </a:xfrm>
          <a:custGeom>
            <a:avLst/>
            <a:gdLst/>
            <a:ahLst/>
            <a:cxnLst/>
            <a:rect l="l" t="t" r="r" b="b"/>
            <a:pathLst>
              <a:path w="148590" h="128269">
                <a:moveTo>
                  <a:pt x="74015" y="0"/>
                </a:moveTo>
                <a:lnTo>
                  <a:pt x="0" y="128015"/>
                </a:lnTo>
                <a:lnTo>
                  <a:pt x="147993" y="128015"/>
                </a:lnTo>
                <a:lnTo>
                  <a:pt x="74015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8990371" y="1766440"/>
            <a:ext cx="0" cy="369094"/>
          </a:xfrm>
          <a:custGeom>
            <a:avLst/>
            <a:gdLst/>
            <a:ahLst/>
            <a:cxnLst/>
            <a:rect l="l" t="t" r="r" b="b"/>
            <a:pathLst>
              <a:path h="492125">
                <a:moveTo>
                  <a:pt x="0" y="0"/>
                </a:moveTo>
                <a:lnTo>
                  <a:pt x="0" y="491794"/>
                </a:lnTo>
              </a:path>
            </a:pathLst>
          </a:custGeom>
          <a:ln w="24815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8935745" y="1690144"/>
            <a:ext cx="111443" cy="96203"/>
          </a:xfrm>
          <a:custGeom>
            <a:avLst/>
            <a:gdLst/>
            <a:ahLst/>
            <a:cxnLst/>
            <a:rect l="l" t="t" r="r" b="b"/>
            <a:pathLst>
              <a:path w="148590" h="128269">
                <a:moveTo>
                  <a:pt x="74015" y="0"/>
                </a:moveTo>
                <a:lnTo>
                  <a:pt x="0" y="128003"/>
                </a:lnTo>
                <a:lnTo>
                  <a:pt x="147993" y="128003"/>
                </a:lnTo>
                <a:lnTo>
                  <a:pt x="74015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9251756" y="1766440"/>
            <a:ext cx="0" cy="369094"/>
          </a:xfrm>
          <a:custGeom>
            <a:avLst/>
            <a:gdLst/>
            <a:ahLst/>
            <a:cxnLst/>
            <a:rect l="l" t="t" r="r" b="b"/>
            <a:pathLst>
              <a:path h="492125">
                <a:moveTo>
                  <a:pt x="0" y="0"/>
                </a:moveTo>
                <a:lnTo>
                  <a:pt x="0" y="491794"/>
                </a:lnTo>
              </a:path>
            </a:pathLst>
          </a:custGeom>
          <a:ln w="24815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9197111" y="1690144"/>
            <a:ext cx="111443" cy="96203"/>
          </a:xfrm>
          <a:custGeom>
            <a:avLst/>
            <a:gdLst/>
            <a:ahLst/>
            <a:cxnLst/>
            <a:rect l="l" t="t" r="r" b="b"/>
            <a:pathLst>
              <a:path w="148590" h="128269">
                <a:moveTo>
                  <a:pt x="74015" y="0"/>
                </a:moveTo>
                <a:lnTo>
                  <a:pt x="0" y="128003"/>
                </a:lnTo>
                <a:lnTo>
                  <a:pt x="147993" y="128003"/>
                </a:lnTo>
                <a:lnTo>
                  <a:pt x="74015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9513113" y="1766440"/>
            <a:ext cx="0" cy="369094"/>
          </a:xfrm>
          <a:custGeom>
            <a:avLst/>
            <a:gdLst/>
            <a:ahLst/>
            <a:cxnLst/>
            <a:rect l="l" t="t" r="r" b="b"/>
            <a:pathLst>
              <a:path h="492125">
                <a:moveTo>
                  <a:pt x="0" y="0"/>
                </a:moveTo>
                <a:lnTo>
                  <a:pt x="0" y="491794"/>
                </a:lnTo>
              </a:path>
            </a:pathLst>
          </a:custGeom>
          <a:ln w="24815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9458477" y="1690144"/>
            <a:ext cx="111443" cy="96203"/>
          </a:xfrm>
          <a:custGeom>
            <a:avLst/>
            <a:gdLst/>
            <a:ahLst/>
            <a:cxnLst/>
            <a:rect l="l" t="t" r="r" b="b"/>
            <a:pathLst>
              <a:path w="148590" h="128269">
                <a:moveTo>
                  <a:pt x="74002" y="0"/>
                </a:moveTo>
                <a:lnTo>
                  <a:pt x="0" y="128003"/>
                </a:lnTo>
                <a:lnTo>
                  <a:pt x="148005" y="128003"/>
                </a:lnTo>
                <a:lnTo>
                  <a:pt x="74002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10846594" y="2085708"/>
            <a:ext cx="217646" cy="0"/>
          </a:xfrm>
          <a:custGeom>
            <a:avLst/>
            <a:gdLst/>
            <a:ahLst/>
            <a:cxnLst/>
            <a:rect l="l" t="t" r="r" b="b"/>
            <a:pathLst>
              <a:path w="290194">
                <a:moveTo>
                  <a:pt x="0" y="0"/>
                </a:moveTo>
                <a:lnTo>
                  <a:pt x="290194" y="0"/>
                </a:lnTo>
              </a:path>
            </a:pathLst>
          </a:custGeom>
          <a:ln w="24790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10770202" y="2029416"/>
            <a:ext cx="96203" cy="110966"/>
          </a:xfrm>
          <a:custGeom>
            <a:avLst/>
            <a:gdLst/>
            <a:ahLst/>
            <a:cxnLst/>
            <a:rect l="l" t="t" r="r" b="b"/>
            <a:pathLst>
              <a:path w="128269" h="147955">
                <a:moveTo>
                  <a:pt x="128142" y="0"/>
                </a:moveTo>
                <a:lnTo>
                  <a:pt x="0" y="73901"/>
                </a:lnTo>
                <a:lnTo>
                  <a:pt x="128142" y="147853"/>
                </a:lnTo>
                <a:lnTo>
                  <a:pt x="128142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11204828" y="1738903"/>
            <a:ext cx="0" cy="217646"/>
          </a:xfrm>
          <a:custGeom>
            <a:avLst/>
            <a:gdLst/>
            <a:ahLst/>
            <a:cxnLst/>
            <a:rect l="l" t="t" r="r" b="b"/>
            <a:pathLst>
              <a:path h="290194">
                <a:moveTo>
                  <a:pt x="0" y="0"/>
                </a:moveTo>
                <a:lnTo>
                  <a:pt x="0" y="289991"/>
                </a:lnTo>
              </a:path>
            </a:pathLst>
          </a:custGeom>
          <a:ln w="24891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11150251" y="1662607"/>
            <a:ext cx="110966" cy="96203"/>
          </a:xfrm>
          <a:custGeom>
            <a:avLst/>
            <a:gdLst/>
            <a:ahLst/>
            <a:cxnLst/>
            <a:rect l="l" t="t" r="r" b="b"/>
            <a:pathLst>
              <a:path w="147955" h="128269">
                <a:moveTo>
                  <a:pt x="73913" y="0"/>
                </a:moveTo>
                <a:lnTo>
                  <a:pt x="0" y="128015"/>
                </a:lnTo>
                <a:lnTo>
                  <a:pt x="147954" y="128015"/>
                </a:lnTo>
                <a:lnTo>
                  <a:pt x="73913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11348086" y="2083979"/>
            <a:ext cx="217646" cy="0"/>
          </a:xfrm>
          <a:custGeom>
            <a:avLst/>
            <a:gdLst/>
            <a:ahLst/>
            <a:cxnLst/>
            <a:rect l="l" t="t" r="r" b="b"/>
            <a:pathLst>
              <a:path w="290194">
                <a:moveTo>
                  <a:pt x="0" y="0"/>
                </a:moveTo>
                <a:lnTo>
                  <a:pt x="290194" y="0"/>
                </a:lnTo>
              </a:path>
            </a:pathLst>
          </a:custGeom>
          <a:ln w="24803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11546014" y="2029406"/>
            <a:ext cx="96203" cy="110966"/>
          </a:xfrm>
          <a:custGeom>
            <a:avLst/>
            <a:gdLst/>
            <a:ahLst/>
            <a:cxnLst/>
            <a:rect l="l" t="t" r="r" b="b"/>
            <a:pathLst>
              <a:path w="128269" h="147955">
                <a:moveTo>
                  <a:pt x="0" y="0"/>
                </a:moveTo>
                <a:lnTo>
                  <a:pt x="0" y="147853"/>
                </a:lnTo>
                <a:lnTo>
                  <a:pt x="128142" y="73939"/>
                </a:lnTo>
                <a:lnTo>
                  <a:pt x="0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11206592" y="2231974"/>
            <a:ext cx="0" cy="217646"/>
          </a:xfrm>
          <a:custGeom>
            <a:avLst/>
            <a:gdLst/>
            <a:ahLst/>
            <a:cxnLst/>
            <a:rect l="l" t="t" r="r" b="b"/>
            <a:pathLst>
              <a:path h="290195">
                <a:moveTo>
                  <a:pt x="0" y="0"/>
                </a:moveTo>
                <a:lnTo>
                  <a:pt x="0" y="289979"/>
                </a:lnTo>
              </a:path>
            </a:pathLst>
          </a:custGeom>
          <a:ln w="24765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11150251" y="2429761"/>
            <a:ext cx="110966" cy="96203"/>
          </a:xfrm>
          <a:custGeom>
            <a:avLst/>
            <a:gdLst/>
            <a:ahLst/>
            <a:cxnLst/>
            <a:rect l="l" t="t" r="r" b="b"/>
            <a:pathLst>
              <a:path w="147955" h="128270">
                <a:moveTo>
                  <a:pt x="147954" y="0"/>
                </a:moveTo>
                <a:lnTo>
                  <a:pt x="0" y="0"/>
                </a:lnTo>
                <a:lnTo>
                  <a:pt x="73913" y="128003"/>
                </a:lnTo>
                <a:lnTo>
                  <a:pt x="147954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10908982" y="1788423"/>
            <a:ext cx="213932" cy="21491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11281506" y="1788433"/>
            <a:ext cx="215074" cy="21371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11281505" y="2189473"/>
            <a:ext cx="213836" cy="21491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10907744" y="2189454"/>
            <a:ext cx="215169" cy="21371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8935469" y="3859178"/>
            <a:ext cx="917734" cy="413861"/>
          </a:xfrm>
          <a:custGeom>
            <a:avLst/>
            <a:gdLst/>
            <a:ahLst/>
            <a:cxnLst/>
            <a:rect l="l" t="t" r="r" b="b"/>
            <a:pathLst>
              <a:path w="1223644" h="551814">
                <a:moveTo>
                  <a:pt x="1223048" y="551611"/>
                </a:moveTo>
                <a:lnTo>
                  <a:pt x="0" y="551611"/>
                </a:lnTo>
                <a:lnTo>
                  <a:pt x="0" y="0"/>
                </a:lnTo>
                <a:lnTo>
                  <a:pt x="1223048" y="0"/>
                </a:lnTo>
                <a:lnTo>
                  <a:pt x="1223048" y="551611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8928088" y="4267200"/>
            <a:ext cx="932021" cy="11430"/>
          </a:xfrm>
          <a:custGeom>
            <a:avLst/>
            <a:gdLst/>
            <a:ahLst/>
            <a:cxnLst/>
            <a:rect l="l" t="t" r="r" b="b"/>
            <a:pathLst>
              <a:path w="1242694" h="15239">
                <a:moveTo>
                  <a:pt x="0" y="15240"/>
                </a:moveTo>
                <a:lnTo>
                  <a:pt x="1242542" y="15240"/>
                </a:lnTo>
                <a:lnTo>
                  <a:pt x="1242542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8935426" y="3864292"/>
            <a:ext cx="0" cy="402908"/>
          </a:xfrm>
          <a:custGeom>
            <a:avLst/>
            <a:gdLst/>
            <a:ahLst/>
            <a:cxnLst/>
            <a:rect l="l" t="t" r="r" b="b"/>
            <a:pathLst>
              <a:path h="537210">
                <a:moveTo>
                  <a:pt x="0" y="0"/>
                </a:moveTo>
                <a:lnTo>
                  <a:pt x="0" y="537210"/>
                </a:lnTo>
              </a:path>
            </a:pathLst>
          </a:custGeom>
          <a:ln w="195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8928088" y="3853815"/>
            <a:ext cx="932021" cy="10478"/>
          </a:xfrm>
          <a:custGeom>
            <a:avLst/>
            <a:gdLst/>
            <a:ahLst/>
            <a:cxnLst/>
            <a:rect l="l" t="t" r="r" b="b"/>
            <a:pathLst>
              <a:path w="1242694" h="13970">
                <a:moveTo>
                  <a:pt x="0" y="13970"/>
                </a:moveTo>
                <a:lnTo>
                  <a:pt x="1242542" y="13970"/>
                </a:lnTo>
                <a:lnTo>
                  <a:pt x="1242542" y="0"/>
                </a:lnTo>
                <a:lnTo>
                  <a:pt x="0" y="0"/>
                </a:lnTo>
                <a:lnTo>
                  <a:pt x="0" y="139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9852660" y="3864654"/>
            <a:ext cx="0" cy="402908"/>
          </a:xfrm>
          <a:custGeom>
            <a:avLst/>
            <a:gdLst/>
            <a:ahLst/>
            <a:cxnLst/>
            <a:rect l="l" t="t" r="r" b="b"/>
            <a:pathLst>
              <a:path h="537210">
                <a:moveTo>
                  <a:pt x="0" y="0"/>
                </a:moveTo>
                <a:lnTo>
                  <a:pt x="0" y="536981"/>
                </a:lnTo>
              </a:path>
            </a:pathLst>
          </a:custGeom>
          <a:ln w="1955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9405537" y="4283427"/>
            <a:ext cx="447199" cy="378619"/>
          </a:xfrm>
          <a:custGeom>
            <a:avLst/>
            <a:gdLst/>
            <a:ahLst/>
            <a:cxnLst/>
            <a:rect l="l" t="t" r="r" b="b"/>
            <a:pathLst>
              <a:path w="596265" h="504825">
                <a:moveTo>
                  <a:pt x="0" y="504512"/>
                </a:moveTo>
                <a:lnTo>
                  <a:pt x="596249" y="504512"/>
                </a:lnTo>
                <a:lnTo>
                  <a:pt x="596249" y="0"/>
                </a:lnTo>
                <a:lnTo>
                  <a:pt x="0" y="0"/>
                </a:lnTo>
                <a:lnTo>
                  <a:pt x="0" y="504512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9398183" y="4655819"/>
            <a:ext cx="461963" cy="11430"/>
          </a:xfrm>
          <a:custGeom>
            <a:avLst/>
            <a:gdLst/>
            <a:ahLst/>
            <a:cxnLst/>
            <a:rect l="l" t="t" r="r" b="b"/>
            <a:pathLst>
              <a:path w="615950" h="15239">
                <a:moveTo>
                  <a:pt x="0" y="15240"/>
                </a:moveTo>
                <a:lnTo>
                  <a:pt x="615746" y="15240"/>
                </a:lnTo>
                <a:lnTo>
                  <a:pt x="615746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9405509" y="4289107"/>
            <a:ext cx="0" cy="366713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949"/>
                </a:lnTo>
              </a:path>
            </a:pathLst>
          </a:custGeom>
          <a:ln w="1953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9398183" y="4277678"/>
            <a:ext cx="461963" cy="11430"/>
          </a:xfrm>
          <a:custGeom>
            <a:avLst/>
            <a:gdLst/>
            <a:ahLst/>
            <a:cxnLst/>
            <a:rect l="l" t="t" r="r" b="b"/>
            <a:pathLst>
              <a:path w="615950" h="15239">
                <a:moveTo>
                  <a:pt x="0" y="15240"/>
                </a:moveTo>
                <a:lnTo>
                  <a:pt x="615746" y="15240"/>
                </a:lnTo>
                <a:lnTo>
                  <a:pt x="615746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9852660" y="4288983"/>
            <a:ext cx="0" cy="367665"/>
          </a:xfrm>
          <a:custGeom>
            <a:avLst/>
            <a:gdLst/>
            <a:ahLst/>
            <a:cxnLst/>
            <a:rect l="l" t="t" r="r" b="b"/>
            <a:pathLst>
              <a:path h="490220">
                <a:moveTo>
                  <a:pt x="0" y="0"/>
                </a:moveTo>
                <a:lnTo>
                  <a:pt x="0" y="489686"/>
                </a:lnTo>
              </a:path>
            </a:pathLst>
          </a:custGeom>
          <a:ln w="1955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8939297" y="4287274"/>
            <a:ext cx="447675" cy="172403"/>
          </a:xfrm>
          <a:custGeom>
            <a:avLst/>
            <a:gdLst/>
            <a:ahLst/>
            <a:cxnLst/>
            <a:rect l="l" t="t" r="r" b="b"/>
            <a:pathLst>
              <a:path w="596900" h="229870">
                <a:moveTo>
                  <a:pt x="0" y="229863"/>
                </a:moveTo>
                <a:lnTo>
                  <a:pt x="596874" y="229863"/>
                </a:lnTo>
                <a:lnTo>
                  <a:pt x="596874" y="0"/>
                </a:lnTo>
                <a:lnTo>
                  <a:pt x="0" y="0"/>
                </a:lnTo>
                <a:lnTo>
                  <a:pt x="0" y="229863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8931973" y="4453890"/>
            <a:ext cx="462439" cy="11430"/>
          </a:xfrm>
          <a:custGeom>
            <a:avLst/>
            <a:gdLst/>
            <a:ahLst/>
            <a:cxnLst/>
            <a:rect l="l" t="t" r="r" b="b"/>
            <a:pathLst>
              <a:path w="616584" h="15239">
                <a:moveTo>
                  <a:pt x="0" y="15239"/>
                </a:moveTo>
                <a:lnTo>
                  <a:pt x="616330" y="15239"/>
                </a:lnTo>
                <a:lnTo>
                  <a:pt x="616330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8939255" y="4292918"/>
            <a:ext cx="0" cy="160972"/>
          </a:xfrm>
          <a:custGeom>
            <a:avLst/>
            <a:gdLst/>
            <a:ahLst/>
            <a:cxnLst/>
            <a:rect l="l" t="t" r="r" b="b"/>
            <a:pathLst>
              <a:path h="214629">
                <a:moveTo>
                  <a:pt x="0" y="0"/>
                </a:moveTo>
                <a:lnTo>
                  <a:pt x="0" y="214630"/>
                </a:lnTo>
              </a:path>
            </a:pathLst>
          </a:custGeom>
          <a:ln w="194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8931973" y="4281488"/>
            <a:ext cx="462439" cy="11430"/>
          </a:xfrm>
          <a:custGeom>
            <a:avLst/>
            <a:gdLst/>
            <a:ahLst/>
            <a:cxnLst/>
            <a:rect l="l" t="t" r="r" b="b"/>
            <a:pathLst>
              <a:path w="616584" h="15239">
                <a:moveTo>
                  <a:pt x="0" y="15240"/>
                </a:moveTo>
                <a:lnTo>
                  <a:pt x="616330" y="15240"/>
                </a:lnTo>
                <a:lnTo>
                  <a:pt x="61633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9386911" y="4292803"/>
            <a:ext cx="0" cy="161449"/>
          </a:xfrm>
          <a:custGeom>
            <a:avLst/>
            <a:gdLst/>
            <a:ahLst/>
            <a:cxnLst/>
            <a:rect l="l" t="t" r="r" b="b"/>
            <a:pathLst>
              <a:path h="215264">
                <a:moveTo>
                  <a:pt x="0" y="0"/>
                </a:moveTo>
                <a:lnTo>
                  <a:pt x="0" y="215188"/>
                </a:lnTo>
              </a:path>
            </a:pathLst>
          </a:custGeom>
          <a:ln w="194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8939297" y="4473872"/>
            <a:ext cx="225743" cy="103823"/>
          </a:xfrm>
          <a:custGeom>
            <a:avLst/>
            <a:gdLst/>
            <a:ahLst/>
            <a:cxnLst/>
            <a:rect l="l" t="t" r="r" b="b"/>
            <a:pathLst>
              <a:path w="300990" h="138429">
                <a:moveTo>
                  <a:pt x="0" y="137910"/>
                </a:moveTo>
                <a:lnTo>
                  <a:pt x="300639" y="137910"/>
                </a:lnTo>
                <a:lnTo>
                  <a:pt x="300639" y="0"/>
                </a:lnTo>
                <a:lnTo>
                  <a:pt x="0" y="0"/>
                </a:lnTo>
                <a:lnTo>
                  <a:pt x="0" y="13791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8931945" y="4572000"/>
            <a:ext cx="240506" cy="10478"/>
          </a:xfrm>
          <a:custGeom>
            <a:avLst/>
            <a:gdLst/>
            <a:ahLst/>
            <a:cxnLst/>
            <a:rect l="l" t="t" r="r" b="b"/>
            <a:pathLst>
              <a:path w="320675" h="13970">
                <a:moveTo>
                  <a:pt x="0" y="13970"/>
                </a:moveTo>
                <a:lnTo>
                  <a:pt x="320128" y="13970"/>
                </a:lnTo>
                <a:lnTo>
                  <a:pt x="320128" y="0"/>
                </a:lnTo>
                <a:lnTo>
                  <a:pt x="0" y="0"/>
                </a:lnTo>
                <a:lnTo>
                  <a:pt x="0" y="139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8939240" y="4479607"/>
            <a:ext cx="0" cy="92392"/>
          </a:xfrm>
          <a:custGeom>
            <a:avLst/>
            <a:gdLst/>
            <a:ahLst/>
            <a:cxnLst/>
            <a:rect l="l" t="t" r="r" b="b"/>
            <a:pathLst>
              <a:path h="123189">
                <a:moveTo>
                  <a:pt x="0" y="0"/>
                </a:moveTo>
                <a:lnTo>
                  <a:pt x="0" y="123190"/>
                </a:lnTo>
              </a:path>
            </a:pathLst>
          </a:custGeom>
          <a:ln w="194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8931945" y="4468178"/>
            <a:ext cx="240506" cy="11430"/>
          </a:xfrm>
          <a:custGeom>
            <a:avLst/>
            <a:gdLst/>
            <a:ahLst/>
            <a:cxnLst/>
            <a:rect l="l" t="t" r="r" b="b"/>
            <a:pathLst>
              <a:path w="320675" h="15239">
                <a:moveTo>
                  <a:pt x="0" y="15239"/>
                </a:moveTo>
                <a:lnTo>
                  <a:pt x="320128" y="15239"/>
                </a:lnTo>
                <a:lnTo>
                  <a:pt x="320128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9164731" y="4479369"/>
            <a:ext cx="0" cy="92869"/>
          </a:xfrm>
          <a:custGeom>
            <a:avLst/>
            <a:gdLst/>
            <a:ahLst/>
            <a:cxnLst/>
            <a:rect l="l" t="t" r="r" b="b"/>
            <a:pathLst>
              <a:path h="123825">
                <a:moveTo>
                  <a:pt x="0" y="0"/>
                </a:moveTo>
                <a:lnTo>
                  <a:pt x="0" y="123240"/>
                </a:lnTo>
              </a:path>
            </a:pathLst>
          </a:custGeom>
          <a:ln w="194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9176918" y="4473867"/>
            <a:ext cx="210503" cy="186214"/>
          </a:xfrm>
          <a:custGeom>
            <a:avLst/>
            <a:gdLst/>
            <a:ahLst/>
            <a:cxnLst/>
            <a:rect l="l" t="t" r="r" b="b"/>
            <a:pathLst>
              <a:path w="280670" h="248285">
                <a:moveTo>
                  <a:pt x="0" y="247873"/>
                </a:moveTo>
                <a:lnTo>
                  <a:pt x="280043" y="247873"/>
                </a:lnTo>
                <a:lnTo>
                  <a:pt x="280043" y="0"/>
                </a:lnTo>
                <a:lnTo>
                  <a:pt x="0" y="0"/>
                </a:lnTo>
                <a:lnTo>
                  <a:pt x="0" y="247873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9169565" y="4653915"/>
            <a:ext cx="224790" cy="11430"/>
          </a:xfrm>
          <a:custGeom>
            <a:avLst/>
            <a:gdLst/>
            <a:ahLst/>
            <a:cxnLst/>
            <a:rect l="l" t="t" r="r" b="b"/>
            <a:pathLst>
              <a:path w="299720" h="15239">
                <a:moveTo>
                  <a:pt x="0" y="15239"/>
                </a:moveTo>
                <a:lnTo>
                  <a:pt x="299542" y="15239"/>
                </a:lnTo>
                <a:lnTo>
                  <a:pt x="299542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9176875" y="4479607"/>
            <a:ext cx="0" cy="174308"/>
          </a:xfrm>
          <a:custGeom>
            <a:avLst/>
            <a:gdLst/>
            <a:ahLst/>
            <a:cxnLst/>
            <a:rect l="l" t="t" r="r" b="b"/>
            <a:pathLst>
              <a:path h="232410">
                <a:moveTo>
                  <a:pt x="0" y="0"/>
                </a:moveTo>
                <a:lnTo>
                  <a:pt x="0" y="232410"/>
                </a:lnTo>
              </a:path>
            </a:pathLst>
          </a:custGeom>
          <a:ln w="194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9169565" y="4468178"/>
            <a:ext cx="224790" cy="11430"/>
          </a:xfrm>
          <a:custGeom>
            <a:avLst/>
            <a:gdLst/>
            <a:ahLst/>
            <a:cxnLst/>
            <a:rect l="l" t="t" r="r" b="b"/>
            <a:pathLst>
              <a:path w="299720" h="15239">
                <a:moveTo>
                  <a:pt x="0" y="15239"/>
                </a:moveTo>
                <a:lnTo>
                  <a:pt x="299542" y="15239"/>
                </a:lnTo>
                <a:lnTo>
                  <a:pt x="299542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9386911" y="4479370"/>
            <a:ext cx="0" cy="175259"/>
          </a:xfrm>
          <a:custGeom>
            <a:avLst/>
            <a:gdLst/>
            <a:ahLst/>
            <a:cxnLst/>
            <a:rect l="l" t="t" r="r" b="b"/>
            <a:pathLst>
              <a:path h="233679">
                <a:moveTo>
                  <a:pt x="0" y="0"/>
                </a:moveTo>
                <a:lnTo>
                  <a:pt x="0" y="233235"/>
                </a:lnTo>
              </a:path>
            </a:pathLst>
          </a:custGeom>
          <a:ln w="194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8939297" y="4590863"/>
            <a:ext cx="225743" cy="69056"/>
          </a:xfrm>
          <a:custGeom>
            <a:avLst/>
            <a:gdLst/>
            <a:ahLst/>
            <a:cxnLst/>
            <a:rect l="l" t="t" r="r" b="b"/>
            <a:pathLst>
              <a:path w="300990" h="92075">
                <a:moveTo>
                  <a:pt x="0" y="91879"/>
                </a:moveTo>
                <a:lnTo>
                  <a:pt x="300639" y="91879"/>
                </a:lnTo>
                <a:lnTo>
                  <a:pt x="300639" y="0"/>
                </a:lnTo>
                <a:lnTo>
                  <a:pt x="0" y="0"/>
                </a:lnTo>
                <a:lnTo>
                  <a:pt x="0" y="91879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8931945" y="4653915"/>
            <a:ext cx="240506" cy="11430"/>
          </a:xfrm>
          <a:custGeom>
            <a:avLst/>
            <a:gdLst/>
            <a:ahLst/>
            <a:cxnLst/>
            <a:rect l="l" t="t" r="r" b="b"/>
            <a:pathLst>
              <a:path w="320675" h="15239">
                <a:moveTo>
                  <a:pt x="0" y="15239"/>
                </a:moveTo>
                <a:lnTo>
                  <a:pt x="320128" y="15239"/>
                </a:lnTo>
                <a:lnTo>
                  <a:pt x="320128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/>
          <p:nvPr/>
        </p:nvSpPr>
        <p:spPr>
          <a:xfrm>
            <a:off x="8931945" y="4596765"/>
            <a:ext cx="14764" cy="57150"/>
          </a:xfrm>
          <a:custGeom>
            <a:avLst/>
            <a:gdLst/>
            <a:ahLst/>
            <a:cxnLst/>
            <a:rect l="l" t="t" r="r" b="b"/>
            <a:pathLst>
              <a:path w="19684" h="76200">
                <a:moveTo>
                  <a:pt x="0" y="76199"/>
                </a:moveTo>
                <a:lnTo>
                  <a:pt x="19456" y="76199"/>
                </a:lnTo>
                <a:lnTo>
                  <a:pt x="19456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9" name="object 129"/>
          <p:cNvSpPr/>
          <p:nvPr/>
        </p:nvSpPr>
        <p:spPr>
          <a:xfrm>
            <a:off x="8931945" y="4585334"/>
            <a:ext cx="240506" cy="11430"/>
          </a:xfrm>
          <a:custGeom>
            <a:avLst/>
            <a:gdLst/>
            <a:ahLst/>
            <a:cxnLst/>
            <a:rect l="l" t="t" r="r" b="b"/>
            <a:pathLst>
              <a:path w="320675" h="15239">
                <a:moveTo>
                  <a:pt x="0" y="15240"/>
                </a:moveTo>
                <a:lnTo>
                  <a:pt x="320128" y="15240"/>
                </a:lnTo>
                <a:lnTo>
                  <a:pt x="320128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0" name="object 130"/>
          <p:cNvSpPr/>
          <p:nvPr/>
        </p:nvSpPr>
        <p:spPr>
          <a:xfrm>
            <a:off x="9157421" y="4596336"/>
            <a:ext cx="14764" cy="58103"/>
          </a:xfrm>
          <a:custGeom>
            <a:avLst/>
            <a:gdLst/>
            <a:ahLst/>
            <a:cxnLst/>
            <a:rect l="l" t="t" r="r" b="b"/>
            <a:pathLst>
              <a:path w="19684" h="77470">
                <a:moveTo>
                  <a:pt x="19494" y="0"/>
                </a:moveTo>
                <a:lnTo>
                  <a:pt x="0" y="0"/>
                </a:lnTo>
                <a:lnTo>
                  <a:pt x="0" y="77279"/>
                </a:lnTo>
                <a:lnTo>
                  <a:pt x="19494" y="77279"/>
                </a:lnTo>
                <a:lnTo>
                  <a:pt x="194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/>
          <p:nvPr/>
        </p:nvSpPr>
        <p:spPr>
          <a:xfrm>
            <a:off x="6780838" y="3872903"/>
            <a:ext cx="883158" cy="74768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2" name="object 132"/>
          <p:cNvSpPr txBox="1">
            <a:spLocks noGrp="1"/>
          </p:cNvSpPr>
          <p:nvPr>
            <p:ph type="sldNum" sz="quarter" idx="7"/>
          </p:nvPr>
        </p:nvSpPr>
        <p:spPr>
          <a:xfrm>
            <a:off x="15798800" y="8711207"/>
            <a:ext cx="228600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>
              <a:lnSpc>
                <a:spcPts val="1248"/>
              </a:lnSpc>
            </a:pPr>
            <a:fld id="{81D60167-4931-47E6-BA6A-407CBD079E47}" type="slidenum">
              <a:rPr lang="en-US" spc="-80" smtClean="0"/>
              <a:pPr marL="114300">
                <a:lnSpc>
                  <a:spcPts val="1664"/>
                </a:lnSpc>
              </a:pPr>
              <a:t>4</a:t>
            </a:fld>
            <a:endParaRPr spc="-6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375" y="97399"/>
            <a:ext cx="2788920" cy="540533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3450" spc="-296" dirty="0">
                <a:latin typeface="Arial"/>
                <a:cs typeface="Arial"/>
              </a:rPr>
              <a:t>Keys </a:t>
            </a:r>
            <a:r>
              <a:rPr sz="3450" spc="-270" dirty="0">
                <a:latin typeface="Arial"/>
                <a:cs typeface="Arial"/>
              </a:rPr>
              <a:t>and</a:t>
            </a:r>
            <a:r>
              <a:rPr sz="3450" spc="-416" dirty="0">
                <a:latin typeface="Arial"/>
                <a:cs typeface="Arial"/>
              </a:rPr>
              <a:t> </a:t>
            </a:r>
            <a:r>
              <a:rPr sz="3450" spc="-259" dirty="0">
                <a:latin typeface="Arial"/>
                <a:cs typeface="Arial"/>
              </a:rPr>
              <a:t>values</a:t>
            </a:r>
            <a:endParaRPr sz="34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6275" y="739319"/>
            <a:ext cx="5594509" cy="4368023"/>
          </a:xfrm>
          <a:prstGeom prst="rect">
            <a:avLst/>
          </a:prstGeom>
        </p:spPr>
        <p:txBody>
          <a:bodyPr vert="horz" wrap="square" lIns="0" tIns="89059" rIns="0" bIns="0" rtlCol="0">
            <a:spAutoFit/>
          </a:bodyPr>
          <a:lstStyle/>
          <a:p>
            <a:pPr marL="257175" indent="-247650">
              <a:spcBef>
                <a:spcPts val="701"/>
              </a:spcBef>
              <a:buChar char="•"/>
              <a:tabLst>
                <a:tab pos="257175" algn="l"/>
              </a:tabLst>
            </a:pPr>
            <a:r>
              <a:rPr sz="3000" spc="-206" dirty="0">
                <a:latin typeface="Arial"/>
                <a:cs typeface="Arial"/>
              </a:rPr>
              <a:t>key</a:t>
            </a:r>
            <a:endParaRPr sz="3000">
              <a:latin typeface="Arial"/>
              <a:cs typeface="Arial"/>
            </a:endParaRPr>
          </a:p>
          <a:p>
            <a:pPr marL="352425">
              <a:spcBef>
                <a:spcPts val="536"/>
              </a:spcBef>
            </a:pPr>
            <a:r>
              <a:rPr sz="2550" spc="-146" dirty="0">
                <a:latin typeface="Arial"/>
                <a:cs typeface="Arial"/>
              </a:rPr>
              <a:t>– </a:t>
            </a:r>
            <a:r>
              <a:rPr sz="2550" spc="-116" dirty="0">
                <a:latin typeface="Arial"/>
                <a:cs typeface="Arial"/>
              </a:rPr>
              <a:t>independent</a:t>
            </a:r>
            <a:r>
              <a:rPr sz="2550" spc="-344" dirty="0">
                <a:latin typeface="Arial"/>
                <a:cs typeface="Arial"/>
              </a:rPr>
              <a:t> </a:t>
            </a:r>
            <a:r>
              <a:rPr sz="2550" spc="-30" dirty="0">
                <a:latin typeface="Arial"/>
                <a:cs typeface="Arial"/>
              </a:rPr>
              <a:t>attribute</a:t>
            </a:r>
            <a:endParaRPr sz="2550">
              <a:latin typeface="Arial"/>
              <a:cs typeface="Arial"/>
            </a:endParaRPr>
          </a:p>
          <a:p>
            <a:pPr marL="352425">
              <a:spcBef>
                <a:spcPts val="536"/>
              </a:spcBef>
            </a:pPr>
            <a:r>
              <a:rPr sz="2550" spc="-146" dirty="0">
                <a:latin typeface="Arial"/>
                <a:cs typeface="Arial"/>
              </a:rPr>
              <a:t>– </a:t>
            </a:r>
            <a:r>
              <a:rPr sz="2550" spc="-191" dirty="0">
                <a:latin typeface="Arial"/>
                <a:cs typeface="Arial"/>
              </a:rPr>
              <a:t>used </a:t>
            </a:r>
            <a:r>
              <a:rPr sz="2550" spc="-315" dirty="0">
                <a:latin typeface="Arial"/>
                <a:cs typeface="Arial"/>
              </a:rPr>
              <a:t>as </a:t>
            </a:r>
            <a:r>
              <a:rPr sz="2550" spc="-131" dirty="0">
                <a:latin typeface="Arial"/>
                <a:cs typeface="Arial"/>
              </a:rPr>
              <a:t>unique </a:t>
            </a:r>
            <a:r>
              <a:rPr sz="2550" spc="-98" dirty="0">
                <a:latin typeface="Arial"/>
                <a:cs typeface="Arial"/>
              </a:rPr>
              <a:t>index </a:t>
            </a:r>
            <a:r>
              <a:rPr sz="2550" spc="64" dirty="0">
                <a:latin typeface="Arial"/>
                <a:cs typeface="Arial"/>
              </a:rPr>
              <a:t>to </a:t>
            </a:r>
            <a:r>
              <a:rPr sz="2550" spc="-23" dirty="0">
                <a:latin typeface="Arial"/>
                <a:cs typeface="Arial"/>
              </a:rPr>
              <a:t>look </a:t>
            </a:r>
            <a:r>
              <a:rPr sz="2550" spc="-146" dirty="0">
                <a:latin typeface="Arial"/>
                <a:cs typeface="Arial"/>
              </a:rPr>
              <a:t>up</a:t>
            </a:r>
            <a:r>
              <a:rPr sz="2550" spc="-75" dirty="0">
                <a:latin typeface="Arial"/>
                <a:cs typeface="Arial"/>
              </a:rPr>
              <a:t> </a:t>
            </a:r>
            <a:r>
              <a:rPr sz="2550" spc="-105" dirty="0">
                <a:latin typeface="Arial"/>
                <a:cs typeface="Arial"/>
              </a:rPr>
              <a:t>items</a:t>
            </a:r>
            <a:endParaRPr sz="2550">
              <a:latin typeface="Arial"/>
              <a:cs typeface="Arial"/>
            </a:endParaRPr>
          </a:p>
          <a:p>
            <a:pPr marL="352425">
              <a:spcBef>
                <a:spcPts val="536"/>
              </a:spcBef>
            </a:pPr>
            <a:r>
              <a:rPr sz="2550" spc="-146" dirty="0">
                <a:latin typeface="Arial"/>
                <a:cs typeface="Arial"/>
              </a:rPr>
              <a:t>– </a:t>
            </a:r>
            <a:r>
              <a:rPr sz="2550" spc="-139" dirty="0">
                <a:latin typeface="Arial"/>
                <a:cs typeface="Arial"/>
              </a:rPr>
              <a:t>simple </a:t>
            </a:r>
            <a:r>
              <a:rPr sz="2550" spc="-143" dirty="0">
                <a:latin typeface="Arial"/>
                <a:cs typeface="Arial"/>
              </a:rPr>
              <a:t>tables: </a:t>
            </a:r>
            <a:r>
              <a:rPr sz="2550" spc="-146" dirty="0">
                <a:latin typeface="Arial"/>
                <a:cs typeface="Arial"/>
              </a:rPr>
              <a:t>1</a:t>
            </a:r>
            <a:r>
              <a:rPr sz="2550" spc="-326" dirty="0">
                <a:latin typeface="Arial"/>
                <a:cs typeface="Arial"/>
              </a:rPr>
              <a:t> </a:t>
            </a:r>
            <a:r>
              <a:rPr sz="2550" spc="-176" dirty="0">
                <a:latin typeface="Arial"/>
                <a:cs typeface="Arial"/>
              </a:rPr>
              <a:t>key</a:t>
            </a:r>
            <a:endParaRPr sz="2550">
              <a:latin typeface="Arial"/>
              <a:cs typeface="Arial"/>
            </a:endParaRPr>
          </a:p>
          <a:p>
            <a:pPr marL="352425">
              <a:spcBef>
                <a:spcPts val="536"/>
              </a:spcBef>
            </a:pPr>
            <a:r>
              <a:rPr sz="2550" spc="-146" dirty="0">
                <a:latin typeface="Arial"/>
                <a:cs typeface="Arial"/>
              </a:rPr>
              <a:t>– </a:t>
            </a:r>
            <a:r>
              <a:rPr sz="2550" spc="-105" dirty="0">
                <a:latin typeface="Arial"/>
                <a:cs typeface="Arial"/>
              </a:rPr>
              <a:t>multidimensional </a:t>
            </a:r>
            <a:r>
              <a:rPr sz="2550" spc="-143" dirty="0">
                <a:latin typeface="Arial"/>
                <a:cs typeface="Arial"/>
              </a:rPr>
              <a:t>tables: </a:t>
            </a:r>
            <a:r>
              <a:rPr sz="2550" spc="-71" dirty="0">
                <a:latin typeface="Arial"/>
                <a:cs typeface="Arial"/>
              </a:rPr>
              <a:t>multiple</a:t>
            </a:r>
            <a:r>
              <a:rPr sz="2550" spc="-353" dirty="0">
                <a:latin typeface="Arial"/>
                <a:cs typeface="Arial"/>
              </a:rPr>
              <a:t> </a:t>
            </a:r>
            <a:r>
              <a:rPr sz="2550" spc="-206" dirty="0">
                <a:latin typeface="Arial"/>
                <a:cs typeface="Arial"/>
              </a:rPr>
              <a:t>keys</a:t>
            </a:r>
            <a:endParaRPr sz="2550">
              <a:latin typeface="Arial"/>
              <a:cs typeface="Arial"/>
            </a:endParaRPr>
          </a:p>
          <a:p>
            <a:pPr marL="257175" indent="-247650">
              <a:spcBef>
                <a:spcPts val="614"/>
              </a:spcBef>
              <a:buChar char="•"/>
              <a:tabLst>
                <a:tab pos="257175" algn="l"/>
              </a:tabLst>
            </a:pPr>
            <a:r>
              <a:rPr sz="3000" spc="-199" dirty="0">
                <a:latin typeface="Arial"/>
                <a:cs typeface="Arial"/>
              </a:rPr>
              <a:t>value</a:t>
            </a:r>
            <a:endParaRPr sz="3000">
              <a:latin typeface="Arial"/>
              <a:cs typeface="Arial"/>
            </a:endParaRPr>
          </a:p>
          <a:p>
            <a:pPr marL="352425">
              <a:spcBef>
                <a:spcPts val="540"/>
              </a:spcBef>
            </a:pPr>
            <a:r>
              <a:rPr sz="2550" spc="-146" dirty="0">
                <a:latin typeface="Arial"/>
                <a:cs typeface="Arial"/>
              </a:rPr>
              <a:t>– </a:t>
            </a:r>
            <a:r>
              <a:rPr sz="2550" spc="-127" dirty="0">
                <a:latin typeface="Arial"/>
                <a:cs typeface="Arial"/>
              </a:rPr>
              <a:t>dependent </a:t>
            </a:r>
            <a:r>
              <a:rPr sz="2550" spc="-38" dirty="0">
                <a:latin typeface="Arial"/>
                <a:cs typeface="Arial"/>
              </a:rPr>
              <a:t>attribute, </a:t>
            </a:r>
            <a:r>
              <a:rPr sz="2550" spc="-169" dirty="0">
                <a:latin typeface="Arial"/>
                <a:cs typeface="Arial"/>
              </a:rPr>
              <a:t>value </a:t>
            </a:r>
            <a:r>
              <a:rPr sz="2550" spc="-41" dirty="0">
                <a:latin typeface="Arial"/>
                <a:cs typeface="Arial"/>
              </a:rPr>
              <a:t>of</a:t>
            </a:r>
            <a:r>
              <a:rPr sz="2550" spc="-278" dirty="0">
                <a:latin typeface="Arial"/>
                <a:cs typeface="Arial"/>
              </a:rPr>
              <a:t> </a:t>
            </a:r>
            <a:r>
              <a:rPr sz="2550" spc="-94" dirty="0">
                <a:latin typeface="Arial"/>
                <a:cs typeface="Arial"/>
              </a:rPr>
              <a:t>cell</a:t>
            </a:r>
            <a:endParaRPr sz="2550">
              <a:latin typeface="Arial"/>
              <a:cs typeface="Arial"/>
            </a:endParaRPr>
          </a:p>
          <a:p>
            <a:pPr marL="257175" indent="-247650">
              <a:spcBef>
                <a:spcPts val="608"/>
              </a:spcBef>
              <a:buChar char="•"/>
              <a:tabLst>
                <a:tab pos="257175" algn="l"/>
                <a:tab pos="4078605" algn="l"/>
                <a:tab pos="4699635" algn="l"/>
              </a:tabLst>
            </a:pPr>
            <a:r>
              <a:rPr sz="3000" spc="-98" dirty="0">
                <a:latin typeface="Arial"/>
                <a:cs typeface="Arial"/>
              </a:rPr>
              <a:t>cl</a:t>
            </a:r>
            <a:r>
              <a:rPr sz="3000" spc="-390" dirty="0">
                <a:latin typeface="Arial"/>
                <a:cs typeface="Arial"/>
              </a:rPr>
              <a:t>a</a:t>
            </a:r>
            <a:r>
              <a:rPr sz="3000" spc="-349" dirty="0">
                <a:latin typeface="Arial"/>
                <a:cs typeface="Arial"/>
              </a:rPr>
              <a:t>ss</a:t>
            </a:r>
            <a:r>
              <a:rPr sz="3000" spc="-15" dirty="0">
                <a:latin typeface="Arial"/>
                <a:cs typeface="Arial"/>
              </a:rPr>
              <a:t>i</a:t>
            </a:r>
            <a:r>
              <a:rPr sz="3000" spc="-135" dirty="0">
                <a:latin typeface="Arial"/>
                <a:cs typeface="Arial"/>
              </a:rPr>
              <a:t>fy</a:t>
            </a:r>
            <a:r>
              <a:rPr sz="3000" spc="-4" dirty="0">
                <a:latin typeface="Arial"/>
                <a:cs typeface="Arial"/>
              </a:rPr>
              <a:t> </a:t>
            </a:r>
            <a:r>
              <a:rPr sz="3000" spc="-390" dirty="0">
                <a:latin typeface="Arial"/>
                <a:cs typeface="Arial"/>
              </a:rPr>
              <a:t>a</a:t>
            </a:r>
            <a:r>
              <a:rPr sz="3000" spc="158" dirty="0">
                <a:latin typeface="Arial"/>
                <a:cs typeface="Arial"/>
              </a:rPr>
              <a:t>r</a:t>
            </a:r>
            <a:r>
              <a:rPr sz="3000" spc="-75" dirty="0">
                <a:latin typeface="Arial"/>
                <a:cs typeface="Arial"/>
              </a:rPr>
              <a:t>r</a:t>
            </a:r>
            <a:r>
              <a:rPr sz="3000" spc="-131" dirty="0">
                <a:latin typeface="Arial"/>
                <a:cs typeface="Arial"/>
              </a:rPr>
              <a:t>a</a:t>
            </a:r>
            <a:r>
              <a:rPr sz="3000" spc="-281" dirty="0">
                <a:latin typeface="Arial"/>
                <a:cs typeface="Arial"/>
              </a:rPr>
              <a:t>n</a:t>
            </a:r>
            <a:r>
              <a:rPr sz="3000" spc="-285" dirty="0">
                <a:latin typeface="Arial"/>
                <a:cs typeface="Arial"/>
              </a:rPr>
              <a:t>g</a:t>
            </a:r>
            <a:r>
              <a:rPr sz="3000" spc="-169" dirty="0">
                <a:latin typeface="Arial"/>
                <a:cs typeface="Arial"/>
              </a:rPr>
              <a:t>ements</a:t>
            </a:r>
            <a:r>
              <a:rPr sz="3000" spc="-4" dirty="0">
                <a:latin typeface="Arial"/>
                <a:cs typeface="Arial"/>
              </a:rPr>
              <a:t> </a:t>
            </a:r>
            <a:r>
              <a:rPr sz="3000" spc="-199" dirty="0">
                <a:latin typeface="Arial"/>
                <a:cs typeface="Arial"/>
              </a:rPr>
              <a:t>b</a:t>
            </a:r>
            <a:r>
              <a:rPr sz="3000" spc="-188" dirty="0">
                <a:latin typeface="Arial"/>
                <a:cs typeface="Arial"/>
              </a:rPr>
              <a:t>y</a:t>
            </a:r>
            <a:r>
              <a:rPr sz="3000" dirty="0">
                <a:latin typeface="Arial"/>
                <a:cs typeface="Arial"/>
              </a:rPr>
              <a:t>	</a:t>
            </a:r>
            <a:r>
              <a:rPr sz="3000" spc="-153" dirty="0">
                <a:latin typeface="Arial"/>
                <a:cs typeface="Arial"/>
              </a:rPr>
              <a:t>k</a:t>
            </a:r>
            <a:r>
              <a:rPr sz="3000" spc="-281" dirty="0">
                <a:latin typeface="Arial"/>
                <a:cs typeface="Arial"/>
              </a:rPr>
              <a:t>e</a:t>
            </a:r>
            <a:r>
              <a:rPr sz="3000" spc="-188" dirty="0">
                <a:latin typeface="Arial"/>
                <a:cs typeface="Arial"/>
              </a:rPr>
              <a:t>y</a:t>
            </a:r>
            <a:r>
              <a:rPr sz="3000" dirty="0">
                <a:latin typeface="Arial"/>
                <a:cs typeface="Arial"/>
              </a:rPr>
              <a:t>	</a:t>
            </a:r>
            <a:r>
              <a:rPr sz="3000" spc="-98" dirty="0">
                <a:latin typeface="Arial"/>
                <a:cs typeface="Arial"/>
              </a:rPr>
              <a:t>c</a:t>
            </a:r>
            <a:r>
              <a:rPr sz="3000" spc="-109" dirty="0">
                <a:latin typeface="Arial"/>
                <a:cs typeface="Arial"/>
              </a:rPr>
              <a:t>o</a:t>
            </a:r>
            <a:r>
              <a:rPr sz="3000" spc="-60" dirty="0">
                <a:latin typeface="Arial"/>
                <a:cs typeface="Arial"/>
              </a:rPr>
              <a:t>unt</a:t>
            </a:r>
            <a:endParaRPr sz="3000">
              <a:latin typeface="Arial"/>
              <a:cs typeface="Arial"/>
            </a:endParaRPr>
          </a:p>
          <a:p>
            <a:pPr marL="352425">
              <a:spcBef>
                <a:spcPts val="548"/>
              </a:spcBef>
            </a:pPr>
            <a:r>
              <a:rPr sz="2550" spc="-146" dirty="0">
                <a:latin typeface="Arial"/>
                <a:cs typeface="Arial"/>
              </a:rPr>
              <a:t>–</a:t>
            </a:r>
            <a:r>
              <a:rPr sz="2550" spc="-488" dirty="0">
                <a:latin typeface="Arial"/>
                <a:cs typeface="Arial"/>
              </a:rPr>
              <a:t> </a:t>
            </a:r>
            <a:r>
              <a:rPr sz="2550" spc="-150" dirty="0">
                <a:latin typeface="Arial"/>
                <a:cs typeface="Arial"/>
              </a:rPr>
              <a:t>0,</a:t>
            </a:r>
            <a:r>
              <a:rPr sz="2550" spc="-255" dirty="0">
                <a:latin typeface="Arial"/>
                <a:cs typeface="Arial"/>
              </a:rPr>
              <a:t> </a:t>
            </a:r>
            <a:r>
              <a:rPr sz="2550" spc="-150" dirty="0">
                <a:latin typeface="Arial"/>
                <a:cs typeface="Arial"/>
              </a:rPr>
              <a:t>1,</a:t>
            </a:r>
            <a:r>
              <a:rPr sz="2550" spc="-255" dirty="0">
                <a:latin typeface="Arial"/>
                <a:cs typeface="Arial"/>
              </a:rPr>
              <a:t> </a:t>
            </a:r>
            <a:r>
              <a:rPr sz="2550" spc="-150" dirty="0">
                <a:latin typeface="Arial"/>
                <a:cs typeface="Arial"/>
              </a:rPr>
              <a:t>2,</a:t>
            </a:r>
            <a:r>
              <a:rPr sz="2550" spc="-255" dirty="0">
                <a:latin typeface="Arial"/>
                <a:cs typeface="Arial"/>
              </a:rPr>
              <a:t> </a:t>
            </a:r>
            <a:r>
              <a:rPr sz="2550" spc="-217" dirty="0">
                <a:latin typeface="Arial"/>
                <a:cs typeface="Arial"/>
              </a:rPr>
              <a:t>many...</a:t>
            </a:r>
            <a:endParaRPr sz="25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31903" y="5466245"/>
            <a:ext cx="167573" cy="1341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4602061" y="5466245"/>
            <a:ext cx="167573" cy="1341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6172210" y="5466245"/>
            <a:ext cx="167573" cy="1341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7742359" y="5466179"/>
            <a:ext cx="167573" cy="1341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6472265" y="6026960"/>
            <a:ext cx="628850" cy="6605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878812" y="6069103"/>
          <a:ext cx="546736" cy="5619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5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09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4042"/>
                      </a:solidFill>
                      <a:prstDash val="solid"/>
                    </a:lnL>
                    <a:lnR w="28575">
                      <a:solidFill>
                        <a:srgbClr val="414042"/>
                      </a:solidFill>
                      <a:prstDash val="solid"/>
                    </a:lnR>
                    <a:lnT w="19050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4042"/>
                      </a:solidFill>
                      <a:prstDash val="solid"/>
                    </a:lnL>
                    <a:lnR w="28575">
                      <a:solidFill>
                        <a:srgbClr val="414042"/>
                      </a:solidFill>
                      <a:prstDash val="solid"/>
                    </a:lnR>
                    <a:lnT w="19050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4042"/>
                      </a:solidFill>
                      <a:prstDash val="solid"/>
                    </a:lnL>
                    <a:lnR w="28575">
                      <a:solidFill>
                        <a:srgbClr val="414042"/>
                      </a:solidFill>
                      <a:prstDash val="solid"/>
                    </a:lnR>
                    <a:lnT w="19050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4042"/>
                      </a:solidFill>
                      <a:prstDash val="solid"/>
                    </a:lnL>
                    <a:lnR w="28575">
                      <a:solidFill>
                        <a:srgbClr val="414042"/>
                      </a:solidFill>
                      <a:prstDash val="solid"/>
                    </a:lnR>
                    <a:lnT w="19050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4042"/>
                      </a:solidFill>
                      <a:prstDash val="solid"/>
                    </a:lnL>
                    <a:lnR w="19050">
                      <a:solidFill>
                        <a:srgbClr val="414042"/>
                      </a:solidFill>
                      <a:prstDash val="solid"/>
                    </a:lnR>
                    <a:lnT w="19050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3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4042"/>
                      </a:solidFill>
                      <a:prstDash val="solid"/>
                    </a:lnL>
                    <a:lnR w="28575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4042"/>
                      </a:solidFill>
                      <a:prstDash val="solid"/>
                    </a:lnL>
                    <a:lnR w="28575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4042"/>
                      </a:solidFill>
                      <a:prstDash val="solid"/>
                    </a:lnL>
                    <a:lnR w="28575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4042"/>
                      </a:solidFill>
                      <a:prstDash val="solid"/>
                    </a:lnL>
                    <a:lnR w="28575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4042"/>
                      </a:solidFill>
                      <a:prstDash val="solid"/>
                    </a:lnL>
                    <a:lnR w="19050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3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4042"/>
                      </a:solidFill>
                      <a:prstDash val="solid"/>
                    </a:lnL>
                    <a:lnR w="28575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4042"/>
                      </a:solidFill>
                      <a:prstDash val="solid"/>
                    </a:lnL>
                    <a:lnR w="28575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4042"/>
                      </a:solidFill>
                      <a:prstDash val="solid"/>
                    </a:lnL>
                    <a:lnR w="28575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4042"/>
                      </a:solidFill>
                      <a:prstDash val="solid"/>
                    </a:lnL>
                    <a:lnR w="28575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4042"/>
                      </a:solidFill>
                      <a:prstDash val="solid"/>
                    </a:lnL>
                    <a:lnR w="19050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3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4042"/>
                      </a:solidFill>
                      <a:prstDash val="solid"/>
                    </a:lnL>
                    <a:lnR w="28575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4042"/>
                      </a:solidFill>
                      <a:prstDash val="solid"/>
                    </a:lnL>
                    <a:lnR w="28575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4042"/>
                      </a:solidFill>
                      <a:prstDash val="solid"/>
                    </a:lnL>
                    <a:lnR w="28575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4042"/>
                      </a:solidFill>
                      <a:prstDash val="solid"/>
                    </a:lnL>
                    <a:lnR w="28575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4042"/>
                      </a:solidFill>
                      <a:prstDash val="solid"/>
                    </a:lnL>
                    <a:lnR w="19050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09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4042"/>
                      </a:solidFill>
                      <a:prstDash val="solid"/>
                    </a:lnL>
                    <a:lnR w="28575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19050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4042"/>
                      </a:solidFill>
                      <a:prstDash val="solid"/>
                    </a:lnL>
                    <a:lnR w="28575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19050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4042"/>
                      </a:solidFill>
                      <a:prstDash val="solid"/>
                    </a:lnL>
                    <a:lnR w="28575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19050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4042"/>
                      </a:solidFill>
                      <a:prstDash val="solid"/>
                    </a:lnL>
                    <a:lnR w="28575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19050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4042"/>
                      </a:solidFill>
                      <a:prstDash val="solid"/>
                    </a:lnL>
                    <a:lnR w="19050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19050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308656" y="6313088"/>
          <a:ext cx="549118" cy="108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0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85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4042"/>
                      </a:solidFill>
                      <a:prstDash val="solid"/>
                    </a:lnL>
                    <a:lnR w="28575">
                      <a:solidFill>
                        <a:srgbClr val="414042"/>
                      </a:solidFill>
                      <a:prstDash val="solid"/>
                    </a:lnR>
                    <a:lnT w="19050">
                      <a:solidFill>
                        <a:srgbClr val="414042"/>
                      </a:solidFill>
                      <a:prstDash val="solid"/>
                    </a:lnT>
                    <a:lnB w="19050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4042"/>
                      </a:solidFill>
                      <a:prstDash val="solid"/>
                    </a:lnL>
                    <a:lnR w="28575">
                      <a:solidFill>
                        <a:srgbClr val="414042"/>
                      </a:solidFill>
                      <a:prstDash val="solid"/>
                    </a:lnR>
                    <a:lnT w="19050">
                      <a:solidFill>
                        <a:srgbClr val="414042"/>
                      </a:solidFill>
                      <a:prstDash val="solid"/>
                    </a:lnT>
                    <a:lnB w="19050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4042"/>
                      </a:solidFill>
                      <a:prstDash val="solid"/>
                    </a:lnL>
                    <a:lnR w="28575">
                      <a:solidFill>
                        <a:srgbClr val="414042"/>
                      </a:solidFill>
                      <a:prstDash val="solid"/>
                    </a:lnR>
                    <a:lnT w="19050">
                      <a:solidFill>
                        <a:srgbClr val="414042"/>
                      </a:solidFill>
                      <a:prstDash val="solid"/>
                    </a:lnT>
                    <a:lnB w="19050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4042"/>
                      </a:solidFill>
                      <a:prstDash val="solid"/>
                    </a:lnL>
                    <a:lnR w="28575">
                      <a:solidFill>
                        <a:srgbClr val="414042"/>
                      </a:solidFill>
                      <a:prstDash val="solid"/>
                    </a:lnR>
                    <a:lnT w="19050">
                      <a:solidFill>
                        <a:srgbClr val="414042"/>
                      </a:solidFill>
                      <a:prstDash val="solid"/>
                    </a:lnT>
                    <a:lnB w="19050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4042"/>
                      </a:solidFill>
                      <a:prstDash val="solid"/>
                    </a:lnL>
                    <a:lnR w="19050">
                      <a:solidFill>
                        <a:srgbClr val="414042"/>
                      </a:solidFill>
                      <a:prstDash val="solid"/>
                    </a:lnR>
                    <a:lnT w="19050">
                      <a:solidFill>
                        <a:srgbClr val="414042"/>
                      </a:solidFill>
                      <a:prstDash val="solid"/>
                    </a:lnT>
                    <a:lnB w="19050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080152" y="6076586"/>
          <a:ext cx="108585" cy="5467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90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4042"/>
                      </a:solidFill>
                      <a:prstDash val="solid"/>
                    </a:lnL>
                    <a:lnR w="19050">
                      <a:solidFill>
                        <a:srgbClr val="414042"/>
                      </a:solidFill>
                      <a:prstDash val="solid"/>
                    </a:lnR>
                    <a:lnT w="19050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5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4042"/>
                      </a:solidFill>
                      <a:prstDash val="solid"/>
                    </a:lnL>
                    <a:lnR w="19050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5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4042"/>
                      </a:solidFill>
                      <a:prstDash val="solid"/>
                    </a:lnL>
                    <a:lnR w="19050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5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4042"/>
                      </a:solidFill>
                      <a:prstDash val="solid"/>
                    </a:lnL>
                    <a:lnR w="19050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0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4042"/>
                      </a:solidFill>
                      <a:prstDash val="solid"/>
                    </a:lnL>
                    <a:lnR w="19050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19050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8069685" y="6069257"/>
            <a:ext cx="658177" cy="297180"/>
          </a:xfrm>
          <a:custGeom>
            <a:avLst/>
            <a:gdLst/>
            <a:ahLst/>
            <a:cxnLst/>
            <a:rect l="l" t="t" r="r" b="b"/>
            <a:pathLst>
              <a:path w="877570" h="396240">
                <a:moveTo>
                  <a:pt x="876973" y="395907"/>
                </a:moveTo>
                <a:lnTo>
                  <a:pt x="0" y="395907"/>
                </a:lnTo>
                <a:lnTo>
                  <a:pt x="0" y="0"/>
                </a:lnTo>
                <a:lnTo>
                  <a:pt x="876973" y="0"/>
                </a:lnTo>
                <a:lnTo>
                  <a:pt x="876973" y="395907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8064379" y="6366510"/>
            <a:ext cx="668655" cy="0"/>
          </a:xfrm>
          <a:custGeom>
            <a:avLst/>
            <a:gdLst/>
            <a:ahLst/>
            <a:cxnLst/>
            <a:rect l="l" t="t" r="r" b="b"/>
            <a:pathLst>
              <a:path w="891540">
                <a:moveTo>
                  <a:pt x="0" y="0"/>
                </a:moveTo>
                <a:lnTo>
                  <a:pt x="890993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8069651" y="6073139"/>
            <a:ext cx="0" cy="289560"/>
          </a:xfrm>
          <a:custGeom>
            <a:avLst/>
            <a:gdLst/>
            <a:ahLst/>
            <a:cxnLst/>
            <a:rect l="l" t="t" r="r" b="b"/>
            <a:pathLst>
              <a:path h="386079">
                <a:moveTo>
                  <a:pt x="0" y="0"/>
                </a:moveTo>
                <a:lnTo>
                  <a:pt x="0" y="386079"/>
                </a:lnTo>
              </a:path>
            </a:pathLst>
          </a:custGeom>
          <a:ln w="1405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8064379" y="6069330"/>
            <a:ext cx="668655" cy="0"/>
          </a:xfrm>
          <a:custGeom>
            <a:avLst/>
            <a:gdLst/>
            <a:ahLst/>
            <a:cxnLst/>
            <a:rect l="l" t="t" r="r" b="b"/>
            <a:pathLst>
              <a:path w="891540">
                <a:moveTo>
                  <a:pt x="0" y="0"/>
                </a:moveTo>
                <a:lnTo>
                  <a:pt x="890993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8727362" y="6073180"/>
            <a:ext cx="0" cy="289084"/>
          </a:xfrm>
          <a:custGeom>
            <a:avLst/>
            <a:gdLst/>
            <a:ahLst/>
            <a:cxnLst/>
            <a:rect l="l" t="t" r="r" b="b"/>
            <a:pathLst>
              <a:path h="385445">
                <a:moveTo>
                  <a:pt x="0" y="0"/>
                </a:moveTo>
                <a:lnTo>
                  <a:pt x="0" y="385401"/>
                </a:lnTo>
              </a:path>
            </a:pathLst>
          </a:custGeom>
          <a:ln w="1403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8406736" y="6373769"/>
            <a:ext cx="320993" cy="271939"/>
          </a:xfrm>
          <a:custGeom>
            <a:avLst/>
            <a:gdLst/>
            <a:ahLst/>
            <a:cxnLst/>
            <a:rect l="l" t="t" r="r" b="b"/>
            <a:pathLst>
              <a:path w="427990" h="362584">
                <a:moveTo>
                  <a:pt x="0" y="362061"/>
                </a:moveTo>
                <a:lnTo>
                  <a:pt x="427560" y="362061"/>
                </a:lnTo>
                <a:lnTo>
                  <a:pt x="427560" y="0"/>
                </a:lnTo>
                <a:lnTo>
                  <a:pt x="0" y="0"/>
                </a:lnTo>
                <a:lnTo>
                  <a:pt x="0" y="362061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8401469" y="6645593"/>
            <a:ext cx="331469" cy="0"/>
          </a:xfrm>
          <a:custGeom>
            <a:avLst/>
            <a:gdLst/>
            <a:ahLst/>
            <a:cxnLst/>
            <a:rect l="l" t="t" r="r" b="b"/>
            <a:pathLst>
              <a:path w="441959">
                <a:moveTo>
                  <a:pt x="0" y="0"/>
                </a:moveTo>
                <a:lnTo>
                  <a:pt x="441540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8406727" y="6377939"/>
            <a:ext cx="0" cy="263843"/>
          </a:xfrm>
          <a:custGeom>
            <a:avLst/>
            <a:gdLst/>
            <a:ahLst/>
            <a:cxnLst/>
            <a:rect l="l" t="t" r="r" b="b"/>
            <a:pathLst>
              <a:path h="351790">
                <a:moveTo>
                  <a:pt x="0" y="0"/>
                </a:moveTo>
                <a:lnTo>
                  <a:pt x="0" y="351789"/>
                </a:lnTo>
              </a:path>
            </a:pathLst>
          </a:custGeom>
          <a:ln w="140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8401469" y="6373654"/>
            <a:ext cx="331469" cy="0"/>
          </a:xfrm>
          <a:custGeom>
            <a:avLst/>
            <a:gdLst/>
            <a:ahLst/>
            <a:cxnLst/>
            <a:rect l="l" t="t" r="r" b="b"/>
            <a:pathLst>
              <a:path w="441959">
                <a:moveTo>
                  <a:pt x="0" y="0"/>
                </a:moveTo>
                <a:lnTo>
                  <a:pt x="441540" y="0"/>
                </a:lnTo>
              </a:path>
            </a:pathLst>
          </a:custGeom>
          <a:ln w="1142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8727348" y="6377758"/>
            <a:ext cx="0" cy="263843"/>
          </a:xfrm>
          <a:custGeom>
            <a:avLst/>
            <a:gdLst/>
            <a:ahLst/>
            <a:cxnLst/>
            <a:rect l="l" t="t" r="r" b="b"/>
            <a:pathLst>
              <a:path h="351790">
                <a:moveTo>
                  <a:pt x="0" y="0"/>
                </a:moveTo>
                <a:lnTo>
                  <a:pt x="0" y="351468"/>
                </a:lnTo>
              </a:path>
            </a:pathLst>
          </a:custGeom>
          <a:ln w="140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8072428" y="6376505"/>
            <a:ext cx="320993" cy="123825"/>
          </a:xfrm>
          <a:custGeom>
            <a:avLst/>
            <a:gdLst/>
            <a:ahLst/>
            <a:cxnLst/>
            <a:rect l="l" t="t" r="r" b="b"/>
            <a:pathLst>
              <a:path w="427990" h="165100">
                <a:moveTo>
                  <a:pt x="0" y="164965"/>
                </a:moveTo>
                <a:lnTo>
                  <a:pt x="427955" y="164965"/>
                </a:lnTo>
                <a:lnTo>
                  <a:pt x="427955" y="0"/>
                </a:lnTo>
                <a:lnTo>
                  <a:pt x="0" y="0"/>
                </a:lnTo>
                <a:lnTo>
                  <a:pt x="0" y="164965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8067151" y="6500336"/>
            <a:ext cx="331946" cy="0"/>
          </a:xfrm>
          <a:custGeom>
            <a:avLst/>
            <a:gdLst/>
            <a:ahLst/>
            <a:cxnLst/>
            <a:rect l="l" t="t" r="r" b="b"/>
            <a:pathLst>
              <a:path w="442595">
                <a:moveTo>
                  <a:pt x="0" y="0"/>
                </a:moveTo>
                <a:lnTo>
                  <a:pt x="441972" y="0"/>
                </a:lnTo>
              </a:path>
            </a:pathLst>
          </a:custGeom>
          <a:ln w="1142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8072390" y="6380797"/>
            <a:ext cx="0" cy="115253"/>
          </a:xfrm>
          <a:custGeom>
            <a:avLst/>
            <a:gdLst/>
            <a:ahLst/>
            <a:cxnLst/>
            <a:rect l="l" t="t" r="r" b="b"/>
            <a:pathLst>
              <a:path h="153670">
                <a:moveTo>
                  <a:pt x="0" y="0"/>
                </a:moveTo>
                <a:lnTo>
                  <a:pt x="0" y="153670"/>
                </a:lnTo>
              </a:path>
            </a:pathLst>
          </a:custGeom>
          <a:ln w="1396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8067151" y="6376511"/>
            <a:ext cx="331946" cy="0"/>
          </a:xfrm>
          <a:custGeom>
            <a:avLst/>
            <a:gdLst/>
            <a:ahLst/>
            <a:cxnLst/>
            <a:rect l="l" t="t" r="r" b="b"/>
            <a:pathLst>
              <a:path w="442595">
                <a:moveTo>
                  <a:pt x="0" y="0"/>
                </a:moveTo>
                <a:lnTo>
                  <a:pt x="441972" y="0"/>
                </a:lnTo>
              </a:path>
            </a:pathLst>
          </a:custGeom>
          <a:ln w="1142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8067151" y="6380461"/>
            <a:ext cx="331479" cy="267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 txBox="1"/>
          <p:nvPr/>
        </p:nvSpPr>
        <p:spPr>
          <a:xfrm>
            <a:off x="3291813" y="5384224"/>
            <a:ext cx="511969" cy="53803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3336">
              <a:spcBef>
                <a:spcPts val="90"/>
              </a:spcBef>
            </a:pPr>
            <a:r>
              <a:rPr i="1" spc="-53" dirty="0">
                <a:solidFill>
                  <a:srgbClr val="414042"/>
                </a:solidFill>
                <a:latin typeface="Trebuchet MS"/>
                <a:cs typeface="Trebuchet MS"/>
              </a:rPr>
              <a:t>1</a:t>
            </a:r>
            <a:r>
              <a:rPr i="1" spc="-270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i="1" spc="-116" dirty="0">
                <a:solidFill>
                  <a:srgbClr val="414042"/>
                </a:solidFill>
                <a:latin typeface="Trebuchet MS"/>
                <a:cs typeface="Trebuchet MS"/>
              </a:rPr>
              <a:t>Key</a:t>
            </a:r>
            <a:endParaRPr>
              <a:latin typeface="Trebuchet MS"/>
              <a:cs typeface="Trebuchet MS"/>
            </a:endParaRPr>
          </a:p>
          <a:p>
            <a:pPr marL="9525">
              <a:spcBef>
                <a:spcPts val="53"/>
              </a:spcBef>
            </a:pPr>
            <a:r>
              <a:rPr sz="1538" i="1" spc="-101" dirty="0">
                <a:solidFill>
                  <a:srgbClr val="F36F21"/>
                </a:solidFill>
                <a:latin typeface="Trebuchet MS"/>
                <a:cs typeface="Trebuchet MS"/>
              </a:rPr>
              <a:t>List</a:t>
            </a:r>
            <a:endParaRPr sz="1538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016126" y="5350697"/>
            <a:ext cx="1709261" cy="585001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9525">
              <a:spcBef>
                <a:spcPts val="356"/>
              </a:spcBef>
            </a:pPr>
            <a:r>
              <a:rPr i="1" spc="-19" dirty="0">
                <a:solidFill>
                  <a:srgbClr val="414042"/>
                </a:solidFill>
                <a:latin typeface="Trebuchet MS"/>
                <a:cs typeface="Trebuchet MS"/>
              </a:rPr>
              <a:t>Many</a:t>
            </a:r>
            <a:r>
              <a:rPr i="1" spc="-217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i="1" spc="-101" dirty="0">
                <a:solidFill>
                  <a:srgbClr val="414042"/>
                </a:solidFill>
                <a:latin typeface="Trebuchet MS"/>
                <a:cs typeface="Trebuchet MS"/>
              </a:rPr>
              <a:t>Keys</a:t>
            </a:r>
            <a:endParaRPr>
              <a:latin typeface="Trebuchet MS"/>
              <a:cs typeface="Trebuchet MS"/>
            </a:endParaRPr>
          </a:p>
          <a:p>
            <a:pPr marL="9525">
              <a:spcBef>
                <a:spcPts val="248"/>
              </a:spcBef>
            </a:pPr>
            <a:r>
              <a:rPr sz="1538" i="1" spc="-86" dirty="0">
                <a:solidFill>
                  <a:srgbClr val="F36F21"/>
                </a:solidFill>
                <a:latin typeface="Trebuchet MS"/>
                <a:cs typeface="Trebuchet MS"/>
              </a:rPr>
              <a:t>Recursive</a:t>
            </a:r>
            <a:r>
              <a:rPr sz="1538" i="1" spc="-229" dirty="0">
                <a:solidFill>
                  <a:srgbClr val="F36F21"/>
                </a:solidFill>
                <a:latin typeface="Trebuchet MS"/>
                <a:cs typeface="Trebuchet MS"/>
              </a:rPr>
              <a:t> </a:t>
            </a:r>
            <a:r>
              <a:rPr sz="1538" i="1" spc="-53" dirty="0">
                <a:solidFill>
                  <a:srgbClr val="F36F21"/>
                </a:solidFill>
                <a:latin typeface="Trebuchet MS"/>
                <a:cs typeface="Trebuchet MS"/>
              </a:rPr>
              <a:t>Subdivision</a:t>
            </a:r>
            <a:endParaRPr sz="1538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45969" y="5350840"/>
            <a:ext cx="621983" cy="597344"/>
          </a:xfrm>
          <a:prstGeom prst="rect">
            <a:avLst/>
          </a:prstGeom>
        </p:spPr>
        <p:txBody>
          <a:bodyPr vert="horz" wrap="square" lIns="0" tIns="44768" rIns="0" bIns="0" rtlCol="0">
            <a:spAutoFit/>
          </a:bodyPr>
          <a:lstStyle/>
          <a:p>
            <a:pPr marL="9525">
              <a:spcBef>
                <a:spcPts val="353"/>
              </a:spcBef>
            </a:pPr>
            <a:r>
              <a:rPr i="1" spc="-53" dirty="0">
                <a:solidFill>
                  <a:srgbClr val="414042"/>
                </a:solidFill>
                <a:latin typeface="Trebuchet MS"/>
                <a:cs typeface="Trebuchet MS"/>
              </a:rPr>
              <a:t>3</a:t>
            </a:r>
            <a:r>
              <a:rPr i="1" spc="-244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i="1" spc="-101" dirty="0">
                <a:solidFill>
                  <a:srgbClr val="414042"/>
                </a:solidFill>
                <a:latin typeface="Trebuchet MS"/>
                <a:cs typeface="Trebuchet MS"/>
              </a:rPr>
              <a:t>Keys</a:t>
            </a:r>
            <a:endParaRPr>
              <a:latin typeface="Trebuchet MS"/>
              <a:cs typeface="Trebuchet MS"/>
            </a:endParaRPr>
          </a:p>
          <a:p>
            <a:pPr marL="9525">
              <a:spcBef>
                <a:spcPts val="251"/>
              </a:spcBef>
            </a:pPr>
            <a:r>
              <a:rPr sz="1538" i="1" spc="-113" dirty="0">
                <a:solidFill>
                  <a:srgbClr val="F36F21"/>
                </a:solidFill>
                <a:latin typeface="Trebuchet MS"/>
                <a:cs typeface="Trebuchet MS"/>
              </a:rPr>
              <a:t>V</a:t>
            </a:r>
            <a:r>
              <a:rPr sz="1538" i="1" spc="-68" dirty="0">
                <a:solidFill>
                  <a:srgbClr val="F36F21"/>
                </a:solidFill>
                <a:latin typeface="Trebuchet MS"/>
                <a:cs typeface="Trebuchet MS"/>
              </a:rPr>
              <a:t>olume</a:t>
            </a:r>
            <a:endParaRPr sz="1538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875814" y="5350840"/>
            <a:ext cx="626269" cy="597344"/>
          </a:xfrm>
          <a:prstGeom prst="rect">
            <a:avLst/>
          </a:prstGeom>
        </p:spPr>
        <p:txBody>
          <a:bodyPr vert="horz" wrap="square" lIns="0" tIns="44768" rIns="0" bIns="0" rtlCol="0">
            <a:spAutoFit/>
          </a:bodyPr>
          <a:lstStyle/>
          <a:p>
            <a:pPr marL="9525">
              <a:spcBef>
                <a:spcPts val="353"/>
              </a:spcBef>
            </a:pPr>
            <a:r>
              <a:rPr i="1" spc="-53" dirty="0">
                <a:solidFill>
                  <a:srgbClr val="414042"/>
                </a:solidFill>
                <a:latin typeface="Trebuchet MS"/>
                <a:cs typeface="Trebuchet MS"/>
              </a:rPr>
              <a:t>2</a:t>
            </a:r>
            <a:r>
              <a:rPr i="1" spc="56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i="1" spc="-101" dirty="0">
                <a:solidFill>
                  <a:srgbClr val="414042"/>
                </a:solidFill>
                <a:latin typeface="Trebuchet MS"/>
                <a:cs typeface="Trebuchet MS"/>
              </a:rPr>
              <a:t>Keys</a:t>
            </a:r>
            <a:endParaRPr>
              <a:latin typeface="Trebuchet MS"/>
              <a:cs typeface="Trebuchet MS"/>
            </a:endParaRPr>
          </a:p>
          <a:p>
            <a:pPr marL="9525">
              <a:spcBef>
                <a:spcPts val="251"/>
              </a:spcBef>
            </a:pPr>
            <a:r>
              <a:rPr sz="1538" i="1" spc="-79" dirty="0">
                <a:solidFill>
                  <a:srgbClr val="F36F21"/>
                </a:solidFill>
                <a:latin typeface="Trebuchet MS"/>
                <a:cs typeface="Trebuchet MS"/>
              </a:rPr>
              <a:t>Matrix</a:t>
            </a:r>
            <a:endParaRPr sz="1538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75870" y="5358735"/>
            <a:ext cx="1751648" cy="341985"/>
          </a:xfrm>
          <a:prstGeom prst="rect">
            <a:avLst/>
          </a:prstGeom>
        </p:spPr>
        <p:txBody>
          <a:bodyPr vert="horz" wrap="square" lIns="0" tIns="12859" rIns="0" bIns="0" rtlCol="0">
            <a:spAutoFit/>
          </a:bodyPr>
          <a:lstStyle/>
          <a:p>
            <a:pPr marL="9525">
              <a:spcBef>
                <a:spcPts val="101"/>
              </a:spcBef>
            </a:pPr>
            <a:r>
              <a:rPr sz="2138" b="1" spc="-71" dirty="0">
                <a:solidFill>
                  <a:srgbClr val="414042"/>
                </a:solidFill>
                <a:latin typeface="Trebuchet MS"/>
                <a:cs typeface="Trebuchet MS"/>
              </a:rPr>
              <a:t>Express</a:t>
            </a:r>
            <a:r>
              <a:rPr sz="2138" b="1" spc="-326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2138" b="1" spc="-64" dirty="0">
                <a:solidFill>
                  <a:srgbClr val="414042"/>
                </a:solidFill>
                <a:latin typeface="Trebuchet MS"/>
                <a:cs typeface="Trebuchet MS"/>
              </a:rPr>
              <a:t>Values</a:t>
            </a:r>
            <a:endParaRPr sz="2138">
              <a:latin typeface="Trebuchet MS"/>
              <a:cs typeface="Trebuchet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10661" y="5423592"/>
            <a:ext cx="252889" cy="252413"/>
          </a:xfrm>
          <a:custGeom>
            <a:avLst/>
            <a:gdLst/>
            <a:ahLst/>
            <a:cxnLst/>
            <a:rect l="l" t="t" r="r" b="b"/>
            <a:pathLst>
              <a:path w="337184" h="336550">
                <a:moveTo>
                  <a:pt x="168363" y="0"/>
                </a:moveTo>
                <a:lnTo>
                  <a:pt x="124052" y="6007"/>
                </a:lnTo>
                <a:lnTo>
                  <a:pt x="83962" y="22987"/>
                </a:lnTo>
                <a:lnTo>
                  <a:pt x="49782" y="49364"/>
                </a:lnTo>
                <a:lnTo>
                  <a:pt x="23312" y="83362"/>
                </a:lnTo>
                <a:lnTo>
                  <a:pt x="6094" y="123418"/>
                </a:lnTo>
                <a:lnTo>
                  <a:pt x="0" y="167830"/>
                </a:lnTo>
                <a:lnTo>
                  <a:pt x="379" y="179227"/>
                </a:lnTo>
                <a:lnTo>
                  <a:pt x="9528" y="222786"/>
                </a:lnTo>
                <a:lnTo>
                  <a:pt x="29074" y="261306"/>
                </a:lnTo>
                <a:lnTo>
                  <a:pt x="57678" y="293759"/>
                </a:lnTo>
                <a:lnTo>
                  <a:pt x="93619" y="318152"/>
                </a:lnTo>
                <a:lnTo>
                  <a:pt x="134853" y="332780"/>
                </a:lnTo>
                <a:lnTo>
                  <a:pt x="168363" y="336257"/>
                </a:lnTo>
                <a:lnTo>
                  <a:pt x="179764" y="335868"/>
                </a:lnTo>
                <a:lnTo>
                  <a:pt x="223217" y="326731"/>
                </a:lnTo>
                <a:lnTo>
                  <a:pt x="237610" y="320789"/>
                </a:lnTo>
                <a:lnTo>
                  <a:pt x="168584" y="320789"/>
                </a:lnTo>
                <a:lnTo>
                  <a:pt x="158339" y="320438"/>
                </a:lnTo>
                <a:lnTo>
                  <a:pt x="118925" y="312202"/>
                </a:lnTo>
                <a:lnTo>
                  <a:pt x="83673" y="294482"/>
                </a:lnTo>
                <a:lnTo>
                  <a:pt x="54081" y="268604"/>
                </a:lnTo>
                <a:lnTo>
                  <a:pt x="32061" y="236131"/>
                </a:lnTo>
                <a:lnTo>
                  <a:pt x="18773" y="198526"/>
                </a:lnTo>
                <a:lnTo>
                  <a:pt x="15649" y="167830"/>
                </a:lnTo>
                <a:lnTo>
                  <a:pt x="15990" y="157784"/>
                </a:lnTo>
                <a:lnTo>
                  <a:pt x="24297" y="118289"/>
                </a:lnTo>
                <a:lnTo>
                  <a:pt x="42146" y="83107"/>
                </a:lnTo>
                <a:lnTo>
                  <a:pt x="67986" y="53871"/>
                </a:lnTo>
                <a:lnTo>
                  <a:pt x="100477" y="32026"/>
                </a:lnTo>
                <a:lnTo>
                  <a:pt x="138067" y="18945"/>
                </a:lnTo>
                <a:lnTo>
                  <a:pt x="168584" y="15913"/>
                </a:lnTo>
                <a:lnTo>
                  <a:pt x="238722" y="15913"/>
                </a:lnTo>
                <a:lnTo>
                  <a:pt x="233405" y="13439"/>
                </a:lnTo>
                <a:lnTo>
                  <a:pt x="190947" y="1541"/>
                </a:lnTo>
                <a:lnTo>
                  <a:pt x="179764" y="387"/>
                </a:lnTo>
                <a:lnTo>
                  <a:pt x="168363" y="0"/>
                </a:lnTo>
                <a:close/>
              </a:path>
              <a:path w="337184" h="336550">
                <a:moveTo>
                  <a:pt x="238722" y="15913"/>
                </a:moveTo>
                <a:lnTo>
                  <a:pt x="168584" y="15913"/>
                </a:lnTo>
                <a:lnTo>
                  <a:pt x="178968" y="16246"/>
                </a:lnTo>
                <a:lnTo>
                  <a:pt x="189148" y="17252"/>
                </a:lnTo>
                <a:lnTo>
                  <a:pt x="227774" y="27886"/>
                </a:lnTo>
                <a:lnTo>
                  <a:pt x="261534" y="47712"/>
                </a:lnTo>
                <a:lnTo>
                  <a:pt x="289286" y="75345"/>
                </a:lnTo>
                <a:lnTo>
                  <a:pt x="309056" y="109067"/>
                </a:lnTo>
                <a:lnTo>
                  <a:pt x="319735" y="147620"/>
                </a:lnTo>
                <a:lnTo>
                  <a:pt x="321079" y="167830"/>
                </a:lnTo>
                <a:lnTo>
                  <a:pt x="321056" y="168783"/>
                </a:lnTo>
                <a:lnTo>
                  <a:pt x="314320" y="213085"/>
                </a:lnTo>
                <a:lnTo>
                  <a:pt x="294797" y="253226"/>
                </a:lnTo>
                <a:lnTo>
                  <a:pt x="265400" y="285599"/>
                </a:lnTo>
                <a:lnTo>
                  <a:pt x="227655" y="308673"/>
                </a:lnTo>
                <a:lnTo>
                  <a:pt x="184050" y="320037"/>
                </a:lnTo>
                <a:lnTo>
                  <a:pt x="168584" y="320789"/>
                </a:lnTo>
                <a:lnTo>
                  <a:pt x="237610" y="320789"/>
                </a:lnTo>
                <a:lnTo>
                  <a:pt x="270700" y="300840"/>
                </a:lnTo>
                <a:lnTo>
                  <a:pt x="301135" y="270268"/>
                </a:lnTo>
                <a:lnTo>
                  <a:pt x="323136" y="232806"/>
                </a:lnTo>
                <a:lnTo>
                  <a:pt x="335027" y="190399"/>
                </a:lnTo>
                <a:lnTo>
                  <a:pt x="336581" y="167830"/>
                </a:lnTo>
                <a:lnTo>
                  <a:pt x="336180" y="156388"/>
                </a:lnTo>
                <a:lnTo>
                  <a:pt x="327048" y="113125"/>
                </a:lnTo>
                <a:lnTo>
                  <a:pt x="307467" y="74594"/>
                </a:lnTo>
                <a:lnTo>
                  <a:pt x="279004" y="42226"/>
                </a:lnTo>
                <a:lnTo>
                  <a:pt x="243275" y="18031"/>
                </a:lnTo>
                <a:lnTo>
                  <a:pt x="238722" y="15913"/>
                </a:lnTo>
                <a:close/>
              </a:path>
              <a:path w="337184" h="336550">
                <a:moveTo>
                  <a:pt x="192888" y="93713"/>
                </a:moveTo>
                <a:lnTo>
                  <a:pt x="141123" y="93713"/>
                </a:lnTo>
                <a:lnTo>
                  <a:pt x="195679" y="149275"/>
                </a:lnTo>
                <a:lnTo>
                  <a:pt x="77426" y="149275"/>
                </a:lnTo>
                <a:lnTo>
                  <a:pt x="77426" y="187604"/>
                </a:lnTo>
                <a:lnTo>
                  <a:pt x="195679" y="187604"/>
                </a:lnTo>
                <a:lnTo>
                  <a:pt x="141123" y="242989"/>
                </a:lnTo>
                <a:lnTo>
                  <a:pt x="192888" y="242989"/>
                </a:lnTo>
                <a:lnTo>
                  <a:pt x="264073" y="168783"/>
                </a:lnTo>
                <a:lnTo>
                  <a:pt x="264073" y="168122"/>
                </a:lnTo>
                <a:lnTo>
                  <a:pt x="192888" y="93713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1015879" y="6078806"/>
            <a:ext cx="1451134" cy="0"/>
          </a:xfrm>
          <a:custGeom>
            <a:avLst/>
            <a:gdLst/>
            <a:ahLst/>
            <a:cxnLst/>
            <a:rect l="l" t="t" r="r" b="b"/>
            <a:pathLst>
              <a:path w="1934845">
                <a:moveTo>
                  <a:pt x="0" y="0"/>
                </a:moveTo>
                <a:lnTo>
                  <a:pt x="1934536" y="0"/>
                </a:lnTo>
              </a:path>
            </a:pathLst>
          </a:custGeom>
          <a:ln w="36678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956605" y="6031930"/>
            <a:ext cx="93755" cy="936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1559900" y="5968794"/>
            <a:ext cx="0" cy="220028"/>
          </a:xfrm>
          <a:custGeom>
            <a:avLst/>
            <a:gdLst/>
            <a:ahLst/>
            <a:cxnLst/>
            <a:rect l="l" t="t" r="r" b="b"/>
            <a:pathLst>
              <a:path h="293370">
                <a:moveTo>
                  <a:pt x="0" y="0"/>
                </a:moveTo>
                <a:lnTo>
                  <a:pt x="0" y="293244"/>
                </a:lnTo>
              </a:path>
            </a:pathLst>
          </a:custGeom>
          <a:ln w="36712">
            <a:solidFill>
              <a:srgbClr val="F36F2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2418740" y="6023356"/>
            <a:ext cx="96203" cy="110966"/>
          </a:xfrm>
          <a:custGeom>
            <a:avLst/>
            <a:gdLst/>
            <a:ahLst/>
            <a:cxnLst/>
            <a:rect l="l" t="t" r="r" b="b"/>
            <a:pathLst>
              <a:path w="128270" h="147954">
                <a:moveTo>
                  <a:pt x="0" y="0"/>
                </a:moveTo>
                <a:lnTo>
                  <a:pt x="0" y="147850"/>
                </a:lnTo>
                <a:lnTo>
                  <a:pt x="128130" y="73943"/>
                </a:lnTo>
                <a:lnTo>
                  <a:pt x="0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6918436" y="460238"/>
            <a:ext cx="173574" cy="13898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7836160" y="1313630"/>
            <a:ext cx="267653" cy="191928"/>
          </a:xfrm>
          <a:custGeom>
            <a:avLst/>
            <a:gdLst/>
            <a:ahLst/>
            <a:cxnLst/>
            <a:rect l="l" t="t" r="r" b="b"/>
            <a:pathLst>
              <a:path w="356870" h="255905">
                <a:moveTo>
                  <a:pt x="356628" y="255333"/>
                </a:moveTo>
                <a:lnTo>
                  <a:pt x="0" y="255333"/>
                </a:lnTo>
                <a:lnTo>
                  <a:pt x="0" y="0"/>
                </a:lnTo>
                <a:lnTo>
                  <a:pt x="356628" y="0"/>
                </a:lnTo>
                <a:lnTo>
                  <a:pt x="356628" y="255333"/>
                </a:lnTo>
                <a:close/>
              </a:path>
            </a:pathLst>
          </a:custGeom>
          <a:solidFill>
            <a:srgbClr val="CDCD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8151533" y="1313630"/>
            <a:ext cx="267653" cy="191928"/>
          </a:xfrm>
          <a:custGeom>
            <a:avLst/>
            <a:gdLst/>
            <a:ahLst/>
            <a:cxnLst/>
            <a:rect l="l" t="t" r="r" b="b"/>
            <a:pathLst>
              <a:path w="356870" h="255905">
                <a:moveTo>
                  <a:pt x="356641" y="255333"/>
                </a:moveTo>
                <a:lnTo>
                  <a:pt x="0" y="255333"/>
                </a:lnTo>
                <a:lnTo>
                  <a:pt x="0" y="0"/>
                </a:lnTo>
                <a:lnTo>
                  <a:pt x="356641" y="0"/>
                </a:lnTo>
                <a:lnTo>
                  <a:pt x="356641" y="255333"/>
                </a:lnTo>
                <a:close/>
              </a:path>
            </a:pathLst>
          </a:custGeom>
          <a:solidFill>
            <a:srgbClr val="CDCD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8466877" y="1313630"/>
            <a:ext cx="267653" cy="191928"/>
          </a:xfrm>
          <a:custGeom>
            <a:avLst/>
            <a:gdLst/>
            <a:ahLst/>
            <a:cxnLst/>
            <a:rect l="l" t="t" r="r" b="b"/>
            <a:pathLst>
              <a:path w="356870" h="255905">
                <a:moveTo>
                  <a:pt x="356603" y="255333"/>
                </a:moveTo>
                <a:lnTo>
                  <a:pt x="0" y="255333"/>
                </a:lnTo>
                <a:lnTo>
                  <a:pt x="0" y="0"/>
                </a:lnTo>
                <a:lnTo>
                  <a:pt x="356603" y="0"/>
                </a:lnTo>
                <a:lnTo>
                  <a:pt x="356603" y="255333"/>
                </a:lnTo>
                <a:close/>
              </a:path>
            </a:pathLst>
          </a:custGeom>
          <a:solidFill>
            <a:srgbClr val="CDCD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8782202" y="1313630"/>
            <a:ext cx="267653" cy="191928"/>
          </a:xfrm>
          <a:custGeom>
            <a:avLst/>
            <a:gdLst/>
            <a:ahLst/>
            <a:cxnLst/>
            <a:rect l="l" t="t" r="r" b="b"/>
            <a:pathLst>
              <a:path w="356870" h="255905">
                <a:moveTo>
                  <a:pt x="356666" y="255333"/>
                </a:moveTo>
                <a:lnTo>
                  <a:pt x="0" y="255333"/>
                </a:lnTo>
                <a:lnTo>
                  <a:pt x="0" y="0"/>
                </a:lnTo>
                <a:lnTo>
                  <a:pt x="356666" y="0"/>
                </a:lnTo>
                <a:lnTo>
                  <a:pt x="356666" y="255333"/>
                </a:lnTo>
                <a:close/>
              </a:path>
            </a:pathLst>
          </a:custGeom>
          <a:solidFill>
            <a:srgbClr val="CDCD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9097489" y="1313630"/>
            <a:ext cx="267653" cy="191928"/>
          </a:xfrm>
          <a:custGeom>
            <a:avLst/>
            <a:gdLst/>
            <a:ahLst/>
            <a:cxnLst/>
            <a:rect l="l" t="t" r="r" b="b"/>
            <a:pathLst>
              <a:path w="356870" h="255905">
                <a:moveTo>
                  <a:pt x="356679" y="255333"/>
                </a:moveTo>
                <a:lnTo>
                  <a:pt x="0" y="255333"/>
                </a:lnTo>
                <a:lnTo>
                  <a:pt x="0" y="0"/>
                </a:lnTo>
                <a:lnTo>
                  <a:pt x="356679" y="0"/>
                </a:lnTo>
                <a:lnTo>
                  <a:pt x="356679" y="255333"/>
                </a:lnTo>
                <a:close/>
              </a:path>
            </a:pathLst>
          </a:custGeom>
          <a:solidFill>
            <a:srgbClr val="CDCD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7836160" y="1543430"/>
            <a:ext cx="267653" cy="191453"/>
          </a:xfrm>
          <a:custGeom>
            <a:avLst/>
            <a:gdLst/>
            <a:ahLst/>
            <a:cxnLst/>
            <a:rect l="l" t="t" r="r" b="b"/>
            <a:pathLst>
              <a:path w="356870" h="255269">
                <a:moveTo>
                  <a:pt x="356628" y="255257"/>
                </a:moveTo>
                <a:lnTo>
                  <a:pt x="0" y="255257"/>
                </a:lnTo>
                <a:lnTo>
                  <a:pt x="0" y="0"/>
                </a:lnTo>
                <a:lnTo>
                  <a:pt x="356628" y="0"/>
                </a:lnTo>
                <a:lnTo>
                  <a:pt x="356628" y="255257"/>
                </a:lnTo>
                <a:close/>
              </a:path>
            </a:pathLst>
          </a:custGeom>
          <a:solidFill>
            <a:srgbClr val="CDCD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8151533" y="1543430"/>
            <a:ext cx="267653" cy="191453"/>
          </a:xfrm>
          <a:custGeom>
            <a:avLst/>
            <a:gdLst/>
            <a:ahLst/>
            <a:cxnLst/>
            <a:rect l="l" t="t" r="r" b="b"/>
            <a:pathLst>
              <a:path w="356870" h="255269">
                <a:moveTo>
                  <a:pt x="356641" y="255257"/>
                </a:moveTo>
                <a:lnTo>
                  <a:pt x="0" y="255257"/>
                </a:lnTo>
                <a:lnTo>
                  <a:pt x="0" y="0"/>
                </a:lnTo>
                <a:lnTo>
                  <a:pt x="356641" y="0"/>
                </a:lnTo>
                <a:lnTo>
                  <a:pt x="356641" y="255257"/>
                </a:lnTo>
                <a:close/>
              </a:path>
            </a:pathLst>
          </a:custGeom>
          <a:solidFill>
            <a:srgbClr val="CDCD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8466877" y="1543430"/>
            <a:ext cx="267653" cy="191453"/>
          </a:xfrm>
          <a:custGeom>
            <a:avLst/>
            <a:gdLst/>
            <a:ahLst/>
            <a:cxnLst/>
            <a:rect l="l" t="t" r="r" b="b"/>
            <a:pathLst>
              <a:path w="356870" h="255269">
                <a:moveTo>
                  <a:pt x="356603" y="255257"/>
                </a:moveTo>
                <a:lnTo>
                  <a:pt x="0" y="255257"/>
                </a:lnTo>
                <a:lnTo>
                  <a:pt x="0" y="0"/>
                </a:lnTo>
                <a:lnTo>
                  <a:pt x="356603" y="0"/>
                </a:lnTo>
                <a:lnTo>
                  <a:pt x="356603" y="255257"/>
                </a:lnTo>
                <a:close/>
              </a:path>
            </a:pathLst>
          </a:custGeom>
          <a:solidFill>
            <a:srgbClr val="D15627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8782202" y="1543430"/>
            <a:ext cx="267653" cy="191453"/>
          </a:xfrm>
          <a:custGeom>
            <a:avLst/>
            <a:gdLst/>
            <a:ahLst/>
            <a:cxnLst/>
            <a:rect l="l" t="t" r="r" b="b"/>
            <a:pathLst>
              <a:path w="356870" h="255269">
                <a:moveTo>
                  <a:pt x="356666" y="255257"/>
                </a:moveTo>
                <a:lnTo>
                  <a:pt x="0" y="255257"/>
                </a:lnTo>
                <a:lnTo>
                  <a:pt x="0" y="0"/>
                </a:lnTo>
                <a:lnTo>
                  <a:pt x="356666" y="0"/>
                </a:lnTo>
                <a:lnTo>
                  <a:pt x="356666" y="255257"/>
                </a:lnTo>
                <a:close/>
              </a:path>
            </a:pathLst>
          </a:custGeom>
          <a:solidFill>
            <a:srgbClr val="CDCD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9097489" y="1543430"/>
            <a:ext cx="267653" cy="191453"/>
          </a:xfrm>
          <a:custGeom>
            <a:avLst/>
            <a:gdLst/>
            <a:ahLst/>
            <a:cxnLst/>
            <a:rect l="l" t="t" r="r" b="b"/>
            <a:pathLst>
              <a:path w="356870" h="255269">
                <a:moveTo>
                  <a:pt x="356679" y="255257"/>
                </a:moveTo>
                <a:lnTo>
                  <a:pt x="0" y="255257"/>
                </a:lnTo>
                <a:lnTo>
                  <a:pt x="0" y="0"/>
                </a:lnTo>
                <a:lnTo>
                  <a:pt x="356679" y="0"/>
                </a:lnTo>
                <a:lnTo>
                  <a:pt x="356679" y="255257"/>
                </a:lnTo>
                <a:close/>
              </a:path>
            </a:pathLst>
          </a:custGeom>
          <a:solidFill>
            <a:srgbClr val="CDCD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7836160" y="1773212"/>
            <a:ext cx="267653" cy="191928"/>
          </a:xfrm>
          <a:custGeom>
            <a:avLst/>
            <a:gdLst/>
            <a:ahLst/>
            <a:cxnLst/>
            <a:rect l="l" t="t" r="r" b="b"/>
            <a:pathLst>
              <a:path w="356870" h="255905">
                <a:moveTo>
                  <a:pt x="356628" y="255320"/>
                </a:moveTo>
                <a:lnTo>
                  <a:pt x="0" y="255320"/>
                </a:lnTo>
                <a:lnTo>
                  <a:pt x="0" y="0"/>
                </a:lnTo>
                <a:lnTo>
                  <a:pt x="356628" y="0"/>
                </a:lnTo>
                <a:lnTo>
                  <a:pt x="356628" y="255320"/>
                </a:lnTo>
                <a:close/>
              </a:path>
            </a:pathLst>
          </a:custGeom>
          <a:solidFill>
            <a:srgbClr val="CDCD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8151533" y="1773212"/>
            <a:ext cx="267653" cy="191928"/>
          </a:xfrm>
          <a:custGeom>
            <a:avLst/>
            <a:gdLst/>
            <a:ahLst/>
            <a:cxnLst/>
            <a:rect l="l" t="t" r="r" b="b"/>
            <a:pathLst>
              <a:path w="356870" h="255905">
                <a:moveTo>
                  <a:pt x="356641" y="255320"/>
                </a:moveTo>
                <a:lnTo>
                  <a:pt x="0" y="255320"/>
                </a:lnTo>
                <a:lnTo>
                  <a:pt x="0" y="0"/>
                </a:lnTo>
                <a:lnTo>
                  <a:pt x="356641" y="0"/>
                </a:lnTo>
                <a:lnTo>
                  <a:pt x="356641" y="255320"/>
                </a:lnTo>
                <a:close/>
              </a:path>
            </a:pathLst>
          </a:custGeom>
          <a:solidFill>
            <a:srgbClr val="CDCD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8466877" y="1773212"/>
            <a:ext cx="267653" cy="191928"/>
          </a:xfrm>
          <a:custGeom>
            <a:avLst/>
            <a:gdLst/>
            <a:ahLst/>
            <a:cxnLst/>
            <a:rect l="l" t="t" r="r" b="b"/>
            <a:pathLst>
              <a:path w="356870" h="255905">
                <a:moveTo>
                  <a:pt x="356603" y="255320"/>
                </a:moveTo>
                <a:lnTo>
                  <a:pt x="0" y="255320"/>
                </a:lnTo>
                <a:lnTo>
                  <a:pt x="0" y="0"/>
                </a:lnTo>
                <a:lnTo>
                  <a:pt x="356603" y="0"/>
                </a:lnTo>
                <a:lnTo>
                  <a:pt x="356603" y="255320"/>
                </a:lnTo>
                <a:close/>
              </a:path>
            </a:pathLst>
          </a:custGeom>
          <a:solidFill>
            <a:srgbClr val="CDCD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8782202" y="1773212"/>
            <a:ext cx="267653" cy="191928"/>
          </a:xfrm>
          <a:custGeom>
            <a:avLst/>
            <a:gdLst/>
            <a:ahLst/>
            <a:cxnLst/>
            <a:rect l="l" t="t" r="r" b="b"/>
            <a:pathLst>
              <a:path w="356870" h="255905">
                <a:moveTo>
                  <a:pt x="356666" y="255320"/>
                </a:moveTo>
                <a:lnTo>
                  <a:pt x="0" y="255320"/>
                </a:lnTo>
                <a:lnTo>
                  <a:pt x="0" y="0"/>
                </a:lnTo>
                <a:lnTo>
                  <a:pt x="356666" y="0"/>
                </a:lnTo>
                <a:lnTo>
                  <a:pt x="356666" y="255320"/>
                </a:lnTo>
                <a:close/>
              </a:path>
            </a:pathLst>
          </a:custGeom>
          <a:solidFill>
            <a:srgbClr val="CDCD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9097489" y="1773212"/>
            <a:ext cx="267653" cy="191928"/>
          </a:xfrm>
          <a:custGeom>
            <a:avLst/>
            <a:gdLst/>
            <a:ahLst/>
            <a:cxnLst/>
            <a:rect l="l" t="t" r="r" b="b"/>
            <a:pathLst>
              <a:path w="356870" h="255905">
                <a:moveTo>
                  <a:pt x="356679" y="255320"/>
                </a:moveTo>
                <a:lnTo>
                  <a:pt x="0" y="255320"/>
                </a:lnTo>
                <a:lnTo>
                  <a:pt x="0" y="0"/>
                </a:lnTo>
                <a:lnTo>
                  <a:pt x="356679" y="0"/>
                </a:lnTo>
                <a:lnTo>
                  <a:pt x="356679" y="255320"/>
                </a:lnTo>
                <a:close/>
              </a:path>
            </a:pathLst>
          </a:custGeom>
          <a:solidFill>
            <a:srgbClr val="CDCD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 txBox="1"/>
          <p:nvPr/>
        </p:nvSpPr>
        <p:spPr>
          <a:xfrm>
            <a:off x="7181369" y="332782"/>
            <a:ext cx="2130266" cy="797173"/>
          </a:xfrm>
          <a:prstGeom prst="rect">
            <a:avLst/>
          </a:prstGeom>
        </p:spPr>
        <p:txBody>
          <a:bodyPr vert="horz" wrap="square" lIns="0" tIns="10953" rIns="0" bIns="0" rtlCol="0">
            <a:spAutoFit/>
          </a:bodyPr>
          <a:lstStyle/>
          <a:p>
            <a:pPr marL="9525">
              <a:spcBef>
                <a:spcPts val="86"/>
              </a:spcBef>
            </a:pPr>
            <a:r>
              <a:rPr sz="2175" spc="-101" dirty="0">
                <a:solidFill>
                  <a:srgbClr val="414042"/>
                </a:solidFill>
                <a:latin typeface="Trebuchet MS"/>
                <a:cs typeface="Trebuchet MS"/>
              </a:rPr>
              <a:t>Tables</a:t>
            </a:r>
            <a:endParaRPr sz="2175">
              <a:latin typeface="Trebuchet MS"/>
              <a:cs typeface="Trebuchet MS"/>
            </a:endParaRPr>
          </a:p>
          <a:p>
            <a:pPr marL="652463">
              <a:spcBef>
                <a:spcPts val="1916"/>
              </a:spcBef>
            </a:pPr>
            <a:r>
              <a:rPr sz="1350" spc="-45" dirty="0">
                <a:solidFill>
                  <a:srgbClr val="414042"/>
                </a:solidFill>
                <a:latin typeface="Trebuchet MS"/>
                <a:cs typeface="Trebuchet MS"/>
              </a:rPr>
              <a:t>Attributes</a:t>
            </a:r>
            <a:r>
              <a:rPr sz="1350" spc="-150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1350" spc="-38" dirty="0">
                <a:solidFill>
                  <a:srgbClr val="414042"/>
                </a:solidFill>
                <a:latin typeface="Trebuchet MS"/>
                <a:cs typeface="Trebuchet MS"/>
              </a:rPr>
              <a:t>(columns)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740616" y="1218781"/>
            <a:ext cx="1549241" cy="0"/>
          </a:xfrm>
          <a:custGeom>
            <a:avLst/>
            <a:gdLst/>
            <a:ahLst/>
            <a:cxnLst/>
            <a:rect l="l" t="t" r="r" b="b"/>
            <a:pathLst>
              <a:path w="2065654">
                <a:moveTo>
                  <a:pt x="0" y="0"/>
                </a:moveTo>
                <a:lnTo>
                  <a:pt x="2065659" y="0"/>
                </a:lnTo>
              </a:path>
            </a:pathLst>
          </a:custGeom>
          <a:ln w="22237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9288654" y="1176164"/>
            <a:ext cx="77585" cy="8528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7740615" y="1218781"/>
            <a:ext cx="0" cy="682466"/>
          </a:xfrm>
          <a:custGeom>
            <a:avLst/>
            <a:gdLst/>
            <a:ahLst/>
            <a:cxnLst/>
            <a:rect l="l" t="t" r="r" b="b"/>
            <a:pathLst>
              <a:path h="909955">
                <a:moveTo>
                  <a:pt x="0" y="0"/>
                </a:moveTo>
                <a:lnTo>
                  <a:pt x="0" y="909496"/>
                </a:lnTo>
              </a:path>
            </a:pathLst>
          </a:custGeom>
          <a:ln w="22238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7698012" y="1899683"/>
            <a:ext cx="85257" cy="7755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 txBox="1"/>
          <p:nvPr/>
        </p:nvSpPr>
        <p:spPr>
          <a:xfrm>
            <a:off x="7156747" y="1322088"/>
            <a:ext cx="459581" cy="424636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 marR="3810">
              <a:lnSpc>
                <a:spcPct val="100499"/>
              </a:lnSpc>
              <a:spcBef>
                <a:spcPts val="71"/>
              </a:spcBef>
            </a:pPr>
            <a:r>
              <a:rPr sz="1350" spc="-38" dirty="0">
                <a:solidFill>
                  <a:srgbClr val="414042"/>
                </a:solidFill>
                <a:latin typeface="Trebuchet MS"/>
                <a:cs typeface="Trebuchet MS"/>
              </a:rPr>
              <a:t>Items  </a:t>
            </a:r>
            <a:r>
              <a:rPr sz="1350" spc="-94" dirty="0">
                <a:solidFill>
                  <a:srgbClr val="414042"/>
                </a:solidFill>
                <a:latin typeface="Trebuchet MS"/>
                <a:cs typeface="Trebuchet MS"/>
              </a:rPr>
              <a:t>(</a:t>
            </a:r>
            <a:r>
              <a:rPr sz="1350" spc="-116" dirty="0">
                <a:solidFill>
                  <a:srgbClr val="414042"/>
                </a:solidFill>
                <a:latin typeface="Trebuchet MS"/>
                <a:cs typeface="Trebuchet MS"/>
              </a:rPr>
              <a:t>r</a:t>
            </a:r>
            <a:r>
              <a:rPr sz="1350" spc="8" dirty="0">
                <a:solidFill>
                  <a:srgbClr val="414042"/>
                </a:solidFill>
                <a:latin typeface="Trebuchet MS"/>
                <a:cs typeface="Trebuchet MS"/>
              </a:rPr>
              <a:t>o</a:t>
            </a:r>
            <a:r>
              <a:rPr sz="1350" spc="-19" dirty="0">
                <a:solidFill>
                  <a:srgbClr val="414042"/>
                </a:solidFill>
                <a:latin typeface="Trebuchet MS"/>
                <a:cs typeface="Trebuchet MS"/>
              </a:rPr>
              <a:t>w</a:t>
            </a:r>
            <a:r>
              <a:rPr sz="1350" spc="-60" dirty="0">
                <a:solidFill>
                  <a:srgbClr val="414042"/>
                </a:solidFill>
                <a:latin typeface="Trebuchet MS"/>
                <a:cs typeface="Trebuchet MS"/>
              </a:rPr>
              <a:t>s)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850251" y="2041754"/>
            <a:ext cx="1519714" cy="218330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1350" spc="-64" dirty="0">
                <a:solidFill>
                  <a:srgbClr val="414042"/>
                </a:solidFill>
                <a:latin typeface="Trebuchet MS"/>
                <a:cs typeface="Trebuchet MS"/>
              </a:rPr>
              <a:t>Cell </a:t>
            </a:r>
            <a:r>
              <a:rPr sz="1350" spc="-23" dirty="0">
                <a:solidFill>
                  <a:srgbClr val="414042"/>
                </a:solidFill>
                <a:latin typeface="Trebuchet MS"/>
                <a:cs typeface="Trebuchet MS"/>
              </a:rPr>
              <a:t>containing</a:t>
            </a:r>
            <a:r>
              <a:rPr sz="1350" spc="-210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1350" spc="-41" dirty="0">
                <a:solidFill>
                  <a:srgbClr val="414042"/>
                </a:solidFill>
                <a:latin typeface="Trebuchet MS"/>
                <a:cs typeface="Trebuchet MS"/>
              </a:rPr>
              <a:t>value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8557972" y="1734388"/>
            <a:ext cx="85257" cy="7758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9759029" y="511969"/>
            <a:ext cx="23336" cy="35719"/>
          </a:xfrm>
          <a:custGeom>
            <a:avLst/>
            <a:gdLst/>
            <a:ahLst/>
            <a:cxnLst/>
            <a:rect l="l" t="t" r="r" b="b"/>
            <a:pathLst>
              <a:path w="31115" h="47625">
                <a:moveTo>
                  <a:pt x="30861" y="0"/>
                </a:moveTo>
                <a:lnTo>
                  <a:pt x="30861" y="47625"/>
                </a:lnTo>
                <a:lnTo>
                  <a:pt x="0" y="47625"/>
                </a:lnTo>
                <a:lnTo>
                  <a:pt x="0" y="0"/>
                </a:lnTo>
                <a:lnTo>
                  <a:pt x="30861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8599703" y="1798072"/>
            <a:ext cx="0" cy="253365"/>
          </a:xfrm>
          <a:custGeom>
            <a:avLst/>
            <a:gdLst/>
            <a:ahLst/>
            <a:cxnLst/>
            <a:rect l="l" t="t" r="r" b="b"/>
            <a:pathLst>
              <a:path h="337819">
                <a:moveTo>
                  <a:pt x="0" y="0"/>
                </a:moveTo>
                <a:lnTo>
                  <a:pt x="0" y="337424"/>
                </a:lnTo>
              </a:path>
            </a:pathLst>
          </a:custGeom>
          <a:ln w="22238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 txBox="1"/>
          <p:nvPr/>
        </p:nvSpPr>
        <p:spPr>
          <a:xfrm>
            <a:off x="7429588" y="2759890"/>
            <a:ext cx="2097405" cy="278442"/>
          </a:xfrm>
          <a:prstGeom prst="rect">
            <a:avLst/>
          </a:prstGeom>
        </p:spPr>
        <p:txBody>
          <a:bodyPr vert="horz" wrap="square" lIns="0" tIns="12859" rIns="0" bIns="0" rtlCol="0">
            <a:spAutoFit/>
          </a:bodyPr>
          <a:lstStyle/>
          <a:p>
            <a:pPr marL="9525">
              <a:spcBef>
                <a:spcPts val="101"/>
              </a:spcBef>
            </a:pPr>
            <a:r>
              <a:rPr sz="1725" i="1" spc="-71" dirty="0">
                <a:solidFill>
                  <a:srgbClr val="414042"/>
                </a:solidFill>
                <a:latin typeface="Trebuchet MS"/>
                <a:cs typeface="Trebuchet MS"/>
              </a:rPr>
              <a:t>Multidimensional</a:t>
            </a:r>
            <a:r>
              <a:rPr sz="1725" i="1" spc="-225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1725" i="1" spc="-127" dirty="0">
                <a:solidFill>
                  <a:srgbClr val="414042"/>
                </a:solidFill>
                <a:latin typeface="Trebuchet MS"/>
                <a:cs typeface="Trebuchet MS"/>
              </a:rPr>
              <a:t>Table</a:t>
            </a:r>
            <a:endParaRPr sz="1725">
              <a:latin typeface="Trebuchet MS"/>
              <a:cs typeface="Trebuchet MS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7190975" y="2860224"/>
            <a:ext cx="141303" cy="11313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7590548" y="3268675"/>
            <a:ext cx="1583636" cy="125774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 txBox="1"/>
          <p:nvPr/>
        </p:nvSpPr>
        <p:spPr>
          <a:xfrm>
            <a:off x="8803529" y="4088929"/>
            <a:ext cx="703421" cy="177998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1088" spc="-45" dirty="0">
                <a:solidFill>
                  <a:srgbClr val="414042"/>
                </a:solidFill>
                <a:latin typeface="Trebuchet MS"/>
                <a:cs typeface="Trebuchet MS"/>
              </a:rPr>
              <a:t>Value </a:t>
            </a:r>
            <a:r>
              <a:rPr sz="1088" spc="-23" dirty="0">
                <a:solidFill>
                  <a:srgbClr val="414042"/>
                </a:solidFill>
                <a:latin typeface="Trebuchet MS"/>
                <a:cs typeface="Trebuchet MS"/>
              </a:rPr>
              <a:t>in</a:t>
            </a:r>
            <a:r>
              <a:rPr sz="1088" spc="-184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1088" spc="-60" dirty="0">
                <a:solidFill>
                  <a:srgbClr val="414042"/>
                </a:solidFill>
                <a:latin typeface="Trebuchet MS"/>
                <a:cs typeface="Trebuchet MS"/>
              </a:rPr>
              <a:t>cell</a:t>
            </a:r>
            <a:endParaRPr sz="1088">
              <a:latin typeface="Trebuchet MS"/>
              <a:cs typeface="Trebuchet MS"/>
            </a:endParaRPr>
          </a:p>
        </p:txBody>
      </p:sp>
      <p:sp>
        <p:nvSpPr>
          <p:cNvPr id="67" name="object 67"/>
          <p:cNvSpPr txBox="1">
            <a:spLocks noGrp="1"/>
          </p:cNvSpPr>
          <p:nvPr>
            <p:ph type="sldNum" sz="quarter" idx="7"/>
          </p:nvPr>
        </p:nvSpPr>
        <p:spPr>
          <a:xfrm>
            <a:off x="15798800" y="8711207"/>
            <a:ext cx="228600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>
              <a:lnSpc>
                <a:spcPts val="1248"/>
              </a:lnSpc>
            </a:pPr>
            <a:fld id="{81D60167-4931-47E6-BA6A-407CBD079E47}" type="slidenum">
              <a:rPr lang="en-US" spc="-80" smtClean="0"/>
              <a:pPr marL="114300">
                <a:lnSpc>
                  <a:spcPts val="1664"/>
                </a:lnSpc>
              </a:pPr>
              <a:t>5</a:t>
            </a:fld>
            <a:endParaRPr spc="-6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375" y="106924"/>
            <a:ext cx="3529489" cy="540533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3450" spc="-120" dirty="0">
                <a:latin typeface="Arial"/>
                <a:cs typeface="Arial"/>
              </a:rPr>
              <a:t>Idiom:</a:t>
            </a:r>
            <a:r>
              <a:rPr sz="3450" spc="-368" dirty="0">
                <a:latin typeface="Arial"/>
                <a:cs typeface="Arial"/>
              </a:rPr>
              <a:t> </a:t>
            </a:r>
            <a:r>
              <a:rPr sz="3450" b="1" spc="-83" dirty="0">
                <a:latin typeface="Georgia"/>
                <a:cs typeface="Georgia"/>
              </a:rPr>
              <a:t>scatterplot</a:t>
            </a:r>
            <a:endParaRPr sz="345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6276" y="737638"/>
            <a:ext cx="3425666" cy="4217982"/>
          </a:xfrm>
          <a:prstGeom prst="rect">
            <a:avLst/>
          </a:prstGeom>
        </p:spPr>
        <p:txBody>
          <a:bodyPr vert="horz" wrap="square" lIns="0" tIns="100489" rIns="0" bIns="0" rtlCol="0">
            <a:spAutoFit/>
          </a:bodyPr>
          <a:lstStyle/>
          <a:p>
            <a:pPr marL="257175" indent="-247650">
              <a:spcBef>
                <a:spcPts val="791"/>
              </a:spcBef>
              <a:buFont typeface="Arial"/>
              <a:buChar char="•"/>
              <a:tabLst>
                <a:tab pos="257175" algn="l"/>
              </a:tabLst>
            </a:pPr>
            <a:r>
              <a:rPr sz="3000" b="1" i="1" spc="-270" dirty="0">
                <a:latin typeface="Trebuchet MS"/>
                <a:cs typeface="Trebuchet MS"/>
              </a:rPr>
              <a:t>express</a:t>
            </a:r>
            <a:r>
              <a:rPr sz="3000" b="1" i="1" spc="-79" dirty="0">
                <a:latin typeface="Trebuchet MS"/>
                <a:cs typeface="Trebuchet MS"/>
              </a:rPr>
              <a:t> </a:t>
            </a:r>
            <a:r>
              <a:rPr sz="3000" spc="-225" dirty="0">
                <a:latin typeface="Arial"/>
                <a:cs typeface="Arial"/>
              </a:rPr>
              <a:t>values</a:t>
            </a:r>
            <a:endParaRPr sz="3000">
              <a:latin typeface="Arial"/>
              <a:cs typeface="Arial"/>
            </a:endParaRPr>
          </a:p>
          <a:p>
            <a:pPr marL="352425">
              <a:spcBef>
                <a:spcPts val="608"/>
              </a:spcBef>
            </a:pPr>
            <a:r>
              <a:rPr sz="2550" spc="-146" dirty="0">
                <a:latin typeface="Arial"/>
                <a:cs typeface="Arial"/>
              </a:rPr>
              <a:t>– </a:t>
            </a:r>
            <a:r>
              <a:rPr sz="2550" spc="-94" dirty="0">
                <a:latin typeface="Arial"/>
                <a:cs typeface="Arial"/>
              </a:rPr>
              <a:t>quantitative</a:t>
            </a:r>
            <a:r>
              <a:rPr sz="2550" spc="-356" dirty="0">
                <a:latin typeface="Arial"/>
                <a:cs typeface="Arial"/>
              </a:rPr>
              <a:t> </a:t>
            </a:r>
            <a:r>
              <a:rPr sz="2550" spc="-56" dirty="0">
                <a:latin typeface="Arial"/>
                <a:cs typeface="Arial"/>
              </a:rPr>
              <a:t>attributes</a:t>
            </a:r>
            <a:endParaRPr sz="2550">
              <a:latin typeface="Arial"/>
              <a:cs typeface="Arial"/>
            </a:endParaRPr>
          </a:p>
          <a:p>
            <a:pPr marL="257175" indent="-247650">
              <a:spcBef>
                <a:spcPts val="608"/>
              </a:spcBef>
              <a:buChar char="•"/>
              <a:tabLst>
                <a:tab pos="257175" algn="l"/>
                <a:tab pos="2329339" algn="l"/>
              </a:tabLst>
            </a:pPr>
            <a:r>
              <a:rPr sz="3000" spc="-94" dirty="0">
                <a:latin typeface="Arial"/>
                <a:cs typeface="Arial"/>
              </a:rPr>
              <a:t>no</a:t>
            </a:r>
            <a:r>
              <a:rPr sz="3000" spc="8" dirty="0">
                <a:latin typeface="Arial"/>
                <a:cs typeface="Arial"/>
              </a:rPr>
              <a:t> </a:t>
            </a:r>
            <a:r>
              <a:rPr sz="3000" spc="-233" dirty="0">
                <a:latin typeface="Arial"/>
                <a:cs typeface="Arial"/>
              </a:rPr>
              <a:t>keys,</a:t>
            </a:r>
            <a:r>
              <a:rPr sz="3000" spc="-293" dirty="0">
                <a:latin typeface="Arial"/>
                <a:cs typeface="Arial"/>
              </a:rPr>
              <a:t> </a:t>
            </a:r>
            <a:r>
              <a:rPr sz="3000" spc="-105" dirty="0">
                <a:latin typeface="Arial"/>
                <a:cs typeface="Arial"/>
              </a:rPr>
              <a:t>only	</a:t>
            </a:r>
            <a:r>
              <a:rPr sz="3000" spc="-225" dirty="0">
                <a:latin typeface="Arial"/>
                <a:cs typeface="Arial"/>
              </a:rPr>
              <a:t>values</a:t>
            </a:r>
            <a:endParaRPr sz="3000">
              <a:latin typeface="Arial"/>
              <a:cs typeface="Arial"/>
            </a:endParaRPr>
          </a:p>
          <a:p>
            <a:pPr marL="352425">
              <a:spcBef>
                <a:spcPts val="548"/>
              </a:spcBef>
            </a:pPr>
            <a:r>
              <a:rPr sz="2550" spc="-146" dirty="0">
                <a:latin typeface="Arial"/>
                <a:cs typeface="Arial"/>
              </a:rPr>
              <a:t>–</a:t>
            </a:r>
            <a:r>
              <a:rPr sz="2550" spc="-488" dirty="0">
                <a:latin typeface="Arial"/>
                <a:cs typeface="Arial"/>
              </a:rPr>
              <a:t> </a:t>
            </a:r>
            <a:r>
              <a:rPr sz="2550" spc="-161" dirty="0">
                <a:latin typeface="Arial"/>
                <a:cs typeface="Arial"/>
              </a:rPr>
              <a:t>data</a:t>
            </a:r>
            <a:endParaRPr sz="2550">
              <a:latin typeface="Arial"/>
              <a:cs typeface="Arial"/>
            </a:endParaRPr>
          </a:p>
          <a:p>
            <a:pPr marL="895350" lvl="1" indent="-200025">
              <a:spcBef>
                <a:spcPts val="518"/>
              </a:spcBef>
              <a:buChar char="•"/>
              <a:tabLst>
                <a:tab pos="895350" algn="l"/>
              </a:tabLst>
            </a:pPr>
            <a:r>
              <a:rPr sz="2250" spc="-127" dirty="0">
                <a:latin typeface="Arial"/>
                <a:cs typeface="Arial"/>
              </a:rPr>
              <a:t>2 </a:t>
            </a:r>
            <a:r>
              <a:rPr sz="2250" spc="-113" dirty="0">
                <a:latin typeface="Arial"/>
                <a:cs typeface="Arial"/>
              </a:rPr>
              <a:t>quant</a:t>
            </a:r>
            <a:r>
              <a:rPr sz="2250" spc="113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attribs</a:t>
            </a:r>
            <a:endParaRPr sz="2250">
              <a:latin typeface="Arial"/>
              <a:cs typeface="Arial"/>
            </a:endParaRPr>
          </a:p>
          <a:p>
            <a:pPr marL="352425">
              <a:spcBef>
                <a:spcPts val="525"/>
              </a:spcBef>
            </a:pPr>
            <a:r>
              <a:rPr sz="2550" spc="-146" dirty="0">
                <a:latin typeface="Arial"/>
                <a:cs typeface="Arial"/>
              </a:rPr>
              <a:t>–</a:t>
            </a:r>
            <a:r>
              <a:rPr sz="2550" spc="-633" dirty="0">
                <a:latin typeface="Arial"/>
                <a:cs typeface="Arial"/>
              </a:rPr>
              <a:t> </a:t>
            </a:r>
            <a:r>
              <a:rPr sz="2550" spc="-109" dirty="0">
                <a:latin typeface="Arial"/>
                <a:cs typeface="Arial"/>
              </a:rPr>
              <a:t>mark: </a:t>
            </a:r>
            <a:r>
              <a:rPr sz="2550" spc="-79" dirty="0">
                <a:latin typeface="Arial"/>
                <a:cs typeface="Arial"/>
              </a:rPr>
              <a:t>points</a:t>
            </a:r>
            <a:endParaRPr sz="2550">
              <a:latin typeface="Arial"/>
              <a:cs typeface="Arial"/>
            </a:endParaRPr>
          </a:p>
          <a:p>
            <a:pPr marL="352425">
              <a:spcBef>
                <a:spcPts val="540"/>
              </a:spcBef>
            </a:pPr>
            <a:r>
              <a:rPr sz="2550" spc="-146" dirty="0">
                <a:latin typeface="Arial"/>
                <a:cs typeface="Arial"/>
              </a:rPr>
              <a:t>–</a:t>
            </a:r>
            <a:r>
              <a:rPr sz="2550" spc="-488" dirty="0">
                <a:latin typeface="Arial"/>
                <a:cs typeface="Arial"/>
              </a:rPr>
              <a:t> </a:t>
            </a:r>
            <a:r>
              <a:rPr sz="2550" spc="-180" dirty="0">
                <a:latin typeface="Arial"/>
                <a:cs typeface="Arial"/>
              </a:rPr>
              <a:t>channels</a:t>
            </a:r>
            <a:endParaRPr sz="2550">
              <a:latin typeface="Arial"/>
              <a:cs typeface="Arial"/>
            </a:endParaRPr>
          </a:p>
          <a:p>
            <a:pPr marL="895350" lvl="1" indent="-200025">
              <a:spcBef>
                <a:spcPts val="540"/>
              </a:spcBef>
              <a:buChar char="•"/>
              <a:tabLst>
                <a:tab pos="895350" algn="l"/>
              </a:tabLst>
            </a:pPr>
            <a:r>
              <a:rPr sz="2250" spc="-41" dirty="0">
                <a:latin typeface="Arial"/>
                <a:cs typeface="Arial"/>
              </a:rPr>
              <a:t>horiz </a:t>
            </a:r>
            <a:r>
              <a:rPr sz="2250" dirty="0">
                <a:latin typeface="Arial"/>
                <a:cs typeface="Arial"/>
              </a:rPr>
              <a:t>+ </a:t>
            </a:r>
            <a:r>
              <a:rPr sz="2250" spc="-15" dirty="0">
                <a:latin typeface="Arial"/>
                <a:cs typeface="Arial"/>
              </a:rPr>
              <a:t>vert</a:t>
            </a:r>
            <a:r>
              <a:rPr sz="2250" spc="19" dirty="0">
                <a:latin typeface="Arial"/>
                <a:cs typeface="Arial"/>
              </a:rPr>
              <a:t> </a:t>
            </a:r>
            <a:r>
              <a:rPr sz="2250" spc="-56" dirty="0">
                <a:latin typeface="Arial"/>
                <a:cs typeface="Arial"/>
              </a:rPr>
              <a:t>position</a:t>
            </a:r>
            <a:endParaRPr sz="2250">
              <a:latin typeface="Arial"/>
              <a:cs typeface="Arial"/>
            </a:endParaRPr>
          </a:p>
          <a:p>
            <a:pPr marL="352425">
              <a:spcBef>
                <a:spcPts val="525"/>
              </a:spcBef>
            </a:pPr>
            <a:r>
              <a:rPr sz="2550" spc="-146" dirty="0">
                <a:latin typeface="Arial"/>
                <a:cs typeface="Arial"/>
              </a:rPr>
              <a:t>–</a:t>
            </a:r>
            <a:r>
              <a:rPr sz="2550" spc="-488" dirty="0">
                <a:latin typeface="Arial"/>
                <a:cs typeface="Arial"/>
              </a:rPr>
              <a:t> </a:t>
            </a:r>
            <a:r>
              <a:rPr sz="2550" spc="-169" dirty="0">
                <a:latin typeface="Arial"/>
                <a:cs typeface="Arial"/>
              </a:rPr>
              <a:t>tasks</a:t>
            </a:r>
            <a:endParaRPr sz="25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9175" y="4933531"/>
            <a:ext cx="6655118" cy="1282402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552450" indent="-200025">
              <a:spcBef>
                <a:spcPts val="540"/>
              </a:spcBef>
              <a:buChar char="•"/>
              <a:tabLst>
                <a:tab pos="552450" algn="l"/>
              </a:tabLst>
            </a:pPr>
            <a:r>
              <a:rPr sz="2250" spc="-60" dirty="0">
                <a:latin typeface="Arial"/>
                <a:cs typeface="Arial"/>
              </a:rPr>
              <a:t>find</a:t>
            </a:r>
            <a:r>
              <a:rPr sz="2250" spc="4" dirty="0">
                <a:latin typeface="Arial"/>
                <a:cs typeface="Arial"/>
              </a:rPr>
              <a:t> </a:t>
            </a:r>
            <a:r>
              <a:rPr sz="2250" spc="-86" dirty="0">
                <a:latin typeface="Arial"/>
                <a:cs typeface="Arial"/>
              </a:rPr>
              <a:t>trends,</a:t>
            </a:r>
            <a:r>
              <a:rPr sz="2250" spc="-221" dirty="0">
                <a:latin typeface="Arial"/>
                <a:cs typeface="Arial"/>
              </a:rPr>
              <a:t> </a:t>
            </a:r>
            <a:r>
              <a:rPr sz="2250" spc="-53" dirty="0">
                <a:latin typeface="Arial"/>
                <a:cs typeface="Arial"/>
              </a:rPr>
              <a:t>outliers,</a:t>
            </a:r>
            <a:r>
              <a:rPr sz="2250" spc="-221" dirty="0">
                <a:latin typeface="Arial"/>
                <a:cs typeface="Arial"/>
              </a:rPr>
              <a:t> </a:t>
            </a:r>
            <a:r>
              <a:rPr sz="2250" spc="-41" dirty="0">
                <a:latin typeface="Arial"/>
                <a:cs typeface="Arial"/>
              </a:rPr>
              <a:t>distribution,</a:t>
            </a:r>
            <a:r>
              <a:rPr sz="2250" spc="-217" dirty="0">
                <a:latin typeface="Arial"/>
                <a:cs typeface="Arial"/>
              </a:rPr>
              <a:t> </a:t>
            </a:r>
            <a:r>
              <a:rPr sz="2250" spc="-49" dirty="0">
                <a:latin typeface="Arial"/>
                <a:cs typeface="Arial"/>
              </a:rPr>
              <a:t>correlation,</a:t>
            </a:r>
            <a:r>
              <a:rPr sz="2250" spc="-217" dirty="0">
                <a:latin typeface="Arial"/>
                <a:cs typeface="Arial"/>
              </a:rPr>
              <a:t> </a:t>
            </a:r>
            <a:r>
              <a:rPr sz="2250" spc="-90" dirty="0">
                <a:latin typeface="Arial"/>
                <a:cs typeface="Arial"/>
              </a:rPr>
              <a:t>clusters</a:t>
            </a:r>
            <a:endParaRPr sz="2250">
              <a:latin typeface="Arial"/>
              <a:cs typeface="Arial"/>
            </a:endParaRPr>
          </a:p>
          <a:p>
            <a:pPr marL="9525">
              <a:spcBef>
                <a:spcPts val="529"/>
              </a:spcBef>
            </a:pPr>
            <a:r>
              <a:rPr sz="2550" spc="-146" dirty="0">
                <a:latin typeface="Arial"/>
                <a:cs typeface="Arial"/>
              </a:rPr>
              <a:t>–</a:t>
            </a:r>
            <a:r>
              <a:rPr sz="2550" spc="-555" dirty="0">
                <a:latin typeface="Arial"/>
                <a:cs typeface="Arial"/>
              </a:rPr>
              <a:t> </a:t>
            </a:r>
            <a:r>
              <a:rPr sz="2550" spc="-120" dirty="0">
                <a:latin typeface="Arial"/>
                <a:cs typeface="Arial"/>
              </a:rPr>
              <a:t>scalability</a:t>
            </a:r>
            <a:endParaRPr sz="2550">
              <a:latin typeface="Arial"/>
              <a:cs typeface="Arial"/>
            </a:endParaRPr>
          </a:p>
          <a:p>
            <a:pPr marL="552450" indent="-200025">
              <a:spcBef>
                <a:spcPts val="525"/>
              </a:spcBef>
              <a:buChar char="•"/>
              <a:tabLst>
                <a:tab pos="552450" algn="l"/>
              </a:tabLst>
            </a:pPr>
            <a:r>
              <a:rPr sz="2250" spc="-120" dirty="0">
                <a:latin typeface="Arial"/>
                <a:cs typeface="Arial"/>
              </a:rPr>
              <a:t>hundreds </a:t>
            </a:r>
            <a:r>
              <a:rPr sz="2250" spc="-38" dirty="0">
                <a:latin typeface="Arial"/>
                <a:cs typeface="Arial"/>
              </a:rPr>
              <a:t>of</a:t>
            </a:r>
            <a:r>
              <a:rPr sz="2250" spc="113" dirty="0">
                <a:latin typeface="Arial"/>
                <a:cs typeface="Arial"/>
              </a:rPr>
              <a:t> </a:t>
            </a:r>
            <a:r>
              <a:rPr sz="2250" spc="-94" dirty="0">
                <a:latin typeface="Arial"/>
                <a:cs typeface="Arial"/>
              </a:rPr>
              <a:t>items</a:t>
            </a:r>
            <a:endParaRPr sz="2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58625" y="6522466"/>
            <a:ext cx="152400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60" dirty="0">
                <a:latin typeface="Arial"/>
                <a:cs typeface="Arial"/>
              </a:rPr>
              <a:t>10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903989" y="364770"/>
            <a:ext cx="0" cy="1400651"/>
          </a:xfrm>
          <a:custGeom>
            <a:avLst/>
            <a:gdLst/>
            <a:ahLst/>
            <a:cxnLst/>
            <a:rect l="l" t="t" r="r" b="b"/>
            <a:pathLst>
              <a:path h="1867535">
                <a:moveTo>
                  <a:pt x="0" y="0"/>
                </a:moveTo>
                <a:lnTo>
                  <a:pt x="0" y="1867302"/>
                </a:lnTo>
              </a:path>
            </a:pathLst>
          </a:custGeom>
          <a:ln w="42711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8903989" y="1765259"/>
            <a:ext cx="1784985" cy="0"/>
          </a:xfrm>
          <a:custGeom>
            <a:avLst/>
            <a:gdLst/>
            <a:ahLst/>
            <a:cxnLst/>
            <a:rect l="l" t="t" r="r" b="b"/>
            <a:pathLst>
              <a:path w="2379980">
                <a:moveTo>
                  <a:pt x="0" y="0"/>
                </a:moveTo>
                <a:lnTo>
                  <a:pt x="2379870" y="0"/>
                </a:lnTo>
              </a:path>
            </a:pathLst>
          </a:custGeom>
          <a:ln w="42570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9264777" y="923038"/>
            <a:ext cx="151904" cy="151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9892665" y="582406"/>
            <a:ext cx="151924" cy="151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10328147" y="1405670"/>
            <a:ext cx="151829" cy="151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4133850" y="2409825"/>
            <a:ext cx="7134225" cy="24860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 txBox="1"/>
          <p:nvPr/>
        </p:nvSpPr>
        <p:spPr>
          <a:xfrm>
            <a:off x="2714625" y="6467475"/>
            <a:ext cx="8602028" cy="2635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650" i="1" spc="-75" dirty="0">
                <a:latin typeface="Arial"/>
                <a:cs typeface="Arial"/>
              </a:rPr>
              <a:t>[A </a:t>
            </a:r>
            <a:r>
              <a:rPr sz="1650" i="1" spc="-150" dirty="0">
                <a:latin typeface="Arial"/>
                <a:cs typeface="Arial"/>
              </a:rPr>
              <a:t>layered </a:t>
            </a:r>
            <a:r>
              <a:rPr sz="1650" i="1" spc="-135" dirty="0">
                <a:latin typeface="Arial"/>
                <a:cs typeface="Arial"/>
              </a:rPr>
              <a:t>grammar </a:t>
            </a:r>
            <a:r>
              <a:rPr sz="1650" i="1" spc="-98" dirty="0">
                <a:latin typeface="Arial"/>
                <a:cs typeface="Arial"/>
              </a:rPr>
              <a:t>of </a:t>
            </a:r>
            <a:r>
              <a:rPr sz="1650" i="1" spc="-127" dirty="0">
                <a:latin typeface="Arial"/>
                <a:cs typeface="Arial"/>
              </a:rPr>
              <a:t>graphics.Wickham. </a:t>
            </a:r>
            <a:r>
              <a:rPr sz="1650" i="1" spc="-180" dirty="0">
                <a:latin typeface="Arial"/>
                <a:cs typeface="Arial"/>
              </a:rPr>
              <a:t>Journ. </a:t>
            </a:r>
            <a:r>
              <a:rPr sz="1650" i="1" spc="-124" dirty="0">
                <a:latin typeface="Arial"/>
                <a:cs typeface="Arial"/>
              </a:rPr>
              <a:t>Computational </a:t>
            </a:r>
            <a:r>
              <a:rPr sz="1650" i="1" spc="-146" dirty="0">
                <a:latin typeface="Arial"/>
                <a:cs typeface="Arial"/>
              </a:rPr>
              <a:t>and </a:t>
            </a:r>
            <a:r>
              <a:rPr sz="1650" i="1" spc="-135" dirty="0">
                <a:latin typeface="Arial"/>
                <a:cs typeface="Arial"/>
              </a:rPr>
              <a:t>Graphical </a:t>
            </a:r>
            <a:r>
              <a:rPr sz="1650" i="1" spc="-127" dirty="0">
                <a:latin typeface="Arial"/>
                <a:cs typeface="Arial"/>
              </a:rPr>
              <a:t>Statistics </a:t>
            </a:r>
            <a:r>
              <a:rPr sz="1650" i="1" spc="-79" dirty="0">
                <a:latin typeface="Arial"/>
                <a:cs typeface="Arial"/>
              </a:rPr>
              <a:t>19:1 </a:t>
            </a:r>
            <a:r>
              <a:rPr sz="1650" i="1" spc="-71" dirty="0">
                <a:latin typeface="Arial"/>
                <a:cs typeface="Arial"/>
              </a:rPr>
              <a:t>(2010),</a:t>
            </a:r>
            <a:r>
              <a:rPr sz="1650" i="1" spc="311" dirty="0">
                <a:latin typeface="Arial"/>
                <a:cs typeface="Arial"/>
              </a:rPr>
              <a:t> </a:t>
            </a:r>
            <a:r>
              <a:rPr sz="1650" i="1" spc="-53" dirty="0">
                <a:latin typeface="Arial"/>
                <a:cs typeface="Arial"/>
              </a:rPr>
              <a:t>3–28.]</a:t>
            </a:r>
            <a:endParaRPr sz="16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87890" y="510574"/>
            <a:ext cx="2157413" cy="420852"/>
          </a:xfrm>
          <a:prstGeom prst="rect">
            <a:avLst/>
          </a:prstGeom>
        </p:spPr>
        <p:txBody>
          <a:bodyPr vert="horz" wrap="square" lIns="0" tIns="10953" rIns="0" bIns="0" rtlCol="0">
            <a:spAutoFit/>
          </a:bodyPr>
          <a:lstStyle/>
          <a:p>
            <a:pPr marL="9525">
              <a:spcBef>
                <a:spcPts val="86"/>
              </a:spcBef>
            </a:pPr>
            <a:r>
              <a:rPr sz="2663" b="1" spc="-101" dirty="0">
                <a:solidFill>
                  <a:srgbClr val="414042"/>
                </a:solidFill>
                <a:latin typeface="Trebuchet MS"/>
                <a:cs typeface="Trebuchet MS"/>
              </a:rPr>
              <a:t>Express</a:t>
            </a:r>
            <a:r>
              <a:rPr sz="2663" b="1" spc="-398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2663" b="1" spc="-90" dirty="0">
                <a:solidFill>
                  <a:srgbClr val="414042"/>
                </a:solidFill>
                <a:latin typeface="Trebuchet MS"/>
                <a:cs typeface="Trebuchet MS"/>
              </a:rPr>
              <a:t>Values</a:t>
            </a:r>
            <a:endParaRPr sz="2663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634922" y="588416"/>
            <a:ext cx="311944" cy="311468"/>
          </a:xfrm>
          <a:custGeom>
            <a:avLst/>
            <a:gdLst/>
            <a:ahLst/>
            <a:cxnLst/>
            <a:rect l="l" t="t" r="r" b="b"/>
            <a:pathLst>
              <a:path w="415925" h="415290">
                <a:moveTo>
                  <a:pt x="207797" y="0"/>
                </a:moveTo>
                <a:lnTo>
                  <a:pt x="166429" y="4184"/>
                </a:lnTo>
                <a:lnTo>
                  <a:pt x="127563" y="16379"/>
                </a:lnTo>
                <a:lnTo>
                  <a:pt x="92269" y="35542"/>
                </a:lnTo>
                <a:lnTo>
                  <a:pt x="61442" y="60960"/>
                </a:lnTo>
                <a:lnTo>
                  <a:pt x="35878" y="91672"/>
                </a:lnTo>
                <a:lnTo>
                  <a:pt x="16613" y="126865"/>
                </a:lnTo>
                <a:lnTo>
                  <a:pt x="4221" y="165701"/>
                </a:lnTo>
                <a:lnTo>
                  <a:pt x="0" y="207264"/>
                </a:lnTo>
                <a:lnTo>
                  <a:pt x="467" y="221331"/>
                </a:lnTo>
                <a:lnTo>
                  <a:pt x="7518" y="261924"/>
                </a:lnTo>
                <a:lnTo>
                  <a:pt x="22311" y="299642"/>
                </a:lnTo>
                <a:lnTo>
                  <a:pt x="43694" y="333484"/>
                </a:lnTo>
                <a:lnTo>
                  <a:pt x="71184" y="362766"/>
                </a:lnTo>
                <a:lnTo>
                  <a:pt x="103619" y="386308"/>
                </a:lnTo>
                <a:lnTo>
                  <a:pt x="140148" y="403484"/>
                </a:lnTo>
                <a:lnTo>
                  <a:pt x="179985" y="413334"/>
                </a:lnTo>
                <a:lnTo>
                  <a:pt x="207797" y="415251"/>
                </a:lnTo>
                <a:lnTo>
                  <a:pt x="221864" y="414770"/>
                </a:lnTo>
                <a:lnTo>
                  <a:pt x="262483" y="407644"/>
                </a:lnTo>
                <a:lnTo>
                  <a:pt x="293270" y="396138"/>
                </a:lnTo>
                <a:lnTo>
                  <a:pt x="208064" y="396138"/>
                </a:lnTo>
                <a:lnTo>
                  <a:pt x="195419" y="395707"/>
                </a:lnTo>
                <a:lnTo>
                  <a:pt x="146778" y="385539"/>
                </a:lnTo>
                <a:lnTo>
                  <a:pt x="103268" y="363659"/>
                </a:lnTo>
                <a:lnTo>
                  <a:pt x="66744" y="331698"/>
                </a:lnTo>
                <a:lnTo>
                  <a:pt x="39567" y="291596"/>
                </a:lnTo>
                <a:lnTo>
                  <a:pt x="23169" y="245159"/>
                </a:lnTo>
                <a:lnTo>
                  <a:pt x="19316" y="207264"/>
                </a:lnTo>
                <a:lnTo>
                  <a:pt x="19736" y="194853"/>
                </a:lnTo>
                <a:lnTo>
                  <a:pt x="29985" y="146074"/>
                </a:lnTo>
                <a:lnTo>
                  <a:pt x="51889" y="102797"/>
                </a:lnTo>
                <a:lnTo>
                  <a:pt x="83915" y="66526"/>
                </a:lnTo>
                <a:lnTo>
                  <a:pt x="124006" y="39552"/>
                </a:lnTo>
                <a:lnTo>
                  <a:pt x="170400" y="23397"/>
                </a:lnTo>
                <a:lnTo>
                  <a:pt x="208064" y="19646"/>
                </a:lnTo>
                <a:lnTo>
                  <a:pt x="294625" y="19646"/>
                </a:lnTo>
                <a:lnTo>
                  <a:pt x="288067" y="16595"/>
                </a:lnTo>
                <a:lnTo>
                  <a:pt x="249202" y="4259"/>
                </a:lnTo>
                <a:lnTo>
                  <a:pt x="221864" y="480"/>
                </a:lnTo>
                <a:lnTo>
                  <a:pt x="207797" y="0"/>
                </a:lnTo>
                <a:close/>
              </a:path>
              <a:path w="415925" h="415290">
                <a:moveTo>
                  <a:pt x="294625" y="19646"/>
                </a:moveTo>
                <a:lnTo>
                  <a:pt x="208064" y="19646"/>
                </a:lnTo>
                <a:lnTo>
                  <a:pt x="220878" y="20058"/>
                </a:lnTo>
                <a:lnTo>
                  <a:pt x="233445" y="21304"/>
                </a:lnTo>
                <a:lnTo>
                  <a:pt x="281116" y="34440"/>
                </a:lnTo>
                <a:lnTo>
                  <a:pt x="322786" y="58923"/>
                </a:lnTo>
                <a:lnTo>
                  <a:pt x="356889" y="92848"/>
                </a:lnTo>
                <a:lnTo>
                  <a:pt x="381434" y="134683"/>
                </a:lnTo>
                <a:lnTo>
                  <a:pt x="394612" y="182300"/>
                </a:lnTo>
                <a:lnTo>
                  <a:pt x="396266" y="207264"/>
                </a:lnTo>
                <a:lnTo>
                  <a:pt x="396238" y="208432"/>
                </a:lnTo>
                <a:lnTo>
                  <a:pt x="387930" y="263139"/>
                </a:lnTo>
                <a:lnTo>
                  <a:pt x="363835" y="312710"/>
                </a:lnTo>
                <a:lnTo>
                  <a:pt x="327557" y="352683"/>
                </a:lnTo>
                <a:lnTo>
                  <a:pt x="280974" y="381190"/>
                </a:lnTo>
                <a:lnTo>
                  <a:pt x="227153" y="395210"/>
                </a:lnTo>
                <a:lnTo>
                  <a:pt x="208064" y="396138"/>
                </a:lnTo>
                <a:lnTo>
                  <a:pt x="293270" y="396138"/>
                </a:lnTo>
                <a:lnTo>
                  <a:pt x="334095" y="371503"/>
                </a:lnTo>
                <a:lnTo>
                  <a:pt x="363196" y="344058"/>
                </a:lnTo>
                <a:lnTo>
                  <a:pt x="386638" y="311658"/>
                </a:lnTo>
                <a:lnTo>
                  <a:pt x="403642" y="275123"/>
                </a:lnTo>
                <a:lnTo>
                  <a:pt x="413489" y="235123"/>
                </a:lnTo>
                <a:lnTo>
                  <a:pt x="415404" y="207264"/>
                </a:lnTo>
                <a:lnTo>
                  <a:pt x="414910" y="193132"/>
                </a:lnTo>
                <a:lnTo>
                  <a:pt x="407797" y="152679"/>
                </a:lnTo>
                <a:lnTo>
                  <a:pt x="393057" y="115081"/>
                </a:lnTo>
                <a:lnTo>
                  <a:pt x="371655" y="81360"/>
                </a:lnTo>
                <a:lnTo>
                  <a:pt x="344345" y="52152"/>
                </a:lnTo>
                <a:lnTo>
                  <a:pt x="312051" y="28663"/>
                </a:lnTo>
                <a:lnTo>
                  <a:pt x="300249" y="22263"/>
                </a:lnTo>
                <a:lnTo>
                  <a:pt x="294625" y="19646"/>
                </a:lnTo>
                <a:close/>
              </a:path>
              <a:path w="415925" h="415290">
                <a:moveTo>
                  <a:pt x="238061" y="115722"/>
                </a:moveTo>
                <a:lnTo>
                  <a:pt x="174167" y="115722"/>
                </a:lnTo>
                <a:lnTo>
                  <a:pt x="241503" y="184340"/>
                </a:lnTo>
                <a:lnTo>
                  <a:pt x="95554" y="184340"/>
                </a:lnTo>
                <a:lnTo>
                  <a:pt x="95554" y="231673"/>
                </a:lnTo>
                <a:lnTo>
                  <a:pt x="241503" y="231673"/>
                </a:lnTo>
                <a:lnTo>
                  <a:pt x="174167" y="300062"/>
                </a:lnTo>
                <a:lnTo>
                  <a:pt x="238061" y="300062"/>
                </a:lnTo>
                <a:lnTo>
                  <a:pt x="325920" y="208432"/>
                </a:lnTo>
                <a:lnTo>
                  <a:pt x="325920" y="207619"/>
                </a:lnTo>
                <a:lnTo>
                  <a:pt x="238061" y="115722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5135042" y="1397537"/>
            <a:ext cx="1790700" cy="0"/>
          </a:xfrm>
          <a:custGeom>
            <a:avLst/>
            <a:gdLst/>
            <a:ahLst/>
            <a:cxnLst/>
            <a:rect l="l" t="t" r="r" b="b"/>
            <a:pathLst>
              <a:path w="2387600">
                <a:moveTo>
                  <a:pt x="0" y="0"/>
                </a:moveTo>
                <a:lnTo>
                  <a:pt x="2387594" y="0"/>
                </a:lnTo>
              </a:path>
            </a:pathLst>
          </a:custGeom>
          <a:ln w="45293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5061881" y="1339653"/>
            <a:ext cx="115709" cy="1156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5806469" y="1261682"/>
            <a:ext cx="0" cy="271939"/>
          </a:xfrm>
          <a:custGeom>
            <a:avLst/>
            <a:gdLst/>
            <a:ahLst/>
            <a:cxnLst/>
            <a:rect l="l" t="t" r="r" b="b"/>
            <a:pathLst>
              <a:path h="362585">
                <a:moveTo>
                  <a:pt x="0" y="0"/>
                </a:moveTo>
                <a:lnTo>
                  <a:pt x="0" y="362124"/>
                </a:lnTo>
              </a:path>
            </a:pathLst>
          </a:custGeom>
          <a:ln w="45310">
            <a:solidFill>
              <a:srgbClr val="F36F2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6866449" y="1329061"/>
            <a:ext cx="119063" cy="137160"/>
          </a:xfrm>
          <a:custGeom>
            <a:avLst/>
            <a:gdLst/>
            <a:ahLst/>
            <a:cxnLst/>
            <a:rect l="l" t="t" r="r" b="b"/>
            <a:pathLst>
              <a:path w="158750" h="182880">
                <a:moveTo>
                  <a:pt x="0" y="0"/>
                </a:moveTo>
                <a:lnTo>
                  <a:pt x="0" y="182575"/>
                </a:lnTo>
                <a:lnTo>
                  <a:pt x="158127" y="91313"/>
                </a:lnTo>
                <a:lnTo>
                  <a:pt x="0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28B27E3-FF18-471F-92F7-39C016D71FB9}"/>
                  </a:ext>
                </a:extLst>
              </p14:cNvPr>
              <p14:cNvContentPartPr/>
              <p14:nvPr/>
            </p14:nvContentPartPr>
            <p14:xfrm>
              <a:off x="9182160" y="2724120"/>
              <a:ext cx="1644840" cy="13975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28B27E3-FF18-471F-92F7-39C016D71FB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172800" y="2714760"/>
                <a:ext cx="1663560" cy="1416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375" y="97399"/>
            <a:ext cx="5495925" cy="540533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  <a:tabLst>
                <a:tab pos="1121093" algn="l"/>
              </a:tabLst>
            </a:pPr>
            <a:r>
              <a:rPr sz="3450" spc="-307" dirty="0">
                <a:latin typeface="Arial"/>
                <a:cs typeface="Arial"/>
              </a:rPr>
              <a:t>Some	</a:t>
            </a:r>
            <a:r>
              <a:rPr sz="3450" spc="-266" dirty="0">
                <a:latin typeface="Arial"/>
                <a:cs typeface="Arial"/>
              </a:rPr>
              <a:t>keys: </a:t>
            </a:r>
            <a:r>
              <a:rPr sz="3450" spc="-143" dirty="0">
                <a:latin typeface="Arial"/>
                <a:cs typeface="Arial"/>
              </a:rPr>
              <a:t>Categorical</a:t>
            </a:r>
            <a:r>
              <a:rPr sz="3450" spc="-101" dirty="0">
                <a:latin typeface="Arial"/>
                <a:cs typeface="Arial"/>
              </a:rPr>
              <a:t> </a:t>
            </a:r>
            <a:r>
              <a:rPr sz="3450" spc="-172" dirty="0">
                <a:latin typeface="Arial"/>
                <a:cs typeface="Arial"/>
              </a:rPr>
              <a:t>regions</a:t>
            </a:r>
            <a:endParaRPr sz="34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6275" y="3031482"/>
            <a:ext cx="9512618" cy="2077172"/>
          </a:xfrm>
          <a:prstGeom prst="rect">
            <a:avLst/>
          </a:prstGeom>
        </p:spPr>
        <p:txBody>
          <a:bodyPr vert="horz" wrap="square" lIns="0" tIns="111443" rIns="0" bIns="0" rtlCol="0">
            <a:spAutoFit/>
          </a:bodyPr>
          <a:lstStyle/>
          <a:p>
            <a:pPr marL="257175" indent="-247650">
              <a:spcBef>
                <a:spcPts val="878"/>
              </a:spcBef>
              <a:buFont typeface="Arial"/>
              <a:buChar char="•"/>
              <a:tabLst>
                <a:tab pos="257175" algn="l"/>
                <a:tab pos="5761673" algn="l"/>
                <a:tab pos="7833360" algn="l"/>
                <a:tab pos="8641556" algn="l"/>
              </a:tabLst>
            </a:pPr>
            <a:r>
              <a:rPr sz="3000" b="1" spc="-94" dirty="0">
                <a:latin typeface="Trebuchet MS"/>
                <a:cs typeface="Trebuchet MS"/>
              </a:rPr>
              <a:t>r</a:t>
            </a:r>
            <a:r>
              <a:rPr sz="3000" b="1" spc="-180" dirty="0">
                <a:latin typeface="Trebuchet MS"/>
                <a:cs typeface="Trebuchet MS"/>
              </a:rPr>
              <a:t>e</a:t>
            </a:r>
            <a:r>
              <a:rPr sz="3000" b="1" spc="-41" dirty="0">
                <a:latin typeface="Trebuchet MS"/>
                <a:cs typeface="Trebuchet MS"/>
              </a:rPr>
              <a:t>g</a:t>
            </a:r>
            <a:r>
              <a:rPr sz="3000" b="1" spc="-49" dirty="0">
                <a:latin typeface="Trebuchet MS"/>
                <a:cs typeface="Trebuchet MS"/>
              </a:rPr>
              <a:t>i</a:t>
            </a:r>
            <a:r>
              <a:rPr sz="3000" b="1" spc="-86" dirty="0">
                <a:latin typeface="Trebuchet MS"/>
                <a:cs typeface="Trebuchet MS"/>
              </a:rPr>
              <a:t>o</a:t>
            </a:r>
            <a:r>
              <a:rPr sz="3000" b="1" spc="-139" dirty="0">
                <a:latin typeface="Trebuchet MS"/>
                <a:cs typeface="Trebuchet MS"/>
              </a:rPr>
              <a:t>n</a:t>
            </a:r>
            <a:r>
              <a:rPr sz="3000" b="1" spc="-98" dirty="0">
                <a:latin typeface="Trebuchet MS"/>
                <a:cs typeface="Trebuchet MS"/>
              </a:rPr>
              <a:t>s</a:t>
            </a:r>
            <a:r>
              <a:rPr sz="3000" spc="-176" dirty="0">
                <a:latin typeface="Arial"/>
                <a:cs typeface="Arial"/>
              </a:rPr>
              <a:t>:</a:t>
            </a:r>
            <a:r>
              <a:rPr sz="3000" spc="-304" dirty="0">
                <a:latin typeface="Arial"/>
                <a:cs typeface="Arial"/>
              </a:rPr>
              <a:t> </a:t>
            </a:r>
            <a:r>
              <a:rPr sz="3000" spc="-98" dirty="0">
                <a:latin typeface="Arial"/>
                <a:cs typeface="Arial"/>
              </a:rPr>
              <a:t>c</a:t>
            </a:r>
            <a:r>
              <a:rPr sz="3000" spc="-109" dirty="0">
                <a:latin typeface="Arial"/>
                <a:cs typeface="Arial"/>
              </a:rPr>
              <a:t>o</a:t>
            </a:r>
            <a:r>
              <a:rPr sz="3000" spc="-8" dirty="0">
                <a:latin typeface="Arial"/>
                <a:cs typeface="Arial"/>
              </a:rPr>
              <a:t>nti</a:t>
            </a:r>
            <a:r>
              <a:rPr sz="3000" spc="-390" dirty="0">
                <a:latin typeface="Arial"/>
                <a:cs typeface="Arial"/>
              </a:rPr>
              <a:t>g</a:t>
            </a:r>
            <a:r>
              <a:rPr sz="3000" spc="-94" dirty="0">
                <a:latin typeface="Arial"/>
                <a:cs typeface="Arial"/>
              </a:rPr>
              <a:t>u</a:t>
            </a:r>
            <a:r>
              <a:rPr sz="3000" spc="-98" dirty="0">
                <a:latin typeface="Arial"/>
                <a:cs typeface="Arial"/>
              </a:rPr>
              <a:t>o</a:t>
            </a:r>
            <a:r>
              <a:rPr sz="3000" spc="-259" dirty="0">
                <a:latin typeface="Arial"/>
                <a:cs typeface="Arial"/>
              </a:rPr>
              <a:t>us</a:t>
            </a:r>
            <a:r>
              <a:rPr sz="3000" spc="-4" dirty="0">
                <a:latin typeface="Arial"/>
                <a:cs typeface="Arial"/>
              </a:rPr>
              <a:t> </a:t>
            </a:r>
            <a:r>
              <a:rPr sz="3000" spc="-94" dirty="0">
                <a:latin typeface="Arial"/>
                <a:cs typeface="Arial"/>
              </a:rPr>
              <a:t>b</a:t>
            </a:r>
            <a:r>
              <a:rPr sz="3000" spc="-98" dirty="0">
                <a:latin typeface="Arial"/>
                <a:cs typeface="Arial"/>
              </a:rPr>
              <a:t>o</a:t>
            </a:r>
            <a:r>
              <a:rPr sz="3000" spc="-161" dirty="0">
                <a:latin typeface="Arial"/>
                <a:cs typeface="Arial"/>
              </a:rPr>
              <a:t>un</a:t>
            </a:r>
            <a:r>
              <a:rPr sz="3000" spc="-165" dirty="0">
                <a:latin typeface="Arial"/>
                <a:cs typeface="Arial"/>
              </a:rPr>
              <a:t>d</a:t>
            </a:r>
            <a:r>
              <a:rPr sz="3000" spc="-188" dirty="0">
                <a:latin typeface="Arial"/>
                <a:cs typeface="Arial"/>
              </a:rPr>
              <a:t>ed</a:t>
            </a:r>
            <a:r>
              <a:rPr sz="3000" spc="-4" dirty="0">
                <a:latin typeface="Arial"/>
                <a:cs typeface="Arial"/>
              </a:rPr>
              <a:t> </a:t>
            </a:r>
            <a:r>
              <a:rPr sz="3000" spc="-390" dirty="0">
                <a:latin typeface="Arial"/>
                <a:cs typeface="Arial"/>
              </a:rPr>
              <a:t>a</a:t>
            </a:r>
            <a:r>
              <a:rPr sz="3000" spc="127" dirty="0">
                <a:latin typeface="Arial"/>
                <a:cs typeface="Arial"/>
              </a:rPr>
              <a:t>r</a:t>
            </a:r>
            <a:r>
              <a:rPr sz="3000" spc="-311" dirty="0">
                <a:latin typeface="Arial"/>
                <a:cs typeface="Arial"/>
              </a:rPr>
              <a:t>e</a:t>
            </a:r>
            <a:r>
              <a:rPr sz="3000" spc="-315" dirty="0">
                <a:latin typeface="Arial"/>
                <a:cs typeface="Arial"/>
              </a:rPr>
              <a:t>a</a:t>
            </a:r>
            <a:r>
              <a:rPr sz="3000" spc="-349" dirty="0">
                <a:latin typeface="Arial"/>
                <a:cs typeface="Arial"/>
              </a:rPr>
              <a:t>s</a:t>
            </a:r>
            <a:r>
              <a:rPr sz="3000" dirty="0">
                <a:latin typeface="Arial"/>
                <a:cs typeface="Arial"/>
              </a:rPr>
              <a:t>	</a:t>
            </a:r>
            <a:r>
              <a:rPr sz="3000" spc="-143" dirty="0">
                <a:latin typeface="Arial"/>
                <a:cs typeface="Arial"/>
              </a:rPr>
              <a:t>d</a:t>
            </a:r>
            <a:r>
              <a:rPr sz="3000" spc="-15" dirty="0">
                <a:latin typeface="Arial"/>
                <a:cs typeface="Arial"/>
              </a:rPr>
              <a:t>i</a:t>
            </a:r>
            <a:r>
              <a:rPr sz="3000" spc="-349" dirty="0">
                <a:latin typeface="Arial"/>
                <a:cs typeface="Arial"/>
              </a:rPr>
              <a:t>s</a:t>
            </a:r>
            <a:r>
              <a:rPr sz="3000" spc="75" dirty="0">
                <a:latin typeface="Arial"/>
                <a:cs typeface="Arial"/>
              </a:rPr>
              <a:t>ti</a:t>
            </a:r>
            <a:r>
              <a:rPr sz="3000" spc="-64" dirty="0">
                <a:latin typeface="Arial"/>
                <a:cs typeface="Arial"/>
              </a:rPr>
              <a:t>nct</a:t>
            </a:r>
            <a:r>
              <a:rPr sz="3000" spc="-4" dirty="0">
                <a:latin typeface="Arial"/>
                <a:cs typeface="Arial"/>
              </a:rPr>
              <a:t> </a:t>
            </a:r>
            <a:r>
              <a:rPr sz="3000" spc="45" dirty="0">
                <a:latin typeface="Arial"/>
                <a:cs typeface="Arial"/>
              </a:rPr>
              <a:t>f</a:t>
            </a:r>
            <a:r>
              <a:rPr sz="3000" spc="-19" dirty="0">
                <a:latin typeface="Arial"/>
                <a:cs typeface="Arial"/>
              </a:rPr>
              <a:t>r</a:t>
            </a:r>
            <a:r>
              <a:rPr sz="3000" spc="-15" dirty="0">
                <a:latin typeface="Arial"/>
                <a:cs typeface="Arial"/>
              </a:rPr>
              <a:t>o</a:t>
            </a:r>
            <a:r>
              <a:rPr sz="3000" spc="-188" dirty="0">
                <a:latin typeface="Arial"/>
                <a:cs typeface="Arial"/>
              </a:rPr>
              <a:t>m</a:t>
            </a:r>
            <a:r>
              <a:rPr sz="3000" dirty="0">
                <a:latin typeface="Arial"/>
                <a:cs typeface="Arial"/>
              </a:rPr>
              <a:t>	</a:t>
            </a:r>
            <a:r>
              <a:rPr sz="3000" spc="-311" dirty="0">
                <a:latin typeface="Arial"/>
                <a:cs typeface="Arial"/>
              </a:rPr>
              <a:t>e</a:t>
            </a:r>
            <a:r>
              <a:rPr sz="3000" spc="-315" dirty="0">
                <a:latin typeface="Arial"/>
                <a:cs typeface="Arial"/>
              </a:rPr>
              <a:t>a</a:t>
            </a:r>
            <a:r>
              <a:rPr sz="3000" spc="-180" dirty="0">
                <a:latin typeface="Arial"/>
                <a:cs typeface="Arial"/>
              </a:rPr>
              <a:t>ch</a:t>
            </a:r>
            <a:r>
              <a:rPr sz="3000" dirty="0">
                <a:latin typeface="Arial"/>
                <a:cs typeface="Arial"/>
              </a:rPr>
              <a:t>	</a:t>
            </a:r>
            <a:r>
              <a:rPr sz="3000" spc="-15" dirty="0">
                <a:latin typeface="Arial"/>
                <a:cs typeface="Arial"/>
              </a:rPr>
              <a:t>other</a:t>
            </a:r>
            <a:endParaRPr sz="3000">
              <a:latin typeface="Arial"/>
              <a:cs typeface="Arial"/>
            </a:endParaRPr>
          </a:p>
          <a:p>
            <a:pPr marL="352425">
              <a:spcBef>
                <a:spcPts val="686"/>
              </a:spcBef>
            </a:pPr>
            <a:r>
              <a:rPr sz="2550" spc="-146" dirty="0">
                <a:latin typeface="Arial"/>
                <a:cs typeface="Arial"/>
              </a:rPr>
              <a:t>– </a:t>
            </a:r>
            <a:r>
              <a:rPr sz="2550" spc="-188" dirty="0">
                <a:latin typeface="Arial"/>
                <a:cs typeface="Arial"/>
              </a:rPr>
              <a:t>using </a:t>
            </a:r>
            <a:r>
              <a:rPr sz="2550" spc="-229" dirty="0">
                <a:latin typeface="Arial"/>
                <a:cs typeface="Arial"/>
              </a:rPr>
              <a:t>space </a:t>
            </a:r>
            <a:r>
              <a:rPr sz="2550" spc="64" dirty="0">
                <a:latin typeface="Arial"/>
                <a:cs typeface="Arial"/>
              </a:rPr>
              <a:t>to </a:t>
            </a:r>
            <a:r>
              <a:rPr sz="2550" b="1" i="1" spc="-225" dirty="0">
                <a:latin typeface="Trebuchet MS"/>
                <a:cs typeface="Trebuchet MS"/>
              </a:rPr>
              <a:t>separate</a:t>
            </a:r>
            <a:r>
              <a:rPr sz="2550" b="1" i="1" spc="-529" dirty="0">
                <a:latin typeface="Trebuchet MS"/>
                <a:cs typeface="Trebuchet MS"/>
              </a:rPr>
              <a:t> </a:t>
            </a:r>
            <a:r>
              <a:rPr sz="2550" spc="-34" dirty="0">
                <a:latin typeface="Arial"/>
                <a:cs typeface="Arial"/>
              </a:rPr>
              <a:t>(proximity)</a:t>
            </a:r>
            <a:endParaRPr sz="2550">
              <a:latin typeface="Arial"/>
              <a:cs typeface="Arial"/>
            </a:endParaRPr>
          </a:p>
          <a:p>
            <a:pPr marL="352425">
              <a:spcBef>
                <a:spcPts val="611"/>
              </a:spcBef>
            </a:pPr>
            <a:r>
              <a:rPr sz="2550" spc="-146" dirty="0">
                <a:latin typeface="Arial"/>
                <a:cs typeface="Arial"/>
              </a:rPr>
              <a:t>– </a:t>
            </a:r>
            <a:r>
              <a:rPr sz="2550" spc="-75" dirty="0">
                <a:latin typeface="Arial"/>
                <a:cs typeface="Arial"/>
              </a:rPr>
              <a:t>following </a:t>
            </a:r>
            <a:r>
              <a:rPr sz="2550" spc="-172" dirty="0">
                <a:latin typeface="Arial"/>
                <a:cs typeface="Arial"/>
              </a:rPr>
              <a:t>expressiveness </a:t>
            </a:r>
            <a:r>
              <a:rPr sz="2550" spc="-75" dirty="0">
                <a:latin typeface="Arial"/>
                <a:cs typeface="Arial"/>
              </a:rPr>
              <a:t>principle </a:t>
            </a:r>
            <a:r>
              <a:rPr sz="2550" spc="15" dirty="0">
                <a:latin typeface="Arial"/>
                <a:cs typeface="Arial"/>
              </a:rPr>
              <a:t>for </a:t>
            </a:r>
            <a:r>
              <a:rPr sz="2550" spc="-116" dirty="0">
                <a:latin typeface="Arial"/>
                <a:cs typeface="Arial"/>
              </a:rPr>
              <a:t>categorical</a:t>
            </a:r>
            <a:r>
              <a:rPr sz="2550" spc="-23" dirty="0">
                <a:latin typeface="Arial"/>
                <a:cs typeface="Arial"/>
              </a:rPr>
              <a:t> </a:t>
            </a:r>
            <a:r>
              <a:rPr sz="2550" spc="-56" dirty="0">
                <a:latin typeface="Arial"/>
                <a:cs typeface="Arial"/>
              </a:rPr>
              <a:t>attributes</a:t>
            </a:r>
            <a:endParaRPr sz="2550">
              <a:latin typeface="Arial"/>
              <a:cs typeface="Arial"/>
            </a:endParaRPr>
          </a:p>
          <a:p>
            <a:pPr marL="257175" indent="-247650">
              <a:spcBef>
                <a:spcPts val="683"/>
              </a:spcBef>
              <a:buChar char="•"/>
              <a:tabLst>
                <a:tab pos="257175" algn="l"/>
                <a:tab pos="5716905" algn="l"/>
              </a:tabLst>
            </a:pPr>
            <a:r>
              <a:rPr sz="3000" spc="-251" dirty="0">
                <a:latin typeface="Arial"/>
                <a:cs typeface="Arial"/>
              </a:rPr>
              <a:t>use  </a:t>
            </a:r>
            <a:r>
              <a:rPr sz="3000" spc="-71" dirty="0">
                <a:latin typeface="Arial"/>
                <a:cs typeface="Arial"/>
              </a:rPr>
              <a:t>ordered </a:t>
            </a:r>
            <a:r>
              <a:rPr sz="3000" spc="-34" dirty="0">
                <a:latin typeface="Arial"/>
                <a:cs typeface="Arial"/>
              </a:rPr>
              <a:t>attribute </a:t>
            </a:r>
            <a:r>
              <a:rPr sz="3000" spc="75" dirty="0">
                <a:latin typeface="Arial"/>
                <a:cs typeface="Arial"/>
              </a:rPr>
              <a:t>to</a:t>
            </a:r>
            <a:r>
              <a:rPr sz="3000" spc="-203" dirty="0">
                <a:latin typeface="Arial"/>
                <a:cs typeface="Arial"/>
              </a:rPr>
              <a:t> </a:t>
            </a:r>
            <a:r>
              <a:rPr sz="3000" b="1" i="1" spc="-266" dirty="0">
                <a:latin typeface="Trebuchet MS"/>
                <a:cs typeface="Trebuchet MS"/>
              </a:rPr>
              <a:t>order</a:t>
            </a:r>
            <a:r>
              <a:rPr sz="3000" b="1" i="1" spc="-64" dirty="0">
                <a:latin typeface="Trebuchet MS"/>
                <a:cs typeface="Trebuchet MS"/>
              </a:rPr>
              <a:t> </a:t>
            </a:r>
            <a:r>
              <a:rPr sz="3000" spc="-233" dirty="0">
                <a:latin typeface="Arial"/>
                <a:cs typeface="Arial"/>
              </a:rPr>
              <a:t>and	</a:t>
            </a:r>
            <a:r>
              <a:rPr sz="3000" b="1" i="1" spc="-240" dirty="0">
                <a:latin typeface="Trebuchet MS"/>
                <a:cs typeface="Trebuchet MS"/>
              </a:rPr>
              <a:t>align</a:t>
            </a:r>
            <a:r>
              <a:rPr sz="3000" b="1" i="1" spc="-71" dirty="0">
                <a:latin typeface="Trebuchet MS"/>
                <a:cs typeface="Trebuchet MS"/>
              </a:rPr>
              <a:t> </a:t>
            </a:r>
            <a:r>
              <a:rPr sz="3000" spc="-150" dirty="0">
                <a:latin typeface="Arial"/>
                <a:cs typeface="Arial"/>
              </a:rPr>
              <a:t>regions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58384" y="5313264"/>
            <a:ext cx="187319" cy="1501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913612" y="5313264"/>
            <a:ext cx="187319" cy="1501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5668841" y="5313264"/>
            <a:ext cx="187319" cy="1501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7424061" y="5313188"/>
            <a:ext cx="187328" cy="1501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6004255" y="5940664"/>
            <a:ext cx="702974" cy="7391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222972" y="5987816"/>
          <a:ext cx="613409" cy="628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3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43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4042"/>
                      </a:solidFill>
                      <a:prstDash val="solid"/>
                    </a:lnL>
                    <a:lnR w="28575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4042"/>
                      </a:solidFill>
                      <a:prstDash val="solid"/>
                    </a:lnL>
                    <a:lnR w="28575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4042"/>
                      </a:solidFill>
                      <a:prstDash val="solid"/>
                    </a:lnL>
                    <a:lnR w="28575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4042"/>
                      </a:solidFill>
                      <a:prstDash val="solid"/>
                    </a:lnL>
                    <a:lnR w="28575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4042"/>
                      </a:solidFill>
                      <a:prstDash val="solid"/>
                    </a:lnL>
                    <a:lnR w="28575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6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4042"/>
                      </a:solidFill>
                      <a:prstDash val="solid"/>
                    </a:lnL>
                    <a:lnR w="28575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4042"/>
                      </a:solidFill>
                      <a:prstDash val="solid"/>
                    </a:lnL>
                    <a:lnR w="28575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4042"/>
                      </a:solidFill>
                      <a:prstDash val="solid"/>
                    </a:lnL>
                    <a:lnR w="28575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4042"/>
                      </a:solidFill>
                      <a:prstDash val="solid"/>
                    </a:lnL>
                    <a:lnR w="28575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4042"/>
                      </a:solidFill>
                      <a:prstDash val="solid"/>
                    </a:lnL>
                    <a:lnR w="28575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6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4042"/>
                      </a:solidFill>
                      <a:prstDash val="solid"/>
                    </a:lnL>
                    <a:lnR w="28575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4042"/>
                      </a:solidFill>
                      <a:prstDash val="solid"/>
                    </a:lnL>
                    <a:lnR w="28575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4042"/>
                      </a:solidFill>
                      <a:prstDash val="solid"/>
                    </a:lnL>
                    <a:lnR w="28575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4042"/>
                      </a:solidFill>
                      <a:prstDash val="solid"/>
                    </a:lnL>
                    <a:lnR w="28575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4042"/>
                      </a:solidFill>
                      <a:prstDash val="solid"/>
                    </a:lnL>
                    <a:lnR w="28575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6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4042"/>
                      </a:solidFill>
                      <a:prstDash val="solid"/>
                    </a:lnL>
                    <a:lnR w="28575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4042"/>
                      </a:solidFill>
                      <a:prstDash val="solid"/>
                    </a:lnL>
                    <a:lnR w="28575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4042"/>
                      </a:solidFill>
                      <a:prstDash val="solid"/>
                    </a:lnL>
                    <a:lnR w="28575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4042"/>
                      </a:solidFill>
                      <a:prstDash val="solid"/>
                    </a:lnL>
                    <a:lnR w="28575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4042"/>
                      </a:solidFill>
                      <a:prstDash val="solid"/>
                    </a:lnL>
                    <a:lnR w="28575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43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4042"/>
                      </a:solidFill>
                      <a:prstDash val="solid"/>
                    </a:lnL>
                    <a:lnR w="28575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4042"/>
                      </a:solidFill>
                      <a:prstDash val="solid"/>
                    </a:lnL>
                    <a:lnR w="28575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4042"/>
                      </a:solidFill>
                      <a:prstDash val="solid"/>
                    </a:lnL>
                    <a:lnR w="28575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4042"/>
                      </a:solidFill>
                      <a:prstDash val="solid"/>
                    </a:lnL>
                    <a:lnR w="28575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4042"/>
                      </a:solidFill>
                      <a:prstDash val="solid"/>
                    </a:lnL>
                    <a:lnR w="28575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467743" y="6260821"/>
          <a:ext cx="613409" cy="121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3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14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4042"/>
                      </a:solidFill>
                      <a:prstDash val="solid"/>
                    </a:lnL>
                    <a:lnR w="28575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4042"/>
                      </a:solidFill>
                      <a:prstDash val="solid"/>
                    </a:lnL>
                    <a:lnR w="28575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4042"/>
                      </a:solidFill>
                      <a:prstDash val="solid"/>
                    </a:lnL>
                    <a:lnR w="28575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4042"/>
                      </a:solidFill>
                      <a:prstDash val="solid"/>
                    </a:lnL>
                    <a:lnR w="28575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4042"/>
                      </a:solidFill>
                      <a:prstDash val="solid"/>
                    </a:lnL>
                    <a:lnR w="28575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330174" y="5996190"/>
          <a:ext cx="121444" cy="6124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4042"/>
                      </a:solidFill>
                      <a:prstDash val="solid"/>
                    </a:lnL>
                    <a:lnR w="28575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8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4042"/>
                      </a:solidFill>
                      <a:prstDash val="solid"/>
                    </a:lnL>
                    <a:lnR w="28575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8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4042"/>
                      </a:solidFill>
                      <a:prstDash val="solid"/>
                    </a:lnL>
                    <a:lnR w="28575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8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4042"/>
                      </a:solidFill>
                      <a:prstDash val="solid"/>
                    </a:lnL>
                    <a:lnR w="28575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4042"/>
                      </a:solidFill>
                      <a:prstDash val="solid"/>
                    </a:lnL>
                    <a:lnR w="28575">
                      <a:solidFill>
                        <a:srgbClr val="414042"/>
                      </a:solidFill>
                      <a:prstDash val="solid"/>
                    </a:lnR>
                    <a:lnT w="28575">
                      <a:solidFill>
                        <a:srgbClr val="414042"/>
                      </a:solidFill>
                      <a:prstDash val="solid"/>
                    </a:lnT>
                    <a:lnB w="28575">
                      <a:solidFill>
                        <a:srgbClr val="414042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7789964" y="5987990"/>
            <a:ext cx="735330" cy="332423"/>
          </a:xfrm>
          <a:custGeom>
            <a:avLst/>
            <a:gdLst/>
            <a:ahLst/>
            <a:cxnLst/>
            <a:rect l="l" t="t" r="r" b="b"/>
            <a:pathLst>
              <a:path w="980440" h="443229">
                <a:moveTo>
                  <a:pt x="980338" y="442995"/>
                </a:moveTo>
                <a:lnTo>
                  <a:pt x="0" y="442995"/>
                </a:lnTo>
                <a:lnTo>
                  <a:pt x="0" y="0"/>
                </a:lnTo>
                <a:lnTo>
                  <a:pt x="980338" y="0"/>
                </a:lnTo>
                <a:lnTo>
                  <a:pt x="980338" y="442995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7784030" y="6316027"/>
            <a:ext cx="747236" cy="8573"/>
          </a:xfrm>
          <a:custGeom>
            <a:avLst/>
            <a:gdLst/>
            <a:ahLst/>
            <a:cxnLst/>
            <a:rect l="l" t="t" r="r" b="b"/>
            <a:pathLst>
              <a:path w="996315" h="11429">
                <a:moveTo>
                  <a:pt x="0" y="11429"/>
                </a:moveTo>
                <a:lnTo>
                  <a:pt x="996022" y="11429"/>
                </a:lnTo>
                <a:lnTo>
                  <a:pt x="996022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7789931" y="5992177"/>
            <a:ext cx="0" cy="32385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799"/>
                </a:lnTo>
              </a:path>
            </a:pathLst>
          </a:custGeom>
          <a:ln w="157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7784030" y="5983605"/>
            <a:ext cx="747236" cy="8573"/>
          </a:xfrm>
          <a:custGeom>
            <a:avLst/>
            <a:gdLst/>
            <a:ahLst/>
            <a:cxnLst/>
            <a:rect l="l" t="t" r="r" b="b"/>
            <a:pathLst>
              <a:path w="996315" h="11429">
                <a:moveTo>
                  <a:pt x="0" y="11429"/>
                </a:moveTo>
                <a:lnTo>
                  <a:pt x="996022" y="11429"/>
                </a:lnTo>
                <a:lnTo>
                  <a:pt x="996022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8525165" y="5992380"/>
            <a:ext cx="0" cy="32385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239"/>
                </a:lnTo>
              </a:path>
            </a:pathLst>
          </a:custGeom>
          <a:ln w="1568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8166754" y="6328720"/>
            <a:ext cx="358616" cy="303848"/>
          </a:xfrm>
          <a:custGeom>
            <a:avLst/>
            <a:gdLst/>
            <a:ahLst/>
            <a:cxnLst/>
            <a:rect l="l" t="t" r="r" b="b"/>
            <a:pathLst>
              <a:path w="478154" h="405129">
                <a:moveTo>
                  <a:pt x="0" y="405123"/>
                </a:moveTo>
                <a:lnTo>
                  <a:pt x="477956" y="405123"/>
                </a:lnTo>
                <a:lnTo>
                  <a:pt x="477956" y="0"/>
                </a:lnTo>
                <a:lnTo>
                  <a:pt x="0" y="0"/>
                </a:lnTo>
                <a:lnTo>
                  <a:pt x="0" y="405123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8160858" y="6632733"/>
            <a:ext cx="370523" cy="0"/>
          </a:xfrm>
          <a:custGeom>
            <a:avLst/>
            <a:gdLst/>
            <a:ahLst/>
            <a:cxnLst/>
            <a:rect l="l" t="t" r="r" b="b"/>
            <a:pathLst>
              <a:path w="494029">
                <a:moveTo>
                  <a:pt x="0" y="0"/>
                </a:moveTo>
                <a:lnTo>
                  <a:pt x="493585" y="0"/>
                </a:lnTo>
              </a:path>
            </a:pathLst>
          </a:custGeom>
          <a:ln w="1142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8166735" y="6333173"/>
            <a:ext cx="0" cy="295275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700"/>
                </a:lnTo>
              </a:path>
            </a:pathLst>
          </a:custGeom>
          <a:ln w="156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8160858" y="6328886"/>
            <a:ext cx="370523" cy="0"/>
          </a:xfrm>
          <a:custGeom>
            <a:avLst/>
            <a:gdLst/>
            <a:ahLst/>
            <a:cxnLst/>
            <a:rect l="l" t="t" r="r" b="b"/>
            <a:pathLst>
              <a:path w="494029">
                <a:moveTo>
                  <a:pt x="0" y="0"/>
                </a:moveTo>
                <a:lnTo>
                  <a:pt x="493585" y="0"/>
                </a:lnTo>
              </a:path>
            </a:pathLst>
          </a:custGeom>
          <a:ln w="1142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8525146" y="6333184"/>
            <a:ext cx="0" cy="295275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270"/>
                </a:lnTo>
              </a:path>
            </a:pathLst>
          </a:custGeom>
          <a:ln w="157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7793031" y="6331782"/>
            <a:ext cx="359093" cy="138589"/>
          </a:xfrm>
          <a:custGeom>
            <a:avLst/>
            <a:gdLst/>
            <a:ahLst/>
            <a:cxnLst/>
            <a:rect l="l" t="t" r="r" b="b"/>
            <a:pathLst>
              <a:path w="478790" h="184784">
                <a:moveTo>
                  <a:pt x="0" y="184585"/>
                </a:moveTo>
                <a:lnTo>
                  <a:pt x="478400" y="184585"/>
                </a:lnTo>
                <a:lnTo>
                  <a:pt x="478400" y="0"/>
                </a:lnTo>
                <a:lnTo>
                  <a:pt x="0" y="0"/>
                </a:lnTo>
                <a:lnTo>
                  <a:pt x="0" y="184585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7787126" y="6465569"/>
            <a:ext cx="370999" cy="9525"/>
          </a:xfrm>
          <a:custGeom>
            <a:avLst/>
            <a:gdLst/>
            <a:ahLst/>
            <a:cxnLst/>
            <a:rect l="l" t="t" r="r" b="b"/>
            <a:pathLst>
              <a:path w="494665" h="12700">
                <a:moveTo>
                  <a:pt x="0" y="12700"/>
                </a:moveTo>
                <a:lnTo>
                  <a:pt x="494080" y="12700"/>
                </a:lnTo>
                <a:lnTo>
                  <a:pt x="49408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7792988" y="6336030"/>
            <a:ext cx="0" cy="129540"/>
          </a:xfrm>
          <a:custGeom>
            <a:avLst/>
            <a:gdLst/>
            <a:ahLst/>
            <a:cxnLst/>
            <a:rect l="l" t="t" r="r" b="b"/>
            <a:pathLst>
              <a:path h="172720">
                <a:moveTo>
                  <a:pt x="0" y="0"/>
                </a:moveTo>
                <a:lnTo>
                  <a:pt x="0" y="172719"/>
                </a:lnTo>
              </a:path>
            </a:pathLst>
          </a:custGeom>
          <a:ln w="1563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7787126" y="6331744"/>
            <a:ext cx="370999" cy="0"/>
          </a:xfrm>
          <a:custGeom>
            <a:avLst/>
            <a:gdLst/>
            <a:ahLst/>
            <a:cxnLst/>
            <a:rect l="l" t="t" r="r" b="b"/>
            <a:pathLst>
              <a:path w="494665">
                <a:moveTo>
                  <a:pt x="0" y="0"/>
                </a:moveTo>
                <a:lnTo>
                  <a:pt x="494080" y="0"/>
                </a:lnTo>
              </a:path>
            </a:pathLst>
          </a:custGeom>
          <a:ln w="1142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8151828" y="6336209"/>
            <a:ext cx="0" cy="130016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172830"/>
                </a:lnTo>
              </a:path>
            </a:pathLst>
          </a:custGeom>
          <a:ln w="1562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7793031" y="6481656"/>
            <a:ext cx="180975" cy="83344"/>
          </a:xfrm>
          <a:custGeom>
            <a:avLst/>
            <a:gdLst/>
            <a:ahLst/>
            <a:cxnLst/>
            <a:rect l="l" t="t" r="r" b="b"/>
            <a:pathLst>
              <a:path w="241300" h="111125">
                <a:moveTo>
                  <a:pt x="0" y="110760"/>
                </a:moveTo>
                <a:lnTo>
                  <a:pt x="240968" y="110760"/>
                </a:lnTo>
                <a:lnTo>
                  <a:pt x="240968" y="0"/>
                </a:lnTo>
                <a:lnTo>
                  <a:pt x="0" y="0"/>
                </a:lnTo>
                <a:lnTo>
                  <a:pt x="0" y="11076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7787126" y="6559868"/>
            <a:ext cx="192881" cy="9525"/>
          </a:xfrm>
          <a:custGeom>
            <a:avLst/>
            <a:gdLst/>
            <a:ahLst/>
            <a:cxnLst/>
            <a:rect l="l" t="t" r="r" b="b"/>
            <a:pathLst>
              <a:path w="257175" h="12700">
                <a:moveTo>
                  <a:pt x="0" y="12699"/>
                </a:moveTo>
                <a:lnTo>
                  <a:pt x="256654" y="12699"/>
                </a:lnTo>
                <a:lnTo>
                  <a:pt x="256654" y="0"/>
                </a:lnTo>
                <a:lnTo>
                  <a:pt x="0" y="0"/>
                </a:lnTo>
                <a:lnTo>
                  <a:pt x="0" y="12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7792988" y="6485573"/>
            <a:ext cx="0" cy="74295"/>
          </a:xfrm>
          <a:custGeom>
            <a:avLst/>
            <a:gdLst/>
            <a:ahLst/>
            <a:cxnLst/>
            <a:rect l="l" t="t" r="r" b="b"/>
            <a:pathLst>
              <a:path h="99059">
                <a:moveTo>
                  <a:pt x="0" y="0"/>
                </a:moveTo>
                <a:lnTo>
                  <a:pt x="0" y="99060"/>
                </a:lnTo>
              </a:path>
            </a:pathLst>
          </a:custGeom>
          <a:ln w="1563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7787126" y="6481286"/>
            <a:ext cx="192881" cy="0"/>
          </a:xfrm>
          <a:custGeom>
            <a:avLst/>
            <a:gdLst/>
            <a:ahLst/>
            <a:cxnLst/>
            <a:rect l="l" t="t" r="r" b="b"/>
            <a:pathLst>
              <a:path w="257175">
                <a:moveTo>
                  <a:pt x="0" y="0"/>
                </a:moveTo>
                <a:lnTo>
                  <a:pt x="256654" y="0"/>
                </a:lnTo>
              </a:path>
            </a:pathLst>
          </a:custGeom>
          <a:ln w="1142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7973753" y="6486046"/>
            <a:ext cx="0" cy="74295"/>
          </a:xfrm>
          <a:custGeom>
            <a:avLst/>
            <a:gdLst/>
            <a:ahLst/>
            <a:cxnLst/>
            <a:rect l="l" t="t" r="r" b="b"/>
            <a:pathLst>
              <a:path h="99059">
                <a:moveTo>
                  <a:pt x="0" y="0"/>
                </a:moveTo>
                <a:lnTo>
                  <a:pt x="0" y="99006"/>
                </a:lnTo>
              </a:path>
            </a:pathLst>
          </a:custGeom>
          <a:ln w="1563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7983483" y="6481656"/>
            <a:ext cx="168593" cy="149543"/>
          </a:xfrm>
          <a:custGeom>
            <a:avLst/>
            <a:gdLst/>
            <a:ahLst/>
            <a:cxnLst/>
            <a:rect l="l" t="t" r="r" b="b"/>
            <a:pathLst>
              <a:path w="224790" h="199390">
                <a:moveTo>
                  <a:pt x="0" y="199044"/>
                </a:moveTo>
                <a:lnTo>
                  <a:pt x="224458" y="199044"/>
                </a:lnTo>
                <a:lnTo>
                  <a:pt x="224458" y="0"/>
                </a:lnTo>
                <a:lnTo>
                  <a:pt x="0" y="0"/>
                </a:lnTo>
                <a:lnTo>
                  <a:pt x="0" y="199044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7977588" y="6630829"/>
            <a:ext cx="180499" cy="0"/>
          </a:xfrm>
          <a:custGeom>
            <a:avLst/>
            <a:gdLst/>
            <a:ahLst/>
            <a:cxnLst/>
            <a:rect l="l" t="t" r="r" b="b"/>
            <a:pathLst>
              <a:path w="240665">
                <a:moveTo>
                  <a:pt x="0" y="0"/>
                </a:moveTo>
                <a:lnTo>
                  <a:pt x="240131" y="0"/>
                </a:lnTo>
              </a:path>
            </a:pathLst>
          </a:custGeom>
          <a:ln w="1142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7983464" y="6485573"/>
            <a:ext cx="0" cy="140970"/>
          </a:xfrm>
          <a:custGeom>
            <a:avLst/>
            <a:gdLst/>
            <a:ahLst/>
            <a:cxnLst/>
            <a:rect l="l" t="t" r="r" b="b"/>
            <a:pathLst>
              <a:path h="187959">
                <a:moveTo>
                  <a:pt x="0" y="0"/>
                </a:moveTo>
                <a:lnTo>
                  <a:pt x="0" y="187960"/>
                </a:lnTo>
              </a:path>
            </a:pathLst>
          </a:custGeom>
          <a:ln w="156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7977588" y="6481286"/>
            <a:ext cx="180499" cy="0"/>
          </a:xfrm>
          <a:custGeom>
            <a:avLst/>
            <a:gdLst/>
            <a:ahLst/>
            <a:cxnLst/>
            <a:rect l="l" t="t" r="r" b="b"/>
            <a:pathLst>
              <a:path w="240665">
                <a:moveTo>
                  <a:pt x="0" y="0"/>
                </a:moveTo>
                <a:lnTo>
                  <a:pt x="240131" y="0"/>
                </a:lnTo>
              </a:path>
            </a:pathLst>
          </a:custGeom>
          <a:ln w="1142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8151828" y="6486046"/>
            <a:ext cx="0" cy="140970"/>
          </a:xfrm>
          <a:custGeom>
            <a:avLst/>
            <a:gdLst/>
            <a:ahLst/>
            <a:cxnLst/>
            <a:rect l="l" t="t" r="r" b="b"/>
            <a:pathLst>
              <a:path h="187959">
                <a:moveTo>
                  <a:pt x="0" y="0"/>
                </a:moveTo>
                <a:lnTo>
                  <a:pt x="0" y="187338"/>
                </a:lnTo>
              </a:path>
            </a:pathLst>
          </a:custGeom>
          <a:ln w="1562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7793031" y="6603274"/>
            <a:ext cx="180975" cy="0"/>
          </a:xfrm>
          <a:custGeom>
            <a:avLst/>
            <a:gdLst/>
            <a:ahLst/>
            <a:cxnLst/>
            <a:rect l="l" t="t" r="r" b="b"/>
            <a:pathLst>
              <a:path w="241300">
                <a:moveTo>
                  <a:pt x="0" y="0"/>
                </a:moveTo>
                <a:lnTo>
                  <a:pt x="240968" y="0"/>
                </a:lnTo>
              </a:path>
            </a:pathLst>
          </a:custGeom>
          <a:ln w="73775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7787126" y="6630829"/>
            <a:ext cx="192881" cy="0"/>
          </a:xfrm>
          <a:custGeom>
            <a:avLst/>
            <a:gdLst/>
            <a:ahLst/>
            <a:cxnLst/>
            <a:rect l="l" t="t" r="r" b="b"/>
            <a:pathLst>
              <a:path w="257175">
                <a:moveTo>
                  <a:pt x="0" y="0"/>
                </a:moveTo>
                <a:lnTo>
                  <a:pt x="256654" y="0"/>
                </a:lnTo>
              </a:path>
            </a:pathLst>
          </a:custGeom>
          <a:ln w="1142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7787126" y="6579869"/>
            <a:ext cx="11906" cy="46673"/>
          </a:xfrm>
          <a:custGeom>
            <a:avLst/>
            <a:gdLst/>
            <a:ahLst/>
            <a:cxnLst/>
            <a:rect l="l" t="t" r="r" b="b"/>
            <a:pathLst>
              <a:path w="15875" h="62229">
                <a:moveTo>
                  <a:pt x="0" y="62230"/>
                </a:moveTo>
                <a:lnTo>
                  <a:pt x="15633" y="62230"/>
                </a:lnTo>
                <a:lnTo>
                  <a:pt x="15633" y="0"/>
                </a:lnTo>
                <a:lnTo>
                  <a:pt x="0" y="0"/>
                </a:lnTo>
                <a:lnTo>
                  <a:pt x="0" y="622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7787126" y="6575583"/>
            <a:ext cx="192881" cy="0"/>
          </a:xfrm>
          <a:custGeom>
            <a:avLst/>
            <a:gdLst/>
            <a:ahLst/>
            <a:cxnLst/>
            <a:rect l="l" t="t" r="r" b="b"/>
            <a:pathLst>
              <a:path w="257175">
                <a:moveTo>
                  <a:pt x="0" y="0"/>
                </a:moveTo>
                <a:lnTo>
                  <a:pt x="256654" y="0"/>
                </a:lnTo>
              </a:path>
            </a:pathLst>
          </a:custGeom>
          <a:ln w="1142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7967891" y="6579998"/>
            <a:ext cx="11906" cy="46673"/>
          </a:xfrm>
          <a:custGeom>
            <a:avLst/>
            <a:gdLst/>
            <a:ahLst/>
            <a:cxnLst/>
            <a:rect l="l" t="t" r="r" b="b"/>
            <a:pathLst>
              <a:path w="15875" h="62229">
                <a:moveTo>
                  <a:pt x="15633" y="0"/>
                </a:moveTo>
                <a:lnTo>
                  <a:pt x="0" y="0"/>
                </a:lnTo>
                <a:lnTo>
                  <a:pt x="0" y="62068"/>
                </a:lnTo>
                <a:lnTo>
                  <a:pt x="15633" y="62068"/>
                </a:lnTo>
                <a:lnTo>
                  <a:pt x="156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 txBox="1"/>
          <p:nvPr/>
        </p:nvSpPr>
        <p:spPr>
          <a:xfrm>
            <a:off x="2450040" y="5222611"/>
            <a:ext cx="570071" cy="587661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24765">
              <a:spcBef>
                <a:spcPts val="83"/>
              </a:spcBef>
            </a:pPr>
            <a:r>
              <a:rPr sz="2025" i="1" spc="-64" dirty="0">
                <a:solidFill>
                  <a:srgbClr val="414042"/>
                </a:solidFill>
                <a:latin typeface="Trebuchet MS"/>
                <a:cs typeface="Trebuchet MS"/>
              </a:rPr>
              <a:t>1</a:t>
            </a:r>
            <a:r>
              <a:rPr sz="2025" i="1" spc="-300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2025" i="1" spc="-139" dirty="0">
                <a:solidFill>
                  <a:srgbClr val="414042"/>
                </a:solidFill>
                <a:latin typeface="Trebuchet MS"/>
                <a:cs typeface="Trebuchet MS"/>
              </a:rPr>
              <a:t>Key</a:t>
            </a:r>
            <a:endParaRPr sz="2025">
              <a:latin typeface="Trebuchet MS"/>
              <a:cs typeface="Trebuchet MS"/>
            </a:endParaRPr>
          </a:p>
          <a:p>
            <a:pPr marL="9525">
              <a:spcBef>
                <a:spcPts val="49"/>
              </a:spcBef>
            </a:pPr>
            <a:r>
              <a:rPr sz="1725" i="1" spc="-116" dirty="0">
                <a:solidFill>
                  <a:srgbClr val="F36F21"/>
                </a:solidFill>
                <a:latin typeface="Trebuchet MS"/>
                <a:cs typeface="Trebuchet MS"/>
              </a:rPr>
              <a:t>List</a:t>
            </a:r>
            <a:endParaRPr sz="1725">
              <a:latin typeface="Trebuchet MS"/>
              <a:cs typeface="Trebuchet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731207" y="5185097"/>
            <a:ext cx="1908334" cy="663643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9525">
              <a:spcBef>
                <a:spcPts val="375"/>
              </a:spcBef>
            </a:pPr>
            <a:r>
              <a:rPr sz="2025" i="1" spc="-26" dirty="0">
                <a:solidFill>
                  <a:srgbClr val="414042"/>
                </a:solidFill>
                <a:latin typeface="Trebuchet MS"/>
                <a:cs typeface="Trebuchet MS"/>
              </a:rPr>
              <a:t>Many</a:t>
            </a:r>
            <a:r>
              <a:rPr sz="2025" i="1" spc="-248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2025" i="1" spc="-120" dirty="0">
                <a:solidFill>
                  <a:srgbClr val="414042"/>
                </a:solidFill>
                <a:latin typeface="Trebuchet MS"/>
                <a:cs typeface="Trebuchet MS"/>
              </a:rPr>
              <a:t>Keys</a:t>
            </a:r>
            <a:endParaRPr sz="2025">
              <a:latin typeface="Trebuchet MS"/>
              <a:cs typeface="Trebuchet MS"/>
            </a:endParaRPr>
          </a:p>
          <a:p>
            <a:pPr marL="9525">
              <a:spcBef>
                <a:spcPts val="274"/>
              </a:spcBef>
            </a:pPr>
            <a:r>
              <a:rPr sz="1725" i="1" spc="-101" dirty="0">
                <a:solidFill>
                  <a:srgbClr val="F36F21"/>
                </a:solidFill>
                <a:latin typeface="Trebuchet MS"/>
                <a:cs typeface="Trebuchet MS"/>
              </a:rPr>
              <a:t>Recursive</a:t>
            </a:r>
            <a:r>
              <a:rPr sz="1725" i="1" spc="-225" dirty="0">
                <a:solidFill>
                  <a:srgbClr val="F36F21"/>
                </a:solidFill>
                <a:latin typeface="Trebuchet MS"/>
                <a:cs typeface="Trebuchet MS"/>
              </a:rPr>
              <a:t> </a:t>
            </a:r>
            <a:r>
              <a:rPr sz="1725" i="1" spc="-64" dirty="0">
                <a:solidFill>
                  <a:srgbClr val="F36F21"/>
                </a:solidFill>
                <a:latin typeface="Trebuchet MS"/>
                <a:cs typeface="Trebuchet MS"/>
              </a:rPr>
              <a:t>Subdivision</a:t>
            </a:r>
            <a:endParaRPr sz="1725">
              <a:latin typeface="Trebuchet MS"/>
              <a:cs typeface="Trebuchet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975977" y="5185257"/>
            <a:ext cx="692944" cy="663643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9525">
              <a:spcBef>
                <a:spcPts val="375"/>
              </a:spcBef>
            </a:pPr>
            <a:r>
              <a:rPr sz="2025" i="1" spc="-64" dirty="0">
                <a:solidFill>
                  <a:srgbClr val="414042"/>
                </a:solidFill>
                <a:latin typeface="Trebuchet MS"/>
                <a:cs typeface="Trebuchet MS"/>
              </a:rPr>
              <a:t>3</a:t>
            </a:r>
            <a:r>
              <a:rPr sz="2025" i="1" spc="-278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2025" i="1" spc="-120" dirty="0">
                <a:solidFill>
                  <a:srgbClr val="414042"/>
                </a:solidFill>
                <a:latin typeface="Trebuchet MS"/>
                <a:cs typeface="Trebuchet MS"/>
              </a:rPr>
              <a:t>Keys</a:t>
            </a:r>
            <a:endParaRPr sz="2025">
              <a:latin typeface="Trebuchet MS"/>
              <a:cs typeface="Trebuchet MS"/>
            </a:endParaRPr>
          </a:p>
          <a:p>
            <a:pPr marL="9525">
              <a:spcBef>
                <a:spcPts val="274"/>
              </a:spcBef>
            </a:pPr>
            <a:r>
              <a:rPr sz="1725" i="1" spc="-127" dirty="0">
                <a:solidFill>
                  <a:srgbClr val="F36F21"/>
                </a:solidFill>
                <a:latin typeface="Trebuchet MS"/>
                <a:cs typeface="Trebuchet MS"/>
              </a:rPr>
              <a:t>V</a:t>
            </a:r>
            <a:r>
              <a:rPr sz="1725" i="1" spc="-79" dirty="0">
                <a:solidFill>
                  <a:srgbClr val="F36F21"/>
                </a:solidFill>
                <a:latin typeface="Trebuchet MS"/>
                <a:cs typeface="Trebuchet MS"/>
              </a:rPr>
              <a:t>olume</a:t>
            </a:r>
            <a:endParaRPr sz="1725">
              <a:latin typeface="Trebuchet MS"/>
              <a:cs typeface="Trebuchet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220748" y="5185257"/>
            <a:ext cx="697706" cy="663643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9525">
              <a:spcBef>
                <a:spcPts val="375"/>
              </a:spcBef>
            </a:pPr>
            <a:r>
              <a:rPr sz="2025" i="1" spc="-64" dirty="0">
                <a:solidFill>
                  <a:srgbClr val="414042"/>
                </a:solidFill>
                <a:latin typeface="Trebuchet MS"/>
                <a:cs typeface="Trebuchet MS"/>
              </a:rPr>
              <a:t>2</a:t>
            </a:r>
            <a:r>
              <a:rPr sz="2025" i="1" spc="68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2025" i="1" spc="-120" dirty="0">
                <a:solidFill>
                  <a:srgbClr val="414042"/>
                </a:solidFill>
                <a:latin typeface="Trebuchet MS"/>
                <a:cs typeface="Trebuchet MS"/>
              </a:rPr>
              <a:t>Keys</a:t>
            </a:r>
            <a:endParaRPr sz="2025">
              <a:latin typeface="Trebuchet MS"/>
              <a:cs typeface="Trebuchet MS"/>
            </a:endParaRPr>
          </a:p>
          <a:p>
            <a:pPr marL="9525">
              <a:spcBef>
                <a:spcPts val="274"/>
              </a:spcBef>
            </a:pPr>
            <a:r>
              <a:rPr sz="1725" i="1" spc="-90" dirty="0">
                <a:solidFill>
                  <a:srgbClr val="F36F21"/>
                </a:solidFill>
                <a:latin typeface="Trebuchet MS"/>
                <a:cs typeface="Trebuchet MS"/>
              </a:rPr>
              <a:t>Matrix</a:t>
            </a:r>
            <a:endParaRPr sz="1725">
              <a:latin typeface="Trebuchet MS"/>
              <a:cs typeface="Trebuchet M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09860" y="1160735"/>
            <a:ext cx="199549" cy="160020"/>
          </a:xfrm>
          <a:custGeom>
            <a:avLst/>
            <a:gdLst/>
            <a:ahLst/>
            <a:cxnLst/>
            <a:rect l="l" t="t" r="r" b="b"/>
            <a:pathLst>
              <a:path w="266065" h="213360">
                <a:moveTo>
                  <a:pt x="164401" y="0"/>
                </a:moveTo>
                <a:lnTo>
                  <a:pt x="90695" y="0"/>
                </a:lnTo>
                <a:lnTo>
                  <a:pt x="168269" y="79209"/>
                </a:lnTo>
                <a:lnTo>
                  <a:pt x="0" y="79209"/>
                </a:lnTo>
                <a:lnTo>
                  <a:pt x="0" y="133832"/>
                </a:lnTo>
                <a:lnTo>
                  <a:pt x="168269" y="133832"/>
                </a:lnTo>
                <a:lnTo>
                  <a:pt x="90695" y="212775"/>
                </a:lnTo>
                <a:lnTo>
                  <a:pt x="164401" y="212775"/>
                </a:lnTo>
                <a:lnTo>
                  <a:pt x="265708" y="107010"/>
                </a:lnTo>
                <a:lnTo>
                  <a:pt x="265708" y="106070"/>
                </a:lnTo>
                <a:lnTo>
                  <a:pt x="164401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 txBox="1"/>
          <p:nvPr/>
        </p:nvSpPr>
        <p:spPr>
          <a:xfrm>
            <a:off x="737313" y="991620"/>
            <a:ext cx="4026218" cy="484266"/>
          </a:xfrm>
          <a:prstGeom prst="rect">
            <a:avLst/>
          </a:prstGeom>
        </p:spPr>
        <p:txBody>
          <a:bodyPr vert="horz" wrap="square" lIns="0" tIns="10953" rIns="0" bIns="0" rtlCol="0">
            <a:spAutoFit/>
          </a:bodyPr>
          <a:lstStyle/>
          <a:p>
            <a:pPr marL="9525">
              <a:spcBef>
                <a:spcPts val="86"/>
              </a:spcBef>
              <a:tabLst>
                <a:tab pos="3076099" algn="l"/>
              </a:tabLst>
            </a:pPr>
            <a:r>
              <a:rPr sz="3075" spc="56" dirty="0">
                <a:solidFill>
                  <a:srgbClr val="414042"/>
                </a:solidFill>
                <a:latin typeface="Trebuchet MS"/>
                <a:cs typeface="Trebuchet MS"/>
              </a:rPr>
              <a:t>S</a:t>
            </a:r>
            <a:r>
              <a:rPr sz="3075" spc="-109" dirty="0">
                <a:solidFill>
                  <a:srgbClr val="414042"/>
                </a:solidFill>
                <a:latin typeface="Trebuchet MS"/>
                <a:cs typeface="Trebuchet MS"/>
              </a:rPr>
              <a:t>epa</a:t>
            </a:r>
            <a:r>
              <a:rPr sz="3075" spc="-98" dirty="0">
                <a:solidFill>
                  <a:srgbClr val="414042"/>
                </a:solidFill>
                <a:latin typeface="Trebuchet MS"/>
                <a:cs typeface="Trebuchet MS"/>
              </a:rPr>
              <a:t>r</a:t>
            </a:r>
            <a:r>
              <a:rPr sz="3075" spc="-146" dirty="0">
                <a:solidFill>
                  <a:srgbClr val="414042"/>
                </a:solidFill>
                <a:latin typeface="Trebuchet MS"/>
                <a:cs typeface="Trebuchet MS"/>
              </a:rPr>
              <a:t>a</a:t>
            </a:r>
            <a:r>
              <a:rPr sz="3075" spc="-217" dirty="0">
                <a:solidFill>
                  <a:srgbClr val="414042"/>
                </a:solidFill>
                <a:latin typeface="Trebuchet MS"/>
                <a:cs typeface="Trebuchet MS"/>
              </a:rPr>
              <a:t>t</a:t>
            </a:r>
            <a:r>
              <a:rPr sz="3075" spc="-131" dirty="0">
                <a:solidFill>
                  <a:srgbClr val="414042"/>
                </a:solidFill>
                <a:latin typeface="Trebuchet MS"/>
                <a:cs typeface="Trebuchet MS"/>
              </a:rPr>
              <a:t>e</a:t>
            </a:r>
            <a:r>
              <a:rPr sz="3075" dirty="0">
                <a:solidFill>
                  <a:srgbClr val="414042"/>
                </a:solidFill>
                <a:latin typeface="Trebuchet MS"/>
                <a:cs typeface="Trebuchet MS"/>
              </a:rPr>
              <a:t>	</a:t>
            </a:r>
            <a:r>
              <a:rPr sz="3075" spc="-86" dirty="0">
                <a:solidFill>
                  <a:srgbClr val="414042"/>
                </a:solidFill>
                <a:latin typeface="Trebuchet MS"/>
                <a:cs typeface="Trebuchet MS"/>
              </a:rPr>
              <a:t>O</a:t>
            </a:r>
            <a:r>
              <a:rPr sz="3075" spc="-83" dirty="0">
                <a:solidFill>
                  <a:srgbClr val="414042"/>
                </a:solidFill>
                <a:latin typeface="Trebuchet MS"/>
                <a:cs typeface="Trebuchet MS"/>
              </a:rPr>
              <a:t>r</a:t>
            </a:r>
            <a:r>
              <a:rPr sz="3075" spc="-98" dirty="0">
                <a:solidFill>
                  <a:srgbClr val="414042"/>
                </a:solidFill>
                <a:latin typeface="Trebuchet MS"/>
                <a:cs typeface="Trebuchet MS"/>
              </a:rPr>
              <a:t>der</a:t>
            </a:r>
            <a:endParaRPr sz="3075">
              <a:latin typeface="Trebuchet MS"/>
              <a:cs typeface="Trebuchet M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476568" y="1160735"/>
            <a:ext cx="199549" cy="160020"/>
          </a:xfrm>
          <a:custGeom>
            <a:avLst/>
            <a:gdLst/>
            <a:ahLst/>
            <a:cxnLst/>
            <a:rect l="l" t="t" r="r" b="b"/>
            <a:pathLst>
              <a:path w="266064" h="213360">
                <a:moveTo>
                  <a:pt x="164401" y="0"/>
                </a:moveTo>
                <a:lnTo>
                  <a:pt x="90690" y="0"/>
                </a:lnTo>
                <a:lnTo>
                  <a:pt x="168262" y="79209"/>
                </a:lnTo>
                <a:lnTo>
                  <a:pt x="0" y="79209"/>
                </a:lnTo>
                <a:lnTo>
                  <a:pt x="0" y="133832"/>
                </a:lnTo>
                <a:lnTo>
                  <a:pt x="168262" y="133832"/>
                </a:lnTo>
                <a:lnTo>
                  <a:pt x="90690" y="212775"/>
                </a:lnTo>
                <a:lnTo>
                  <a:pt x="164401" y="212775"/>
                </a:lnTo>
                <a:lnTo>
                  <a:pt x="265709" y="107010"/>
                </a:lnTo>
                <a:lnTo>
                  <a:pt x="265709" y="106070"/>
                </a:lnTo>
                <a:lnTo>
                  <a:pt x="164401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 txBox="1"/>
          <p:nvPr/>
        </p:nvSpPr>
        <p:spPr>
          <a:xfrm>
            <a:off x="6723218" y="991620"/>
            <a:ext cx="876776" cy="484266"/>
          </a:xfrm>
          <a:prstGeom prst="rect">
            <a:avLst/>
          </a:prstGeom>
        </p:spPr>
        <p:txBody>
          <a:bodyPr vert="horz" wrap="square" lIns="0" tIns="10953" rIns="0" bIns="0" rtlCol="0">
            <a:spAutoFit/>
          </a:bodyPr>
          <a:lstStyle/>
          <a:p>
            <a:pPr marL="9525">
              <a:spcBef>
                <a:spcPts val="86"/>
              </a:spcBef>
            </a:pPr>
            <a:r>
              <a:rPr sz="3075" spc="64" dirty="0">
                <a:solidFill>
                  <a:srgbClr val="414042"/>
                </a:solidFill>
                <a:latin typeface="Trebuchet MS"/>
                <a:cs typeface="Trebuchet MS"/>
              </a:rPr>
              <a:t>A</a:t>
            </a:r>
            <a:r>
              <a:rPr sz="3075" spc="-41" dirty="0">
                <a:solidFill>
                  <a:srgbClr val="414042"/>
                </a:solidFill>
                <a:latin typeface="Trebuchet MS"/>
                <a:cs typeface="Trebuchet MS"/>
              </a:rPr>
              <a:t>li</a:t>
            </a:r>
            <a:r>
              <a:rPr sz="3075" spc="-90" dirty="0">
                <a:solidFill>
                  <a:srgbClr val="414042"/>
                </a:solidFill>
                <a:latin typeface="Trebuchet MS"/>
                <a:cs typeface="Trebuchet MS"/>
              </a:rPr>
              <a:t>g</a:t>
            </a:r>
            <a:r>
              <a:rPr sz="3075" spc="30" dirty="0">
                <a:solidFill>
                  <a:srgbClr val="414042"/>
                </a:solidFill>
                <a:latin typeface="Trebuchet MS"/>
                <a:cs typeface="Trebuchet MS"/>
              </a:rPr>
              <a:t>n</a:t>
            </a:r>
            <a:endParaRPr sz="3075">
              <a:latin typeface="Trebuchet MS"/>
              <a:cs typeface="Trebuchet M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395761" y="1160774"/>
            <a:ext cx="199549" cy="160020"/>
          </a:xfrm>
          <a:custGeom>
            <a:avLst/>
            <a:gdLst/>
            <a:ahLst/>
            <a:cxnLst/>
            <a:rect l="l" t="t" r="r" b="b"/>
            <a:pathLst>
              <a:path w="266065" h="213360">
                <a:moveTo>
                  <a:pt x="164401" y="0"/>
                </a:moveTo>
                <a:lnTo>
                  <a:pt x="90690" y="0"/>
                </a:lnTo>
                <a:lnTo>
                  <a:pt x="168262" y="79197"/>
                </a:lnTo>
                <a:lnTo>
                  <a:pt x="0" y="79197"/>
                </a:lnTo>
                <a:lnTo>
                  <a:pt x="0" y="133832"/>
                </a:lnTo>
                <a:lnTo>
                  <a:pt x="168262" y="133832"/>
                </a:lnTo>
                <a:lnTo>
                  <a:pt x="90690" y="212775"/>
                </a:lnTo>
                <a:lnTo>
                  <a:pt x="164401" y="212775"/>
                </a:lnTo>
                <a:lnTo>
                  <a:pt x="265709" y="107010"/>
                </a:lnTo>
                <a:lnTo>
                  <a:pt x="265709" y="106070"/>
                </a:lnTo>
                <a:lnTo>
                  <a:pt x="164401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821121" y="2407019"/>
            <a:ext cx="1638776" cy="0"/>
          </a:xfrm>
          <a:custGeom>
            <a:avLst/>
            <a:gdLst/>
            <a:ahLst/>
            <a:cxnLst/>
            <a:rect l="l" t="t" r="r" b="b"/>
            <a:pathLst>
              <a:path w="2185035">
                <a:moveTo>
                  <a:pt x="0" y="0"/>
                </a:moveTo>
                <a:lnTo>
                  <a:pt x="2184947" y="0"/>
                </a:lnTo>
              </a:path>
            </a:pathLst>
          </a:custGeom>
          <a:ln w="35344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834431" y="1608535"/>
            <a:ext cx="0" cy="812006"/>
          </a:xfrm>
          <a:custGeom>
            <a:avLst/>
            <a:gdLst/>
            <a:ahLst/>
            <a:cxnLst/>
            <a:rect l="l" t="t" r="r" b="b"/>
            <a:pathLst>
              <a:path h="1082675">
                <a:moveTo>
                  <a:pt x="0" y="0"/>
                </a:moveTo>
                <a:lnTo>
                  <a:pt x="0" y="1082319"/>
                </a:lnTo>
              </a:path>
            </a:pathLst>
          </a:custGeom>
          <a:ln w="35493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993353" y="1686953"/>
            <a:ext cx="118110" cy="118110"/>
          </a:xfrm>
          <a:custGeom>
            <a:avLst/>
            <a:gdLst/>
            <a:ahLst/>
            <a:cxnLst/>
            <a:rect l="l" t="t" r="r" b="b"/>
            <a:pathLst>
              <a:path w="157480" h="157480">
                <a:moveTo>
                  <a:pt x="157289" y="157353"/>
                </a:moveTo>
                <a:lnTo>
                  <a:pt x="0" y="157353"/>
                </a:lnTo>
                <a:lnTo>
                  <a:pt x="0" y="0"/>
                </a:lnTo>
                <a:lnTo>
                  <a:pt x="157289" y="0"/>
                </a:lnTo>
                <a:lnTo>
                  <a:pt x="157289" y="157353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1188320" y="1805007"/>
            <a:ext cx="211931" cy="211931"/>
          </a:xfrm>
          <a:custGeom>
            <a:avLst/>
            <a:gdLst/>
            <a:ahLst/>
            <a:cxnLst/>
            <a:rect l="l" t="t" r="r" b="b"/>
            <a:pathLst>
              <a:path w="282575" h="282575">
                <a:moveTo>
                  <a:pt x="282333" y="282359"/>
                </a:moveTo>
                <a:lnTo>
                  <a:pt x="0" y="282359"/>
                </a:lnTo>
                <a:lnTo>
                  <a:pt x="0" y="0"/>
                </a:lnTo>
                <a:lnTo>
                  <a:pt x="282333" y="0"/>
                </a:lnTo>
                <a:lnTo>
                  <a:pt x="282333" y="282359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1513332" y="1641586"/>
            <a:ext cx="296228" cy="296228"/>
          </a:xfrm>
          <a:custGeom>
            <a:avLst/>
            <a:gdLst/>
            <a:ahLst/>
            <a:cxnLst/>
            <a:rect l="l" t="t" r="r" b="b"/>
            <a:pathLst>
              <a:path w="394969" h="394969">
                <a:moveTo>
                  <a:pt x="394665" y="394754"/>
                </a:moveTo>
                <a:lnTo>
                  <a:pt x="0" y="394754"/>
                </a:lnTo>
                <a:lnTo>
                  <a:pt x="0" y="0"/>
                </a:lnTo>
                <a:lnTo>
                  <a:pt x="394665" y="0"/>
                </a:lnTo>
                <a:lnTo>
                  <a:pt x="394665" y="394754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2060638" y="1636062"/>
            <a:ext cx="211931" cy="211931"/>
          </a:xfrm>
          <a:custGeom>
            <a:avLst/>
            <a:gdLst/>
            <a:ahLst/>
            <a:cxnLst/>
            <a:rect l="l" t="t" r="r" b="b"/>
            <a:pathLst>
              <a:path w="282575" h="282575">
                <a:moveTo>
                  <a:pt x="282333" y="282346"/>
                </a:moveTo>
                <a:lnTo>
                  <a:pt x="0" y="282346"/>
                </a:lnTo>
                <a:lnTo>
                  <a:pt x="0" y="0"/>
                </a:lnTo>
                <a:lnTo>
                  <a:pt x="282333" y="0"/>
                </a:lnTo>
                <a:lnTo>
                  <a:pt x="282333" y="282346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1896561" y="2014423"/>
            <a:ext cx="211931" cy="211931"/>
          </a:xfrm>
          <a:custGeom>
            <a:avLst/>
            <a:gdLst/>
            <a:ahLst/>
            <a:cxnLst/>
            <a:rect l="l" t="t" r="r" b="b"/>
            <a:pathLst>
              <a:path w="282575" h="282575">
                <a:moveTo>
                  <a:pt x="282333" y="282359"/>
                </a:moveTo>
                <a:lnTo>
                  <a:pt x="0" y="282359"/>
                </a:lnTo>
                <a:lnTo>
                  <a:pt x="0" y="0"/>
                </a:lnTo>
                <a:lnTo>
                  <a:pt x="282333" y="0"/>
                </a:lnTo>
                <a:lnTo>
                  <a:pt x="282333" y="282359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946460" y="2120323"/>
            <a:ext cx="211931" cy="211931"/>
          </a:xfrm>
          <a:custGeom>
            <a:avLst/>
            <a:gdLst/>
            <a:ahLst/>
            <a:cxnLst/>
            <a:rect l="l" t="t" r="r" b="b"/>
            <a:pathLst>
              <a:path w="282575" h="282575">
                <a:moveTo>
                  <a:pt x="282334" y="282359"/>
                </a:moveTo>
                <a:lnTo>
                  <a:pt x="0" y="282359"/>
                </a:lnTo>
                <a:lnTo>
                  <a:pt x="0" y="0"/>
                </a:lnTo>
                <a:lnTo>
                  <a:pt x="282334" y="0"/>
                </a:lnTo>
                <a:lnTo>
                  <a:pt x="282334" y="282359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1480395" y="2067706"/>
            <a:ext cx="211931" cy="211931"/>
          </a:xfrm>
          <a:custGeom>
            <a:avLst/>
            <a:gdLst/>
            <a:ahLst/>
            <a:cxnLst/>
            <a:rect l="l" t="t" r="r" b="b"/>
            <a:pathLst>
              <a:path w="282575" h="282575">
                <a:moveTo>
                  <a:pt x="282333" y="282359"/>
                </a:moveTo>
                <a:lnTo>
                  <a:pt x="0" y="282359"/>
                </a:lnTo>
                <a:lnTo>
                  <a:pt x="0" y="0"/>
                </a:lnTo>
                <a:lnTo>
                  <a:pt x="282333" y="0"/>
                </a:lnTo>
                <a:lnTo>
                  <a:pt x="282333" y="282359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3520650" y="2407019"/>
            <a:ext cx="1638776" cy="0"/>
          </a:xfrm>
          <a:custGeom>
            <a:avLst/>
            <a:gdLst/>
            <a:ahLst/>
            <a:cxnLst/>
            <a:rect l="l" t="t" r="r" b="b"/>
            <a:pathLst>
              <a:path w="2185034">
                <a:moveTo>
                  <a:pt x="0" y="0"/>
                </a:moveTo>
                <a:lnTo>
                  <a:pt x="2184933" y="0"/>
                </a:lnTo>
              </a:path>
            </a:pathLst>
          </a:custGeom>
          <a:ln w="35344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3533956" y="1608535"/>
            <a:ext cx="0" cy="812006"/>
          </a:xfrm>
          <a:custGeom>
            <a:avLst/>
            <a:gdLst/>
            <a:ahLst/>
            <a:cxnLst/>
            <a:rect l="l" t="t" r="r" b="b"/>
            <a:pathLst>
              <a:path h="1082675">
                <a:moveTo>
                  <a:pt x="0" y="0"/>
                </a:moveTo>
                <a:lnTo>
                  <a:pt x="0" y="1082319"/>
                </a:lnTo>
              </a:path>
            </a:pathLst>
          </a:custGeom>
          <a:ln w="35483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3633949" y="2108168"/>
            <a:ext cx="118110" cy="118110"/>
          </a:xfrm>
          <a:custGeom>
            <a:avLst/>
            <a:gdLst/>
            <a:ahLst/>
            <a:cxnLst/>
            <a:rect l="l" t="t" r="r" b="b"/>
            <a:pathLst>
              <a:path w="157479" h="157480">
                <a:moveTo>
                  <a:pt x="157289" y="157365"/>
                </a:moveTo>
                <a:lnTo>
                  <a:pt x="0" y="157365"/>
                </a:lnTo>
                <a:lnTo>
                  <a:pt x="0" y="0"/>
                </a:lnTo>
                <a:lnTo>
                  <a:pt x="157289" y="0"/>
                </a:lnTo>
                <a:lnTo>
                  <a:pt x="157289" y="157365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4799409" y="1789642"/>
            <a:ext cx="296228" cy="296228"/>
          </a:xfrm>
          <a:custGeom>
            <a:avLst/>
            <a:gdLst/>
            <a:ahLst/>
            <a:cxnLst/>
            <a:rect l="l" t="t" r="r" b="b"/>
            <a:pathLst>
              <a:path w="394970" h="394969">
                <a:moveTo>
                  <a:pt x="394665" y="394754"/>
                </a:moveTo>
                <a:lnTo>
                  <a:pt x="0" y="394754"/>
                </a:lnTo>
                <a:lnTo>
                  <a:pt x="0" y="0"/>
                </a:lnTo>
                <a:lnTo>
                  <a:pt x="394665" y="0"/>
                </a:lnTo>
                <a:lnTo>
                  <a:pt x="394665" y="394754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4157853" y="1955416"/>
            <a:ext cx="211931" cy="211931"/>
          </a:xfrm>
          <a:custGeom>
            <a:avLst/>
            <a:gdLst/>
            <a:ahLst/>
            <a:cxnLst/>
            <a:rect l="l" t="t" r="r" b="b"/>
            <a:pathLst>
              <a:path w="282575" h="282575">
                <a:moveTo>
                  <a:pt x="282321" y="282346"/>
                </a:moveTo>
                <a:lnTo>
                  <a:pt x="0" y="282346"/>
                </a:lnTo>
                <a:lnTo>
                  <a:pt x="0" y="0"/>
                </a:lnTo>
                <a:lnTo>
                  <a:pt x="282321" y="0"/>
                </a:lnTo>
                <a:lnTo>
                  <a:pt x="282321" y="282346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3837032" y="2014423"/>
            <a:ext cx="211931" cy="211931"/>
          </a:xfrm>
          <a:custGeom>
            <a:avLst/>
            <a:gdLst/>
            <a:ahLst/>
            <a:cxnLst/>
            <a:rect l="l" t="t" r="r" b="b"/>
            <a:pathLst>
              <a:path w="282575" h="282575">
                <a:moveTo>
                  <a:pt x="282333" y="282359"/>
                </a:moveTo>
                <a:lnTo>
                  <a:pt x="0" y="282359"/>
                </a:lnTo>
                <a:lnTo>
                  <a:pt x="0" y="0"/>
                </a:lnTo>
                <a:lnTo>
                  <a:pt x="282333" y="0"/>
                </a:lnTo>
                <a:lnTo>
                  <a:pt x="282333" y="282359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4478626" y="1847002"/>
            <a:ext cx="211931" cy="211931"/>
          </a:xfrm>
          <a:custGeom>
            <a:avLst/>
            <a:gdLst/>
            <a:ahLst/>
            <a:cxnLst/>
            <a:rect l="l" t="t" r="r" b="b"/>
            <a:pathLst>
              <a:path w="282575" h="282575">
                <a:moveTo>
                  <a:pt x="282333" y="282359"/>
                </a:moveTo>
                <a:lnTo>
                  <a:pt x="0" y="282359"/>
                </a:lnTo>
                <a:lnTo>
                  <a:pt x="0" y="0"/>
                </a:lnTo>
                <a:lnTo>
                  <a:pt x="282333" y="0"/>
                </a:lnTo>
                <a:lnTo>
                  <a:pt x="282333" y="282359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6799936" y="2407019"/>
            <a:ext cx="1638776" cy="0"/>
          </a:xfrm>
          <a:custGeom>
            <a:avLst/>
            <a:gdLst/>
            <a:ahLst/>
            <a:cxnLst/>
            <a:rect l="l" t="t" r="r" b="b"/>
            <a:pathLst>
              <a:path w="2185034">
                <a:moveTo>
                  <a:pt x="0" y="0"/>
                </a:moveTo>
                <a:lnTo>
                  <a:pt x="2184946" y="0"/>
                </a:lnTo>
              </a:path>
            </a:pathLst>
          </a:custGeom>
          <a:ln w="35344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6813247" y="1608535"/>
            <a:ext cx="0" cy="812006"/>
          </a:xfrm>
          <a:custGeom>
            <a:avLst/>
            <a:gdLst/>
            <a:ahLst/>
            <a:cxnLst/>
            <a:rect l="l" t="t" r="r" b="b"/>
            <a:pathLst>
              <a:path h="1082675">
                <a:moveTo>
                  <a:pt x="0" y="0"/>
                </a:moveTo>
                <a:lnTo>
                  <a:pt x="0" y="1082319"/>
                </a:lnTo>
              </a:path>
            </a:pathLst>
          </a:custGeom>
          <a:ln w="35496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6883765" y="2289000"/>
            <a:ext cx="118110" cy="118110"/>
          </a:xfrm>
          <a:custGeom>
            <a:avLst/>
            <a:gdLst/>
            <a:ahLst/>
            <a:cxnLst/>
            <a:rect l="l" t="t" r="r" b="b"/>
            <a:pathLst>
              <a:path w="157479" h="157480">
                <a:moveTo>
                  <a:pt x="157289" y="157365"/>
                </a:moveTo>
                <a:lnTo>
                  <a:pt x="0" y="157365"/>
                </a:lnTo>
                <a:lnTo>
                  <a:pt x="0" y="0"/>
                </a:lnTo>
                <a:lnTo>
                  <a:pt x="157289" y="0"/>
                </a:lnTo>
                <a:lnTo>
                  <a:pt x="157289" y="157365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8049253" y="2110959"/>
            <a:ext cx="296228" cy="296228"/>
          </a:xfrm>
          <a:custGeom>
            <a:avLst/>
            <a:gdLst/>
            <a:ahLst/>
            <a:cxnLst/>
            <a:rect l="l" t="t" r="r" b="b"/>
            <a:pathLst>
              <a:path w="394970" h="394969">
                <a:moveTo>
                  <a:pt x="394677" y="394754"/>
                </a:moveTo>
                <a:lnTo>
                  <a:pt x="0" y="394754"/>
                </a:lnTo>
                <a:lnTo>
                  <a:pt x="0" y="0"/>
                </a:lnTo>
                <a:lnTo>
                  <a:pt x="394677" y="0"/>
                </a:lnTo>
                <a:lnTo>
                  <a:pt x="394677" y="39475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7407659" y="2195256"/>
            <a:ext cx="211931" cy="211931"/>
          </a:xfrm>
          <a:custGeom>
            <a:avLst/>
            <a:gdLst/>
            <a:ahLst/>
            <a:cxnLst/>
            <a:rect l="l" t="t" r="r" b="b"/>
            <a:pathLst>
              <a:path w="282575" h="282575">
                <a:moveTo>
                  <a:pt x="282333" y="282359"/>
                </a:moveTo>
                <a:lnTo>
                  <a:pt x="0" y="282359"/>
                </a:lnTo>
                <a:lnTo>
                  <a:pt x="0" y="0"/>
                </a:lnTo>
                <a:lnTo>
                  <a:pt x="282333" y="0"/>
                </a:lnTo>
                <a:lnTo>
                  <a:pt x="282333" y="28235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7086886" y="2195256"/>
            <a:ext cx="211931" cy="211931"/>
          </a:xfrm>
          <a:custGeom>
            <a:avLst/>
            <a:gdLst/>
            <a:ahLst/>
            <a:cxnLst/>
            <a:rect l="l" t="t" r="r" b="b"/>
            <a:pathLst>
              <a:path w="282575" h="282575">
                <a:moveTo>
                  <a:pt x="282321" y="282359"/>
                </a:moveTo>
                <a:lnTo>
                  <a:pt x="0" y="282359"/>
                </a:lnTo>
                <a:lnTo>
                  <a:pt x="0" y="0"/>
                </a:lnTo>
                <a:lnTo>
                  <a:pt x="282321" y="0"/>
                </a:lnTo>
                <a:lnTo>
                  <a:pt x="282321" y="282359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7728481" y="2195256"/>
            <a:ext cx="211931" cy="211931"/>
          </a:xfrm>
          <a:custGeom>
            <a:avLst/>
            <a:gdLst/>
            <a:ahLst/>
            <a:cxnLst/>
            <a:rect l="l" t="t" r="r" b="b"/>
            <a:pathLst>
              <a:path w="282575" h="282575">
                <a:moveTo>
                  <a:pt x="282333" y="282359"/>
                </a:moveTo>
                <a:lnTo>
                  <a:pt x="0" y="282359"/>
                </a:lnTo>
                <a:lnTo>
                  <a:pt x="0" y="0"/>
                </a:lnTo>
                <a:lnTo>
                  <a:pt x="282333" y="0"/>
                </a:lnTo>
                <a:lnTo>
                  <a:pt x="282333" y="28235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5090941" y="2327986"/>
            <a:ext cx="137160" cy="158115"/>
          </a:xfrm>
          <a:custGeom>
            <a:avLst/>
            <a:gdLst/>
            <a:ahLst/>
            <a:cxnLst/>
            <a:rect l="l" t="t" r="r" b="b"/>
            <a:pathLst>
              <a:path w="182879" h="210820">
                <a:moveTo>
                  <a:pt x="0" y="0"/>
                </a:moveTo>
                <a:lnTo>
                  <a:pt x="0" y="210743"/>
                </a:lnTo>
                <a:lnTo>
                  <a:pt x="182435" y="105397"/>
                </a:lnTo>
                <a:lnTo>
                  <a:pt x="0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 txBox="1">
            <a:spLocks noGrp="1"/>
          </p:cNvSpPr>
          <p:nvPr>
            <p:ph type="sldNum" sz="quarter" idx="7"/>
          </p:nvPr>
        </p:nvSpPr>
        <p:spPr>
          <a:xfrm>
            <a:off x="15798800" y="8711207"/>
            <a:ext cx="228600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0">
              <a:lnSpc>
                <a:spcPts val="1248"/>
              </a:lnSpc>
            </a:pPr>
            <a:fld id="{81D60167-4931-47E6-BA6A-407CBD079E47}" type="slidenum">
              <a:rPr lang="en-US" spc="-80" smtClean="0"/>
              <a:pPr marL="114300">
                <a:lnSpc>
                  <a:spcPts val="1664"/>
                </a:lnSpc>
              </a:pPr>
              <a:t>7</a:t>
            </a:fld>
            <a:endParaRPr spc="-6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376" y="106924"/>
            <a:ext cx="3179921" cy="540533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3450" spc="-120" dirty="0">
                <a:latin typeface="Arial"/>
                <a:cs typeface="Arial"/>
              </a:rPr>
              <a:t>Idiom: </a:t>
            </a:r>
            <a:r>
              <a:rPr sz="3450" b="1" spc="-124" dirty="0">
                <a:latin typeface="Georgia"/>
                <a:cs typeface="Georgia"/>
              </a:rPr>
              <a:t>bar</a:t>
            </a:r>
            <a:r>
              <a:rPr sz="3450" b="1" spc="-278" dirty="0">
                <a:latin typeface="Georgia"/>
                <a:cs typeface="Georgia"/>
              </a:rPr>
              <a:t> </a:t>
            </a:r>
            <a:r>
              <a:rPr sz="3450" b="1" spc="-83" dirty="0">
                <a:latin typeface="Georgia"/>
                <a:cs typeface="Georgia"/>
              </a:rPr>
              <a:t>chart</a:t>
            </a:r>
            <a:endParaRPr sz="345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6275" y="739319"/>
            <a:ext cx="4299585" cy="3152306"/>
          </a:xfrm>
          <a:prstGeom prst="rect">
            <a:avLst/>
          </a:prstGeom>
        </p:spPr>
        <p:txBody>
          <a:bodyPr vert="horz" wrap="square" lIns="0" tIns="89059" rIns="0" bIns="0" rtlCol="0">
            <a:spAutoFit/>
          </a:bodyPr>
          <a:lstStyle/>
          <a:p>
            <a:pPr marL="257175" indent="-247650">
              <a:spcBef>
                <a:spcPts val="701"/>
              </a:spcBef>
              <a:buChar char="•"/>
              <a:tabLst>
                <a:tab pos="257175" algn="l"/>
              </a:tabLst>
            </a:pPr>
            <a:r>
              <a:rPr sz="3000" spc="-139" dirty="0">
                <a:latin typeface="Arial"/>
                <a:cs typeface="Arial"/>
              </a:rPr>
              <a:t>one </a:t>
            </a:r>
            <a:r>
              <a:rPr sz="3000" spc="-263" dirty="0">
                <a:latin typeface="Arial"/>
                <a:cs typeface="Arial"/>
              </a:rPr>
              <a:t>key, </a:t>
            </a:r>
            <a:r>
              <a:rPr sz="3000" spc="-139" dirty="0">
                <a:latin typeface="Arial"/>
                <a:cs typeface="Arial"/>
              </a:rPr>
              <a:t>one</a:t>
            </a:r>
            <a:r>
              <a:rPr sz="3000" spc="79" dirty="0">
                <a:latin typeface="Arial"/>
                <a:cs typeface="Arial"/>
              </a:rPr>
              <a:t> </a:t>
            </a:r>
            <a:r>
              <a:rPr sz="3000" spc="-199" dirty="0">
                <a:latin typeface="Arial"/>
                <a:cs typeface="Arial"/>
              </a:rPr>
              <a:t>value</a:t>
            </a:r>
            <a:endParaRPr sz="3000">
              <a:latin typeface="Arial"/>
              <a:cs typeface="Arial"/>
            </a:endParaRPr>
          </a:p>
          <a:p>
            <a:pPr marL="352425">
              <a:spcBef>
                <a:spcPts val="536"/>
              </a:spcBef>
            </a:pPr>
            <a:r>
              <a:rPr sz="2550" spc="-146" dirty="0">
                <a:latin typeface="Arial"/>
                <a:cs typeface="Arial"/>
              </a:rPr>
              <a:t>–</a:t>
            </a:r>
            <a:r>
              <a:rPr sz="2550" spc="-488" dirty="0">
                <a:latin typeface="Arial"/>
                <a:cs typeface="Arial"/>
              </a:rPr>
              <a:t> </a:t>
            </a:r>
            <a:r>
              <a:rPr sz="2550" spc="-161" dirty="0">
                <a:latin typeface="Arial"/>
                <a:cs typeface="Arial"/>
              </a:rPr>
              <a:t>data</a:t>
            </a:r>
            <a:endParaRPr sz="2550">
              <a:latin typeface="Arial"/>
              <a:cs typeface="Arial"/>
            </a:endParaRPr>
          </a:p>
          <a:p>
            <a:pPr marL="895350" lvl="1" indent="-200025">
              <a:spcBef>
                <a:spcPts val="529"/>
              </a:spcBef>
              <a:buChar char="•"/>
              <a:tabLst>
                <a:tab pos="895350" algn="l"/>
              </a:tabLst>
            </a:pPr>
            <a:r>
              <a:rPr sz="2250" spc="-127" dirty="0">
                <a:latin typeface="Arial"/>
                <a:cs typeface="Arial"/>
              </a:rPr>
              <a:t>1 </a:t>
            </a:r>
            <a:r>
              <a:rPr sz="2250" spc="-158" dirty="0">
                <a:latin typeface="Arial"/>
                <a:cs typeface="Arial"/>
              </a:rPr>
              <a:t>categ </a:t>
            </a:r>
            <a:r>
              <a:rPr sz="2250" spc="-30" dirty="0">
                <a:latin typeface="Arial"/>
                <a:cs typeface="Arial"/>
              </a:rPr>
              <a:t>attrib, </a:t>
            </a:r>
            <a:r>
              <a:rPr sz="2250" spc="-127" dirty="0">
                <a:latin typeface="Arial"/>
                <a:cs typeface="Arial"/>
              </a:rPr>
              <a:t>1 </a:t>
            </a:r>
            <a:r>
              <a:rPr sz="2250" spc="-113" dirty="0">
                <a:latin typeface="Arial"/>
                <a:cs typeface="Arial"/>
              </a:rPr>
              <a:t>quant</a:t>
            </a:r>
            <a:r>
              <a:rPr sz="2250" spc="-281" dirty="0">
                <a:latin typeface="Arial"/>
                <a:cs typeface="Arial"/>
              </a:rPr>
              <a:t> </a:t>
            </a:r>
            <a:r>
              <a:rPr sz="2250" spc="-8" dirty="0">
                <a:latin typeface="Arial"/>
                <a:cs typeface="Arial"/>
              </a:rPr>
              <a:t>attrib</a:t>
            </a:r>
            <a:endParaRPr sz="2250">
              <a:latin typeface="Arial"/>
              <a:cs typeface="Arial"/>
            </a:endParaRPr>
          </a:p>
          <a:p>
            <a:pPr marL="352425">
              <a:spcBef>
                <a:spcPts val="525"/>
              </a:spcBef>
            </a:pPr>
            <a:r>
              <a:rPr sz="2550" spc="-146" dirty="0">
                <a:latin typeface="Arial"/>
                <a:cs typeface="Arial"/>
              </a:rPr>
              <a:t>–</a:t>
            </a:r>
            <a:r>
              <a:rPr sz="2550" spc="-633" dirty="0">
                <a:latin typeface="Arial"/>
                <a:cs typeface="Arial"/>
              </a:rPr>
              <a:t> </a:t>
            </a:r>
            <a:r>
              <a:rPr sz="2550" spc="-109" dirty="0">
                <a:latin typeface="Arial"/>
                <a:cs typeface="Arial"/>
              </a:rPr>
              <a:t>mark: </a:t>
            </a:r>
            <a:r>
              <a:rPr sz="2550" spc="-131" dirty="0">
                <a:latin typeface="Arial"/>
                <a:cs typeface="Arial"/>
              </a:rPr>
              <a:t>lines</a:t>
            </a:r>
            <a:endParaRPr sz="2550">
              <a:latin typeface="Arial"/>
              <a:cs typeface="Arial"/>
            </a:endParaRPr>
          </a:p>
          <a:p>
            <a:pPr marL="352425">
              <a:spcBef>
                <a:spcPts val="540"/>
              </a:spcBef>
            </a:pPr>
            <a:r>
              <a:rPr sz="2550" spc="-146" dirty="0">
                <a:latin typeface="Arial"/>
                <a:cs typeface="Arial"/>
              </a:rPr>
              <a:t>–</a:t>
            </a:r>
            <a:r>
              <a:rPr sz="2550" spc="-488" dirty="0">
                <a:latin typeface="Arial"/>
                <a:cs typeface="Arial"/>
              </a:rPr>
              <a:t> </a:t>
            </a:r>
            <a:r>
              <a:rPr sz="2550" spc="-180" dirty="0">
                <a:latin typeface="Arial"/>
                <a:cs typeface="Arial"/>
              </a:rPr>
              <a:t>channels</a:t>
            </a:r>
            <a:endParaRPr sz="2550">
              <a:latin typeface="Arial"/>
              <a:cs typeface="Arial"/>
            </a:endParaRPr>
          </a:p>
          <a:p>
            <a:pPr marL="895350" lvl="1" indent="-200025">
              <a:spcBef>
                <a:spcPts val="491"/>
              </a:spcBef>
              <a:buChar char="•"/>
              <a:tabLst>
                <a:tab pos="895350" algn="l"/>
              </a:tabLst>
            </a:pPr>
            <a:r>
              <a:rPr sz="2250" spc="-101" dirty="0">
                <a:latin typeface="Arial"/>
                <a:cs typeface="Arial"/>
              </a:rPr>
              <a:t>length </a:t>
            </a:r>
            <a:r>
              <a:rPr sz="2250" spc="56" dirty="0">
                <a:latin typeface="Arial"/>
                <a:cs typeface="Arial"/>
              </a:rPr>
              <a:t>to </a:t>
            </a:r>
            <a:r>
              <a:rPr sz="2250" spc="-131" dirty="0">
                <a:latin typeface="Arial"/>
                <a:cs typeface="Arial"/>
              </a:rPr>
              <a:t>express </a:t>
            </a:r>
            <a:r>
              <a:rPr sz="2250" spc="-113" dirty="0">
                <a:latin typeface="Arial"/>
                <a:cs typeface="Arial"/>
              </a:rPr>
              <a:t>quant</a:t>
            </a:r>
            <a:r>
              <a:rPr sz="2250" spc="127" dirty="0">
                <a:latin typeface="Arial"/>
                <a:cs typeface="Arial"/>
              </a:rPr>
              <a:t> </a:t>
            </a:r>
            <a:r>
              <a:rPr sz="2250" spc="-150" dirty="0">
                <a:latin typeface="Arial"/>
                <a:cs typeface="Arial"/>
              </a:rPr>
              <a:t>value</a:t>
            </a:r>
            <a:endParaRPr sz="2250">
              <a:latin typeface="Arial"/>
              <a:cs typeface="Arial"/>
            </a:endParaRPr>
          </a:p>
          <a:p>
            <a:pPr marL="895350" lvl="1" indent="-200025">
              <a:spcBef>
                <a:spcPts val="499"/>
              </a:spcBef>
              <a:buChar char="•"/>
              <a:tabLst>
                <a:tab pos="895350" algn="l"/>
              </a:tabLst>
            </a:pPr>
            <a:r>
              <a:rPr sz="2250" spc="-124" dirty="0">
                <a:latin typeface="Arial"/>
                <a:cs typeface="Arial"/>
              </a:rPr>
              <a:t>spatial </a:t>
            </a:r>
            <a:r>
              <a:rPr sz="2250" spc="-116" dirty="0">
                <a:latin typeface="Arial"/>
                <a:cs typeface="Arial"/>
              </a:rPr>
              <a:t>regions: </a:t>
            </a:r>
            <a:r>
              <a:rPr sz="2250" spc="-105" dirty="0">
                <a:latin typeface="Arial"/>
                <a:cs typeface="Arial"/>
              </a:rPr>
              <a:t>one </a:t>
            </a:r>
            <a:r>
              <a:rPr sz="2250" spc="-56" dirty="0">
                <a:latin typeface="Arial"/>
                <a:cs typeface="Arial"/>
              </a:rPr>
              <a:t>per</a:t>
            </a:r>
            <a:r>
              <a:rPr sz="2250" spc="79" dirty="0">
                <a:latin typeface="Arial"/>
                <a:cs typeface="Arial"/>
              </a:rPr>
              <a:t> </a:t>
            </a:r>
            <a:r>
              <a:rPr sz="2250" spc="-86" dirty="0">
                <a:latin typeface="Arial"/>
                <a:cs typeface="Arial"/>
              </a:rPr>
              <a:t>mark</a:t>
            </a:r>
            <a:endParaRPr sz="22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9175" y="3865778"/>
            <a:ext cx="6720364" cy="2798683"/>
          </a:xfrm>
          <a:prstGeom prst="rect">
            <a:avLst/>
          </a:prstGeom>
        </p:spPr>
        <p:txBody>
          <a:bodyPr vert="horz" wrap="square" lIns="0" tIns="61436" rIns="0" bIns="0" rtlCol="0">
            <a:spAutoFit/>
          </a:bodyPr>
          <a:lstStyle/>
          <a:p>
            <a:pPr marL="866775" indent="-171450">
              <a:spcBef>
                <a:spcPts val="484"/>
              </a:spcBef>
              <a:buChar char="–"/>
              <a:tabLst>
                <a:tab pos="866775" algn="l"/>
              </a:tabLst>
            </a:pPr>
            <a:r>
              <a:rPr sz="2925" spc="-169" baseline="1068" dirty="0">
                <a:latin typeface="Arial"/>
                <a:cs typeface="Arial"/>
              </a:rPr>
              <a:t>separated </a:t>
            </a:r>
            <a:r>
              <a:rPr sz="2925" spc="-101" baseline="1068" dirty="0">
                <a:latin typeface="Arial"/>
                <a:cs typeface="Arial"/>
              </a:rPr>
              <a:t>horizontally, </a:t>
            </a:r>
            <a:r>
              <a:rPr sz="2925" spc="-191" baseline="1068" dirty="0">
                <a:latin typeface="Arial"/>
                <a:cs typeface="Arial"/>
              </a:rPr>
              <a:t>aligned</a:t>
            </a:r>
            <a:r>
              <a:rPr sz="2925" spc="-45" baseline="1068" dirty="0">
                <a:latin typeface="Arial"/>
                <a:cs typeface="Arial"/>
              </a:rPr>
              <a:t> </a:t>
            </a:r>
            <a:r>
              <a:rPr sz="2925" spc="-90" baseline="1068" dirty="0">
                <a:latin typeface="Arial"/>
                <a:cs typeface="Arial"/>
              </a:rPr>
              <a:t>vertically</a:t>
            </a:r>
            <a:endParaRPr sz="2925" baseline="1068">
              <a:latin typeface="Arial"/>
              <a:cs typeface="Arial"/>
            </a:endParaRPr>
          </a:p>
          <a:p>
            <a:pPr marL="866775" indent="-171450">
              <a:spcBef>
                <a:spcPts val="413"/>
              </a:spcBef>
              <a:buChar char="–"/>
              <a:tabLst>
                <a:tab pos="866775" algn="l"/>
              </a:tabLst>
            </a:pPr>
            <a:r>
              <a:rPr sz="1950" spc="-49" dirty="0">
                <a:latin typeface="Arial"/>
                <a:cs typeface="Arial"/>
              </a:rPr>
              <a:t>ordered </a:t>
            </a:r>
            <a:r>
              <a:rPr sz="1950" spc="-127" dirty="0">
                <a:latin typeface="Arial"/>
                <a:cs typeface="Arial"/>
              </a:rPr>
              <a:t>by </a:t>
            </a:r>
            <a:r>
              <a:rPr sz="1950" spc="-98" dirty="0">
                <a:latin typeface="Arial"/>
                <a:cs typeface="Arial"/>
              </a:rPr>
              <a:t>quant</a:t>
            </a:r>
            <a:r>
              <a:rPr sz="1950" spc="-248" dirty="0">
                <a:latin typeface="Arial"/>
                <a:cs typeface="Arial"/>
              </a:rPr>
              <a:t> </a:t>
            </a:r>
            <a:r>
              <a:rPr sz="1950" spc="-8" dirty="0">
                <a:latin typeface="Arial"/>
                <a:cs typeface="Arial"/>
              </a:rPr>
              <a:t>attrib</a:t>
            </a:r>
            <a:endParaRPr sz="1950">
              <a:latin typeface="Arial"/>
              <a:cs typeface="Arial"/>
            </a:endParaRPr>
          </a:p>
          <a:p>
            <a:pPr marL="1162050">
              <a:spcBef>
                <a:spcPts val="368"/>
              </a:spcBef>
              <a:tabLst>
                <a:tab pos="1590199" algn="l"/>
              </a:tabLst>
            </a:pPr>
            <a:r>
              <a:rPr sz="1950" spc="-131" dirty="0">
                <a:latin typeface="Arial"/>
                <a:cs typeface="Arial"/>
              </a:rPr>
              <a:t>»	</a:t>
            </a:r>
            <a:r>
              <a:rPr sz="1950" spc="-127" dirty="0">
                <a:latin typeface="Arial"/>
                <a:cs typeface="Arial"/>
              </a:rPr>
              <a:t>by </a:t>
            </a:r>
            <a:r>
              <a:rPr sz="1950" spc="-109" dirty="0">
                <a:latin typeface="Arial"/>
                <a:cs typeface="Arial"/>
              </a:rPr>
              <a:t>label </a:t>
            </a:r>
            <a:r>
              <a:rPr sz="1950" spc="-98" dirty="0">
                <a:latin typeface="Arial"/>
                <a:cs typeface="Arial"/>
              </a:rPr>
              <a:t>(alphabetical), </a:t>
            </a:r>
            <a:r>
              <a:rPr sz="1950" spc="-127" dirty="0">
                <a:latin typeface="Arial"/>
                <a:cs typeface="Arial"/>
              </a:rPr>
              <a:t>by </a:t>
            </a:r>
            <a:r>
              <a:rPr sz="1950" spc="-90" dirty="0">
                <a:latin typeface="Arial"/>
                <a:cs typeface="Arial"/>
              </a:rPr>
              <a:t>length </a:t>
            </a:r>
            <a:r>
              <a:rPr sz="1950" spc="-8" dirty="0">
                <a:latin typeface="Arial"/>
                <a:cs typeface="Arial"/>
              </a:rPr>
              <a:t>attrib</a:t>
            </a:r>
            <a:r>
              <a:rPr sz="1950" spc="360" dirty="0">
                <a:latin typeface="Arial"/>
                <a:cs typeface="Arial"/>
              </a:rPr>
              <a:t> </a:t>
            </a:r>
            <a:r>
              <a:rPr sz="1950" spc="-75" dirty="0">
                <a:latin typeface="Arial"/>
                <a:cs typeface="Arial"/>
              </a:rPr>
              <a:t>(data-driven)</a:t>
            </a:r>
            <a:endParaRPr sz="1950">
              <a:latin typeface="Arial"/>
              <a:cs typeface="Arial"/>
            </a:endParaRPr>
          </a:p>
          <a:p>
            <a:pPr marL="9525">
              <a:spcBef>
                <a:spcPts val="518"/>
              </a:spcBef>
            </a:pPr>
            <a:r>
              <a:rPr sz="2550" spc="-146" dirty="0">
                <a:latin typeface="Arial"/>
                <a:cs typeface="Arial"/>
              </a:rPr>
              <a:t>–</a:t>
            </a:r>
            <a:r>
              <a:rPr sz="2550" spc="-488" dirty="0">
                <a:latin typeface="Arial"/>
                <a:cs typeface="Arial"/>
              </a:rPr>
              <a:t> </a:t>
            </a:r>
            <a:r>
              <a:rPr sz="2550" spc="-139" dirty="0">
                <a:latin typeface="Arial"/>
                <a:cs typeface="Arial"/>
              </a:rPr>
              <a:t>task</a:t>
            </a:r>
            <a:endParaRPr sz="2550">
              <a:latin typeface="Arial"/>
              <a:cs typeface="Arial"/>
            </a:endParaRPr>
          </a:p>
          <a:p>
            <a:pPr marL="552450" indent="-200025">
              <a:spcBef>
                <a:spcPts val="525"/>
              </a:spcBef>
              <a:buChar char="•"/>
              <a:tabLst>
                <a:tab pos="552450" algn="l"/>
              </a:tabLst>
            </a:pPr>
            <a:r>
              <a:rPr sz="2250" spc="-113" dirty="0">
                <a:latin typeface="Arial"/>
                <a:cs typeface="Arial"/>
              </a:rPr>
              <a:t>compare, </a:t>
            </a:r>
            <a:r>
              <a:rPr sz="2250" spc="-56" dirty="0">
                <a:latin typeface="Arial"/>
                <a:cs typeface="Arial"/>
              </a:rPr>
              <a:t>lookup</a:t>
            </a:r>
            <a:r>
              <a:rPr sz="2250" spc="-124" dirty="0">
                <a:latin typeface="Arial"/>
                <a:cs typeface="Arial"/>
              </a:rPr>
              <a:t> </a:t>
            </a:r>
            <a:r>
              <a:rPr sz="2250" spc="-169" dirty="0">
                <a:latin typeface="Arial"/>
                <a:cs typeface="Arial"/>
              </a:rPr>
              <a:t>values</a:t>
            </a:r>
            <a:endParaRPr sz="2250">
              <a:latin typeface="Arial"/>
              <a:cs typeface="Arial"/>
            </a:endParaRPr>
          </a:p>
          <a:p>
            <a:pPr marL="9525">
              <a:spcBef>
                <a:spcPts val="525"/>
              </a:spcBef>
            </a:pPr>
            <a:r>
              <a:rPr sz="2550" spc="-146" dirty="0">
                <a:latin typeface="Arial"/>
                <a:cs typeface="Arial"/>
              </a:rPr>
              <a:t>–</a:t>
            </a:r>
            <a:r>
              <a:rPr sz="2550" spc="-488" dirty="0">
                <a:latin typeface="Arial"/>
                <a:cs typeface="Arial"/>
              </a:rPr>
              <a:t> </a:t>
            </a:r>
            <a:r>
              <a:rPr sz="2550" spc="-120" dirty="0">
                <a:latin typeface="Arial"/>
                <a:cs typeface="Arial"/>
              </a:rPr>
              <a:t>scalability</a:t>
            </a:r>
            <a:endParaRPr sz="2550">
              <a:latin typeface="Arial"/>
              <a:cs typeface="Arial"/>
            </a:endParaRPr>
          </a:p>
          <a:p>
            <a:pPr marL="552450" indent="-200025">
              <a:spcBef>
                <a:spcPts val="499"/>
              </a:spcBef>
              <a:buChar char="•"/>
              <a:tabLst>
                <a:tab pos="552450" algn="l"/>
              </a:tabLst>
            </a:pPr>
            <a:r>
              <a:rPr sz="2250" spc="-146" dirty="0">
                <a:latin typeface="Arial"/>
                <a:cs typeface="Arial"/>
              </a:rPr>
              <a:t>dozens </a:t>
            </a:r>
            <a:r>
              <a:rPr sz="2250" spc="56" dirty="0">
                <a:latin typeface="Arial"/>
                <a:cs typeface="Arial"/>
              </a:rPr>
              <a:t>to </a:t>
            </a:r>
            <a:r>
              <a:rPr sz="2250" spc="-120" dirty="0">
                <a:latin typeface="Arial"/>
                <a:cs typeface="Arial"/>
              </a:rPr>
              <a:t>hundreds </a:t>
            </a:r>
            <a:r>
              <a:rPr sz="2250" spc="-38" dirty="0">
                <a:latin typeface="Arial"/>
                <a:cs typeface="Arial"/>
              </a:rPr>
              <a:t>of </a:t>
            </a:r>
            <a:r>
              <a:rPr sz="2250" spc="-143" dirty="0">
                <a:latin typeface="Arial"/>
                <a:cs typeface="Arial"/>
              </a:rPr>
              <a:t>levels </a:t>
            </a:r>
            <a:r>
              <a:rPr sz="2250" spc="15" dirty="0">
                <a:latin typeface="Arial"/>
                <a:cs typeface="Arial"/>
              </a:rPr>
              <a:t>for </a:t>
            </a:r>
            <a:r>
              <a:rPr sz="2250" spc="-158" dirty="0">
                <a:latin typeface="Arial"/>
                <a:cs typeface="Arial"/>
              </a:rPr>
              <a:t>key</a:t>
            </a:r>
            <a:r>
              <a:rPr sz="2250" spc="-105" dirty="0">
                <a:latin typeface="Arial"/>
                <a:cs typeface="Arial"/>
              </a:rPr>
              <a:t> </a:t>
            </a:r>
            <a:r>
              <a:rPr sz="2250" spc="-8" dirty="0">
                <a:latin typeface="Arial"/>
                <a:cs typeface="Arial"/>
              </a:rPr>
              <a:t>attrib</a:t>
            </a:r>
            <a:endParaRPr sz="22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74247" y="607259"/>
            <a:ext cx="2751296" cy="1546860"/>
          </a:xfrm>
          <a:custGeom>
            <a:avLst/>
            <a:gdLst/>
            <a:ahLst/>
            <a:cxnLst/>
            <a:rect l="l" t="t" r="r" b="b"/>
            <a:pathLst>
              <a:path w="3668395" h="2062480">
                <a:moveTo>
                  <a:pt x="3667918" y="2061981"/>
                </a:moveTo>
                <a:lnTo>
                  <a:pt x="0" y="2061981"/>
                </a:lnTo>
                <a:lnTo>
                  <a:pt x="0" y="0"/>
                </a:lnTo>
                <a:lnTo>
                  <a:pt x="3667918" y="0"/>
                </a:lnTo>
                <a:lnTo>
                  <a:pt x="3667918" y="2061981"/>
                </a:lnTo>
                <a:close/>
              </a:path>
            </a:pathLst>
          </a:custGeom>
          <a:solidFill>
            <a:srgbClr val="F1F2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5374247" y="607259"/>
            <a:ext cx="2751296" cy="1546860"/>
          </a:xfrm>
          <a:custGeom>
            <a:avLst/>
            <a:gdLst/>
            <a:ahLst/>
            <a:cxnLst/>
            <a:rect l="l" t="t" r="r" b="b"/>
            <a:pathLst>
              <a:path w="3668395" h="2062480">
                <a:moveTo>
                  <a:pt x="3667918" y="2061981"/>
                </a:moveTo>
                <a:lnTo>
                  <a:pt x="0" y="2061981"/>
                </a:lnTo>
                <a:lnTo>
                  <a:pt x="0" y="0"/>
                </a:lnTo>
                <a:lnTo>
                  <a:pt x="3667918" y="0"/>
                </a:lnTo>
                <a:lnTo>
                  <a:pt x="3667918" y="2061981"/>
                </a:lnTo>
                <a:close/>
              </a:path>
            </a:pathLst>
          </a:custGeom>
          <a:ln w="13409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5706809" y="789966"/>
            <a:ext cx="363855" cy="1357789"/>
          </a:xfrm>
          <a:custGeom>
            <a:avLst/>
            <a:gdLst/>
            <a:ahLst/>
            <a:cxnLst/>
            <a:rect l="l" t="t" r="r" b="b"/>
            <a:pathLst>
              <a:path w="485140" h="1810385">
                <a:moveTo>
                  <a:pt x="484962" y="1810372"/>
                </a:moveTo>
                <a:lnTo>
                  <a:pt x="0" y="1810372"/>
                </a:lnTo>
                <a:lnTo>
                  <a:pt x="0" y="0"/>
                </a:lnTo>
                <a:lnTo>
                  <a:pt x="484962" y="0"/>
                </a:lnTo>
                <a:lnTo>
                  <a:pt x="484962" y="1810372"/>
                </a:lnTo>
                <a:close/>
              </a:path>
            </a:pathLst>
          </a:custGeom>
          <a:solidFill>
            <a:srgbClr val="D15627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6565325" y="1916812"/>
            <a:ext cx="363855" cy="230981"/>
          </a:xfrm>
          <a:custGeom>
            <a:avLst/>
            <a:gdLst/>
            <a:ahLst/>
            <a:cxnLst/>
            <a:rect l="l" t="t" r="r" b="b"/>
            <a:pathLst>
              <a:path w="485140" h="307975">
                <a:moveTo>
                  <a:pt x="484898" y="307911"/>
                </a:moveTo>
                <a:lnTo>
                  <a:pt x="0" y="307911"/>
                </a:lnTo>
                <a:lnTo>
                  <a:pt x="0" y="0"/>
                </a:lnTo>
                <a:lnTo>
                  <a:pt x="484898" y="0"/>
                </a:lnTo>
                <a:lnTo>
                  <a:pt x="484898" y="307911"/>
                </a:lnTo>
                <a:close/>
              </a:path>
            </a:pathLst>
          </a:custGeom>
          <a:solidFill>
            <a:srgbClr val="D15627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5348824" y="2652760"/>
            <a:ext cx="139541" cy="141923"/>
          </a:xfrm>
          <a:custGeom>
            <a:avLst/>
            <a:gdLst/>
            <a:ahLst/>
            <a:cxnLst/>
            <a:rect l="l" t="t" r="r" b="b"/>
            <a:pathLst>
              <a:path w="186054" h="189229">
                <a:moveTo>
                  <a:pt x="65782" y="0"/>
                </a:moveTo>
                <a:lnTo>
                  <a:pt x="29752" y="24676"/>
                </a:lnTo>
                <a:lnTo>
                  <a:pt x="7444" y="56630"/>
                </a:lnTo>
                <a:lnTo>
                  <a:pt x="0" y="91346"/>
                </a:lnTo>
                <a:lnTo>
                  <a:pt x="7514" y="126169"/>
                </a:lnTo>
                <a:lnTo>
                  <a:pt x="30083" y="158445"/>
                </a:lnTo>
                <a:lnTo>
                  <a:pt x="62768" y="181555"/>
                </a:lnTo>
                <a:lnTo>
                  <a:pt x="96292" y="188687"/>
                </a:lnTo>
                <a:lnTo>
                  <a:pt x="128672" y="181183"/>
                </a:lnTo>
                <a:lnTo>
                  <a:pt x="151361" y="165052"/>
                </a:lnTo>
                <a:lnTo>
                  <a:pt x="97353" y="165052"/>
                </a:lnTo>
                <a:lnTo>
                  <a:pt x="71596" y="158438"/>
                </a:lnTo>
                <a:lnTo>
                  <a:pt x="46999" y="140449"/>
                </a:lnTo>
                <a:lnTo>
                  <a:pt x="28175" y="114487"/>
                </a:lnTo>
                <a:lnTo>
                  <a:pt x="21743" y="87841"/>
                </a:lnTo>
                <a:lnTo>
                  <a:pt x="27216" y="61873"/>
                </a:lnTo>
                <a:lnTo>
                  <a:pt x="52163" y="30718"/>
                </a:lnTo>
                <a:lnTo>
                  <a:pt x="75028" y="17627"/>
                </a:lnTo>
                <a:lnTo>
                  <a:pt x="65782" y="0"/>
                </a:lnTo>
                <a:close/>
              </a:path>
              <a:path w="186054" h="189229">
                <a:moveTo>
                  <a:pt x="169122" y="110515"/>
                </a:moveTo>
                <a:lnTo>
                  <a:pt x="147278" y="142925"/>
                </a:lnTo>
                <a:lnTo>
                  <a:pt x="97353" y="165052"/>
                </a:lnTo>
                <a:lnTo>
                  <a:pt x="151361" y="165052"/>
                </a:lnTo>
                <a:lnTo>
                  <a:pt x="182258" y="128346"/>
                </a:lnTo>
                <a:lnTo>
                  <a:pt x="185581" y="120561"/>
                </a:lnTo>
                <a:lnTo>
                  <a:pt x="169122" y="110515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5440432" y="2627428"/>
            <a:ext cx="114300" cy="100013"/>
          </a:xfrm>
          <a:custGeom>
            <a:avLst/>
            <a:gdLst/>
            <a:ahLst/>
            <a:cxnLst/>
            <a:rect l="l" t="t" r="r" b="b"/>
            <a:pathLst>
              <a:path w="152400" h="133350">
                <a:moveTo>
                  <a:pt x="97140" y="21121"/>
                </a:moveTo>
                <a:lnTo>
                  <a:pt x="57383" y="21121"/>
                </a:lnTo>
                <a:lnTo>
                  <a:pt x="67089" y="25272"/>
                </a:lnTo>
                <a:lnTo>
                  <a:pt x="74155" y="31057"/>
                </a:lnTo>
                <a:lnTo>
                  <a:pt x="76060" y="32975"/>
                </a:lnTo>
                <a:lnTo>
                  <a:pt x="54591" y="58678"/>
                </a:lnTo>
                <a:lnTo>
                  <a:pt x="43822" y="82513"/>
                </a:lnTo>
                <a:lnTo>
                  <a:pt x="55029" y="122231"/>
                </a:lnTo>
                <a:lnTo>
                  <a:pt x="80219" y="133318"/>
                </a:lnTo>
                <a:lnTo>
                  <a:pt x="94944" y="130500"/>
                </a:lnTo>
                <a:lnTo>
                  <a:pt x="109410" y="120554"/>
                </a:lnTo>
                <a:lnTo>
                  <a:pt x="116802" y="111113"/>
                </a:lnTo>
                <a:lnTo>
                  <a:pt x="86499" y="111113"/>
                </a:lnTo>
                <a:lnTo>
                  <a:pt x="78147" y="109545"/>
                </a:lnTo>
                <a:lnTo>
                  <a:pt x="69761" y="103663"/>
                </a:lnTo>
                <a:lnTo>
                  <a:pt x="62476" y="89357"/>
                </a:lnTo>
                <a:lnTo>
                  <a:pt x="65208" y="73909"/>
                </a:lnTo>
                <a:lnTo>
                  <a:pt x="74768" y="58463"/>
                </a:lnTo>
                <a:lnTo>
                  <a:pt x="87972" y="44164"/>
                </a:lnTo>
                <a:lnTo>
                  <a:pt x="120208" y="44164"/>
                </a:lnTo>
                <a:lnTo>
                  <a:pt x="97140" y="21121"/>
                </a:lnTo>
                <a:close/>
              </a:path>
              <a:path w="152400" h="133350">
                <a:moveTo>
                  <a:pt x="120208" y="44164"/>
                </a:moveTo>
                <a:lnTo>
                  <a:pt x="87972" y="44164"/>
                </a:lnTo>
                <a:lnTo>
                  <a:pt x="103898" y="60090"/>
                </a:lnTo>
                <a:lnTo>
                  <a:pt x="105410" y="61626"/>
                </a:lnTo>
                <a:lnTo>
                  <a:pt x="107124" y="63671"/>
                </a:lnTo>
                <a:lnTo>
                  <a:pt x="108470" y="66147"/>
                </a:lnTo>
                <a:lnTo>
                  <a:pt x="111215" y="74769"/>
                </a:lnTo>
                <a:lnTo>
                  <a:pt x="111340" y="84478"/>
                </a:lnTo>
                <a:lnTo>
                  <a:pt x="108227" y="94499"/>
                </a:lnTo>
                <a:lnTo>
                  <a:pt x="101257" y="104057"/>
                </a:lnTo>
                <a:lnTo>
                  <a:pt x="94357" y="109055"/>
                </a:lnTo>
                <a:lnTo>
                  <a:pt x="86499" y="111113"/>
                </a:lnTo>
                <a:lnTo>
                  <a:pt x="116802" y="111113"/>
                </a:lnTo>
                <a:lnTo>
                  <a:pt x="117474" y="110255"/>
                </a:lnTo>
                <a:lnTo>
                  <a:pt x="122304" y="99417"/>
                </a:lnTo>
                <a:lnTo>
                  <a:pt x="124173" y="89357"/>
                </a:lnTo>
                <a:lnTo>
                  <a:pt x="124279" y="88474"/>
                </a:lnTo>
                <a:lnTo>
                  <a:pt x="123825" y="78860"/>
                </a:lnTo>
                <a:lnTo>
                  <a:pt x="124396" y="78289"/>
                </a:lnTo>
                <a:lnTo>
                  <a:pt x="147506" y="78289"/>
                </a:lnTo>
                <a:lnTo>
                  <a:pt x="152273" y="73526"/>
                </a:lnTo>
                <a:lnTo>
                  <a:pt x="146704" y="69187"/>
                </a:lnTo>
                <a:lnTo>
                  <a:pt x="140887" y="64206"/>
                </a:lnTo>
                <a:lnTo>
                  <a:pt x="134882" y="58678"/>
                </a:lnTo>
                <a:lnTo>
                  <a:pt x="128930" y="52876"/>
                </a:lnTo>
                <a:lnTo>
                  <a:pt x="120208" y="44164"/>
                </a:lnTo>
                <a:close/>
              </a:path>
              <a:path w="152400" h="133350">
                <a:moveTo>
                  <a:pt x="147506" y="78289"/>
                </a:moveTo>
                <a:lnTo>
                  <a:pt x="124396" y="78289"/>
                </a:lnTo>
                <a:lnTo>
                  <a:pt x="137312" y="88474"/>
                </a:lnTo>
                <a:lnTo>
                  <a:pt x="147506" y="78289"/>
                </a:lnTo>
                <a:close/>
              </a:path>
              <a:path w="152400" h="133350">
                <a:moveTo>
                  <a:pt x="62185" y="0"/>
                </a:moveTo>
                <a:lnTo>
                  <a:pt x="22364" y="16109"/>
                </a:lnTo>
                <a:lnTo>
                  <a:pt x="0" y="54387"/>
                </a:lnTo>
                <a:lnTo>
                  <a:pt x="14986" y="61766"/>
                </a:lnTo>
                <a:lnTo>
                  <a:pt x="17332" y="53618"/>
                </a:lnTo>
                <a:lnTo>
                  <a:pt x="21121" y="45562"/>
                </a:lnTo>
                <a:lnTo>
                  <a:pt x="26160" y="37890"/>
                </a:lnTo>
                <a:lnTo>
                  <a:pt x="32258" y="30892"/>
                </a:lnTo>
                <a:lnTo>
                  <a:pt x="45589" y="21897"/>
                </a:lnTo>
                <a:lnTo>
                  <a:pt x="57383" y="21121"/>
                </a:lnTo>
                <a:lnTo>
                  <a:pt x="97140" y="21121"/>
                </a:lnTo>
                <a:lnTo>
                  <a:pt x="94576" y="18561"/>
                </a:lnTo>
                <a:lnTo>
                  <a:pt x="79575" y="6565"/>
                </a:lnTo>
                <a:lnTo>
                  <a:pt x="62185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5504440" y="2545887"/>
            <a:ext cx="117634" cy="145733"/>
          </a:xfrm>
          <a:custGeom>
            <a:avLst/>
            <a:gdLst/>
            <a:ahLst/>
            <a:cxnLst/>
            <a:rect l="l" t="t" r="r" b="b"/>
            <a:pathLst>
              <a:path w="156845" h="194310">
                <a:moveTo>
                  <a:pt x="14820" y="50892"/>
                </a:moveTo>
                <a:lnTo>
                  <a:pt x="0" y="65700"/>
                </a:lnTo>
                <a:lnTo>
                  <a:pt x="7000" y="72122"/>
                </a:lnTo>
                <a:lnTo>
                  <a:pt x="14389" y="78998"/>
                </a:lnTo>
                <a:lnTo>
                  <a:pt x="22263" y="86515"/>
                </a:lnTo>
                <a:lnTo>
                  <a:pt x="30755" y="94893"/>
                </a:lnTo>
                <a:lnTo>
                  <a:pt x="130098" y="194148"/>
                </a:lnTo>
                <a:lnTo>
                  <a:pt x="146608" y="177650"/>
                </a:lnTo>
                <a:lnTo>
                  <a:pt x="96735" y="127841"/>
                </a:lnTo>
                <a:lnTo>
                  <a:pt x="97104" y="127473"/>
                </a:lnTo>
                <a:lnTo>
                  <a:pt x="113882" y="127473"/>
                </a:lnTo>
                <a:lnTo>
                  <a:pt x="119353" y="126449"/>
                </a:lnTo>
                <a:lnTo>
                  <a:pt x="130027" y="121409"/>
                </a:lnTo>
                <a:lnTo>
                  <a:pt x="139508" y="113809"/>
                </a:lnTo>
                <a:lnTo>
                  <a:pt x="102557" y="113809"/>
                </a:lnTo>
                <a:lnTo>
                  <a:pt x="90738" y="113309"/>
                </a:lnTo>
                <a:lnTo>
                  <a:pt x="79324" y="108905"/>
                </a:lnTo>
                <a:lnTo>
                  <a:pt x="76644" y="107394"/>
                </a:lnTo>
                <a:lnTo>
                  <a:pt x="74155" y="105286"/>
                </a:lnTo>
                <a:lnTo>
                  <a:pt x="71704" y="102809"/>
                </a:lnTo>
                <a:lnTo>
                  <a:pt x="55740" y="86883"/>
                </a:lnTo>
                <a:lnTo>
                  <a:pt x="45331" y="65700"/>
                </a:lnTo>
                <a:lnTo>
                  <a:pt x="31521" y="65700"/>
                </a:lnTo>
                <a:lnTo>
                  <a:pt x="14820" y="50892"/>
                </a:lnTo>
                <a:close/>
              </a:path>
              <a:path w="156845" h="194310">
                <a:moveTo>
                  <a:pt x="113882" y="127473"/>
                </a:moveTo>
                <a:lnTo>
                  <a:pt x="97104" y="127473"/>
                </a:lnTo>
                <a:lnTo>
                  <a:pt x="108218" y="128533"/>
                </a:lnTo>
                <a:lnTo>
                  <a:pt x="113882" y="127473"/>
                </a:lnTo>
                <a:close/>
              </a:path>
              <a:path w="156845" h="194310">
                <a:moveTo>
                  <a:pt x="133033" y="23341"/>
                </a:moveTo>
                <a:lnTo>
                  <a:pt x="85415" y="23341"/>
                </a:lnTo>
                <a:lnTo>
                  <a:pt x="101489" y="28902"/>
                </a:lnTo>
                <a:lnTo>
                  <a:pt x="116255" y="40097"/>
                </a:lnTo>
                <a:lnTo>
                  <a:pt x="128804" y="56382"/>
                </a:lnTo>
                <a:lnTo>
                  <a:pt x="134558" y="73018"/>
                </a:lnTo>
                <a:lnTo>
                  <a:pt x="133056" y="89021"/>
                </a:lnTo>
                <a:lnTo>
                  <a:pt x="123837" y="103406"/>
                </a:lnTo>
                <a:lnTo>
                  <a:pt x="113887" y="110482"/>
                </a:lnTo>
                <a:lnTo>
                  <a:pt x="102557" y="113809"/>
                </a:lnTo>
                <a:lnTo>
                  <a:pt x="139508" y="113809"/>
                </a:lnTo>
                <a:lnTo>
                  <a:pt x="139763" y="113604"/>
                </a:lnTo>
                <a:lnTo>
                  <a:pt x="152393" y="94893"/>
                </a:lnTo>
                <a:lnTo>
                  <a:pt x="156581" y="72307"/>
                </a:lnTo>
                <a:lnTo>
                  <a:pt x="150525" y="47592"/>
                </a:lnTo>
                <a:lnTo>
                  <a:pt x="133033" y="23341"/>
                </a:lnTo>
                <a:close/>
              </a:path>
              <a:path w="156845" h="194310">
                <a:moveTo>
                  <a:pt x="87626" y="0"/>
                </a:moveTo>
                <a:lnTo>
                  <a:pt x="46850" y="15090"/>
                </a:lnTo>
                <a:lnTo>
                  <a:pt x="30185" y="52045"/>
                </a:lnTo>
                <a:lnTo>
                  <a:pt x="31864" y="65293"/>
                </a:lnTo>
                <a:lnTo>
                  <a:pt x="31521" y="65700"/>
                </a:lnTo>
                <a:lnTo>
                  <a:pt x="45331" y="65700"/>
                </a:lnTo>
                <a:lnTo>
                  <a:pt x="44811" y="54729"/>
                </a:lnTo>
                <a:lnTo>
                  <a:pt x="48133" y="43202"/>
                </a:lnTo>
                <a:lnTo>
                  <a:pt x="55003" y="33454"/>
                </a:lnTo>
                <a:lnTo>
                  <a:pt x="69448" y="24496"/>
                </a:lnTo>
                <a:lnTo>
                  <a:pt x="85415" y="23341"/>
                </a:lnTo>
                <a:lnTo>
                  <a:pt x="133033" y="23341"/>
                </a:lnTo>
                <a:lnTo>
                  <a:pt x="132422" y="22494"/>
                </a:lnTo>
                <a:lnTo>
                  <a:pt x="110497" y="6493"/>
                </a:lnTo>
                <a:lnTo>
                  <a:pt x="87626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5575888" y="2459107"/>
            <a:ext cx="114776" cy="158115"/>
          </a:xfrm>
          <a:custGeom>
            <a:avLst/>
            <a:gdLst/>
            <a:ahLst/>
            <a:cxnLst/>
            <a:rect l="l" t="t" r="r" b="b"/>
            <a:pathLst>
              <a:path w="153034" h="210820">
                <a:moveTo>
                  <a:pt x="18211" y="68008"/>
                </a:moveTo>
                <a:lnTo>
                  <a:pt x="0" y="86207"/>
                </a:lnTo>
                <a:lnTo>
                  <a:pt x="118300" y="137020"/>
                </a:lnTo>
                <a:lnTo>
                  <a:pt x="121348" y="138125"/>
                </a:lnTo>
                <a:lnTo>
                  <a:pt x="123063" y="139103"/>
                </a:lnTo>
                <a:lnTo>
                  <a:pt x="131545" y="171179"/>
                </a:lnTo>
                <a:lnTo>
                  <a:pt x="131203" y="177952"/>
                </a:lnTo>
                <a:lnTo>
                  <a:pt x="130467" y="187032"/>
                </a:lnTo>
                <a:lnTo>
                  <a:pt x="127622" y="195173"/>
                </a:lnTo>
                <a:lnTo>
                  <a:pt x="124802" y="200672"/>
                </a:lnTo>
                <a:lnTo>
                  <a:pt x="142786" y="210324"/>
                </a:lnTo>
                <a:lnTo>
                  <a:pt x="145567" y="205565"/>
                </a:lnTo>
                <a:lnTo>
                  <a:pt x="148489" y="198712"/>
                </a:lnTo>
                <a:lnTo>
                  <a:pt x="151024" y="189898"/>
                </a:lnTo>
                <a:lnTo>
                  <a:pt x="152641" y="179260"/>
                </a:lnTo>
                <a:lnTo>
                  <a:pt x="151876" y="162457"/>
                </a:lnTo>
                <a:lnTo>
                  <a:pt x="147453" y="143087"/>
                </a:lnTo>
                <a:lnTo>
                  <a:pt x="139125" y="119588"/>
                </a:lnTo>
                <a:lnTo>
                  <a:pt x="137162" y="114998"/>
                </a:lnTo>
                <a:lnTo>
                  <a:pt x="117157" y="114998"/>
                </a:lnTo>
                <a:lnTo>
                  <a:pt x="111511" y="111869"/>
                </a:lnTo>
                <a:lnTo>
                  <a:pt x="105262" y="108591"/>
                </a:lnTo>
                <a:lnTo>
                  <a:pt x="98753" y="105350"/>
                </a:lnTo>
                <a:lnTo>
                  <a:pt x="18211" y="68008"/>
                </a:lnTo>
                <a:close/>
              </a:path>
              <a:path w="153034" h="210820">
                <a:moveTo>
                  <a:pt x="86258" y="0"/>
                </a:moveTo>
                <a:lnTo>
                  <a:pt x="104279" y="89623"/>
                </a:lnTo>
                <a:lnTo>
                  <a:pt x="114509" y="108949"/>
                </a:lnTo>
                <a:lnTo>
                  <a:pt x="117551" y="114630"/>
                </a:lnTo>
                <a:lnTo>
                  <a:pt x="117157" y="114998"/>
                </a:lnTo>
                <a:lnTo>
                  <a:pt x="137162" y="114998"/>
                </a:lnTo>
                <a:lnTo>
                  <a:pt x="126644" y="90398"/>
                </a:lnTo>
                <a:lnTo>
                  <a:pt x="86258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5619865" y="2398854"/>
            <a:ext cx="149066" cy="118586"/>
          </a:xfrm>
          <a:custGeom>
            <a:avLst/>
            <a:gdLst/>
            <a:ahLst/>
            <a:cxnLst/>
            <a:rect l="l" t="t" r="r" b="b"/>
            <a:pathLst>
              <a:path w="198754" h="158114">
                <a:moveTo>
                  <a:pt x="16497" y="5827"/>
                </a:moveTo>
                <a:lnTo>
                  <a:pt x="0" y="22286"/>
                </a:lnTo>
                <a:lnTo>
                  <a:pt x="110921" y="133157"/>
                </a:lnTo>
                <a:lnTo>
                  <a:pt x="117131" y="139486"/>
                </a:lnTo>
                <a:lnTo>
                  <a:pt x="123261" y="145956"/>
                </a:lnTo>
                <a:lnTo>
                  <a:pt x="128965" y="152135"/>
                </a:lnTo>
                <a:lnTo>
                  <a:pt x="133896" y="157592"/>
                </a:lnTo>
                <a:lnTo>
                  <a:pt x="148120" y="143381"/>
                </a:lnTo>
                <a:lnTo>
                  <a:pt x="134061" y="127468"/>
                </a:lnTo>
                <a:lnTo>
                  <a:pt x="134429" y="127100"/>
                </a:lnTo>
                <a:lnTo>
                  <a:pt x="160052" y="127100"/>
                </a:lnTo>
                <a:lnTo>
                  <a:pt x="160570" y="127022"/>
                </a:lnTo>
                <a:lnTo>
                  <a:pt x="172000" y="121726"/>
                </a:lnTo>
                <a:lnTo>
                  <a:pt x="181637" y="113904"/>
                </a:lnTo>
                <a:lnTo>
                  <a:pt x="144400" y="113904"/>
                </a:lnTo>
                <a:lnTo>
                  <a:pt x="132612" y="113353"/>
                </a:lnTo>
                <a:lnTo>
                  <a:pt x="95389" y="84656"/>
                </a:lnTo>
                <a:lnTo>
                  <a:pt x="87139" y="63447"/>
                </a:lnTo>
                <a:lnTo>
                  <a:pt x="74155" y="63447"/>
                </a:lnTo>
                <a:lnTo>
                  <a:pt x="16497" y="5827"/>
                </a:lnTo>
                <a:close/>
              </a:path>
              <a:path w="198754" h="158114">
                <a:moveTo>
                  <a:pt x="160052" y="127100"/>
                </a:moveTo>
                <a:lnTo>
                  <a:pt x="134429" y="127100"/>
                </a:lnTo>
                <a:lnTo>
                  <a:pt x="148072" y="128896"/>
                </a:lnTo>
                <a:lnTo>
                  <a:pt x="160052" y="127100"/>
                </a:lnTo>
                <a:close/>
              </a:path>
              <a:path w="198754" h="158114">
                <a:moveTo>
                  <a:pt x="174992" y="23326"/>
                </a:moveTo>
                <a:lnTo>
                  <a:pt x="127396" y="23326"/>
                </a:lnTo>
                <a:lnTo>
                  <a:pt x="143496" y="28966"/>
                </a:lnTo>
                <a:lnTo>
                  <a:pt x="158343" y="40282"/>
                </a:lnTo>
                <a:lnTo>
                  <a:pt x="170849" y="56553"/>
                </a:lnTo>
                <a:lnTo>
                  <a:pt x="176534" y="73137"/>
                </a:lnTo>
                <a:lnTo>
                  <a:pt x="174968" y="89074"/>
                </a:lnTo>
                <a:lnTo>
                  <a:pt x="165722" y="103401"/>
                </a:lnTo>
                <a:lnTo>
                  <a:pt x="155714" y="110579"/>
                </a:lnTo>
                <a:lnTo>
                  <a:pt x="144400" y="113904"/>
                </a:lnTo>
                <a:lnTo>
                  <a:pt x="181637" y="113904"/>
                </a:lnTo>
                <a:lnTo>
                  <a:pt x="182435" y="113257"/>
                </a:lnTo>
                <a:lnTo>
                  <a:pt x="194463" y="95116"/>
                </a:lnTo>
                <a:lnTo>
                  <a:pt x="198520" y="72685"/>
                </a:lnTo>
                <a:lnTo>
                  <a:pt x="192593" y="47947"/>
                </a:lnTo>
                <a:lnTo>
                  <a:pt x="174992" y="23326"/>
                </a:lnTo>
                <a:close/>
              </a:path>
              <a:path w="198754" h="158114">
                <a:moveTo>
                  <a:pt x="130121" y="0"/>
                </a:moveTo>
                <a:lnTo>
                  <a:pt x="89090" y="15073"/>
                </a:lnTo>
                <a:lnTo>
                  <a:pt x="72879" y="50836"/>
                </a:lnTo>
                <a:lnTo>
                  <a:pt x="74498" y="63041"/>
                </a:lnTo>
                <a:lnTo>
                  <a:pt x="74155" y="63447"/>
                </a:lnTo>
                <a:lnTo>
                  <a:pt x="87139" y="63447"/>
                </a:lnTo>
                <a:lnTo>
                  <a:pt x="86739" y="54730"/>
                </a:lnTo>
                <a:lnTo>
                  <a:pt x="89971" y="43271"/>
                </a:lnTo>
                <a:lnTo>
                  <a:pt x="96697" y="33640"/>
                </a:lnTo>
                <a:lnTo>
                  <a:pt x="111359" y="24504"/>
                </a:lnTo>
                <a:lnTo>
                  <a:pt x="127396" y="23326"/>
                </a:lnTo>
                <a:lnTo>
                  <a:pt x="174992" y="23326"/>
                </a:lnTo>
                <a:lnTo>
                  <a:pt x="174675" y="22883"/>
                </a:lnTo>
                <a:lnTo>
                  <a:pt x="152852" y="6759"/>
                </a:lnTo>
                <a:lnTo>
                  <a:pt x="130121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5736965" y="2331094"/>
            <a:ext cx="114300" cy="100013"/>
          </a:xfrm>
          <a:custGeom>
            <a:avLst/>
            <a:gdLst/>
            <a:ahLst/>
            <a:cxnLst/>
            <a:rect l="l" t="t" r="r" b="b"/>
            <a:pathLst>
              <a:path w="152400" h="133350">
                <a:moveTo>
                  <a:pt x="97142" y="21102"/>
                </a:moveTo>
                <a:lnTo>
                  <a:pt x="57386" y="21102"/>
                </a:lnTo>
                <a:lnTo>
                  <a:pt x="67083" y="25273"/>
                </a:lnTo>
                <a:lnTo>
                  <a:pt x="74129" y="31086"/>
                </a:lnTo>
                <a:lnTo>
                  <a:pt x="76047" y="32991"/>
                </a:lnTo>
                <a:lnTo>
                  <a:pt x="54573" y="58718"/>
                </a:lnTo>
                <a:lnTo>
                  <a:pt x="43827" y="82497"/>
                </a:lnTo>
                <a:lnTo>
                  <a:pt x="55003" y="122221"/>
                </a:lnTo>
                <a:lnTo>
                  <a:pt x="80225" y="133319"/>
                </a:lnTo>
                <a:lnTo>
                  <a:pt x="94955" y="130495"/>
                </a:lnTo>
                <a:lnTo>
                  <a:pt x="109448" y="120519"/>
                </a:lnTo>
                <a:lnTo>
                  <a:pt x="116804" y="111120"/>
                </a:lnTo>
                <a:lnTo>
                  <a:pt x="86515" y="111120"/>
                </a:lnTo>
                <a:lnTo>
                  <a:pt x="78170" y="109541"/>
                </a:lnTo>
                <a:lnTo>
                  <a:pt x="69799" y="103654"/>
                </a:lnTo>
                <a:lnTo>
                  <a:pt x="62500" y="89333"/>
                </a:lnTo>
                <a:lnTo>
                  <a:pt x="65236" y="73880"/>
                </a:lnTo>
                <a:lnTo>
                  <a:pt x="74806" y="58439"/>
                </a:lnTo>
                <a:lnTo>
                  <a:pt x="88010" y="44154"/>
                </a:lnTo>
                <a:lnTo>
                  <a:pt x="120211" y="44154"/>
                </a:lnTo>
                <a:lnTo>
                  <a:pt x="97142" y="21102"/>
                </a:lnTo>
                <a:close/>
              </a:path>
              <a:path w="152400" h="133350">
                <a:moveTo>
                  <a:pt x="120211" y="44154"/>
                </a:moveTo>
                <a:lnTo>
                  <a:pt x="88010" y="44154"/>
                </a:lnTo>
                <a:lnTo>
                  <a:pt x="103949" y="60080"/>
                </a:lnTo>
                <a:lnTo>
                  <a:pt x="105460" y="61617"/>
                </a:lnTo>
                <a:lnTo>
                  <a:pt x="107137" y="63700"/>
                </a:lnTo>
                <a:lnTo>
                  <a:pt x="108470" y="66113"/>
                </a:lnTo>
                <a:lnTo>
                  <a:pt x="111217" y="74749"/>
                </a:lnTo>
                <a:lnTo>
                  <a:pt x="111347" y="84458"/>
                </a:lnTo>
                <a:lnTo>
                  <a:pt x="108238" y="94480"/>
                </a:lnTo>
                <a:lnTo>
                  <a:pt x="101269" y="104060"/>
                </a:lnTo>
                <a:lnTo>
                  <a:pt x="94370" y="109067"/>
                </a:lnTo>
                <a:lnTo>
                  <a:pt x="86515" y="111120"/>
                </a:lnTo>
                <a:lnTo>
                  <a:pt x="116804" y="111120"/>
                </a:lnTo>
                <a:lnTo>
                  <a:pt x="117495" y="110237"/>
                </a:lnTo>
                <a:lnTo>
                  <a:pt x="122324" y="99409"/>
                </a:lnTo>
                <a:lnTo>
                  <a:pt x="124198" y="89333"/>
                </a:lnTo>
                <a:lnTo>
                  <a:pt x="124302" y="88503"/>
                </a:lnTo>
                <a:lnTo>
                  <a:pt x="123837" y="78851"/>
                </a:lnTo>
                <a:lnTo>
                  <a:pt x="124447" y="78279"/>
                </a:lnTo>
                <a:lnTo>
                  <a:pt x="147519" y="78279"/>
                </a:lnTo>
                <a:lnTo>
                  <a:pt x="152285" y="73517"/>
                </a:lnTo>
                <a:lnTo>
                  <a:pt x="146711" y="69174"/>
                </a:lnTo>
                <a:lnTo>
                  <a:pt x="140889" y="64192"/>
                </a:lnTo>
                <a:lnTo>
                  <a:pt x="134891" y="58676"/>
                </a:lnTo>
                <a:lnTo>
                  <a:pt x="128968" y="52905"/>
                </a:lnTo>
                <a:lnTo>
                  <a:pt x="120211" y="44154"/>
                </a:lnTo>
                <a:close/>
              </a:path>
              <a:path w="152400" h="133350">
                <a:moveTo>
                  <a:pt x="147519" y="78279"/>
                </a:moveTo>
                <a:lnTo>
                  <a:pt x="124447" y="78279"/>
                </a:lnTo>
                <a:lnTo>
                  <a:pt x="137286" y="88503"/>
                </a:lnTo>
                <a:lnTo>
                  <a:pt x="147519" y="78279"/>
                </a:lnTo>
                <a:close/>
              </a:path>
              <a:path w="152400" h="133350">
                <a:moveTo>
                  <a:pt x="62193" y="0"/>
                </a:moveTo>
                <a:lnTo>
                  <a:pt x="22377" y="16100"/>
                </a:lnTo>
                <a:lnTo>
                  <a:pt x="0" y="54416"/>
                </a:lnTo>
                <a:lnTo>
                  <a:pt x="14960" y="61756"/>
                </a:lnTo>
                <a:lnTo>
                  <a:pt x="17327" y="53619"/>
                </a:lnTo>
                <a:lnTo>
                  <a:pt x="21134" y="45553"/>
                </a:lnTo>
                <a:lnTo>
                  <a:pt x="26181" y="37870"/>
                </a:lnTo>
                <a:lnTo>
                  <a:pt x="32270" y="30883"/>
                </a:lnTo>
                <a:lnTo>
                  <a:pt x="45595" y="21872"/>
                </a:lnTo>
                <a:lnTo>
                  <a:pt x="57386" y="21102"/>
                </a:lnTo>
                <a:lnTo>
                  <a:pt x="97142" y="21102"/>
                </a:lnTo>
                <a:lnTo>
                  <a:pt x="94627" y="18589"/>
                </a:lnTo>
                <a:lnTo>
                  <a:pt x="79597" y="6577"/>
                </a:lnTo>
                <a:lnTo>
                  <a:pt x="62193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5801011" y="2263140"/>
            <a:ext cx="81915" cy="104299"/>
          </a:xfrm>
          <a:custGeom>
            <a:avLst/>
            <a:gdLst/>
            <a:ahLst/>
            <a:cxnLst/>
            <a:rect l="l" t="t" r="r" b="b"/>
            <a:pathLst>
              <a:path w="109220" h="139064">
                <a:moveTo>
                  <a:pt x="14592" y="32956"/>
                </a:moveTo>
                <a:lnTo>
                  <a:pt x="0" y="47536"/>
                </a:lnTo>
                <a:lnTo>
                  <a:pt x="6919" y="53740"/>
                </a:lnTo>
                <a:lnTo>
                  <a:pt x="14063" y="60423"/>
                </a:lnTo>
                <a:lnTo>
                  <a:pt x="21529" y="67635"/>
                </a:lnTo>
                <a:lnTo>
                  <a:pt x="29413" y="75425"/>
                </a:lnTo>
                <a:lnTo>
                  <a:pt x="92532" y="138531"/>
                </a:lnTo>
                <a:lnTo>
                  <a:pt x="109207" y="121843"/>
                </a:lnTo>
                <a:lnTo>
                  <a:pt x="57658" y="70319"/>
                </a:lnTo>
                <a:lnTo>
                  <a:pt x="46813" y="50418"/>
                </a:lnTo>
                <a:lnTo>
                  <a:pt x="33540" y="50418"/>
                </a:lnTo>
                <a:lnTo>
                  <a:pt x="14592" y="32956"/>
                </a:lnTo>
                <a:close/>
              </a:path>
              <a:path w="109220" h="139064">
                <a:moveTo>
                  <a:pt x="44538" y="0"/>
                </a:moveTo>
                <a:lnTo>
                  <a:pt x="42824" y="1308"/>
                </a:lnTo>
                <a:lnTo>
                  <a:pt x="41325" y="2412"/>
                </a:lnTo>
                <a:lnTo>
                  <a:pt x="39611" y="4127"/>
                </a:lnTo>
                <a:lnTo>
                  <a:pt x="32891" y="13667"/>
                </a:lnTo>
                <a:lnTo>
                  <a:pt x="29616" y="24982"/>
                </a:lnTo>
                <a:lnTo>
                  <a:pt x="29970" y="37290"/>
                </a:lnTo>
                <a:lnTo>
                  <a:pt x="34137" y="49809"/>
                </a:lnTo>
                <a:lnTo>
                  <a:pt x="33540" y="50418"/>
                </a:lnTo>
                <a:lnTo>
                  <a:pt x="46813" y="50418"/>
                </a:lnTo>
                <a:lnTo>
                  <a:pt x="45391" y="41676"/>
                </a:lnTo>
                <a:lnTo>
                  <a:pt x="47640" y="30709"/>
                </a:lnTo>
                <a:lnTo>
                  <a:pt x="54228" y="21018"/>
                </a:lnTo>
                <a:lnTo>
                  <a:pt x="56515" y="18770"/>
                </a:lnTo>
                <a:lnTo>
                  <a:pt x="58191" y="17030"/>
                </a:lnTo>
                <a:lnTo>
                  <a:pt x="60274" y="15722"/>
                </a:lnTo>
                <a:lnTo>
                  <a:pt x="44538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5851370" y="2216766"/>
            <a:ext cx="114300" cy="100013"/>
          </a:xfrm>
          <a:custGeom>
            <a:avLst/>
            <a:gdLst/>
            <a:ahLst/>
            <a:cxnLst/>
            <a:rect l="l" t="t" r="r" b="b"/>
            <a:pathLst>
              <a:path w="152400" h="133350">
                <a:moveTo>
                  <a:pt x="97162" y="21121"/>
                </a:moveTo>
                <a:lnTo>
                  <a:pt x="57400" y="21121"/>
                </a:lnTo>
                <a:lnTo>
                  <a:pt x="67104" y="25272"/>
                </a:lnTo>
                <a:lnTo>
                  <a:pt x="74168" y="31059"/>
                </a:lnTo>
                <a:lnTo>
                  <a:pt x="76073" y="32964"/>
                </a:lnTo>
                <a:lnTo>
                  <a:pt x="54604" y="58674"/>
                </a:lnTo>
                <a:lnTo>
                  <a:pt x="43835" y="82511"/>
                </a:lnTo>
                <a:lnTo>
                  <a:pt x="55041" y="122220"/>
                </a:lnTo>
                <a:lnTo>
                  <a:pt x="80230" y="133311"/>
                </a:lnTo>
                <a:lnTo>
                  <a:pt x="94952" y="130494"/>
                </a:lnTo>
                <a:lnTo>
                  <a:pt x="109410" y="120543"/>
                </a:lnTo>
                <a:lnTo>
                  <a:pt x="116800" y="111109"/>
                </a:lnTo>
                <a:lnTo>
                  <a:pt x="86515" y="111109"/>
                </a:lnTo>
                <a:lnTo>
                  <a:pt x="78160" y="109540"/>
                </a:lnTo>
                <a:lnTo>
                  <a:pt x="69773" y="103652"/>
                </a:lnTo>
                <a:lnTo>
                  <a:pt x="62489" y="89353"/>
                </a:lnTo>
                <a:lnTo>
                  <a:pt x="65233" y="73909"/>
                </a:lnTo>
                <a:lnTo>
                  <a:pt x="74806" y="58464"/>
                </a:lnTo>
                <a:lnTo>
                  <a:pt x="88010" y="44165"/>
                </a:lnTo>
                <a:lnTo>
                  <a:pt x="120214" y="44165"/>
                </a:lnTo>
                <a:lnTo>
                  <a:pt x="97162" y="21121"/>
                </a:lnTo>
                <a:close/>
              </a:path>
              <a:path w="152400" h="133350">
                <a:moveTo>
                  <a:pt x="120214" y="44165"/>
                </a:moveTo>
                <a:lnTo>
                  <a:pt x="88010" y="44165"/>
                </a:lnTo>
                <a:lnTo>
                  <a:pt x="103949" y="60078"/>
                </a:lnTo>
                <a:lnTo>
                  <a:pt x="105486" y="61590"/>
                </a:lnTo>
                <a:lnTo>
                  <a:pt x="107137" y="63673"/>
                </a:lnTo>
                <a:lnTo>
                  <a:pt x="108470" y="66149"/>
                </a:lnTo>
                <a:lnTo>
                  <a:pt x="111217" y="74769"/>
                </a:lnTo>
                <a:lnTo>
                  <a:pt x="111350" y="84475"/>
                </a:lnTo>
                <a:lnTo>
                  <a:pt x="108249" y="94495"/>
                </a:lnTo>
                <a:lnTo>
                  <a:pt x="101295" y="104059"/>
                </a:lnTo>
                <a:lnTo>
                  <a:pt x="94380" y="109051"/>
                </a:lnTo>
                <a:lnTo>
                  <a:pt x="86515" y="111109"/>
                </a:lnTo>
                <a:lnTo>
                  <a:pt x="116800" y="111109"/>
                </a:lnTo>
                <a:lnTo>
                  <a:pt x="117476" y="110246"/>
                </a:lnTo>
                <a:lnTo>
                  <a:pt x="122310" y="99410"/>
                </a:lnTo>
                <a:lnTo>
                  <a:pt x="124183" y="89353"/>
                </a:lnTo>
                <a:lnTo>
                  <a:pt x="124290" y="88476"/>
                </a:lnTo>
                <a:lnTo>
                  <a:pt x="123837" y="78849"/>
                </a:lnTo>
                <a:lnTo>
                  <a:pt x="124409" y="78278"/>
                </a:lnTo>
                <a:lnTo>
                  <a:pt x="147531" y="78278"/>
                </a:lnTo>
                <a:lnTo>
                  <a:pt x="152285" y="73528"/>
                </a:lnTo>
                <a:lnTo>
                  <a:pt x="146716" y="69189"/>
                </a:lnTo>
                <a:lnTo>
                  <a:pt x="140898" y="64208"/>
                </a:lnTo>
                <a:lnTo>
                  <a:pt x="134883" y="58674"/>
                </a:lnTo>
                <a:lnTo>
                  <a:pt x="128930" y="52878"/>
                </a:lnTo>
                <a:lnTo>
                  <a:pt x="120214" y="44165"/>
                </a:lnTo>
                <a:close/>
              </a:path>
              <a:path w="152400" h="133350">
                <a:moveTo>
                  <a:pt x="147531" y="78278"/>
                </a:moveTo>
                <a:lnTo>
                  <a:pt x="124409" y="78278"/>
                </a:lnTo>
                <a:lnTo>
                  <a:pt x="137325" y="88476"/>
                </a:lnTo>
                <a:lnTo>
                  <a:pt x="147531" y="78278"/>
                </a:lnTo>
                <a:close/>
              </a:path>
              <a:path w="152400" h="133350">
                <a:moveTo>
                  <a:pt x="62198" y="0"/>
                </a:moveTo>
                <a:lnTo>
                  <a:pt x="22377" y="16111"/>
                </a:lnTo>
                <a:lnTo>
                  <a:pt x="0" y="54389"/>
                </a:lnTo>
                <a:lnTo>
                  <a:pt x="14998" y="61755"/>
                </a:lnTo>
                <a:lnTo>
                  <a:pt x="17345" y="53608"/>
                </a:lnTo>
                <a:lnTo>
                  <a:pt x="21129" y="45556"/>
                </a:lnTo>
                <a:lnTo>
                  <a:pt x="26157" y="37895"/>
                </a:lnTo>
                <a:lnTo>
                  <a:pt x="32232" y="30919"/>
                </a:lnTo>
                <a:lnTo>
                  <a:pt x="45596" y="21904"/>
                </a:lnTo>
                <a:lnTo>
                  <a:pt x="57400" y="21121"/>
                </a:lnTo>
                <a:lnTo>
                  <a:pt x="97162" y="21121"/>
                </a:lnTo>
                <a:lnTo>
                  <a:pt x="94589" y="18549"/>
                </a:lnTo>
                <a:lnTo>
                  <a:pt x="79588" y="6562"/>
                </a:lnTo>
                <a:lnTo>
                  <a:pt x="62198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 txBox="1"/>
          <p:nvPr/>
        </p:nvSpPr>
        <p:spPr>
          <a:xfrm>
            <a:off x="4982718" y="345809"/>
            <a:ext cx="329088" cy="1923764"/>
          </a:xfrm>
          <a:prstGeom prst="rect">
            <a:avLst/>
          </a:prstGeom>
        </p:spPr>
        <p:txBody>
          <a:bodyPr vert="horz" wrap="square" lIns="0" tIns="146209" rIns="0" bIns="0" rtlCol="0">
            <a:spAutoFit/>
          </a:bodyPr>
          <a:lstStyle/>
          <a:p>
            <a:pPr marL="9525">
              <a:spcBef>
                <a:spcPts val="1151"/>
              </a:spcBef>
            </a:pPr>
            <a:r>
              <a:rPr sz="1575" spc="-15" dirty="0">
                <a:solidFill>
                  <a:srgbClr val="231F20"/>
                </a:solidFill>
                <a:latin typeface="Trebuchet MS"/>
                <a:cs typeface="Trebuchet MS"/>
              </a:rPr>
              <a:t>100</a:t>
            </a:r>
            <a:endParaRPr sz="1575">
              <a:latin typeface="Trebuchet MS"/>
              <a:cs typeface="Trebuchet MS"/>
            </a:endParaRPr>
          </a:p>
          <a:p>
            <a:pPr marL="112395">
              <a:spcBef>
                <a:spcPts val="1080"/>
              </a:spcBef>
            </a:pPr>
            <a:r>
              <a:rPr sz="1575" spc="-15" dirty="0">
                <a:solidFill>
                  <a:srgbClr val="231F20"/>
                </a:solidFill>
                <a:latin typeface="Trebuchet MS"/>
                <a:cs typeface="Trebuchet MS"/>
              </a:rPr>
              <a:t>75</a:t>
            </a:r>
            <a:endParaRPr sz="1575">
              <a:latin typeface="Trebuchet MS"/>
              <a:cs typeface="Trebuchet MS"/>
            </a:endParaRPr>
          </a:p>
          <a:p>
            <a:pPr marL="112395">
              <a:spcBef>
                <a:spcPts val="1080"/>
              </a:spcBef>
            </a:pPr>
            <a:r>
              <a:rPr sz="1575" spc="-15" dirty="0">
                <a:solidFill>
                  <a:srgbClr val="231F20"/>
                </a:solidFill>
                <a:latin typeface="Trebuchet MS"/>
                <a:cs typeface="Trebuchet MS"/>
              </a:rPr>
              <a:t>50</a:t>
            </a:r>
            <a:endParaRPr sz="1575">
              <a:latin typeface="Trebuchet MS"/>
              <a:cs typeface="Trebuchet MS"/>
            </a:endParaRPr>
          </a:p>
          <a:p>
            <a:pPr marL="112395">
              <a:spcBef>
                <a:spcPts val="1076"/>
              </a:spcBef>
            </a:pPr>
            <a:r>
              <a:rPr sz="1575" spc="-15" dirty="0">
                <a:solidFill>
                  <a:srgbClr val="231F20"/>
                </a:solidFill>
                <a:latin typeface="Trebuchet MS"/>
                <a:cs typeface="Trebuchet MS"/>
              </a:rPr>
              <a:t>25</a:t>
            </a:r>
            <a:endParaRPr sz="1575">
              <a:latin typeface="Trebuchet MS"/>
              <a:cs typeface="Trebuchet MS"/>
            </a:endParaRPr>
          </a:p>
          <a:p>
            <a:pPr marL="215741">
              <a:spcBef>
                <a:spcPts val="1080"/>
              </a:spcBef>
            </a:pPr>
            <a:r>
              <a:rPr sz="1575" spc="-15" dirty="0">
                <a:solidFill>
                  <a:srgbClr val="231F20"/>
                </a:solidFill>
                <a:latin typeface="Trebuchet MS"/>
                <a:cs typeface="Trebuchet MS"/>
              </a:rPr>
              <a:t>0</a:t>
            </a:r>
            <a:endParaRPr sz="1575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323418" y="2150612"/>
            <a:ext cx="50959" cy="0"/>
          </a:xfrm>
          <a:custGeom>
            <a:avLst/>
            <a:gdLst/>
            <a:ahLst/>
            <a:cxnLst/>
            <a:rect l="l" t="t" r="r" b="b"/>
            <a:pathLst>
              <a:path w="67945">
                <a:moveTo>
                  <a:pt x="0" y="0"/>
                </a:moveTo>
                <a:lnTo>
                  <a:pt x="67752" y="0"/>
                </a:lnTo>
              </a:path>
            </a:pathLst>
          </a:custGeom>
          <a:ln w="13407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5323418" y="1741884"/>
            <a:ext cx="50959" cy="0"/>
          </a:xfrm>
          <a:custGeom>
            <a:avLst/>
            <a:gdLst/>
            <a:ahLst/>
            <a:cxnLst/>
            <a:rect l="l" t="t" r="r" b="b"/>
            <a:pathLst>
              <a:path w="67945">
                <a:moveTo>
                  <a:pt x="0" y="0"/>
                </a:moveTo>
                <a:lnTo>
                  <a:pt x="67752" y="0"/>
                </a:lnTo>
              </a:path>
            </a:pathLst>
          </a:custGeom>
          <a:ln w="13407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5323418" y="1349626"/>
            <a:ext cx="50959" cy="0"/>
          </a:xfrm>
          <a:custGeom>
            <a:avLst/>
            <a:gdLst/>
            <a:ahLst/>
            <a:cxnLst/>
            <a:rect l="l" t="t" r="r" b="b"/>
            <a:pathLst>
              <a:path w="67945">
                <a:moveTo>
                  <a:pt x="0" y="0"/>
                </a:moveTo>
                <a:lnTo>
                  <a:pt x="67752" y="0"/>
                </a:lnTo>
              </a:path>
            </a:pathLst>
          </a:custGeom>
          <a:ln w="13407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5323418" y="982370"/>
            <a:ext cx="50959" cy="0"/>
          </a:xfrm>
          <a:custGeom>
            <a:avLst/>
            <a:gdLst/>
            <a:ahLst/>
            <a:cxnLst/>
            <a:rect l="l" t="t" r="r" b="b"/>
            <a:pathLst>
              <a:path w="67945">
                <a:moveTo>
                  <a:pt x="0" y="0"/>
                </a:moveTo>
                <a:lnTo>
                  <a:pt x="67752" y="0"/>
                </a:lnTo>
              </a:path>
            </a:pathLst>
          </a:custGeom>
          <a:ln w="13407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5323418" y="604133"/>
            <a:ext cx="50959" cy="0"/>
          </a:xfrm>
          <a:custGeom>
            <a:avLst/>
            <a:gdLst/>
            <a:ahLst/>
            <a:cxnLst/>
            <a:rect l="l" t="t" r="r" b="b"/>
            <a:pathLst>
              <a:path w="67945">
                <a:moveTo>
                  <a:pt x="0" y="0"/>
                </a:moveTo>
                <a:lnTo>
                  <a:pt x="67752" y="0"/>
                </a:lnTo>
              </a:path>
            </a:pathLst>
          </a:custGeom>
          <a:ln w="13407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7137787" y="2574874"/>
            <a:ext cx="185738" cy="188595"/>
          </a:xfrm>
          <a:custGeom>
            <a:avLst/>
            <a:gdLst/>
            <a:ahLst/>
            <a:cxnLst/>
            <a:rect l="l" t="t" r="r" b="b"/>
            <a:pathLst>
              <a:path w="247650" h="251460">
                <a:moveTo>
                  <a:pt x="17411" y="138569"/>
                </a:moveTo>
                <a:lnTo>
                  <a:pt x="0" y="155968"/>
                </a:lnTo>
                <a:lnTo>
                  <a:pt x="160223" y="251294"/>
                </a:lnTo>
                <a:lnTo>
                  <a:pt x="177469" y="234061"/>
                </a:lnTo>
                <a:lnTo>
                  <a:pt x="170959" y="222669"/>
                </a:lnTo>
                <a:lnTo>
                  <a:pt x="150875" y="222669"/>
                </a:lnTo>
                <a:lnTo>
                  <a:pt x="139113" y="214726"/>
                </a:lnTo>
                <a:lnTo>
                  <a:pt x="125987" y="206111"/>
                </a:lnTo>
                <a:lnTo>
                  <a:pt x="111903" y="197101"/>
                </a:lnTo>
                <a:lnTo>
                  <a:pt x="17411" y="138569"/>
                </a:lnTo>
                <a:close/>
              </a:path>
              <a:path w="247650" h="251460">
                <a:moveTo>
                  <a:pt x="87210" y="68821"/>
                </a:moveTo>
                <a:lnTo>
                  <a:pt x="117322" y="167500"/>
                </a:lnTo>
                <a:lnTo>
                  <a:pt x="143215" y="210405"/>
                </a:lnTo>
                <a:lnTo>
                  <a:pt x="151269" y="222262"/>
                </a:lnTo>
                <a:lnTo>
                  <a:pt x="150875" y="222669"/>
                </a:lnTo>
                <a:lnTo>
                  <a:pt x="170959" y="222669"/>
                </a:lnTo>
                <a:lnTo>
                  <a:pt x="129070" y="149364"/>
                </a:lnTo>
                <a:lnTo>
                  <a:pt x="120662" y="134403"/>
                </a:lnTo>
                <a:lnTo>
                  <a:pt x="112752" y="121132"/>
                </a:lnTo>
                <a:lnTo>
                  <a:pt x="105043" y="109081"/>
                </a:lnTo>
                <a:lnTo>
                  <a:pt x="97243" y="97777"/>
                </a:lnTo>
                <a:lnTo>
                  <a:pt x="97612" y="97409"/>
                </a:lnTo>
                <a:lnTo>
                  <a:pt x="133862" y="97409"/>
                </a:lnTo>
                <a:lnTo>
                  <a:pt x="87210" y="68821"/>
                </a:lnTo>
                <a:close/>
              </a:path>
              <a:path w="247650" h="251460">
                <a:moveTo>
                  <a:pt x="133862" y="97409"/>
                </a:moveTo>
                <a:lnTo>
                  <a:pt x="97612" y="97409"/>
                </a:lnTo>
                <a:lnTo>
                  <a:pt x="108749" y="105609"/>
                </a:lnTo>
                <a:lnTo>
                  <a:pt x="120521" y="113664"/>
                </a:lnTo>
                <a:lnTo>
                  <a:pt x="133357" y="121929"/>
                </a:lnTo>
                <a:lnTo>
                  <a:pt x="230365" y="181203"/>
                </a:lnTo>
                <a:lnTo>
                  <a:pt x="247637" y="163944"/>
                </a:lnTo>
                <a:lnTo>
                  <a:pt x="241459" y="152882"/>
                </a:lnTo>
                <a:lnTo>
                  <a:pt x="220294" y="152882"/>
                </a:lnTo>
                <a:lnTo>
                  <a:pt x="208231" y="144218"/>
                </a:lnTo>
                <a:lnTo>
                  <a:pt x="195224" y="135497"/>
                </a:lnTo>
                <a:lnTo>
                  <a:pt x="181578" y="126770"/>
                </a:lnTo>
                <a:lnTo>
                  <a:pt x="133862" y="97409"/>
                </a:lnTo>
                <a:close/>
              </a:path>
              <a:path w="247650" h="251460">
                <a:moveTo>
                  <a:pt x="156070" y="0"/>
                </a:moveTo>
                <a:lnTo>
                  <a:pt x="186728" y="98183"/>
                </a:lnTo>
                <a:lnTo>
                  <a:pt x="212233" y="139817"/>
                </a:lnTo>
                <a:lnTo>
                  <a:pt x="220662" y="152539"/>
                </a:lnTo>
                <a:lnTo>
                  <a:pt x="220294" y="152882"/>
                </a:lnTo>
                <a:lnTo>
                  <a:pt x="241459" y="152882"/>
                </a:lnTo>
                <a:lnTo>
                  <a:pt x="156070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7301902" y="2550277"/>
            <a:ext cx="100013" cy="100965"/>
          </a:xfrm>
          <a:custGeom>
            <a:avLst/>
            <a:gdLst/>
            <a:ahLst/>
            <a:cxnLst/>
            <a:rect l="l" t="t" r="r" b="b"/>
            <a:pathLst>
              <a:path w="133350" h="134620">
                <a:moveTo>
                  <a:pt x="64433" y="0"/>
                </a:moveTo>
                <a:lnTo>
                  <a:pt x="40831" y="4307"/>
                </a:lnTo>
                <a:lnTo>
                  <a:pt x="19369" y="18889"/>
                </a:lnTo>
                <a:lnTo>
                  <a:pt x="4923" y="39900"/>
                </a:lnTo>
                <a:lnTo>
                  <a:pt x="0" y="63858"/>
                </a:lnTo>
                <a:lnTo>
                  <a:pt x="5522" y="88814"/>
                </a:lnTo>
                <a:lnTo>
                  <a:pt x="22417" y="112818"/>
                </a:lnTo>
                <a:lnTo>
                  <a:pt x="45454" y="129054"/>
                </a:lnTo>
                <a:lnTo>
                  <a:pt x="69672" y="134593"/>
                </a:lnTo>
                <a:lnTo>
                  <a:pt x="93077" y="130063"/>
                </a:lnTo>
                <a:lnTo>
                  <a:pt x="113679" y="116095"/>
                </a:lnTo>
                <a:lnTo>
                  <a:pt x="116066" y="112702"/>
                </a:lnTo>
                <a:lnTo>
                  <a:pt x="71858" y="112702"/>
                </a:lnTo>
                <a:lnTo>
                  <a:pt x="54961" y="107214"/>
                </a:lnTo>
                <a:lnTo>
                  <a:pt x="38914" y="95254"/>
                </a:lnTo>
                <a:lnTo>
                  <a:pt x="27742" y="80812"/>
                </a:lnTo>
                <a:lnTo>
                  <a:pt x="21432" y="64377"/>
                </a:lnTo>
                <a:lnTo>
                  <a:pt x="22019" y="47509"/>
                </a:lnTo>
                <a:lnTo>
                  <a:pt x="31535" y="31767"/>
                </a:lnTo>
                <a:lnTo>
                  <a:pt x="47463" y="22464"/>
                </a:lnTo>
                <a:lnTo>
                  <a:pt x="111025" y="22345"/>
                </a:lnTo>
                <a:lnTo>
                  <a:pt x="110631" y="21772"/>
                </a:lnTo>
                <a:lnTo>
                  <a:pt x="88318" y="5857"/>
                </a:lnTo>
                <a:lnTo>
                  <a:pt x="64433" y="0"/>
                </a:lnTo>
                <a:close/>
              </a:path>
              <a:path w="133350" h="134620">
                <a:moveTo>
                  <a:pt x="111025" y="22345"/>
                </a:moveTo>
                <a:lnTo>
                  <a:pt x="64404" y="22345"/>
                </a:lnTo>
                <a:lnTo>
                  <a:pt x="80557" y="28829"/>
                </a:lnTo>
                <a:lnTo>
                  <a:pt x="94121" y="39336"/>
                </a:lnTo>
                <a:lnTo>
                  <a:pt x="106299" y="55729"/>
                </a:lnTo>
                <a:lnTo>
                  <a:pt x="111748" y="72856"/>
                </a:lnTo>
                <a:lnTo>
                  <a:pt x="110330" y="89105"/>
                </a:lnTo>
                <a:lnTo>
                  <a:pt x="101906" y="102862"/>
                </a:lnTo>
                <a:lnTo>
                  <a:pt x="88031" y="111369"/>
                </a:lnTo>
                <a:lnTo>
                  <a:pt x="71858" y="112702"/>
                </a:lnTo>
                <a:lnTo>
                  <a:pt x="116066" y="112702"/>
                </a:lnTo>
                <a:lnTo>
                  <a:pt x="127219" y="96855"/>
                </a:lnTo>
                <a:lnTo>
                  <a:pt x="133081" y="73386"/>
                </a:lnTo>
                <a:lnTo>
                  <a:pt x="128481" y="47692"/>
                </a:lnTo>
                <a:lnTo>
                  <a:pt x="111025" y="22345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7366234" y="2431026"/>
            <a:ext cx="168116" cy="154781"/>
          </a:xfrm>
          <a:custGeom>
            <a:avLst/>
            <a:gdLst/>
            <a:ahLst/>
            <a:cxnLst/>
            <a:rect l="l" t="t" r="r" b="b"/>
            <a:pathLst>
              <a:path w="224154" h="206375">
                <a:moveTo>
                  <a:pt x="14592" y="100714"/>
                </a:moveTo>
                <a:lnTo>
                  <a:pt x="0" y="115293"/>
                </a:lnTo>
                <a:lnTo>
                  <a:pt x="6021" y="120740"/>
                </a:lnTo>
                <a:lnTo>
                  <a:pt x="12204" y="126412"/>
                </a:lnTo>
                <a:lnTo>
                  <a:pt x="18713" y="132553"/>
                </a:lnTo>
                <a:lnTo>
                  <a:pt x="25666" y="139360"/>
                </a:lnTo>
                <a:lnTo>
                  <a:pt x="92608" y="206263"/>
                </a:lnTo>
                <a:lnTo>
                  <a:pt x="108915" y="189969"/>
                </a:lnTo>
                <a:lnTo>
                  <a:pt x="50888" y="131956"/>
                </a:lnTo>
                <a:lnTo>
                  <a:pt x="43543" y="114925"/>
                </a:lnTo>
                <a:lnTo>
                  <a:pt x="30429" y="114925"/>
                </a:lnTo>
                <a:lnTo>
                  <a:pt x="14592" y="100714"/>
                </a:lnTo>
                <a:close/>
              </a:path>
              <a:path w="224154" h="206375">
                <a:moveTo>
                  <a:pt x="114503" y="80721"/>
                </a:moveTo>
                <a:lnTo>
                  <a:pt x="72255" y="80721"/>
                </a:lnTo>
                <a:lnTo>
                  <a:pt x="83773" y="85038"/>
                </a:lnTo>
                <a:lnTo>
                  <a:pt x="95059" y="93906"/>
                </a:lnTo>
                <a:lnTo>
                  <a:pt x="150063" y="148847"/>
                </a:lnTo>
                <a:lnTo>
                  <a:pt x="166370" y="132553"/>
                </a:lnTo>
                <a:lnTo>
                  <a:pt x="114503" y="80721"/>
                </a:lnTo>
                <a:close/>
              </a:path>
              <a:path w="224154" h="206375">
                <a:moveTo>
                  <a:pt x="64241" y="57616"/>
                </a:moveTo>
                <a:lnTo>
                  <a:pt x="29908" y="91978"/>
                </a:lnTo>
                <a:lnTo>
                  <a:pt x="29171" y="103509"/>
                </a:lnTo>
                <a:lnTo>
                  <a:pt x="30962" y="114392"/>
                </a:lnTo>
                <a:lnTo>
                  <a:pt x="30429" y="114925"/>
                </a:lnTo>
                <a:lnTo>
                  <a:pt x="43543" y="114925"/>
                </a:lnTo>
                <a:lnTo>
                  <a:pt x="42884" y="106387"/>
                </a:lnTo>
                <a:lnTo>
                  <a:pt x="45116" y="96621"/>
                </a:lnTo>
                <a:lnTo>
                  <a:pt x="50888" y="88014"/>
                </a:lnTo>
                <a:lnTo>
                  <a:pt x="61096" y="81523"/>
                </a:lnTo>
                <a:lnTo>
                  <a:pt x="72255" y="80721"/>
                </a:lnTo>
                <a:lnTo>
                  <a:pt x="114503" y="80721"/>
                </a:lnTo>
                <a:lnTo>
                  <a:pt x="109651" y="75872"/>
                </a:lnTo>
                <a:lnTo>
                  <a:pt x="106591" y="72863"/>
                </a:lnTo>
                <a:lnTo>
                  <a:pt x="104343" y="69472"/>
                </a:lnTo>
                <a:lnTo>
                  <a:pt x="102666" y="66195"/>
                </a:lnTo>
                <a:lnTo>
                  <a:pt x="101099" y="61128"/>
                </a:lnTo>
                <a:lnTo>
                  <a:pt x="87274" y="61128"/>
                </a:lnTo>
                <a:lnTo>
                  <a:pt x="75850" y="57659"/>
                </a:lnTo>
                <a:lnTo>
                  <a:pt x="64241" y="57616"/>
                </a:lnTo>
                <a:close/>
              </a:path>
              <a:path w="224154" h="206375">
                <a:moveTo>
                  <a:pt x="172449" y="23861"/>
                </a:moveTo>
                <a:lnTo>
                  <a:pt x="129935" y="23861"/>
                </a:lnTo>
                <a:lnTo>
                  <a:pt x="142532" y="29004"/>
                </a:lnTo>
                <a:lnTo>
                  <a:pt x="155702" y="39677"/>
                </a:lnTo>
                <a:lnTo>
                  <a:pt x="207492" y="91468"/>
                </a:lnTo>
                <a:lnTo>
                  <a:pt x="223786" y="75174"/>
                </a:lnTo>
                <a:lnTo>
                  <a:pt x="172449" y="23861"/>
                </a:lnTo>
                <a:close/>
              </a:path>
              <a:path w="224154" h="206375">
                <a:moveTo>
                  <a:pt x="127541" y="0"/>
                </a:moveTo>
                <a:lnTo>
                  <a:pt x="90187" y="24741"/>
                </a:lnTo>
                <a:lnTo>
                  <a:pt x="85191" y="45011"/>
                </a:lnTo>
                <a:lnTo>
                  <a:pt x="85191" y="52581"/>
                </a:lnTo>
                <a:lnTo>
                  <a:pt x="87642" y="60759"/>
                </a:lnTo>
                <a:lnTo>
                  <a:pt x="87274" y="61128"/>
                </a:lnTo>
                <a:lnTo>
                  <a:pt x="101099" y="61128"/>
                </a:lnTo>
                <a:lnTo>
                  <a:pt x="99975" y="57492"/>
                </a:lnTo>
                <a:lnTo>
                  <a:pt x="99621" y="48279"/>
                </a:lnTo>
                <a:lnTo>
                  <a:pt x="102016" y="39299"/>
                </a:lnTo>
                <a:lnTo>
                  <a:pt x="107569" y="31295"/>
                </a:lnTo>
                <a:lnTo>
                  <a:pt x="118188" y="24531"/>
                </a:lnTo>
                <a:lnTo>
                  <a:pt x="129935" y="23861"/>
                </a:lnTo>
                <a:lnTo>
                  <a:pt x="172449" y="23861"/>
                </a:lnTo>
                <a:lnTo>
                  <a:pt x="169926" y="21339"/>
                </a:lnTo>
                <a:lnTo>
                  <a:pt x="147269" y="4668"/>
                </a:lnTo>
                <a:lnTo>
                  <a:pt x="127541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7453389" y="2349489"/>
            <a:ext cx="149066" cy="118586"/>
          </a:xfrm>
          <a:custGeom>
            <a:avLst/>
            <a:gdLst/>
            <a:ahLst/>
            <a:cxnLst/>
            <a:rect l="l" t="t" r="r" b="b"/>
            <a:pathLst>
              <a:path w="198754" h="158114">
                <a:moveTo>
                  <a:pt x="16459" y="5784"/>
                </a:moveTo>
                <a:lnTo>
                  <a:pt x="0" y="22244"/>
                </a:lnTo>
                <a:lnTo>
                  <a:pt x="110921" y="133153"/>
                </a:lnTo>
                <a:lnTo>
                  <a:pt x="117125" y="139471"/>
                </a:lnTo>
                <a:lnTo>
                  <a:pt x="123242" y="145956"/>
                </a:lnTo>
                <a:lnTo>
                  <a:pt x="128932" y="152157"/>
                </a:lnTo>
                <a:lnTo>
                  <a:pt x="133857" y="157626"/>
                </a:lnTo>
                <a:lnTo>
                  <a:pt x="148081" y="143414"/>
                </a:lnTo>
                <a:lnTo>
                  <a:pt x="134023" y="127463"/>
                </a:lnTo>
                <a:lnTo>
                  <a:pt x="134429" y="127057"/>
                </a:lnTo>
                <a:lnTo>
                  <a:pt x="160192" y="127057"/>
                </a:lnTo>
                <a:lnTo>
                  <a:pt x="160532" y="127006"/>
                </a:lnTo>
                <a:lnTo>
                  <a:pt x="171968" y="121720"/>
                </a:lnTo>
                <a:lnTo>
                  <a:pt x="181665" y="113869"/>
                </a:lnTo>
                <a:lnTo>
                  <a:pt x="144386" y="113869"/>
                </a:lnTo>
                <a:lnTo>
                  <a:pt x="132596" y="113336"/>
                </a:lnTo>
                <a:lnTo>
                  <a:pt x="121183" y="108921"/>
                </a:lnTo>
                <a:lnTo>
                  <a:pt x="118694" y="107575"/>
                </a:lnTo>
                <a:lnTo>
                  <a:pt x="116446" y="105708"/>
                </a:lnTo>
                <a:lnTo>
                  <a:pt x="114376" y="103587"/>
                </a:lnTo>
                <a:lnTo>
                  <a:pt x="95389" y="84651"/>
                </a:lnTo>
                <a:lnTo>
                  <a:pt x="93472" y="81972"/>
                </a:lnTo>
                <a:lnTo>
                  <a:pt x="91935" y="79330"/>
                </a:lnTo>
                <a:lnTo>
                  <a:pt x="87284" y="67066"/>
                </a:lnTo>
                <a:lnTo>
                  <a:pt x="87120" y="63442"/>
                </a:lnTo>
                <a:lnTo>
                  <a:pt x="74155" y="63442"/>
                </a:lnTo>
                <a:lnTo>
                  <a:pt x="16459" y="5784"/>
                </a:lnTo>
                <a:close/>
              </a:path>
              <a:path w="198754" h="158114">
                <a:moveTo>
                  <a:pt x="160192" y="127057"/>
                </a:moveTo>
                <a:lnTo>
                  <a:pt x="134429" y="127057"/>
                </a:lnTo>
                <a:lnTo>
                  <a:pt x="148037" y="128872"/>
                </a:lnTo>
                <a:lnTo>
                  <a:pt x="160192" y="127057"/>
                </a:lnTo>
                <a:close/>
              </a:path>
              <a:path w="198754" h="158114">
                <a:moveTo>
                  <a:pt x="174995" y="23326"/>
                </a:moveTo>
                <a:lnTo>
                  <a:pt x="127387" y="23326"/>
                </a:lnTo>
                <a:lnTo>
                  <a:pt x="143481" y="28978"/>
                </a:lnTo>
                <a:lnTo>
                  <a:pt x="158343" y="40316"/>
                </a:lnTo>
                <a:lnTo>
                  <a:pt x="170849" y="56558"/>
                </a:lnTo>
                <a:lnTo>
                  <a:pt x="176534" y="73128"/>
                </a:lnTo>
                <a:lnTo>
                  <a:pt x="174968" y="89052"/>
                </a:lnTo>
                <a:lnTo>
                  <a:pt x="165722" y="103358"/>
                </a:lnTo>
                <a:lnTo>
                  <a:pt x="155709" y="110537"/>
                </a:lnTo>
                <a:lnTo>
                  <a:pt x="144386" y="113869"/>
                </a:lnTo>
                <a:lnTo>
                  <a:pt x="181665" y="113869"/>
                </a:lnTo>
                <a:lnTo>
                  <a:pt x="182397" y="113277"/>
                </a:lnTo>
                <a:lnTo>
                  <a:pt x="194440" y="95132"/>
                </a:lnTo>
                <a:lnTo>
                  <a:pt x="198505" y="72693"/>
                </a:lnTo>
                <a:lnTo>
                  <a:pt x="192586" y="47946"/>
                </a:lnTo>
                <a:lnTo>
                  <a:pt x="174995" y="23326"/>
                </a:lnTo>
                <a:close/>
              </a:path>
              <a:path w="198754" h="158114">
                <a:moveTo>
                  <a:pt x="130105" y="0"/>
                </a:moveTo>
                <a:lnTo>
                  <a:pt x="89077" y="15106"/>
                </a:lnTo>
                <a:lnTo>
                  <a:pt x="72881" y="50832"/>
                </a:lnTo>
                <a:lnTo>
                  <a:pt x="74523" y="63036"/>
                </a:lnTo>
                <a:lnTo>
                  <a:pt x="74155" y="63442"/>
                </a:lnTo>
                <a:lnTo>
                  <a:pt x="87120" y="63442"/>
                </a:lnTo>
                <a:lnTo>
                  <a:pt x="86725" y="54735"/>
                </a:lnTo>
                <a:lnTo>
                  <a:pt x="89970" y="43277"/>
                </a:lnTo>
                <a:lnTo>
                  <a:pt x="96735" y="33635"/>
                </a:lnTo>
                <a:lnTo>
                  <a:pt x="111369" y="24499"/>
                </a:lnTo>
                <a:lnTo>
                  <a:pt x="127387" y="23326"/>
                </a:lnTo>
                <a:lnTo>
                  <a:pt x="174995" y="23326"/>
                </a:lnTo>
                <a:lnTo>
                  <a:pt x="174675" y="22879"/>
                </a:lnTo>
                <a:lnTo>
                  <a:pt x="152846" y="6755"/>
                </a:lnTo>
                <a:lnTo>
                  <a:pt x="130105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7570469" y="2281725"/>
            <a:ext cx="114300" cy="100013"/>
          </a:xfrm>
          <a:custGeom>
            <a:avLst/>
            <a:gdLst/>
            <a:ahLst/>
            <a:cxnLst/>
            <a:rect l="l" t="t" r="r" b="b"/>
            <a:pathLst>
              <a:path w="152400" h="133350">
                <a:moveTo>
                  <a:pt x="97134" y="21107"/>
                </a:moveTo>
                <a:lnTo>
                  <a:pt x="57388" y="21107"/>
                </a:lnTo>
                <a:lnTo>
                  <a:pt x="67089" y="25274"/>
                </a:lnTo>
                <a:lnTo>
                  <a:pt x="74155" y="31086"/>
                </a:lnTo>
                <a:lnTo>
                  <a:pt x="76073" y="33004"/>
                </a:lnTo>
                <a:lnTo>
                  <a:pt x="54583" y="58756"/>
                </a:lnTo>
                <a:lnTo>
                  <a:pt x="43830" y="82551"/>
                </a:lnTo>
                <a:lnTo>
                  <a:pt x="55041" y="122221"/>
                </a:lnTo>
                <a:lnTo>
                  <a:pt x="80206" y="133342"/>
                </a:lnTo>
                <a:lnTo>
                  <a:pt x="94928" y="130538"/>
                </a:lnTo>
                <a:lnTo>
                  <a:pt x="109410" y="120583"/>
                </a:lnTo>
                <a:lnTo>
                  <a:pt x="116806" y="111142"/>
                </a:lnTo>
                <a:lnTo>
                  <a:pt x="86504" y="111142"/>
                </a:lnTo>
                <a:lnTo>
                  <a:pt x="78163" y="109563"/>
                </a:lnTo>
                <a:lnTo>
                  <a:pt x="69799" y="103692"/>
                </a:lnTo>
                <a:lnTo>
                  <a:pt x="62493" y="89375"/>
                </a:lnTo>
                <a:lnTo>
                  <a:pt x="65217" y="73928"/>
                </a:lnTo>
                <a:lnTo>
                  <a:pt x="74785" y="58488"/>
                </a:lnTo>
                <a:lnTo>
                  <a:pt x="88011" y="44192"/>
                </a:lnTo>
                <a:lnTo>
                  <a:pt x="120237" y="44192"/>
                </a:lnTo>
                <a:lnTo>
                  <a:pt x="97134" y="21107"/>
                </a:lnTo>
                <a:close/>
              </a:path>
              <a:path w="152400" h="133350">
                <a:moveTo>
                  <a:pt x="120237" y="44192"/>
                </a:moveTo>
                <a:lnTo>
                  <a:pt x="88011" y="44192"/>
                </a:lnTo>
                <a:lnTo>
                  <a:pt x="105410" y="61617"/>
                </a:lnTo>
                <a:lnTo>
                  <a:pt x="107086" y="63700"/>
                </a:lnTo>
                <a:lnTo>
                  <a:pt x="108470" y="66113"/>
                </a:lnTo>
                <a:lnTo>
                  <a:pt x="111215" y="74771"/>
                </a:lnTo>
                <a:lnTo>
                  <a:pt x="111340" y="84499"/>
                </a:lnTo>
                <a:lnTo>
                  <a:pt x="108227" y="94527"/>
                </a:lnTo>
                <a:lnTo>
                  <a:pt x="101257" y="104086"/>
                </a:lnTo>
                <a:lnTo>
                  <a:pt x="94357" y="109094"/>
                </a:lnTo>
                <a:lnTo>
                  <a:pt x="86504" y="111142"/>
                </a:lnTo>
                <a:lnTo>
                  <a:pt x="116806" y="111142"/>
                </a:lnTo>
                <a:lnTo>
                  <a:pt x="117479" y="110284"/>
                </a:lnTo>
                <a:lnTo>
                  <a:pt x="122315" y="99445"/>
                </a:lnTo>
                <a:lnTo>
                  <a:pt x="124180" y="89375"/>
                </a:lnTo>
                <a:lnTo>
                  <a:pt x="124285" y="88541"/>
                </a:lnTo>
                <a:lnTo>
                  <a:pt x="123799" y="78889"/>
                </a:lnTo>
                <a:lnTo>
                  <a:pt x="124396" y="78279"/>
                </a:lnTo>
                <a:lnTo>
                  <a:pt x="147582" y="78279"/>
                </a:lnTo>
                <a:lnTo>
                  <a:pt x="152311" y="73555"/>
                </a:lnTo>
                <a:lnTo>
                  <a:pt x="146720" y="69232"/>
                </a:lnTo>
                <a:lnTo>
                  <a:pt x="140895" y="64249"/>
                </a:lnTo>
                <a:lnTo>
                  <a:pt x="134904" y="58722"/>
                </a:lnTo>
                <a:lnTo>
                  <a:pt x="128955" y="52905"/>
                </a:lnTo>
                <a:lnTo>
                  <a:pt x="120237" y="44192"/>
                </a:lnTo>
                <a:close/>
              </a:path>
              <a:path w="152400" h="133350">
                <a:moveTo>
                  <a:pt x="147582" y="78279"/>
                </a:moveTo>
                <a:lnTo>
                  <a:pt x="124396" y="78279"/>
                </a:lnTo>
                <a:lnTo>
                  <a:pt x="137312" y="88541"/>
                </a:lnTo>
                <a:lnTo>
                  <a:pt x="147582" y="78279"/>
                </a:lnTo>
                <a:close/>
              </a:path>
              <a:path w="152400" h="133350">
                <a:moveTo>
                  <a:pt x="62190" y="0"/>
                </a:moveTo>
                <a:lnTo>
                  <a:pt x="22364" y="16100"/>
                </a:lnTo>
                <a:lnTo>
                  <a:pt x="0" y="54416"/>
                </a:lnTo>
                <a:lnTo>
                  <a:pt x="14986" y="61795"/>
                </a:lnTo>
                <a:lnTo>
                  <a:pt x="17349" y="53647"/>
                </a:lnTo>
                <a:lnTo>
                  <a:pt x="21140" y="45591"/>
                </a:lnTo>
                <a:lnTo>
                  <a:pt x="26182" y="37918"/>
                </a:lnTo>
                <a:lnTo>
                  <a:pt x="32296" y="30921"/>
                </a:lnTo>
                <a:lnTo>
                  <a:pt x="45605" y="21888"/>
                </a:lnTo>
                <a:lnTo>
                  <a:pt x="57388" y="21107"/>
                </a:lnTo>
                <a:lnTo>
                  <a:pt x="97134" y="21107"/>
                </a:lnTo>
                <a:lnTo>
                  <a:pt x="94615" y="18589"/>
                </a:lnTo>
                <a:lnTo>
                  <a:pt x="79591" y="6577"/>
                </a:lnTo>
                <a:lnTo>
                  <a:pt x="62190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7624553" y="2216438"/>
            <a:ext cx="110966" cy="90488"/>
          </a:xfrm>
          <a:custGeom>
            <a:avLst/>
            <a:gdLst/>
            <a:ahLst/>
            <a:cxnLst/>
            <a:rect l="l" t="t" r="r" b="b"/>
            <a:pathLst>
              <a:path w="147954" h="120650">
                <a:moveTo>
                  <a:pt x="62365" y="52920"/>
                </a:moveTo>
                <a:lnTo>
                  <a:pt x="29794" y="52920"/>
                </a:lnTo>
                <a:lnTo>
                  <a:pt x="79794" y="102933"/>
                </a:lnTo>
                <a:lnTo>
                  <a:pt x="87781" y="110174"/>
                </a:lnTo>
                <a:lnTo>
                  <a:pt x="95511" y="115585"/>
                </a:lnTo>
                <a:lnTo>
                  <a:pt x="103016" y="119078"/>
                </a:lnTo>
                <a:lnTo>
                  <a:pt x="110324" y="120561"/>
                </a:lnTo>
                <a:lnTo>
                  <a:pt x="116669" y="120092"/>
                </a:lnTo>
                <a:lnTo>
                  <a:pt x="146031" y="96485"/>
                </a:lnTo>
                <a:lnTo>
                  <a:pt x="111534" y="96485"/>
                </a:lnTo>
                <a:lnTo>
                  <a:pt x="103814" y="93019"/>
                </a:lnTo>
                <a:lnTo>
                  <a:pt x="95567" y="86080"/>
                </a:lnTo>
                <a:lnTo>
                  <a:pt x="62365" y="52920"/>
                </a:lnTo>
                <a:close/>
              </a:path>
              <a:path w="147954" h="120650">
                <a:moveTo>
                  <a:pt x="134442" y="80581"/>
                </a:moveTo>
                <a:lnTo>
                  <a:pt x="111534" y="96485"/>
                </a:lnTo>
                <a:lnTo>
                  <a:pt x="146031" y="96485"/>
                </a:lnTo>
                <a:lnTo>
                  <a:pt x="147891" y="92544"/>
                </a:lnTo>
                <a:lnTo>
                  <a:pt x="134442" y="80581"/>
                </a:lnTo>
                <a:close/>
              </a:path>
              <a:path w="147954" h="120650">
                <a:moveTo>
                  <a:pt x="11404" y="1943"/>
                </a:moveTo>
                <a:lnTo>
                  <a:pt x="0" y="23164"/>
                </a:lnTo>
                <a:lnTo>
                  <a:pt x="17043" y="40195"/>
                </a:lnTo>
                <a:lnTo>
                  <a:pt x="2819" y="54406"/>
                </a:lnTo>
                <a:lnTo>
                  <a:pt x="15570" y="67144"/>
                </a:lnTo>
                <a:lnTo>
                  <a:pt x="29794" y="52920"/>
                </a:lnTo>
                <a:lnTo>
                  <a:pt x="62365" y="52920"/>
                </a:lnTo>
                <a:lnTo>
                  <a:pt x="46062" y="36639"/>
                </a:lnTo>
                <a:lnTo>
                  <a:pt x="58807" y="23901"/>
                </a:lnTo>
                <a:lnTo>
                  <a:pt x="33350" y="23901"/>
                </a:lnTo>
                <a:lnTo>
                  <a:pt x="11404" y="1943"/>
                </a:lnTo>
                <a:close/>
              </a:path>
              <a:path w="147954" h="120650">
                <a:moveTo>
                  <a:pt x="57264" y="0"/>
                </a:moveTo>
                <a:lnTo>
                  <a:pt x="33350" y="23901"/>
                </a:lnTo>
                <a:lnTo>
                  <a:pt x="58807" y="23901"/>
                </a:lnTo>
                <a:lnTo>
                  <a:pt x="69977" y="12738"/>
                </a:lnTo>
                <a:lnTo>
                  <a:pt x="57264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6532403" y="2216438"/>
            <a:ext cx="256607" cy="232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4769758" y="1774936"/>
            <a:ext cx="177584" cy="3072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4769739" y="1468831"/>
            <a:ext cx="137760" cy="2539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4769529" y="1427188"/>
            <a:ext cx="136208" cy="21907"/>
          </a:xfrm>
          <a:custGeom>
            <a:avLst/>
            <a:gdLst/>
            <a:ahLst/>
            <a:cxnLst/>
            <a:rect l="l" t="t" r="r" b="b"/>
            <a:pathLst>
              <a:path w="181609" h="29210">
                <a:moveTo>
                  <a:pt x="181013" y="2679"/>
                </a:moveTo>
                <a:lnTo>
                  <a:pt x="51206" y="2679"/>
                </a:lnTo>
                <a:lnTo>
                  <a:pt x="51206" y="26238"/>
                </a:lnTo>
                <a:lnTo>
                  <a:pt x="181013" y="26238"/>
                </a:lnTo>
                <a:lnTo>
                  <a:pt x="181013" y="2679"/>
                </a:lnTo>
                <a:close/>
              </a:path>
              <a:path w="181609" h="29210">
                <a:moveTo>
                  <a:pt x="22796" y="0"/>
                </a:moveTo>
                <a:lnTo>
                  <a:pt x="6438" y="0"/>
                </a:lnTo>
                <a:lnTo>
                  <a:pt x="0" y="5892"/>
                </a:lnTo>
                <a:lnTo>
                  <a:pt x="0" y="23291"/>
                </a:lnTo>
                <a:lnTo>
                  <a:pt x="6705" y="29197"/>
                </a:lnTo>
                <a:lnTo>
                  <a:pt x="22796" y="29197"/>
                </a:lnTo>
                <a:lnTo>
                  <a:pt x="29248" y="23558"/>
                </a:lnTo>
                <a:lnTo>
                  <a:pt x="29248" y="5626"/>
                </a:lnTo>
                <a:lnTo>
                  <a:pt x="22796" y="0"/>
                </a:lnTo>
                <a:close/>
              </a:path>
            </a:pathLst>
          </a:custGeom>
          <a:solidFill>
            <a:srgbClr val="D15627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4805944" y="1315813"/>
            <a:ext cx="141398" cy="910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4762501" y="1204589"/>
            <a:ext cx="142808" cy="8281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4784635" y="1129980"/>
            <a:ext cx="122882" cy="576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4765720" y="1029205"/>
            <a:ext cx="164306" cy="40005"/>
          </a:xfrm>
          <a:custGeom>
            <a:avLst/>
            <a:gdLst/>
            <a:ahLst/>
            <a:cxnLst/>
            <a:rect l="l" t="t" r="r" b="b"/>
            <a:pathLst>
              <a:path w="219075" h="53340">
                <a:moveTo>
                  <a:pt x="0" y="0"/>
                </a:moveTo>
                <a:lnTo>
                  <a:pt x="0" y="18199"/>
                </a:lnTo>
                <a:lnTo>
                  <a:pt x="19255" y="30781"/>
                </a:lnTo>
                <a:lnTo>
                  <a:pt x="43584" y="42002"/>
                </a:lnTo>
                <a:lnTo>
                  <a:pt x="73550" y="50103"/>
                </a:lnTo>
                <a:lnTo>
                  <a:pt x="109715" y="53327"/>
                </a:lnTo>
                <a:lnTo>
                  <a:pt x="145636" y="50215"/>
                </a:lnTo>
                <a:lnTo>
                  <a:pt x="175391" y="42102"/>
                </a:lnTo>
                <a:lnTo>
                  <a:pt x="193812" y="33489"/>
                </a:lnTo>
                <a:lnTo>
                  <a:pt x="109943" y="33489"/>
                </a:lnTo>
                <a:lnTo>
                  <a:pt x="75905" y="31005"/>
                </a:lnTo>
                <a:lnTo>
                  <a:pt x="46618" y="24074"/>
                </a:lnTo>
                <a:lnTo>
                  <a:pt x="21507" y="13478"/>
                </a:lnTo>
                <a:lnTo>
                  <a:pt x="0" y="0"/>
                </a:lnTo>
                <a:close/>
              </a:path>
              <a:path w="219075" h="53340">
                <a:moveTo>
                  <a:pt x="218579" y="0"/>
                </a:moveTo>
                <a:lnTo>
                  <a:pt x="196995" y="13151"/>
                </a:lnTo>
                <a:lnTo>
                  <a:pt x="172096" y="23783"/>
                </a:lnTo>
                <a:lnTo>
                  <a:pt x="143279" y="30896"/>
                </a:lnTo>
                <a:lnTo>
                  <a:pt x="109943" y="33489"/>
                </a:lnTo>
                <a:lnTo>
                  <a:pt x="193812" y="33489"/>
                </a:lnTo>
                <a:lnTo>
                  <a:pt x="199581" y="30781"/>
                </a:lnTo>
                <a:lnTo>
                  <a:pt x="218579" y="18199"/>
                </a:lnTo>
                <a:lnTo>
                  <a:pt x="218579" y="0"/>
                </a:lnTo>
                <a:close/>
              </a:path>
            </a:pathLst>
          </a:custGeom>
          <a:solidFill>
            <a:srgbClr val="D15627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4762509" y="1001425"/>
            <a:ext cx="142875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411" y="0"/>
                </a:lnTo>
              </a:path>
            </a:pathLst>
          </a:custGeom>
          <a:ln w="23558">
            <a:solidFill>
              <a:srgbClr val="D15627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4762500" y="870537"/>
            <a:ext cx="145028" cy="930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4765710" y="739397"/>
            <a:ext cx="163934" cy="1156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7477220" y="1355341"/>
            <a:ext cx="363855" cy="792480"/>
          </a:xfrm>
          <a:custGeom>
            <a:avLst/>
            <a:gdLst/>
            <a:ahLst/>
            <a:cxnLst/>
            <a:rect l="l" t="t" r="r" b="b"/>
            <a:pathLst>
              <a:path w="485140" h="1056639">
                <a:moveTo>
                  <a:pt x="484898" y="1056538"/>
                </a:moveTo>
                <a:lnTo>
                  <a:pt x="0" y="1056538"/>
                </a:lnTo>
                <a:lnTo>
                  <a:pt x="0" y="0"/>
                </a:lnTo>
                <a:lnTo>
                  <a:pt x="484898" y="0"/>
                </a:lnTo>
                <a:lnTo>
                  <a:pt x="484898" y="1056538"/>
                </a:lnTo>
                <a:close/>
              </a:path>
            </a:pathLst>
          </a:custGeom>
          <a:solidFill>
            <a:srgbClr val="D15627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 txBox="1"/>
          <p:nvPr/>
        </p:nvSpPr>
        <p:spPr>
          <a:xfrm>
            <a:off x="6182140" y="2924973"/>
            <a:ext cx="1049655" cy="252954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1575" spc="-30" dirty="0">
                <a:solidFill>
                  <a:srgbClr val="D15627"/>
                </a:solidFill>
                <a:latin typeface="Trebuchet MS"/>
                <a:cs typeface="Trebuchet MS"/>
              </a:rPr>
              <a:t>Animal</a:t>
            </a:r>
            <a:r>
              <a:rPr sz="1575" spc="-248" dirty="0">
                <a:solidFill>
                  <a:srgbClr val="D15627"/>
                </a:solidFill>
                <a:latin typeface="Trebuchet MS"/>
                <a:cs typeface="Trebuchet MS"/>
              </a:rPr>
              <a:t> </a:t>
            </a:r>
            <a:r>
              <a:rPr sz="1575" spc="-68" dirty="0">
                <a:solidFill>
                  <a:srgbClr val="D15627"/>
                </a:solidFill>
                <a:latin typeface="Trebuchet MS"/>
                <a:cs typeface="Trebuchet MS"/>
              </a:rPr>
              <a:t>Type</a:t>
            </a:r>
            <a:endParaRPr sz="1575">
              <a:latin typeface="Trebuchet MS"/>
              <a:cs typeface="Trebuchet M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9023261" y="604133"/>
            <a:ext cx="50959" cy="0"/>
          </a:xfrm>
          <a:custGeom>
            <a:avLst/>
            <a:gdLst/>
            <a:ahLst/>
            <a:cxnLst/>
            <a:rect l="l" t="t" r="r" b="b"/>
            <a:pathLst>
              <a:path w="67945">
                <a:moveTo>
                  <a:pt x="0" y="0"/>
                </a:moveTo>
                <a:lnTo>
                  <a:pt x="67752" y="0"/>
                </a:lnTo>
              </a:path>
            </a:pathLst>
          </a:custGeom>
          <a:ln w="13407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9074088" y="607259"/>
            <a:ext cx="2751296" cy="1546860"/>
          </a:xfrm>
          <a:custGeom>
            <a:avLst/>
            <a:gdLst/>
            <a:ahLst/>
            <a:cxnLst/>
            <a:rect l="l" t="t" r="r" b="b"/>
            <a:pathLst>
              <a:path w="3668394" h="2062480">
                <a:moveTo>
                  <a:pt x="3667918" y="2061981"/>
                </a:moveTo>
                <a:lnTo>
                  <a:pt x="0" y="2061981"/>
                </a:lnTo>
                <a:lnTo>
                  <a:pt x="0" y="0"/>
                </a:lnTo>
                <a:lnTo>
                  <a:pt x="3667918" y="0"/>
                </a:lnTo>
                <a:lnTo>
                  <a:pt x="3667918" y="2061981"/>
                </a:lnTo>
                <a:close/>
              </a:path>
            </a:pathLst>
          </a:custGeom>
          <a:solidFill>
            <a:srgbClr val="F1F2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9074088" y="607259"/>
            <a:ext cx="2751296" cy="1546860"/>
          </a:xfrm>
          <a:custGeom>
            <a:avLst/>
            <a:gdLst/>
            <a:ahLst/>
            <a:cxnLst/>
            <a:rect l="l" t="t" r="r" b="b"/>
            <a:pathLst>
              <a:path w="3668394" h="2062480">
                <a:moveTo>
                  <a:pt x="3667918" y="2061981"/>
                </a:moveTo>
                <a:lnTo>
                  <a:pt x="0" y="2061981"/>
                </a:lnTo>
                <a:lnTo>
                  <a:pt x="0" y="0"/>
                </a:lnTo>
                <a:lnTo>
                  <a:pt x="3667918" y="0"/>
                </a:lnTo>
                <a:lnTo>
                  <a:pt x="3667918" y="2061981"/>
                </a:lnTo>
                <a:close/>
              </a:path>
            </a:pathLst>
          </a:custGeom>
          <a:ln w="13409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9406642" y="1916812"/>
            <a:ext cx="363855" cy="230981"/>
          </a:xfrm>
          <a:custGeom>
            <a:avLst/>
            <a:gdLst/>
            <a:ahLst/>
            <a:cxnLst/>
            <a:rect l="l" t="t" r="r" b="b"/>
            <a:pathLst>
              <a:path w="485140" h="307975">
                <a:moveTo>
                  <a:pt x="484962" y="307911"/>
                </a:moveTo>
                <a:lnTo>
                  <a:pt x="0" y="307911"/>
                </a:lnTo>
                <a:lnTo>
                  <a:pt x="0" y="0"/>
                </a:lnTo>
                <a:lnTo>
                  <a:pt x="484962" y="0"/>
                </a:lnTo>
                <a:lnTo>
                  <a:pt x="484962" y="307911"/>
                </a:lnTo>
                <a:close/>
              </a:path>
            </a:pathLst>
          </a:custGeom>
          <a:solidFill>
            <a:srgbClr val="D15627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10868656" y="2674753"/>
            <a:ext cx="139541" cy="141923"/>
          </a:xfrm>
          <a:custGeom>
            <a:avLst/>
            <a:gdLst/>
            <a:ahLst/>
            <a:cxnLst/>
            <a:rect l="l" t="t" r="r" b="b"/>
            <a:pathLst>
              <a:path w="186055" h="189229">
                <a:moveTo>
                  <a:pt x="65833" y="0"/>
                </a:moveTo>
                <a:lnTo>
                  <a:pt x="29765" y="24676"/>
                </a:lnTo>
                <a:lnTo>
                  <a:pt x="7447" y="56630"/>
                </a:lnTo>
                <a:lnTo>
                  <a:pt x="0" y="91346"/>
                </a:lnTo>
                <a:lnTo>
                  <a:pt x="7530" y="126169"/>
                </a:lnTo>
                <a:lnTo>
                  <a:pt x="30146" y="158445"/>
                </a:lnTo>
                <a:lnTo>
                  <a:pt x="62843" y="181557"/>
                </a:lnTo>
                <a:lnTo>
                  <a:pt x="96361" y="188691"/>
                </a:lnTo>
                <a:lnTo>
                  <a:pt x="128712" y="181189"/>
                </a:lnTo>
                <a:lnTo>
                  <a:pt x="151362" y="165052"/>
                </a:lnTo>
                <a:lnTo>
                  <a:pt x="97393" y="165052"/>
                </a:lnTo>
                <a:lnTo>
                  <a:pt x="71643" y="158438"/>
                </a:lnTo>
                <a:lnTo>
                  <a:pt x="47037" y="140449"/>
                </a:lnTo>
                <a:lnTo>
                  <a:pt x="28239" y="114487"/>
                </a:lnTo>
                <a:lnTo>
                  <a:pt x="21812" y="87841"/>
                </a:lnTo>
                <a:lnTo>
                  <a:pt x="27267" y="61873"/>
                </a:lnTo>
                <a:lnTo>
                  <a:pt x="52173" y="30718"/>
                </a:lnTo>
                <a:lnTo>
                  <a:pt x="75104" y="17640"/>
                </a:lnTo>
                <a:lnTo>
                  <a:pt x="65833" y="0"/>
                </a:lnTo>
                <a:close/>
              </a:path>
              <a:path w="186055" h="189229">
                <a:moveTo>
                  <a:pt x="169211" y="110515"/>
                </a:moveTo>
                <a:lnTo>
                  <a:pt x="147367" y="142925"/>
                </a:lnTo>
                <a:lnTo>
                  <a:pt x="97393" y="165052"/>
                </a:lnTo>
                <a:lnTo>
                  <a:pt x="151362" y="165052"/>
                </a:lnTo>
                <a:lnTo>
                  <a:pt x="182286" y="128353"/>
                </a:lnTo>
                <a:lnTo>
                  <a:pt x="185594" y="120573"/>
                </a:lnTo>
                <a:lnTo>
                  <a:pt x="169211" y="110515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10960322" y="2649424"/>
            <a:ext cx="114300" cy="100013"/>
          </a:xfrm>
          <a:custGeom>
            <a:avLst/>
            <a:gdLst/>
            <a:ahLst/>
            <a:cxnLst/>
            <a:rect l="l" t="t" r="r" b="b"/>
            <a:pathLst>
              <a:path w="152400" h="133350">
                <a:moveTo>
                  <a:pt x="97055" y="21116"/>
                </a:moveTo>
                <a:lnTo>
                  <a:pt x="57356" y="21116"/>
                </a:lnTo>
                <a:lnTo>
                  <a:pt x="67065" y="25267"/>
                </a:lnTo>
                <a:lnTo>
                  <a:pt x="74167" y="31053"/>
                </a:lnTo>
                <a:lnTo>
                  <a:pt x="76073" y="32970"/>
                </a:lnTo>
                <a:lnTo>
                  <a:pt x="54544" y="58675"/>
                </a:lnTo>
                <a:lnTo>
                  <a:pt x="43767" y="82513"/>
                </a:lnTo>
                <a:lnTo>
                  <a:pt x="54990" y="122226"/>
                </a:lnTo>
                <a:lnTo>
                  <a:pt x="80168" y="133318"/>
                </a:lnTo>
                <a:lnTo>
                  <a:pt x="94888" y="130500"/>
                </a:lnTo>
                <a:lnTo>
                  <a:pt x="109346" y="120549"/>
                </a:lnTo>
                <a:lnTo>
                  <a:pt x="116740" y="111110"/>
                </a:lnTo>
                <a:lnTo>
                  <a:pt x="86471" y="111110"/>
                </a:lnTo>
                <a:lnTo>
                  <a:pt x="78126" y="109541"/>
                </a:lnTo>
                <a:lnTo>
                  <a:pt x="69723" y="103658"/>
                </a:lnTo>
                <a:lnTo>
                  <a:pt x="62452" y="89359"/>
                </a:lnTo>
                <a:lnTo>
                  <a:pt x="65182" y="73913"/>
                </a:lnTo>
                <a:lnTo>
                  <a:pt x="74723" y="58465"/>
                </a:lnTo>
                <a:lnTo>
                  <a:pt x="87883" y="44159"/>
                </a:lnTo>
                <a:lnTo>
                  <a:pt x="120157" y="44159"/>
                </a:lnTo>
                <a:lnTo>
                  <a:pt x="97055" y="21116"/>
                </a:lnTo>
                <a:close/>
              </a:path>
              <a:path w="152400" h="133350">
                <a:moveTo>
                  <a:pt x="120157" y="44159"/>
                </a:moveTo>
                <a:lnTo>
                  <a:pt x="87883" y="44159"/>
                </a:lnTo>
                <a:lnTo>
                  <a:pt x="103885" y="60085"/>
                </a:lnTo>
                <a:lnTo>
                  <a:pt x="105409" y="61621"/>
                </a:lnTo>
                <a:lnTo>
                  <a:pt x="107060" y="63666"/>
                </a:lnTo>
                <a:lnTo>
                  <a:pt x="108457" y="66155"/>
                </a:lnTo>
                <a:lnTo>
                  <a:pt x="111184" y="74776"/>
                </a:lnTo>
                <a:lnTo>
                  <a:pt x="111315" y="84481"/>
                </a:lnTo>
                <a:lnTo>
                  <a:pt x="108207" y="94502"/>
                </a:lnTo>
                <a:lnTo>
                  <a:pt x="101219" y="104065"/>
                </a:lnTo>
                <a:lnTo>
                  <a:pt x="94315" y="109056"/>
                </a:lnTo>
                <a:lnTo>
                  <a:pt x="86471" y="111110"/>
                </a:lnTo>
                <a:lnTo>
                  <a:pt x="116740" y="111110"/>
                </a:lnTo>
                <a:lnTo>
                  <a:pt x="117413" y="110250"/>
                </a:lnTo>
                <a:lnTo>
                  <a:pt x="122253" y="99412"/>
                </a:lnTo>
                <a:lnTo>
                  <a:pt x="124139" y="89359"/>
                </a:lnTo>
                <a:lnTo>
                  <a:pt x="124248" y="88469"/>
                </a:lnTo>
                <a:lnTo>
                  <a:pt x="123825" y="78855"/>
                </a:lnTo>
                <a:lnTo>
                  <a:pt x="124332" y="78284"/>
                </a:lnTo>
                <a:lnTo>
                  <a:pt x="147498" y="78284"/>
                </a:lnTo>
                <a:lnTo>
                  <a:pt x="152273" y="73521"/>
                </a:lnTo>
                <a:lnTo>
                  <a:pt x="146692" y="69184"/>
                </a:lnTo>
                <a:lnTo>
                  <a:pt x="140874" y="64208"/>
                </a:lnTo>
                <a:lnTo>
                  <a:pt x="134858" y="58675"/>
                </a:lnTo>
                <a:lnTo>
                  <a:pt x="128904" y="52884"/>
                </a:lnTo>
                <a:lnTo>
                  <a:pt x="120157" y="44159"/>
                </a:lnTo>
                <a:close/>
              </a:path>
              <a:path w="152400" h="133350">
                <a:moveTo>
                  <a:pt x="147498" y="78284"/>
                </a:moveTo>
                <a:lnTo>
                  <a:pt x="124332" y="78284"/>
                </a:lnTo>
                <a:lnTo>
                  <a:pt x="137286" y="88469"/>
                </a:lnTo>
                <a:lnTo>
                  <a:pt x="147498" y="78284"/>
                </a:lnTo>
                <a:close/>
              </a:path>
              <a:path w="152400" h="133350">
                <a:moveTo>
                  <a:pt x="62134" y="0"/>
                </a:moveTo>
                <a:lnTo>
                  <a:pt x="22351" y="16105"/>
                </a:lnTo>
                <a:lnTo>
                  <a:pt x="0" y="54382"/>
                </a:lnTo>
                <a:lnTo>
                  <a:pt x="14985" y="61761"/>
                </a:lnTo>
                <a:lnTo>
                  <a:pt x="17309" y="53614"/>
                </a:lnTo>
                <a:lnTo>
                  <a:pt x="21097" y="45558"/>
                </a:lnTo>
                <a:lnTo>
                  <a:pt x="26148" y="37885"/>
                </a:lnTo>
                <a:lnTo>
                  <a:pt x="32257" y="30887"/>
                </a:lnTo>
                <a:lnTo>
                  <a:pt x="45575" y="21893"/>
                </a:lnTo>
                <a:lnTo>
                  <a:pt x="57356" y="21116"/>
                </a:lnTo>
                <a:lnTo>
                  <a:pt x="97055" y="21116"/>
                </a:lnTo>
                <a:lnTo>
                  <a:pt x="94488" y="18556"/>
                </a:lnTo>
                <a:lnTo>
                  <a:pt x="79502" y="6566"/>
                </a:lnTo>
                <a:lnTo>
                  <a:pt x="62134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11024331" y="2567884"/>
            <a:ext cx="117634" cy="145733"/>
          </a:xfrm>
          <a:custGeom>
            <a:avLst/>
            <a:gdLst/>
            <a:ahLst/>
            <a:cxnLst/>
            <a:rect l="l" t="t" r="r" b="b"/>
            <a:pathLst>
              <a:path w="156844" h="194310">
                <a:moveTo>
                  <a:pt x="14731" y="50887"/>
                </a:moveTo>
                <a:lnTo>
                  <a:pt x="0" y="65695"/>
                </a:lnTo>
                <a:lnTo>
                  <a:pt x="14319" y="79000"/>
                </a:lnTo>
                <a:lnTo>
                  <a:pt x="22217" y="86517"/>
                </a:lnTo>
                <a:lnTo>
                  <a:pt x="30756" y="94890"/>
                </a:lnTo>
                <a:lnTo>
                  <a:pt x="130048" y="194143"/>
                </a:lnTo>
                <a:lnTo>
                  <a:pt x="146557" y="177646"/>
                </a:lnTo>
                <a:lnTo>
                  <a:pt x="96646" y="127849"/>
                </a:lnTo>
                <a:lnTo>
                  <a:pt x="97027" y="127481"/>
                </a:lnTo>
                <a:lnTo>
                  <a:pt x="113786" y="127481"/>
                </a:lnTo>
                <a:lnTo>
                  <a:pt x="119316" y="126445"/>
                </a:lnTo>
                <a:lnTo>
                  <a:pt x="129996" y="121405"/>
                </a:lnTo>
                <a:lnTo>
                  <a:pt x="139431" y="113815"/>
                </a:lnTo>
                <a:lnTo>
                  <a:pt x="102536" y="113815"/>
                </a:lnTo>
                <a:lnTo>
                  <a:pt x="90695" y="113312"/>
                </a:lnTo>
                <a:lnTo>
                  <a:pt x="55752" y="86879"/>
                </a:lnTo>
                <a:lnTo>
                  <a:pt x="53594" y="84809"/>
                </a:lnTo>
                <a:lnTo>
                  <a:pt x="51815" y="81786"/>
                </a:lnTo>
                <a:lnTo>
                  <a:pt x="50164" y="79144"/>
                </a:lnTo>
                <a:lnTo>
                  <a:pt x="45346" y="67040"/>
                </a:lnTo>
                <a:lnTo>
                  <a:pt x="45283" y="65695"/>
                </a:lnTo>
                <a:lnTo>
                  <a:pt x="31496" y="65695"/>
                </a:lnTo>
                <a:lnTo>
                  <a:pt x="14731" y="50887"/>
                </a:lnTo>
                <a:close/>
              </a:path>
              <a:path w="156844" h="194310">
                <a:moveTo>
                  <a:pt x="113786" y="127481"/>
                </a:moveTo>
                <a:lnTo>
                  <a:pt x="97027" y="127481"/>
                </a:lnTo>
                <a:lnTo>
                  <a:pt x="108160" y="128533"/>
                </a:lnTo>
                <a:lnTo>
                  <a:pt x="113786" y="127481"/>
                </a:lnTo>
                <a:close/>
              </a:path>
              <a:path w="156844" h="194310">
                <a:moveTo>
                  <a:pt x="132945" y="23336"/>
                </a:moveTo>
                <a:lnTo>
                  <a:pt x="85359" y="23336"/>
                </a:lnTo>
                <a:lnTo>
                  <a:pt x="101443" y="28897"/>
                </a:lnTo>
                <a:lnTo>
                  <a:pt x="116204" y="40092"/>
                </a:lnTo>
                <a:lnTo>
                  <a:pt x="128772" y="56380"/>
                </a:lnTo>
                <a:lnTo>
                  <a:pt x="134540" y="73020"/>
                </a:lnTo>
                <a:lnTo>
                  <a:pt x="133046" y="89026"/>
                </a:lnTo>
                <a:lnTo>
                  <a:pt x="123825" y="103414"/>
                </a:lnTo>
                <a:lnTo>
                  <a:pt x="113877" y="110490"/>
                </a:lnTo>
                <a:lnTo>
                  <a:pt x="102536" y="113815"/>
                </a:lnTo>
                <a:lnTo>
                  <a:pt x="139431" y="113815"/>
                </a:lnTo>
                <a:lnTo>
                  <a:pt x="139700" y="113599"/>
                </a:lnTo>
                <a:lnTo>
                  <a:pt x="152358" y="94867"/>
                </a:lnTo>
                <a:lnTo>
                  <a:pt x="156543" y="72307"/>
                </a:lnTo>
                <a:lnTo>
                  <a:pt x="150469" y="47593"/>
                </a:lnTo>
                <a:lnTo>
                  <a:pt x="132945" y="23336"/>
                </a:lnTo>
                <a:close/>
              </a:path>
              <a:path w="156844" h="194310">
                <a:moveTo>
                  <a:pt x="87598" y="0"/>
                </a:moveTo>
                <a:lnTo>
                  <a:pt x="46862" y="15086"/>
                </a:lnTo>
                <a:lnTo>
                  <a:pt x="30182" y="52045"/>
                </a:lnTo>
                <a:lnTo>
                  <a:pt x="31876" y="65301"/>
                </a:lnTo>
                <a:lnTo>
                  <a:pt x="31496" y="65695"/>
                </a:lnTo>
                <a:lnTo>
                  <a:pt x="45283" y="65695"/>
                </a:lnTo>
                <a:lnTo>
                  <a:pt x="44767" y="54725"/>
                </a:lnTo>
                <a:lnTo>
                  <a:pt x="48093" y="43197"/>
                </a:lnTo>
                <a:lnTo>
                  <a:pt x="54990" y="33450"/>
                </a:lnTo>
                <a:lnTo>
                  <a:pt x="69395" y="24492"/>
                </a:lnTo>
                <a:lnTo>
                  <a:pt x="85359" y="23336"/>
                </a:lnTo>
                <a:lnTo>
                  <a:pt x="132945" y="23336"/>
                </a:lnTo>
                <a:lnTo>
                  <a:pt x="132333" y="22490"/>
                </a:lnTo>
                <a:lnTo>
                  <a:pt x="110442" y="6493"/>
                </a:lnTo>
                <a:lnTo>
                  <a:pt x="87598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11095768" y="2481101"/>
            <a:ext cx="114776" cy="158115"/>
          </a:xfrm>
          <a:custGeom>
            <a:avLst/>
            <a:gdLst/>
            <a:ahLst/>
            <a:cxnLst/>
            <a:rect l="l" t="t" r="r" b="b"/>
            <a:pathLst>
              <a:path w="153034" h="210820">
                <a:moveTo>
                  <a:pt x="18160" y="68008"/>
                </a:moveTo>
                <a:lnTo>
                  <a:pt x="0" y="86207"/>
                </a:lnTo>
                <a:lnTo>
                  <a:pt x="118236" y="137033"/>
                </a:lnTo>
                <a:lnTo>
                  <a:pt x="121284" y="138137"/>
                </a:lnTo>
                <a:lnTo>
                  <a:pt x="123062" y="139103"/>
                </a:lnTo>
                <a:lnTo>
                  <a:pt x="123951" y="140042"/>
                </a:lnTo>
                <a:lnTo>
                  <a:pt x="124967" y="141020"/>
                </a:lnTo>
                <a:lnTo>
                  <a:pt x="125810" y="143087"/>
                </a:lnTo>
                <a:lnTo>
                  <a:pt x="126619" y="145338"/>
                </a:lnTo>
                <a:lnTo>
                  <a:pt x="129405" y="154578"/>
                </a:lnTo>
                <a:lnTo>
                  <a:pt x="131000" y="163293"/>
                </a:lnTo>
                <a:lnTo>
                  <a:pt x="131548" y="171184"/>
                </a:lnTo>
                <a:lnTo>
                  <a:pt x="131190" y="177952"/>
                </a:lnTo>
                <a:lnTo>
                  <a:pt x="130428" y="187032"/>
                </a:lnTo>
                <a:lnTo>
                  <a:pt x="127634" y="195186"/>
                </a:lnTo>
                <a:lnTo>
                  <a:pt x="124713" y="200672"/>
                </a:lnTo>
                <a:lnTo>
                  <a:pt x="142748" y="210337"/>
                </a:lnTo>
                <a:lnTo>
                  <a:pt x="145545" y="205572"/>
                </a:lnTo>
                <a:lnTo>
                  <a:pt x="148463" y="198718"/>
                </a:lnTo>
                <a:lnTo>
                  <a:pt x="150999" y="189904"/>
                </a:lnTo>
                <a:lnTo>
                  <a:pt x="152653" y="179260"/>
                </a:lnTo>
                <a:lnTo>
                  <a:pt x="151872" y="162457"/>
                </a:lnTo>
                <a:lnTo>
                  <a:pt x="147446" y="143087"/>
                </a:lnTo>
                <a:lnTo>
                  <a:pt x="139116" y="119588"/>
                </a:lnTo>
                <a:lnTo>
                  <a:pt x="137156" y="115011"/>
                </a:lnTo>
                <a:lnTo>
                  <a:pt x="117094" y="115011"/>
                </a:lnTo>
                <a:lnTo>
                  <a:pt x="111456" y="111875"/>
                </a:lnTo>
                <a:lnTo>
                  <a:pt x="105235" y="108592"/>
                </a:lnTo>
                <a:lnTo>
                  <a:pt x="98752" y="105351"/>
                </a:lnTo>
                <a:lnTo>
                  <a:pt x="18160" y="68008"/>
                </a:lnTo>
                <a:close/>
              </a:path>
              <a:path w="153034" h="210820">
                <a:moveTo>
                  <a:pt x="86232" y="0"/>
                </a:moveTo>
                <a:lnTo>
                  <a:pt x="104266" y="89636"/>
                </a:lnTo>
                <a:lnTo>
                  <a:pt x="114464" y="108962"/>
                </a:lnTo>
                <a:lnTo>
                  <a:pt x="117475" y="114642"/>
                </a:lnTo>
                <a:lnTo>
                  <a:pt x="117094" y="115011"/>
                </a:lnTo>
                <a:lnTo>
                  <a:pt x="137156" y="115011"/>
                </a:lnTo>
                <a:lnTo>
                  <a:pt x="126619" y="90398"/>
                </a:lnTo>
                <a:lnTo>
                  <a:pt x="86232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11139679" y="2420853"/>
            <a:ext cx="149066" cy="118586"/>
          </a:xfrm>
          <a:custGeom>
            <a:avLst/>
            <a:gdLst/>
            <a:ahLst/>
            <a:cxnLst/>
            <a:rect l="l" t="t" r="r" b="b"/>
            <a:pathLst>
              <a:path w="198755" h="158114">
                <a:moveTo>
                  <a:pt x="16509" y="5819"/>
                </a:moveTo>
                <a:lnTo>
                  <a:pt x="0" y="22278"/>
                </a:lnTo>
                <a:lnTo>
                  <a:pt x="110998" y="133162"/>
                </a:lnTo>
                <a:lnTo>
                  <a:pt x="117179" y="139486"/>
                </a:lnTo>
                <a:lnTo>
                  <a:pt x="123301" y="145956"/>
                </a:lnTo>
                <a:lnTo>
                  <a:pt x="129018" y="152138"/>
                </a:lnTo>
                <a:lnTo>
                  <a:pt x="133984" y="157597"/>
                </a:lnTo>
                <a:lnTo>
                  <a:pt x="148209" y="143386"/>
                </a:lnTo>
                <a:lnTo>
                  <a:pt x="134111" y="127460"/>
                </a:lnTo>
                <a:lnTo>
                  <a:pt x="134492" y="127092"/>
                </a:lnTo>
                <a:lnTo>
                  <a:pt x="160136" y="127092"/>
                </a:lnTo>
                <a:lnTo>
                  <a:pt x="160591" y="127023"/>
                </a:lnTo>
                <a:lnTo>
                  <a:pt x="172033" y="121725"/>
                </a:lnTo>
                <a:lnTo>
                  <a:pt x="181693" y="113901"/>
                </a:lnTo>
                <a:lnTo>
                  <a:pt x="144462" y="113901"/>
                </a:lnTo>
                <a:lnTo>
                  <a:pt x="132695" y="113346"/>
                </a:lnTo>
                <a:lnTo>
                  <a:pt x="121284" y="108892"/>
                </a:lnTo>
                <a:lnTo>
                  <a:pt x="118744" y="107584"/>
                </a:lnTo>
                <a:lnTo>
                  <a:pt x="116459" y="105705"/>
                </a:lnTo>
                <a:lnTo>
                  <a:pt x="114426" y="103597"/>
                </a:lnTo>
                <a:lnTo>
                  <a:pt x="95503" y="84661"/>
                </a:lnTo>
                <a:lnTo>
                  <a:pt x="93472" y="82007"/>
                </a:lnTo>
                <a:lnTo>
                  <a:pt x="92075" y="79327"/>
                </a:lnTo>
                <a:lnTo>
                  <a:pt x="87379" y="67060"/>
                </a:lnTo>
                <a:lnTo>
                  <a:pt x="87211" y="63439"/>
                </a:lnTo>
                <a:lnTo>
                  <a:pt x="74167" y="63439"/>
                </a:lnTo>
                <a:lnTo>
                  <a:pt x="16509" y="5819"/>
                </a:lnTo>
                <a:close/>
              </a:path>
              <a:path w="198755" h="158114">
                <a:moveTo>
                  <a:pt x="160136" y="127092"/>
                </a:moveTo>
                <a:lnTo>
                  <a:pt x="134492" y="127092"/>
                </a:lnTo>
                <a:lnTo>
                  <a:pt x="148101" y="128895"/>
                </a:lnTo>
                <a:lnTo>
                  <a:pt x="160136" y="127092"/>
                </a:lnTo>
                <a:close/>
              </a:path>
              <a:path w="198755" h="158114">
                <a:moveTo>
                  <a:pt x="175060" y="23320"/>
                </a:moveTo>
                <a:lnTo>
                  <a:pt x="127476" y="23320"/>
                </a:lnTo>
                <a:lnTo>
                  <a:pt x="143565" y="28959"/>
                </a:lnTo>
                <a:lnTo>
                  <a:pt x="158369" y="40274"/>
                </a:lnTo>
                <a:lnTo>
                  <a:pt x="170896" y="56546"/>
                </a:lnTo>
                <a:lnTo>
                  <a:pt x="176577" y="73134"/>
                </a:lnTo>
                <a:lnTo>
                  <a:pt x="174996" y="89072"/>
                </a:lnTo>
                <a:lnTo>
                  <a:pt x="165734" y="103393"/>
                </a:lnTo>
                <a:lnTo>
                  <a:pt x="155753" y="110577"/>
                </a:lnTo>
                <a:lnTo>
                  <a:pt x="144462" y="113901"/>
                </a:lnTo>
                <a:lnTo>
                  <a:pt x="181693" y="113901"/>
                </a:lnTo>
                <a:lnTo>
                  <a:pt x="182499" y="113249"/>
                </a:lnTo>
                <a:lnTo>
                  <a:pt x="194522" y="95108"/>
                </a:lnTo>
                <a:lnTo>
                  <a:pt x="198580" y="72678"/>
                </a:lnTo>
                <a:lnTo>
                  <a:pt x="192660" y="47944"/>
                </a:lnTo>
                <a:lnTo>
                  <a:pt x="175060" y="23320"/>
                </a:lnTo>
                <a:close/>
              </a:path>
              <a:path w="198755" h="158114">
                <a:moveTo>
                  <a:pt x="130190" y="0"/>
                </a:moveTo>
                <a:lnTo>
                  <a:pt x="89153" y="15078"/>
                </a:lnTo>
                <a:lnTo>
                  <a:pt x="72937" y="50836"/>
                </a:lnTo>
                <a:lnTo>
                  <a:pt x="74549" y="63033"/>
                </a:lnTo>
                <a:lnTo>
                  <a:pt x="74167" y="63439"/>
                </a:lnTo>
                <a:lnTo>
                  <a:pt x="87211" y="63439"/>
                </a:lnTo>
                <a:lnTo>
                  <a:pt x="86804" y="54724"/>
                </a:lnTo>
                <a:lnTo>
                  <a:pt x="90039" y="43269"/>
                </a:lnTo>
                <a:lnTo>
                  <a:pt x="96774" y="33645"/>
                </a:lnTo>
                <a:lnTo>
                  <a:pt x="111434" y="24501"/>
                </a:lnTo>
                <a:lnTo>
                  <a:pt x="127476" y="23320"/>
                </a:lnTo>
                <a:lnTo>
                  <a:pt x="175060" y="23320"/>
                </a:lnTo>
                <a:lnTo>
                  <a:pt x="174751" y="22888"/>
                </a:lnTo>
                <a:lnTo>
                  <a:pt x="152929" y="6762"/>
                </a:lnTo>
                <a:lnTo>
                  <a:pt x="130190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11256835" y="2353091"/>
            <a:ext cx="114300" cy="100013"/>
          </a:xfrm>
          <a:custGeom>
            <a:avLst/>
            <a:gdLst/>
            <a:ahLst/>
            <a:cxnLst/>
            <a:rect l="l" t="t" r="r" b="b"/>
            <a:pathLst>
              <a:path w="152400" h="133350">
                <a:moveTo>
                  <a:pt x="97136" y="21107"/>
                </a:moveTo>
                <a:lnTo>
                  <a:pt x="57340" y="21107"/>
                </a:lnTo>
                <a:lnTo>
                  <a:pt x="67012" y="25274"/>
                </a:lnTo>
                <a:lnTo>
                  <a:pt x="74041" y="31080"/>
                </a:lnTo>
                <a:lnTo>
                  <a:pt x="76073" y="32997"/>
                </a:lnTo>
                <a:lnTo>
                  <a:pt x="54580" y="58719"/>
                </a:lnTo>
                <a:lnTo>
                  <a:pt x="43815" y="82497"/>
                </a:lnTo>
                <a:lnTo>
                  <a:pt x="54991" y="122215"/>
                </a:lnTo>
                <a:lnTo>
                  <a:pt x="80232" y="133323"/>
                </a:lnTo>
                <a:lnTo>
                  <a:pt x="94960" y="130496"/>
                </a:lnTo>
                <a:lnTo>
                  <a:pt x="109474" y="120513"/>
                </a:lnTo>
                <a:lnTo>
                  <a:pt x="116793" y="111118"/>
                </a:lnTo>
                <a:lnTo>
                  <a:pt x="86471" y="111118"/>
                </a:lnTo>
                <a:lnTo>
                  <a:pt x="78126" y="109540"/>
                </a:lnTo>
                <a:lnTo>
                  <a:pt x="69723" y="103647"/>
                </a:lnTo>
                <a:lnTo>
                  <a:pt x="62454" y="89327"/>
                </a:lnTo>
                <a:lnTo>
                  <a:pt x="65198" y="73875"/>
                </a:lnTo>
                <a:lnTo>
                  <a:pt x="74777" y="58438"/>
                </a:lnTo>
                <a:lnTo>
                  <a:pt x="88011" y="44161"/>
                </a:lnTo>
                <a:lnTo>
                  <a:pt x="120164" y="44161"/>
                </a:lnTo>
                <a:lnTo>
                  <a:pt x="97136" y="21107"/>
                </a:lnTo>
                <a:close/>
              </a:path>
              <a:path w="152400" h="133350">
                <a:moveTo>
                  <a:pt x="120164" y="44161"/>
                </a:moveTo>
                <a:lnTo>
                  <a:pt x="88011" y="44161"/>
                </a:lnTo>
                <a:lnTo>
                  <a:pt x="103886" y="60074"/>
                </a:lnTo>
                <a:lnTo>
                  <a:pt x="105409" y="61623"/>
                </a:lnTo>
                <a:lnTo>
                  <a:pt x="107061" y="63693"/>
                </a:lnTo>
                <a:lnTo>
                  <a:pt x="108457" y="66106"/>
                </a:lnTo>
                <a:lnTo>
                  <a:pt x="111184" y="74745"/>
                </a:lnTo>
                <a:lnTo>
                  <a:pt x="111315" y="84456"/>
                </a:lnTo>
                <a:lnTo>
                  <a:pt x="108207" y="94479"/>
                </a:lnTo>
                <a:lnTo>
                  <a:pt x="101219" y="104054"/>
                </a:lnTo>
                <a:lnTo>
                  <a:pt x="94315" y="109062"/>
                </a:lnTo>
                <a:lnTo>
                  <a:pt x="86471" y="111118"/>
                </a:lnTo>
                <a:lnTo>
                  <a:pt x="116793" y="111118"/>
                </a:lnTo>
                <a:lnTo>
                  <a:pt x="117484" y="110230"/>
                </a:lnTo>
                <a:lnTo>
                  <a:pt x="122316" y="99402"/>
                </a:lnTo>
                <a:lnTo>
                  <a:pt x="124200" y="89327"/>
                </a:lnTo>
                <a:lnTo>
                  <a:pt x="124304" y="88496"/>
                </a:lnTo>
                <a:lnTo>
                  <a:pt x="123825" y="78844"/>
                </a:lnTo>
                <a:lnTo>
                  <a:pt x="124459" y="78273"/>
                </a:lnTo>
                <a:lnTo>
                  <a:pt x="147519" y="78273"/>
                </a:lnTo>
                <a:lnTo>
                  <a:pt x="152273" y="73523"/>
                </a:lnTo>
                <a:lnTo>
                  <a:pt x="146692" y="69179"/>
                </a:lnTo>
                <a:lnTo>
                  <a:pt x="140874" y="64193"/>
                </a:lnTo>
                <a:lnTo>
                  <a:pt x="134873" y="58680"/>
                </a:lnTo>
                <a:lnTo>
                  <a:pt x="128905" y="52911"/>
                </a:lnTo>
                <a:lnTo>
                  <a:pt x="120164" y="44161"/>
                </a:lnTo>
                <a:close/>
              </a:path>
              <a:path w="152400" h="133350">
                <a:moveTo>
                  <a:pt x="147519" y="78273"/>
                </a:moveTo>
                <a:lnTo>
                  <a:pt x="124459" y="78273"/>
                </a:lnTo>
                <a:lnTo>
                  <a:pt x="137287" y="88496"/>
                </a:lnTo>
                <a:lnTo>
                  <a:pt x="147519" y="78273"/>
                </a:lnTo>
                <a:close/>
              </a:path>
              <a:path w="152400" h="133350">
                <a:moveTo>
                  <a:pt x="62198" y="0"/>
                </a:moveTo>
                <a:lnTo>
                  <a:pt x="22351" y="16106"/>
                </a:lnTo>
                <a:lnTo>
                  <a:pt x="0" y="54409"/>
                </a:lnTo>
                <a:lnTo>
                  <a:pt x="14986" y="61750"/>
                </a:lnTo>
                <a:lnTo>
                  <a:pt x="17309" y="53615"/>
                </a:lnTo>
                <a:lnTo>
                  <a:pt x="21097" y="45553"/>
                </a:lnTo>
                <a:lnTo>
                  <a:pt x="26148" y="37874"/>
                </a:lnTo>
                <a:lnTo>
                  <a:pt x="32257" y="30889"/>
                </a:lnTo>
                <a:lnTo>
                  <a:pt x="45573" y="21878"/>
                </a:lnTo>
                <a:lnTo>
                  <a:pt x="57340" y="21107"/>
                </a:lnTo>
                <a:lnTo>
                  <a:pt x="97136" y="21107"/>
                </a:lnTo>
                <a:lnTo>
                  <a:pt x="94615" y="18583"/>
                </a:lnTo>
                <a:lnTo>
                  <a:pt x="79609" y="6573"/>
                </a:lnTo>
                <a:lnTo>
                  <a:pt x="62198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11320844" y="2285143"/>
            <a:ext cx="81915" cy="104299"/>
          </a:xfrm>
          <a:custGeom>
            <a:avLst/>
            <a:gdLst/>
            <a:ahLst/>
            <a:cxnLst/>
            <a:rect l="l" t="t" r="r" b="b"/>
            <a:pathLst>
              <a:path w="109219" h="139064">
                <a:moveTo>
                  <a:pt x="14605" y="32943"/>
                </a:moveTo>
                <a:lnTo>
                  <a:pt x="0" y="47523"/>
                </a:lnTo>
                <a:lnTo>
                  <a:pt x="6943" y="53727"/>
                </a:lnTo>
                <a:lnTo>
                  <a:pt x="14112" y="60410"/>
                </a:lnTo>
                <a:lnTo>
                  <a:pt x="21591" y="67622"/>
                </a:lnTo>
                <a:lnTo>
                  <a:pt x="29463" y="75412"/>
                </a:lnTo>
                <a:lnTo>
                  <a:pt x="92582" y="138531"/>
                </a:lnTo>
                <a:lnTo>
                  <a:pt x="109220" y="121831"/>
                </a:lnTo>
                <a:lnTo>
                  <a:pt x="57657" y="70319"/>
                </a:lnTo>
                <a:lnTo>
                  <a:pt x="46880" y="50406"/>
                </a:lnTo>
                <a:lnTo>
                  <a:pt x="33528" y="50406"/>
                </a:lnTo>
                <a:lnTo>
                  <a:pt x="14605" y="32943"/>
                </a:lnTo>
                <a:close/>
              </a:path>
              <a:path w="109219" h="139064">
                <a:moveTo>
                  <a:pt x="44576" y="0"/>
                </a:moveTo>
                <a:lnTo>
                  <a:pt x="42926" y="1308"/>
                </a:lnTo>
                <a:lnTo>
                  <a:pt x="41401" y="2412"/>
                </a:lnTo>
                <a:lnTo>
                  <a:pt x="39624" y="4114"/>
                </a:lnTo>
                <a:lnTo>
                  <a:pt x="32912" y="13660"/>
                </a:lnTo>
                <a:lnTo>
                  <a:pt x="29654" y="24976"/>
                </a:lnTo>
                <a:lnTo>
                  <a:pt x="30015" y="37285"/>
                </a:lnTo>
                <a:lnTo>
                  <a:pt x="34163" y="49809"/>
                </a:lnTo>
                <a:lnTo>
                  <a:pt x="33528" y="50406"/>
                </a:lnTo>
                <a:lnTo>
                  <a:pt x="46880" y="50406"/>
                </a:lnTo>
                <a:lnTo>
                  <a:pt x="45466" y="41673"/>
                </a:lnTo>
                <a:lnTo>
                  <a:pt x="47692" y="30704"/>
                </a:lnTo>
                <a:lnTo>
                  <a:pt x="54228" y="21005"/>
                </a:lnTo>
                <a:lnTo>
                  <a:pt x="56515" y="18770"/>
                </a:lnTo>
                <a:lnTo>
                  <a:pt x="58165" y="17017"/>
                </a:lnTo>
                <a:lnTo>
                  <a:pt x="60325" y="15709"/>
                </a:lnTo>
                <a:lnTo>
                  <a:pt x="44576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11371230" y="2238760"/>
            <a:ext cx="114300" cy="100013"/>
          </a:xfrm>
          <a:custGeom>
            <a:avLst/>
            <a:gdLst/>
            <a:ahLst/>
            <a:cxnLst/>
            <a:rect l="l" t="t" r="r" b="b"/>
            <a:pathLst>
              <a:path w="152400" h="133350">
                <a:moveTo>
                  <a:pt x="97176" y="21124"/>
                </a:moveTo>
                <a:lnTo>
                  <a:pt x="57356" y="21124"/>
                </a:lnTo>
                <a:lnTo>
                  <a:pt x="67065" y="25272"/>
                </a:lnTo>
                <a:lnTo>
                  <a:pt x="74168" y="31057"/>
                </a:lnTo>
                <a:lnTo>
                  <a:pt x="76073" y="32962"/>
                </a:lnTo>
                <a:lnTo>
                  <a:pt x="54598" y="58673"/>
                </a:lnTo>
                <a:lnTo>
                  <a:pt x="43815" y="82511"/>
                </a:lnTo>
                <a:lnTo>
                  <a:pt x="54991" y="122231"/>
                </a:lnTo>
                <a:lnTo>
                  <a:pt x="80168" y="133318"/>
                </a:lnTo>
                <a:lnTo>
                  <a:pt x="94888" y="130500"/>
                </a:lnTo>
                <a:lnTo>
                  <a:pt x="109347" y="120554"/>
                </a:lnTo>
                <a:lnTo>
                  <a:pt x="116737" y="111113"/>
                </a:lnTo>
                <a:lnTo>
                  <a:pt x="86486" y="111113"/>
                </a:lnTo>
                <a:lnTo>
                  <a:pt x="78128" y="109545"/>
                </a:lnTo>
                <a:lnTo>
                  <a:pt x="69723" y="103663"/>
                </a:lnTo>
                <a:lnTo>
                  <a:pt x="62454" y="89357"/>
                </a:lnTo>
                <a:lnTo>
                  <a:pt x="65198" y="73909"/>
                </a:lnTo>
                <a:lnTo>
                  <a:pt x="74777" y="58463"/>
                </a:lnTo>
                <a:lnTo>
                  <a:pt x="88011" y="44164"/>
                </a:lnTo>
                <a:lnTo>
                  <a:pt x="120199" y="44164"/>
                </a:lnTo>
                <a:lnTo>
                  <a:pt x="97176" y="21124"/>
                </a:lnTo>
                <a:close/>
              </a:path>
              <a:path w="152400" h="133350">
                <a:moveTo>
                  <a:pt x="120199" y="44164"/>
                </a:moveTo>
                <a:lnTo>
                  <a:pt x="88011" y="44164"/>
                </a:lnTo>
                <a:lnTo>
                  <a:pt x="103886" y="60090"/>
                </a:lnTo>
                <a:lnTo>
                  <a:pt x="105410" y="61588"/>
                </a:lnTo>
                <a:lnTo>
                  <a:pt x="107188" y="63671"/>
                </a:lnTo>
                <a:lnTo>
                  <a:pt x="108457" y="66147"/>
                </a:lnTo>
                <a:lnTo>
                  <a:pt x="111186" y="74769"/>
                </a:lnTo>
                <a:lnTo>
                  <a:pt x="111331" y="84478"/>
                </a:lnTo>
                <a:lnTo>
                  <a:pt x="108261" y="94499"/>
                </a:lnTo>
                <a:lnTo>
                  <a:pt x="101346" y="104057"/>
                </a:lnTo>
                <a:lnTo>
                  <a:pt x="94368" y="109055"/>
                </a:lnTo>
                <a:lnTo>
                  <a:pt x="86486" y="111113"/>
                </a:lnTo>
                <a:lnTo>
                  <a:pt x="116737" y="111113"/>
                </a:lnTo>
                <a:lnTo>
                  <a:pt x="117413" y="110250"/>
                </a:lnTo>
                <a:lnTo>
                  <a:pt x="122253" y="99412"/>
                </a:lnTo>
                <a:lnTo>
                  <a:pt x="124140" y="89357"/>
                </a:lnTo>
                <a:lnTo>
                  <a:pt x="124248" y="88474"/>
                </a:lnTo>
                <a:lnTo>
                  <a:pt x="123825" y="78860"/>
                </a:lnTo>
                <a:lnTo>
                  <a:pt x="124332" y="78289"/>
                </a:lnTo>
                <a:lnTo>
                  <a:pt x="147498" y="78289"/>
                </a:lnTo>
                <a:lnTo>
                  <a:pt x="152273" y="73526"/>
                </a:lnTo>
                <a:lnTo>
                  <a:pt x="146692" y="69187"/>
                </a:lnTo>
                <a:lnTo>
                  <a:pt x="140874" y="64206"/>
                </a:lnTo>
                <a:lnTo>
                  <a:pt x="134862" y="58673"/>
                </a:lnTo>
                <a:lnTo>
                  <a:pt x="128905" y="52876"/>
                </a:lnTo>
                <a:lnTo>
                  <a:pt x="120199" y="44164"/>
                </a:lnTo>
                <a:close/>
              </a:path>
              <a:path w="152400" h="133350">
                <a:moveTo>
                  <a:pt x="147498" y="78289"/>
                </a:moveTo>
                <a:lnTo>
                  <a:pt x="124332" y="78289"/>
                </a:lnTo>
                <a:lnTo>
                  <a:pt x="137287" y="88474"/>
                </a:lnTo>
                <a:lnTo>
                  <a:pt x="147498" y="78289"/>
                </a:lnTo>
                <a:close/>
              </a:path>
              <a:path w="152400" h="133350">
                <a:moveTo>
                  <a:pt x="62198" y="0"/>
                </a:moveTo>
                <a:lnTo>
                  <a:pt x="22351" y="16109"/>
                </a:lnTo>
                <a:lnTo>
                  <a:pt x="0" y="54387"/>
                </a:lnTo>
                <a:lnTo>
                  <a:pt x="14986" y="61766"/>
                </a:lnTo>
                <a:lnTo>
                  <a:pt x="17309" y="53619"/>
                </a:lnTo>
                <a:lnTo>
                  <a:pt x="21097" y="45566"/>
                </a:lnTo>
                <a:lnTo>
                  <a:pt x="26148" y="37900"/>
                </a:lnTo>
                <a:lnTo>
                  <a:pt x="32257" y="30918"/>
                </a:lnTo>
                <a:lnTo>
                  <a:pt x="45575" y="21908"/>
                </a:lnTo>
                <a:lnTo>
                  <a:pt x="57356" y="21124"/>
                </a:lnTo>
                <a:lnTo>
                  <a:pt x="97176" y="21124"/>
                </a:lnTo>
                <a:lnTo>
                  <a:pt x="94615" y="18561"/>
                </a:lnTo>
                <a:lnTo>
                  <a:pt x="79609" y="6565"/>
                </a:lnTo>
                <a:lnTo>
                  <a:pt x="62198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 txBox="1"/>
          <p:nvPr/>
        </p:nvSpPr>
        <p:spPr>
          <a:xfrm>
            <a:off x="8682572" y="345809"/>
            <a:ext cx="329088" cy="1923764"/>
          </a:xfrm>
          <a:prstGeom prst="rect">
            <a:avLst/>
          </a:prstGeom>
        </p:spPr>
        <p:txBody>
          <a:bodyPr vert="horz" wrap="square" lIns="0" tIns="146209" rIns="0" bIns="0" rtlCol="0">
            <a:spAutoFit/>
          </a:bodyPr>
          <a:lstStyle/>
          <a:p>
            <a:pPr marL="9525">
              <a:spcBef>
                <a:spcPts val="1151"/>
              </a:spcBef>
            </a:pPr>
            <a:r>
              <a:rPr sz="1575" spc="-15" dirty="0">
                <a:solidFill>
                  <a:srgbClr val="231F20"/>
                </a:solidFill>
                <a:latin typeface="Trebuchet MS"/>
                <a:cs typeface="Trebuchet MS"/>
              </a:rPr>
              <a:t>100</a:t>
            </a:r>
            <a:endParaRPr sz="1575">
              <a:latin typeface="Trebuchet MS"/>
              <a:cs typeface="Trebuchet MS"/>
            </a:endParaRPr>
          </a:p>
          <a:p>
            <a:pPr marL="112395">
              <a:spcBef>
                <a:spcPts val="1080"/>
              </a:spcBef>
            </a:pPr>
            <a:r>
              <a:rPr sz="1575" spc="-15" dirty="0">
                <a:solidFill>
                  <a:srgbClr val="231F20"/>
                </a:solidFill>
                <a:latin typeface="Trebuchet MS"/>
                <a:cs typeface="Trebuchet MS"/>
              </a:rPr>
              <a:t>75</a:t>
            </a:r>
            <a:endParaRPr sz="1575">
              <a:latin typeface="Trebuchet MS"/>
              <a:cs typeface="Trebuchet MS"/>
            </a:endParaRPr>
          </a:p>
          <a:p>
            <a:pPr marL="112395">
              <a:spcBef>
                <a:spcPts val="1080"/>
              </a:spcBef>
            </a:pPr>
            <a:r>
              <a:rPr sz="1575" spc="-15" dirty="0">
                <a:solidFill>
                  <a:srgbClr val="231F20"/>
                </a:solidFill>
                <a:latin typeface="Trebuchet MS"/>
                <a:cs typeface="Trebuchet MS"/>
              </a:rPr>
              <a:t>50</a:t>
            </a:r>
            <a:endParaRPr sz="1575">
              <a:latin typeface="Trebuchet MS"/>
              <a:cs typeface="Trebuchet MS"/>
            </a:endParaRPr>
          </a:p>
          <a:p>
            <a:pPr marL="112395">
              <a:spcBef>
                <a:spcPts val="1076"/>
              </a:spcBef>
            </a:pPr>
            <a:r>
              <a:rPr sz="1575" spc="-15" dirty="0">
                <a:solidFill>
                  <a:srgbClr val="231F20"/>
                </a:solidFill>
                <a:latin typeface="Trebuchet MS"/>
                <a:cs typeface="Trebuchet MS"/>
              </a:rPr>
              <a:t>25</a:t>
            </a:r>
            <a:endParaRPr sz="1575">
              <a:latin typeface="Trebuchet MS"/>
              <a:cs typeface="Trebuchet MS"/>
            </a:endParaRPr>
          </a:p>
          <a:p>
            <a:pPr marL="215741">
              <a:spcBef>
                <a:spcPts val="1080"/>
              </a:spcBef>
            </a:pPr>
            <a:r>
              <a:rPr sz="1575" spc="-15" dirty="0">
                <a:solidFill>
                  <a:srgbClr val="231F20"/>
                </a:solidFill>
                <a:latin typeface="Trebuchet MS"/>
                <a:cs typeface="Trebuchet MS"/>
              </a:rPr>
              <a:t>0</a:t>
            </a:r>
            <a:endParaRPr sz="1575">
              <a:latin typeface="Trebuchet MS"/>
              <a:cs typeface="Trebuchet M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9023261" y="2150612"/>
            <a:ext cx="50959" cy="0"/>
          </a:xfrm>
          <a:custGeom>
            <a:avLst/>
            <a:gdLst/>
            <a:ahLst/>
            <a:cxnLst/>
            <a:rect l="l" t="t" r="r" b="b"/>
            <a:pathLst>
              <a:path w="67945">
                <a:moveTo>
                  <a:pt x="0" y="0"/>
                </a:moveTo>
                <a:lnTo>
                  <a:pt x="67752" y="0"/>
                </a:lnTo>
              </a:path>
            </a:pathLst>
          </a:custGeom>
          <a:ln w="13407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9023261" y="1741884"/>
            <a:ext cx="50959" cy="0"/>
          </a:xfrm>
          <a:custGeom>
            <a:avLst/>
            <a:gdLst/>
            <a:ahLst/>
            <a:cxnLst/>
            <a:rect l="l" t="t" r="r" b="b"/>
            <a:pathLst>
              <a:path w="67945">
                <a:moveTo>
                  <a:pt x="0" y="0"/>
                </a:moveTo>
                <a:lnTo>
                  <a:pt x="67752" y="0"/>
                </a:lnTo>
              </a:path>
            </a:pathLst>
          </a:custGeom>
          <a:ln w="13407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9023261" y="1349626"/>
            <a:ext cx="50959" cy="0"/>
          </a:xfrm>
          <a:custGeom>
            <a:avLst/>
            <a:gdLst/>
            <a:ahLst/>
            <a:cxnLst/>
            <a:rect l="l" t="t" r="r" b="b"/>
            <a:pathLst>
              <a:path w="67945">
                <a:moveTo>
                  <a:pt x="0" y="0"/>
                </a:moveTo>
                <a:lnTo>
                  <a:pt x="67752" y="0"/>
                </a:lnTo>
              </a:path>
            </a:pathLst>
          </a:custGeom>
          <a:ln w="13407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9023261" y="982370"/>
            <a:ext cx="50959" cy="0"/>
          </a:xfrm>
          <a:custGeom>
            <a:avLst/>
            <a:gdLst/>
            <a:ahLst/>
            <a:cxnLst/>
            <a:rect l="l" t="t" r="r" b="b"/>
            <a:pathLst>
              <a:path w="67945">
                <a:moveTo>
                  <a:pt x="0" y="0"/>
                </a:moveTo>
                <a:lnTo>
                  <a:pt x="67752" y="0"/>
                </a:lnTo>
              </a:path>
            </a:pathLst>
          </a:custGeom>
          <a:ln w="13407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9891140" y="2596877"/>
            <a:ext cx="185738" cy="188595"/>
          </a:xfrm>
          <a:custGeom>
            <a:avLst/>
            <a:gdLst/>
            <a:ahLst/>
            <a:cxnLst/>
            <a:rect l="l" t="t" r="r" b="b"/>
            <a:pathLst>
              <a:path w="247650" h="251460">
                <a:moveTo>
                  <a:pt x="17398" y="138557"/>
                </a:moveTo>
                <a:lnTo>
                  <a:pt x="0" y="155956"/>
                </a:lnTo>
                <a:lnTo>
                  <a:pt x="160273" y="251282"/>
                </a:lnTo>
                <a:lnTo>
                  <a:pt x="177546" y="234048"/>
                </a:lnTo>
                <a:lnTo>
                  <a:pt x="171037" y="222656"/>
                </a:lnTo>
                <a:lnTo>
                  <a:pt x="150875" y="222656"/>
                </a:lnTo>
                <a:lnTo>
                  <a:pt x="139108" y="214715"/>
                </a:lnTo>
                <a:lnTo>
                  <a:pt x="125984" y="206103"/>
                </a:lnTo>
                <a:lnTo>
                  <a:pt x="111906" y="197094"/>
                </a:lnTo>
                <a:lnTo>
                  <a:pt x="17398" y="138557"/>
                </a:lnTo>
                <a:close/>
              </a:path>
              <a:path w="247650" h="251460">
                <a:moveTo>
                  <a:pt x="87248" y="68808"/>
                </a:moveTo>
                <a:lnTo>
                  <a:pt x="117348" y="167487"/>
                </a:lnTo>
                <a:lnTo>
                  <a:pt x="143226" y="210392"/>
                </a:lnTo>
                <a:lnTo>
                  <a:pt x="151256" y="222250"/>
                </a:lnTo>
                <a:lnTo>
                  <a:pt x="150875" y="222656"/>
                </a:lnTo>
                <a:lnTo>
                  <a:pt x="171037" y="222656"/>
                </a:lnTo>
                <a:lnTo>
                  <a:pt x="129158" y="149352"/>
                </a:lnTo>
                <a:lnTo>
                  <a:pt x="120731" y="134390"/>
                </a:lnTo>
                <a:lnTo>
                  <a:pt x="112791" y="121119"/>
                </a:lnTo>
                <a:lnTo>
                  <a:pt x="105066" y="109068"/>
                </a:lnTo>
                <a:lnTo>
                  <a:pt x="97281" y="97764"/>
                </a:lnTo>
                <a:lnTo>
                  <a:pt x="97663" y="97396"/>
                </a:lnTo>
                <a:lnTo>
                  <a:pt x="133888" y="97396"/>
                </a:lnTo>
                <a:lnTo>
                  <a:pt x="87248" y="68808"/>
                </a:lnTo>
                <a:close/>
              </a:path>
              <a:path w="247650" h="251460">
                <a:moveTo>
                  <a:pt x="133888" y="97396"/>
                </a:moveTo>
                <a:lnTo>
                  <a:pt x="97663" y="97396"/>
                </a:lnTo>
                <a:lnTo>
                  <a:pt x="108785" y="105604"/>
                </a:lnTo>
                <a:lnTo>
                  <a:pt x="120538" y="113661"/>
                </a:lnTo>
                <a:lnTo>
                  <a:pt x="133363" y="121924"/>
                </a:lnTo>
                <a:lnTo>
                  <a:pt x="230377" y="181190"/>
                </a:lnTo>
                <a:lnTo>
                  <a:pt x="247650" y="163931"/>
                </a:lnTo>
                <a:lnTo>
                  <a:pt x="241471" y="152869"/>
                </a:lnTo>
                <a:lnTo>
                  <a:pt x="220344" y="152869"/>
                </a:lnTo>
                <a:lnTo>
                  <a:pt x="208252" y="144205"/>
                </a:lnTo>
                <a:lnTo>
                  <a:pt x="195230" y="135486"/>
                </a:lnTo>
                <a:lnTo>
                  <a:pt x="181590" y="126763"/>
                </a:lnTo>
                <a:lnTo>
                  <a:pt x="133888" y="97396"/>
                </a:lnTo>
                <a:close/>
              </a:path>
              <a:path w="247650" h="251460">
                <a:moveTo>
                  <a:pt x="156082" y="0"/>
                </a:moveTo>
                <a:lnTo>
                  <a:pt x="186817" y="98171"/>
                </a:lnTo>
                <a:lnTo>
                  <a:pt x="212284" y="139810"/>
                </a:lnTo>
                <a:lnTo>
                  <a:pt x="220725" y="152539"/>
                </a:lnTo>
                <a:lnTo>
                  <a:pt x="220344" y="152869"/>
                </a:lnTo>
                <a:lnTo>
                  <a:pt x="241471" y="152869"/>
                </a:lnTo>
                <a:lnTo>
                  <a:pt x="156082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10055257" y="2572272"/>
            <a:ext cx="100013" cy="100965"/>
          </a:xfrm>
          <a:custGeom>
            <a:avLst/>
            <a:gdLst/>
            <a:ahLst/>
            <a:cxnLst/>
            <a:rect l="l" t="t" r="r" b="b"/>
            <a:pathLst>
              <a:path w="133350" h="134620">
                <a:moveTo>
                  <a:pt x="64452" y="0"/>
                </a:moveTo>
                <a:lnTo>
                  <a:pt x="40858" y="4310"/>
                </a:lnTo>
                <a:lnTo>
                  <a:pt x="19430" y="18899"/>
                </a:lnTo>
                <a:lnTo>
                  <a:pt x="4941" y="39903"/>
                </a:lnTo>
                <a:lnTo>
                  <a:pt x="0" y="63857"/>
                </a:lnTo>
                <a:lnTo>
                  <a:pt x="5536" y="88811"/>
                </a:lnTo>
                <a:lnTo>
                  <a:pt x="22478" y="112815"/>
                </a:lnTo>
                <a:lnTo>
                  <a:pt x="45531" y="129051"/>
                </a:lnTo>
                <a:lnTo>
                  <a:pt x="69738" y="134591"/>
                </a:lnTo>
                <a:lnTo>
                  <a:pt x="93112" y="130066"/>
                </a:lnTo>
                <a:lnTo>
                  <a:pt x="113664" y="116104"/>
                </a:lnTo>
                <a:lnTo>
                  <a:pt x="116057" y="112709"/>
                </a:lnTo>
                <a:lnTo>
                  <a:pt x="71913" y="112709"/>
                </a:lnTo>
                <a:lnTo>
                  <a:pt x="55010" y="107218"/>
                </a:lnTo>
                <a:lnTo>
                  <a:pt x="38988" y="95251"/>
                </a:lnTo>
                <a:lnTo>
                  <a:pt x="27801" y="80809"/>
                </a:lnTo>
                <a:lnTo>
                  <a:pt x="21494" y="64374"/>
                </a:lnTo>
                <a:lnTo>
                  <a:pt x="22094" y="47506"/>
                </a:lnTo>
                <a:lnTo>
                  <a:pt x="31623" y="31764"/>
                </a:lnTo>
                <a:lnTo>
                  <a:pt x="47511" y="22461"/>
                </a:lnTo>
                <a:lnTo>
                  <a:pt x="111004" y="22344"/>
                </a:lnTo>
                <a:lnTo>
                  <a:pt x="110617" y="21782"/>
                </a:lnTo>
                <a:lnTo>
                  <a:pt x="88332" y="5860"/>
                </a:lnTo>
                <a:lnTo>
                  <a:pt x="64452" y="0"/>
                </a:lnTo>
                <a:close/>
              </a:path>
              <a:path w="133350" h="134620">
                <a:moveTo>
                  <a:pt x="111004" y="22344"/>
                </a:moveTo>
                <a:lnTo>
                  <a:pt x="64436" y="22344"/>
                </a:lnTo>
                <a:lnTo>
                  <a:pt x="80575" y="28831"/>
                </a:lnTo>
                <a:lnTo>
                  <a:pt x="94106" y="39346"/>
                </a:lnTo>
                <a:lnTo>
                  <a:pt x="106302" y="55738"/>
                </a:lnTo>
                <a:lnTo>
                  <a:pt x="111759" y="72864"/>
                </a:lnTo>
                <a:lnTo>
                  <a:pt x="110359" y="89109"/>
                </a:lnTo>
                <a:lnTo>
                  <a:pt x="101980" y="102858"/>
                </a:lnTo>
                <a:lnTo>
                  <a:pt x="88102" y="111373"/>
                </a:lnTo>
                <a:lnTo>
                  <a:pt x="71913" y="112709"/>
                </a:lnTo>
                <a:lnTo>
                  <a:pt x="116057" y="112709"/>
                </a:lnTo>
                <a:lnTo>
                  <a:pt x="127226" y="96859"/>
                </a:lnTo>
                <a:lnTo>
                  <a:pt x="133096" y="73391"/>
                </a:lnTo>
                <a:lnTo>
                  <a:pt x="128488" y="47700"/>
                </a:lnTo>
                <a:lnTo>
                  <a:pt x="111004" y="22344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10119646" y="2453027"/>
            <a:ext cx="168116" cy="154781"/>
          </a:xfrm>
          <a:custGeom>
            <a:avLst/>
            <a:gdLst/>
            <a:ahLst/>
            <a:cxnLst/>
            <a:rect l="l" t="t" r="r" b="b"/>
            <a:pathLst>
              <a:path w="224155" h="206375">
                <a:moveTo>
                  <a:pt x="14604" y="100703"/>
                </a:moveTo>
                <a:lnTo>
                  <a:pt x="0" y="115282"/>
                </a:lnTo>
                <a:lnTo>
                  <a:pt x="6026" y="120728"/>
                </a:lnTo>
                <a:lnTo>
                  <a:pt x="12207" y="126401"/>
                </a:lnTo>
                <a:lnTo>
                  <a:pt x="18722" y="132554"/>
                </a:lnTo>
                <a:lnTo>
                  <a:pt x="25653" y="139349"/>
                </a:lnTo>
                <a:lnTo>
                  <a:pt x="92582" y="206252"/>
                </a:lnTo>
                <a:lnTo>
                  <a:pt x="108838" y="189971"/>
                </a:lnTo>
                <a:lnTo>
                  <a:pt x="50800" y="131945"/>
                </a:lnTo>
                <a:lnTo>
                  <a:pt x="43510" y="114914"/>
                </a:lnTo>
                <a:lnTo>
                  <a:pt x="30352" y="114914"/>
                </a:lnTo>
                <a:lnTo>
                  <a:pt x="14604" y="100703"/>
                </a:lnTo>
                <a:close/>
              </a:path>
              <a:path w="224155" h="206375">
                <a:moveTo>
                  <a:pt x="114445" y="80711"/>
                </a:moveTo>
                <a:lnTo>
                  <a:pt x="72183" y="80711"/>
                </a:lnTo>
                <a:lnTo>
                  <a:pt x="83714" y="85033"/>
                </a:lnTo>
                <a:lnTo>
                  <a:pt x="94996" y="93908"/>
                </a:lnTo>
                <a:lnTo>
                  <a:pt x="149986" y="148836"/>
                </a:lnTo>
                <a:lnTo>
                  <a:pt x="166369" y="132554"/>
                </a:lnTo>
                <a:lnTo>
                  <a:pt x="114445" y="80711"/>
                </a:lnTo>
                <a:close/>
              </a:path>
              <a:path w="224155" h="206375">
                <a:moveTo>
                  <a:pt x="64198" y="57605"/>
                </a:moveTo>
                <a:lnTo>
                  <a:pt x="29860" y="91967"/>
                </a:lnTo>
                <a:lnTo>
                  <a:pt x="29104" y="103498"/>
                </a:lnTo>
                <a:lnTo>
                  <a:pt x="30860" y="114380"/>
                </a:lnTo>
                <a:lnTo>
                  <a:pt x="30352" y="114914"/>
                </a:lnTo>
                <a:lnTo>
                  <a:pt x="43510" y="114914"/>
                </a:lnTo>
                <a:lnTo>
                  <a:pt x="42830" y="106383"/>
                </a:lnTo>
                <a:lnTo>
                  <a:pt x="45041" y="96615"/>
                </a:lnTo>
                <a:lnTo>
                  <a:pt x="50800" y="88003"/>
                </a:lnTo>
                <a:lnTo>
                  <a:pt x="61009" y="81512"/>
                </a:lnTo>
                <a:lnTo>
                  <a:pt x="72183" y="80711"/>
                </a:lnTo>
                <a:lnTo>
                  <a:pt x="114445" y="80711"/>
                </a:lnTo>
                <a:lnTo>
                  <a:pt x="106552" y="72851"/>
                </a:lnTo>
                <a:lnTo>
                  <a:pt x="104267" y="69473"/>
                </a:lnTo>
                <a:lnTo>
                  <a:pt x="102615" y="66184"/>
                </a:lnTo>
                <a:lnTo>
                  <a:pt x="101048" y="61117"/>
                </a:lnTo>
                <a:lnTo>
                  <a:pt x="87248" y="61117"/>
                </a:lnTo>
                <a:lnTo>
                  <a:pt x="75807" y="57648"/>
                </a:lnTo>
                <a:lnTo>
                  <a:pt x="64198" y="57605"/>
                </a:lnTo>
                <a:close/>
              </a:path>
              <a:path w="224155" h="206375">
                <a:moveTo>
                  <a:pt x="172443" y="23856"/>
                </a:moveTo>
                <a:lnTo>
                  <a:pt x="129873" y="23856"/>
                </a:lnTo>
                <a:lnTo>
                  <a:pt x="142484" y="28995"/>
                </a:lnTo>
                <a:lnTo>
                  <a:pt x="155701" y="39666"/>
                </a:lnTo>
                <a:lnTo>
                  <a:pt x="207390" y="91457"/>
                </a:lnTo>
                <a:lnTo>
                  <a:pt x="223773" y="75163"/>
                </a:lnTo>
                <a:lnTo>
                  <a:pt x="172443" y="23856"/>
                </a:lnTo>
                <a:close/>
              </a:path>
              <a:path w="224155" h="206375">
                <a:moveTo>
                  <a:pt x="127523" y="0"/>
                </a:moveTo>
                <a:lnTo>
                  <a:pt x="90185" y="24731"/>
                </a:lnTo>
                <a:lnTo>
                  <a:pt x="85090" y="45000"/>
                </a:lnTo>
                <a:lnTo>
                  <a:pt x="85090" y="52570"/>
                </a:lnTo>
                <a:lnTo>
                  <a:pt x="87629" y="60748"/>
                </a:lnTo>
                <a:lnTo>
                  <a:pt x="87248" y="61117"/>
                </a:lnTo>
                <a:lnTo>
                  <a:pt x="101048" y="61117"/>
                </a:lnTo>
                <a:lnTo>
                  <a:pt x="99925" y="57486"/>
                </a:lnTo>
                <a:lnTo>
                  <a:pt x="99567" y="48274"/>
                </a:lnTo>
                <a:lnTo>
                  <a:pt x="101973" y="39295"/>
                </a:lnTo>
                <a:lnTo>
                  <a:pt x="107569" y="31297"/>
                </a:lnTo>
                <a:lnTo>
                  <a:pt x="118143" y="24531"/>
                </a:lnTo>
                <a:lnTo>
                  <a:pt x="129873" y="23856"/>
                </a:lnTo>
                <a:lnTo>
                  <a:pt x="172443" y="23856"/>
                </a:lnTo>
                <a:lnTo>
                  <a:pt x="169925" y="21340"/>
                </a:lnTo>
                <a:lnTo>
                  <a:pt x="147254" y="4670"/>
                </a:lnTo>
                <a:lnTo>
                  <a:pt x="127523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10206799" y="2371483"/>
            <a:ext cx="149066" cy="118586"/>
          </a:xfrm>
          <a:custGeom>
            <a:avLst/>
            <a:gdLst/>
            <a:ahLst/>
            <a:cxnLst/>
            <a:rect l="l" t="t" r="r" b="b"/>
            <a:pathLst>
              <a:path w="198755" h="158114">
                <a:moveTo>
                  <a:pt x="16382" y="5784"/>
                </a:moveTo>
                <a:lnTo>
                  <a:pt x="0" y="22244"/>
                </a:lnTo>
                <a:lnTo>
                  <a:pt x="110871" y="133153"/>
                </a:lnTo>
                <a:lnTo>
                  <a:pt x="117105" y="139471"/>
                </a:lnTo>
                <a:lnTo>
                  <a:pt x="123221" y="145956"/>
                </a:lnTo>
                <a:lnTo>
                  <a:pt x="128908" y="152157"/>
                </a:lnTo>
                <a:lnTo>
                  <a:pt x="133857" y="157626"/>
                </a:lnTo>
                <a:lnTo>
                  <a:pt x="148082" y="143414"/>
                </a:lnTo>
                <a:lnTo>
                  <a:pt x="133985" y="127463"/>
                </a:lnTo>
                <a:lnTo>
                  <a:pt x="134366" y="127057"/>
                </a:lnTo>
                <a:lnTo>
                  <a:pt x="160124" y="127057"/>
                </a:lnTo>
                <a:lnTo>
                  <a:pt x="160464" y="127006"/>
                </a:lnTo>
                <a:lnTo>
                  <a:pt x="171906" y="121720"/>
                </a:lnTo>
                <a:lnTo>
                  <a:pt x="181632" y="113874"/>
                </a:lnTo>
                <a:lnTo>
                  <a:pt x="144351" y="113874"/>
                </a:lnTo>
                <a:lnTo>
                  <a:pt x="132570" y="113338"/>
                </a:lnTo>
                <a:lnTo>
                  <a:pt x="95376" y="84651"/>
                </a:lnTo>
                <a:lnTo>
                  <a:pt x="87083" y="63442"/>
                </a:lnTo>
                <a:lnTo>
                  <a:pt x="74168" y="63442"/>
                </a:lnTo>
                <a:lnTo>
                  <a:pt x="16382" y="5784"/>
                </a:lnTo>
                <a:close/>
              </a:path>
              <a:path w="198755" h="158114">
                <a:moveTo>
                  <a:pt x="160124" y="127057"/>
                </a:moveTo>
                <a:lnTo>
                  <a:pt x="134366" y="127057"/>
                </a:lnTo>
                <a:lnTo>
                  <a:pt x="147974" y="128872"/>
                </a:lnTo>
                <a:lnTo>
                  <a:pt x="160124" y="127057"/>
                </a:lnTo>
                <a:close/>
              </a:path>
              <a:path w="198755" h="158114">
                <a:moveTo>
                  <a:pt x="174945" y="23328"/>
                </a:moveTo>
                <a:lnTo>
                  <a:pt x="127365" y="23328"/>
                </a:lnTo>
                <a:lnTo>
                  <a:pt x="143492" y="28978"/>
                </a:lnTo>
                <a:lnTo>
                  <a:pt x="158369" y="40316"/>
                </a:lnTo>
                <a:lnTo>
                  <a:pt x="170842" y="56563"/>
                </a:lnTo>
                <a:lnTo>
                  <a:pt x="176530" y="73132"/>
                </a:lnTo>
                <a:lnTo>
                  <a:pt x="174978" y="89054"/>
                </a:lnTo>
                <a:lnTo>
                  <a:pt x="165735" y="103358"/>
                </a:lnTo>
                <a:lnTo>
                  <a:pt x="155680" y="110543"/>
                </a:lnTo>
                <a:lnTo>
                  <a:pt x="144351" y="113874"/>
                </a:lnTo>
                <a:lnTo>
                  <a:pt x="181632" y="113874"/>
                </a:lnTo>
                <a:lnTo>
                  <a:pt x="182372" y="113277"/>
                </a:lnTo>
                <a:lnTo>
                  <a:pt x="194395" y="95138"/>
                </a:lnTo>
                <a:lnTo>
                  <a:pt x="198453" y="72697"/>
                </a:lnTo>
                <a:lnTo>
                  <a:pt x="192533" y="47948"/>
                </a:lnTo>
                <a:lnTo>
                  <a:pt x="174945" y="23328"/>
                </a:lnTo>
                <a:close/>
              </a:path>
              <a:path w="198755" h="158114">
                <a:moveTo>
                  <a:pt x="130063" y="0"/>
                </a:moveTo>
                <a:lnTo>
                  <a:pt x="89026" y="15106"/>
                </a:lnTo>
                <a:lnTo>
                  <a:pt x="72864" y="50832"/>
                </a:lnTo>
                <a:lnTo>
                  <a:pt x="74549" y="63036"/>
                </a:lnTo>
                <a:lnTo>
                  <a:pt x="74168" y="63442"/>
                </a:lnTo>
                <a:lnTo>
                  <a:pt x="87083" y="63442"/>
                </a:lnTo>
                <a:lnTo>
                  <a:pt x="86677" y="54741"/>
                </a:lnTo>
                <a:lnTo>
                  <a:pt x="89912" y="43288"/>
                </a:lnTo>
                <a:lnTo>
                  <a:pt x="96647" y="33648"/>
                </a:lnTo>
                <a:lnTo>
                  <a:pt x="111309" y="24505"/>
                </a:lnTo>
                <a:lnTo>
                  <a:pt x="127365" y="23328"/>
                </a:lnTo>
                <a:lnTo>
                  <a:pt x="174945" y="23328"/>
                </a:lnTo>
                <a:lnTo>
                  <a:pt x="174625" y="22879"/>
                </a:lnTo>
                <a:lnTo>
                  <a:pt x="152802" y="6755"/>
                </a:lnTo>
                <a:lnTo>
                  <a:pt x="130063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10323861" y="2303723"/>
            <a:ext cx="114300" cy="100013"/>
          </a:xfrm>
          <a:custGeom>
            <a:avLst/>
            <a:gdLst/>
            <a:ahLst/>
            <a:cxnLst/>
            <a:rect l="l" t="t" r="r" b="b"/>
            <a:pathLst>
              <a:path w="152400" h="133350">
                <a:moveTo>
                  <a:pt x="97139" y="21110"/>
                </a:moveTo>
                <a:lnTo>
                  <a:pt x="57356" y="21110"/>
                </a:lnTo>
                <a:lnTo>
                  <a:pt x="67065" y="25274"/>
                </a:lnTo>
                <a:lnTo>
                  <a:pt x="74168" y="31080"/>
                </a:lnTo>
                <a:lnTo>
                  <a:pt x="76073" y="32997"/>
                </a:lnTo>
                <a:lnTo>
                  <a:pt x="54578" y="58761"/>
                </a:lnTo>
                <a:lnTo>
                  <a:pt x="43815" y="82551"/>
                </a:lnTo>
                <a:lnTo>
                  <a:pt x="54991" y="122227"/>
                </a:lnTo>
                <a:lnTo>
                  <a:pt x="80168" y="133342"/>
                </a:lnTo>
                <a:lnTo>
                  <a:pt x="94888" y="130534"/>
                </a:lnTo>
                <a:lnTo>
                  <a:pt x="109347" y="120576"/>
                </a:lnTo>
                <a:lnTo>
                  <a:pt x="116753" y="111142"/>
                </a:lnTo>
                <a:lnTo>
                  <a:pt x="86471" y="111142"/>
                </a:lnTo>
                <a:lnTo>
                  <a:pt x="78126" y="109562"/>
                </a:lnTo>
                <a:lnTo>
                  <a:pt x="69723" y="103685"/>
                </a:lnTo>
                <a:lnTo>
                  <a:pt x="62454" y="89370"/>
                </a:lnTo>
                <a:lnTo>
                  <a:pt x="65198" y="73926"/>
                </a:lnTo>
                <a:lnTo>
                  <a:pt x="74777" y="58487"/>
                </a:lnTo>
                <a:lnTo>
                  <a:pt x="88011" y="44186"/>
                </a:lnTo>
                <a:lnTo>
                  <a:pt x="120189" y="44186"/>
                </a:lnTo>
                <a:lnTo>
                  <a:pt x="97139" y="21110"/>
                </a:lnTo>
                <a:close/>
              </a:path>
              <a:path w="152400" h="133350">
                <a:moveTo>
                  <a:pt x="120189" y="44186"/>
                </a:moveTo>
                <a:lnTo>
                  <a:pt x="88011" y="44186"/>
                </a:lnTo>
                <a:lnTo>
                  <a:pt x="105410" y="61623"/>
                </a:lnTo>
                <a:lnTo>
                  <a:pt x="107061" y="63693"/>
                </a:lnTo>
                <a:lnTo>
                  <a:pt x="108458" y="66106"/>
                </a:lnTo>
                <a:lnTo>
                  <a:pt x="111184" y="74770"/>
                </a:lnTo>
                <a:lnTo>
                  <a:pt x="111315" y="84499"/>
                </a:lnTo>
                <a:lnTo>
                  <a:pt x="108207" y="94528"/>
                </a:lnTo>
                <a:lnTo>
                  <a:pt x="101219" y="104092"/>
                </a:lnTo>
                <a:lnTo>
                  <a:pt x="94315" y="109095"/>
                </a:lnTo>
                <a:lnTo>
                  <a:pt x="86471" y="111142"/>
                </a:lnTo>
                <a:lnTo>
                  <a:pt x="116753" y="111142"/>
                </a:lnTo>
                <a:lnTo>
                  <a:pt x="117431" y="110279"/>
                </a:lnTo>
                <a:lnTo>
                  <a:pt x="122301" y="99444"/>
                </a:lnTo>
                <a:lnTo>
                  <a:pt x="124196" y="89370"/>
                </a:lnTo>
                <a:lnTo>
                  <a:pt x="124302" y="88534"/>
                </a:lnTo>
                <a:lnTo>
                  <a:pt x="123825" y="78882"/>
                </a:lnTo>
                <a:lnTo>
                  <a:pt x="124333" y="78285"/>
                </a:lnTo>
                <a:lnTo>
                  <a:pt x="147535" y="78285"/>
                </a:lnTo>
                <a:lnTo>
                  <a:pt x="152273" y="73548"/>
                </a:lnTo>
                <a:lnTo>
                  <a:pt x="146692" y="69227"/>
                </a:lnTo>
                <a:lnTo>
                  <a:pt x="140874" y="64249"/>
                </a:lnTo>
                <a:lnTo>
                  <a:pt x="134869" y="58718"/>
                </a:lnTo>
                <a:lnTo>
                  <a:pt x="128905" y="52911"/>
                </a:lnTo>
                <a:lnTo>
                  <a:pt x="120189" y="44186"/>
                </a:lnTo>
                <a:close/>
              </a:path>
              <a:path w="152400" h="133350">
                <a:moveTo>
                  <a:pt x="147535" y="78285"/>
                </a:moveTo>
                <a:lnTo>
                  <a:pt x="124333" y="78285"/>
                </a:lnTo>
                <a:lnTo>
                  <a:pt x="137287" y="88534"/>
                </a:lnTo>
                <a:lnTo>
                  <a:pt x="147535" y="78285"/>
                </a:lnTo>
                <a:close/>
              </a:path>
              <a:path w="152400" h="133350">
                <a:moveTo>
                  <a:pt x="62150" y="0"/>
                </a:moveTo>
                <a:lnTo>
                  <a:pt x="22352" y="16106"/>
                </a:lnTo>
                <a:lnTo>
                  <a:pt x="0" y="54409"/>
                </a:lnTo>
                <a:lnTo>
                  <a:pt x="14986" y="61788"/>
                </a:lnTo>
                <a:lnTo>
                  <a:pt x="17363" y="53641"/>
                </a:lnTo>
                <a:lnTo>
                  <a:pt x="21145" y="45585"/>
                </a:lnTo>
                <a:lnTo>
                  <a:pt x="26165" y="37912"/>
                </a:lnTo>
                <a:lnTo>
                  <a:pt x="32258" y="30914"/>
                </a:lnTo>
                <a:lnTo>
                  <a:pt x="45575" y="21889"/>
                </a:lnTo>
                <a:lnTo>
                  <a:pt x="57356" y="21110"/>
                </a:lnTo>
                <a:lnTo>
                  <a:pt x="97139" y="21110"/>
                </a:lnTo>
                <a:lnTo>
                  <a:pt x="94615" y="18583"/>
                </a:lnTo>
                <a:lnTo>
                  <a:pt x="79555" y="6573"/>
                </a:lnTo>
                <a:lnTo>
                  <a:pt x="62150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10377964" y="2238432"/>
            <a:ext cx="110966" cy="90488"/>
          </a:xfrm>
          <a:custGeom>
            <a:avLst/>
            <a:gdLst/>
            <a:ahLst/>
            <a:cxnLst/>
            <a:rect l="l" t="t" r="r" b="b"/>
            <a:pathLst>
              <a:path w="147955" h="120650">
                <a:moveTo>
                  <a:pt x="62297" y="52933"/>
                </a:moveTo>
                <a:lnTo>
                  <a:pt x="29718" y="52933"/>
                </a:lnTo>
                <a:lnTo>
                  <a:pt x="79755" y="102946"/>
                </a:lnTo>
                <a:lnTo>
                  <a:pt x="87733" y="110179"/>
                </a:lnTo>
                <a:lnTo>
                  <a:pt x="95472" y="115589"/>
                </a:lnTo>
                <a:lnTo>
                  <a:pt x="102973" y="119083"/>
                </a:lnTo>
                <a:lnTo>
                  <a:pt x="110236" y="120573"/>
                </a:lnTo>
                <a:lnTo>
                  <a:pt x="116611" y="120103"/>
                </a:lnTo>
                <a:lnTo>
                  <a:pt x="145978" y="96486"/>
                </a:lnTo>
                <a:lnTo>
                  <a:pt x="111490" y="96486"/>
                </a:lnTo>
                <a:lnTo>
                  <a:pt x="103764" y="93020"/>
                </a:lnTo>
                <a:lnTo>
                  <a:pt x="95503" y="86080"/>
                </a:lnTo>
                <a:lnTo>
                  <a:pt x="62297" y="52933"/>
                </a:lnTo>
                <a:close/>
              </a:path>
              <a:path w="147955" h="120650">
                <a:moveTo>
                  <a:pt x="134366" y="80581"/>
                </a:moveTo>
                <a:lnTo>
                  <a:pt x="111490" y="96486"/>
                </a:lnTo>
                <a:lnTo>
                  <a:pt x="145978" y="96486"/>
                </a:lnTo>
                <a:lnTo>
                  <a:pt x="147828" y="92544"/>
                </a:lnTo>
                <a:lnTo>
                  <a:pt x="134366" y="80581"/>
                </a:lnTo>
                <a:close/>
              </a:path>
              <a:path w="147955" h="120650">
                <a:moveTo>
                  <a:pt x="11430" y="1943"/>
                </a:moveTo>
                <a:lnTo>
                  <a:pt x="0" y="23164"/>
                </a:lnTo>
                <a:lnTo>
                  <a:pt x="17018" y="40195"/>
                </a:lnTo>
                <a:lnTo>
                  <a:pt x="2794" y="54406"/>
                </a:lnTo>
                <a:lnTo>
                  <a:pt x="15494" y="67144"/>
                </a:lnTo>
                <a:lnTo>
                  <a:pt x="29718" y="52933"/>
                </a:lnTo>
                <a:lnTo>
                  <a:pt x="62297" y="52933"/>
                </a:lnTo>
                <a:lnTo>
                  <a:pt x="45974" y="36639"/>
                </a:lnTo>
                <a:lnTo>
                  <a:pt x="58766" y="23901"/>
                </a:lnTo>
                <a:lnTo>
                  <a:pt x="33274" y="23901"/>
                </a:lnTo>
                <a:lnTo>
                  <a:pt x="11430" y="1943"/>
                </a:lnTo>
                <a:close/>
              </a:path>
              <a:path w="147955" h="120650">
                <a:moveTo>
                  <a:pt x="57276" y="0"/>
                </a:moveTo>
                <a:lnTo>
                  <a:pt x="33274" y="23901"/>
                </a:lnTo>
                <a:lnTo>
                  <a:pt x="58766" y="23901"/>
                </a:lnTo>
                <a:lnTo>
                  <a:pt x="69976" y="12738"/>
                </a:lnTo>
                <a:lnTo>
                  <a:pt x="57276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9383606" y="2238441"/>
            <a:ext cx="256551" cy="23209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8469601" y="1774936"/>
            <a:ext cx="177584" cy="30723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8469582" y="1468831"/>
            <a:ext cx="137760" cy="25394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8469363" y="1427188"/>
            <a:ext cx="136208" cy="21907"/>
          </a:xfrm>
          <a:custGeom>
            <a:avLst/>
            <a:gdLst/>
            <a:ahLst/>
            <a:cxnLst/>
            <a:rect l="l" t="t" r="r" b="b"/>
            <a:pathLst>
              <a:path w="181609" h="29210">
                <a:moveTo>
                  <a:pt x="181051" y="2679"/>
                </a:moveTo>
                <a:lnTo>
                  <a:pt x="51244" y="2679"/>
                </a:lnTo>
                <a:lnTo>
                  <a:pt x="51244" y="26238"/>
                </a:lnTo>
                <a:lnTo>
                  <a:pt x="181051" y="26238"/>
                </a:lnTo>
                <a:lnTo>
                  <a:pt x="181051" y="2679"/>
                </a:lnTo>
                <a:close/>
              </a:path>
              <a:path w="181609" h="29210">
                <a:moveTo>
                  <a:pt x="22809" y="0"/>
                </a:moveTo>
                <a:lnTo>
                  <a:pt x="6476" y="0"/>
                </a:lnTo>
                <a:lnTo>
                  <a:pt x="0" y="5892"/>
                </a:lnTo>
                <a:lnTo>
                  <a:pt x="0" y="23291"/>
                </a:lnTo>
                <a:lnTo>
                  <a:pt x="6705" y="29197"/>
                </a:lnTo>
                <a:lnTo>
                  <a:pt x="22809" y="29197"/>
                </a:lnTo>
                <a:lnTo>
                  <a:pt x="29248" y="23558"/>
                </a:lnTo>
                <a:lnTo>
                  <a:pt x="29248" y="5626"/>
                </a:lnTo>
                <a:lnTo>
                  <a:pt x="22809" y="0"/>
                </a:lnTo>
                <a:close/>
              </a:path>
            </a:pathLst>
          </a:custGeom>
          <a:solidFill>
            <a:srgbClr val="D15627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8505787" y="1315813"/>
            <a:ext cx="141398" cy="9104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8462344" y="1204589"/>
            <a:ext cx="142808" cy="8281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8484470" y="1129980"/>
            <a:ext cx="122891" cy="5769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8465563" y="1029205"/>
            <a:ext cx="164306" cy="40005"/>
          </a:xfrm>
          <a:custGeom>
            <a:avLst/>
            <a:gdLst/>
            <a:ahLst/>
            <a:cxnLst/>
            <a:rect l="l" t="t" r="r" b="b"/>
            <a:pathLst>
              <a:path w="219075" h="53340">
                <a:moveTo>
                  <a:pt x="0" y="0"/>
                </a:moveTo>
                <a:lnTo>
                  <a:pt x="0" y="18199"/>
                </a:lnTo>
                <a:lnTo>
                  <a:pt x="19250" y="30781"/>
                </a:lnTo>
                <a:lnTo>
                  <a:pt x="43578" y="42002"/>
                </a:lnTo>
                <a:lnTo>
                  <a:pt x="73543" y="50103"/>
                </a:lnTo>
                <a:lnTo>
                  <a:pt x="109702" y="53327"/>
                </a:lnTo>
                <a:lnTo>
                  <a:pt x="145631" y="50215"/>
                </a:lnTo>
                <a:lnTo>
                  <a:pt x="175390" y="42102"/>
                </a:lnTo>
                <a:lnTo>
                  <a:pt x="193811" y="33489"/>
                </a:lnTo>
                <a:lnTo>
                  <a:pt x="109943" y="33489"/>
                </a:lnTo>
                <a:lnTo>
                  <a:pt x="75905" y="31005"/>
                </a:lnTo>
                <a:lnTo>
                  <a:pt x="46618" y="24074"/>
                </a:lnTo>
                <a:lnTo>
                  <a:pt x="21507" y="13478"/>
                </a:lnTo>
                <a:lnTo>
                  <a:pt x="0" y="0"/>
                </a:lnTo>
                <a:close/>
              </a:path>
              <a:path w="219075" h="53340">
                <a:moveTo>
                  <a:pt x="218579" y="0"/>
                </a:moveTo>
                <a:lnTo>
                  <a:pt x="196995" y="13151"/>
                </a:lnTo>
                <a:lnTo>
                  <a:pt x="172096" y="23783"/>
                </a:lnTo>
                <a:lnTo>
                  <a:pt x="143279" y="30896"/>
                </a:lnTo>
                <a:lnTo>
                  <a:pt x="109943" y="33489"/>
                </a:lnTo>
                <a:lnTo>
                  <a:pt x="193811" y="33489"/>
                </a:lnTo>
                <a:lnTo>
                  <a:pt x="199581" y="30781"/>
                </a:lnTo>
                <a:lnTo>
                  <a:pt x="218579" y="18199"/>
                </a:lnTo>
                <a:lnTo>
                  <a:pt x="218579" y="0"/>
                </a:lnTo>
                <a:close/>
              </a:path>
            </a:pathLst>
          </a:custGeom>
          <a:solidFill>
            <a:srgbClr val="D15627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8462343" y="1001425"/>
            <a:ext cx="142875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411" y="0"/>
                </a:lnTo>
              </a:path>
            </a:pathLst>
          </a:custGeom>
          <a:ln w="23558">
            <a:solidFill>
              <a:srgbClr val="D15627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8462343" y="870537"/>
            <a:ext cx="145018" cy="9308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8465554" y="739397"/>
            <a:ext cx="163934" cy="11560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10265187" y="1355341"/>
            <a:ext cx="363855" cy="792480"/>
          </a:xfrm>
          <a:custGeom>
            <a:avLst/>
            <a:gdLst/>
            <a:ahLst/>
            <a:cxnLst/>
            <a:rect l="l" t="t" r="r" b="b"/>
            <a:pathLst>
              <a:path w="485140" h="1056639">
                <a:moveTo>
                  <a:pt x="484886" y="1056538"/>
                </a:moveTo>
                <a:lnTo>
                  <a:pt x="0" y="1056538"/>
                </a:lnTo>
                <a:lnTo>
                  <a:pt x="0" y="0"/>
                </a:lnTo>
                <a:lnTo>
                  <a:pt x="484886" y="0"/>
                </a:lnTo>
                <a:lnTo>
                  <a:pt x="484886" y="1056538"/>
                </a:lnTo>
                <a:close/>
              </a:path>
            </a:pathLst>
          </a:custGeom>
          <a:solidFill>
            <a:srgbClr val="D15627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 txBox="1"/>
          <p:nvPr/>
        </p:nvSpPr>
        <p:spPr>
          <a:xfrm>
            <a:off x="9881975" y="2924973"/>
            <a:ext cx="1049655" cy="252954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1575" spc="-30" dirty="0">
                <a:solidFill>
                  <a:srgbClr val="D15627"/>
                </a:solidFill>
                <a:latin typeface="Trebuchet MS"/>
                <a:cs typeface="Trebuchet MS"/>
              </a:rPr>
              <a:t>Animal</a:t>
            </a:r>
            <a:r>
              <a:rPr sz="1575" spc="-248" dirty="0">
                <a:solidFill>
                  <a:srgbClr val="D15627"/>
                </a:solidFill>
                <a:latin typeface="Trebuchet MS"/>
                <a:cs typeface="Trebuchet MS"/>
              </a:rPr>
              <a:t> </a:t>
            </a:r>
            <a:r>
              <a:rPr sz="1575" spc="-68" dirty="0">
                <a:solidFill>
                  <a:srgbClr val="D15627"/>
                </a:solidFill>
                <a:latin typeface="Trebuchet MS"/>
                <a:cs typeface="Trebuchet MS"/>
              </a:rPr>
              <a:t>Type</a:t>
            </a:r>
            <a:endParaRPr sz="1575">
              <a:latin typeface="Trebuchet MS"/>
              <a:cs typeface="Trebuchet MS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11177015" y="789966"/>
            <a:ext cx="363855" cy="1357789"/>
          </a:xfrm>
          <a:custGeom>
            <a:avLst/>
            <a:gdLst/>
            <a:ahLst/>
            <a:cxnLst/>
            <a:rect l="l" t="t" r="r" b="b"/>
            <a:pathLst>
              <a:path w="485140" h="1810385">
                <a:moveTo>
                  <a:pt x="485013" y="1810372"/>
                </a:moveTo>
                <a:lnTo>
                  <a:pt x="0" y="1810372"/>
                </a:lnTo>
                <a:lnTo>
                  <a:pt x="0" y="0"/>
                </a:lnTo>
                <a:lnTo>
                  <a:pt x="485013" y="0"/>
                </a:lnTo>
                <a:lnTo>
                  <a:pt x="485013" y="1810372"/>
                </a:lnTo>
                <a:close/>
              </a:path>
            </a:pathLst>
          </a:custGeom>
          <a:solidFill>
            <a:srgbClr val="D15627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 txBox="1">
            <a:spLocks noGrp="1"/>
          </p:cNvSpPr>
          <p:nvPr>
            <p:ph type="sldNum" sz="quarter" idx="7"/>
          </p:nvPr>
        </p:nvSpPr>
        <p:spPr>
          <a:xfrm>
            <a:off x="15798800" y="8711207"/>
            <a:ext cx="228600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0">
              <a:lnSpc>
                <a:spcPts val="1248"/>
              </a:lnSpc>
            </a:pPr>
            <a:fld id="{81D60167-4931-47E6-BA6A-407CBD079E47}" type="slidenum">
              <a:rPr lang="en-US" spc="-80" smtClean="0"/>
              <a:pPr marL="114300">
                <a:lnSpc>
                  <a:spcPts val="1664"/>
                </a:lnSpc>
              </a:pPr>
              <a:t>8</a:t>
            </a:fld>
            <a:endParaRPr spc="-6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0" y="0"/>
                </a:moveTo>
                <a:lnTo>
                  <a:pt x="16256000" y="0"/>
                </a:lnTo>
                <a:lnTo>
                  <a:pt x="16256000" y="9144000"/>
                </a:lnTo>
                <a:lnTo>
                  <a:pt x="0" y="9144000"/>
                </a:lnTo>
                <a:lnTo>
                  <a:pt x="0" y="0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1533525" y="0"/>
            <a:ext cx="9134475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2819400" y="866775"/>
            <a:ext cx="6286500" cy="5000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19300" y="164186"/>
            <a:ext cx="7313295" cy="517449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  <a:tabLst>
                <a:tab pos="2059781" algn="l"/>
                <a:tab pos="4367689" algn="l"/>
              </a:tabLst>
            </a:pPr>
            <a:r>
              <a:rPr sz="3300" spc="-4" dirty="0">
                <a:solidFill>
                  <a:srgbClr val="1F497D"/>
                </a:solidFill>
                <a:latin typeface="Arial"/>
                <a:cs typeface="Arial"/>
              </a:rPr>
              <a:t>Separated	</a:t>
            </a:r>
            <a:r>
              <a:rPr sz="3300" dirty="0">
                <a:solidFill>
                  <a:srgbClr val="1F497D"/>
                </a:solidFill>
                <a:latin typeface="Arial"/>
                <a:cs typeface="Arial"/>
              </a:rPr>
              <a:t>and</a:t>
            </a:r>
            <a:r>
              <a:rPr sz="3300" spc="-184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3300" dirty="0">
                <a:solidFill>
                  <a:srgbClr val="1F497D"/>
                </a:solidFill>
                <a:latin typeface="Arial"/>
                <a:cs typeface="Arial"/>
              </a:rPr>
              <a:t>Aligned	but not</a:t>
            </a:r>
            <a:r>
              <a:rPr sz="3300" spc="-6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3300" spc="-4" dirty="0">
                <a:solidFill>
                  <a:srgbClr val="1F497D"/>
                </a:solidFill>
                <a:latin typeface="Arial"/>
                <a:cs typeface="Arial"/>
              </a:rPr>
              <a:t>Ordered</a:t>
            </a:r>
            <a:endParaRPr sz="3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91100" y="6542791"/>
            <a:ext cx="2161223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823"/>
              </a:lnSpc>
            </a:pPr>
            <a:r>
              <a:rPr sz="1575" i="1" spc="-113" dirty="0">
                <a:latin typeface="Arial"/>
                <a:cs typeface="Arial"/>
              </a:rPr>
              <a:t>[Slide </a:t>
            </a:r>
            <a:r>
              <a:rPr sz="1575" i="1" spc="-135" dirty="0">
                <a:latin typeface="Arial"/>
                <a:cs typeface="Arial"/>
              </a:rPr>
              <a:t>courtesy </a:t>
            </a:r>
            <a:r>
              <a:rPr sz="1575" i="1" spc="-94" dirty="0">
                <a:latin typeface="Arial"/>
                <a:cs typeface="Arial"/>
              </a:rPr>
              <a:t>of </a:t>
            </a:r>
            <a:r>
              <a:rPr sz="1575" i="1" spc="-191" dirty="0">
                <a:latin typeface="Arial"/>
                <a:cs typeface="Arial"/>
              </a:rPr>
              <a:t>Ben</a:t>
            </a:r>
            <a:r>
              <a:rPr sz="1575" i="1" spc="-23" dirty="0">
                <a:latin typeface="Arial"/>
                <a:cs typeface="Arial"/>
              </a:rPr>
              <a:t> </a:t>
            </a:r>
            <a:r>
              <a:rPr sz="1575" i="1" spc="-176" dirty="0">
                <a:latin typeface="Arial"/>
                <a:cs typeface="Arial"/>
              </a:rPr>
              <a:t>Jones]</a:t>
            </a:r>
            <a:endParaRPr sz="1575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6425" y="5972175"/>
            <a:ext cx="8467249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400" spc="-38" dirty="0">
                <a:solidFill>
                  <a:srgbClr val="1F447D"/>
                </a:solidFill>
                <a:latin typeface="Arial"/>
                <a:cs typeface="Arial"/>
              </a:rPr>
              <a:t>LIMITATION: </a:t>
            </a:r>
            <a:r>
              <a:rPr sz="2400" dirty="0">
                <a:solidFill>
                  <a:srgbClr val="1F447D"/>
                </a:solidFill>
                <a:latin typeface="Arial"/>
                <a:cs typeface="Arial"/>
              </a:rPr>
              <a:t>Hard </a:t>
            </a:r>
            <a:r>
              <a:rPr sz="2400" spc="-4" dirty="0">
                <a:solidFill>
                  <a:srgbClr val="1F447D"/>
                </a:solidFill>
                <a:latin typeface="Arial"/>
                <a:cs typeface="Arial"/>
              </a:rPr>
              <a:t>to </a:t>
            </a:r>
            <a:r>
              <a:rPr sz="2400" dirty="0">
                <a:solidFill>
                  <a:srgbClr val="1F447D"/>
                </a:solidFill>
                <a:latin typeface="Arial"/>
                <a:cs typeface="Arial"/>
              </a:rPr>
              <a:t>know rank. </a:t>
            </a:r>
            <a:r>
              <a:rPr sz="2400" spc="-11" dirty="0">
                <a:solidFill>
                  <a:srgbClr val="1F447D"/>
                </a:solidFill>
                <a:latin typeface="Arial"/>
                <a:cs typeface="Arial"/>
              </a:rPr>
              <a:t>What’s </a:t>
            </a:r>
            <a:r>
              <a:rPr sz="2400" spc="-4" dirty="0">
                <a:solidFill>
                  <a:srgbClr val="1F447D"/>
                </a:solidFill>
                <a:latin typeface="Arial"/>
                <a:cs typeface="Arial"/>
              </a:rPr>
              <a:t>the </a:t>
            </a:r>
            <a:r>
              <a:rPr sz="2400" spc="4" dirty="0">
                <a:solidFill>
                  <a:srgbClr val="1F447D"/>
                </a:solidFill>
                <a:latin typeface="Arial"/>
                <a:cs typeface="Arial"/>
              </a:rPr>
              <a:t>4</a:t>
            </a:r>
            <a:r>
              <a:rPr sz="2363" spc="5" baseline="19841" dirty="0">
                <a:solidFill>
                  <a:srgbClr val="1F447D"/>
                </a:solidFill>
                <a:latin typeface="Arial"/>
                <a:cs typeface="Arial"/>
              </a:rPr>
              <a:t>th </a:t>
            </a:r>
            <a:r>
              <a:rPr sz="2400" spc="-4" dirty="0">
                <a:solidFill>
                  <a:srgbClr val="1F447D"/>
                </a:solidFill>
                <a:latin typeface="Arial"/>
                <a:cs typeface="Arial"/>
              </a:rPr>
              <a:t>most? The</a:t>
            </a:r>
            <a:r>
              <a:rPr sz="2400" spc="23" dirty="0">
                <a:solidFill>
                  <a:srgbClr val="1F447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F447D"/>
                </a:solidFill>
                <a:latin typeface="Arial"/>
                <a:cs typeface="Arial"/>
              </a:rPr>
              <a:t>7</a:t>
            </a:r>
            <a:r>
              <a:rPr sz="2363" baseline="19841" dirty="0">
                <a:solidFill>
                  <a:srgbClr val="1F447D"/>
                </a:solidFill>
                <a:latin typeface="Arial"/>
                <a:cs typeface="Arial"/>
              </a:rPr>
              <a:t>th</a:t>
            </a:r>
            <a:r>
              <a:rPr sz="2400" dirty="0">
                <a:solidFill>
                  <a:srgbClr val="1F447D"/>
                </a:solidFill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1599</Words>
  <Application>Microsoft Office PowerPoint</Application>
  <PresentationFormat>Widescreen</PresentationFormat>
  <Paragraphs>409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Georgia</vt:lpstr>
      <vt:lpstr>Times New Roman</vt:lpstr>
      <vt:lpstr>Trebuchet MS</vt:lpstr>
      <vt:lpstr>Verdana</vt:lpstr>
      <vt:lpstr>Office Theme</vt:lpstr>
      <vt:lpstr>How Learning some idioms </vt:lpstr>
      <vt:lpstr>How?</vt:lpstr>
      <vt:lpstr>Encode tables:Arrange space</vt:lpstr>
      <vt:lpstr>Arrange tables</vt:lpstr>
      <vt:lpstr>Keys and values</vt:lpstr>
      <vt:lpstr>Idiom: scatterplot</vt:lpstr>
      <vt:lpstr>Some keys: Categorical regions</vt:lpstr>
      <vt:lpstr>Idiom: bar chart</vt:lpstr>
      <vt:lpstr>Separated and Aligned but not Ordered</vt:lpstr>
      <vt:lpstr>Separated, Aligned and Ordered</vt:lpstr>
      <vt:lpstr>Separated but not Ordered or Aligned</vt:lpstr>
      <vt:lpstr>Idiom: stacked bar chart</vt:lpstr>
      <vt:lpstr>Idiom: streamgraph</vt:lpstr>
      <vt:lpstr>Idiom: line chart / dot plot</vt:lpstr>
      <vt:lpstr>Choosing bar vs line charts</vt:lpstr>
      <vt:lpstr>PowerPoint Presentation</vt:lpstr>
      <vt:lpstr>Chart axes</vt:lpstr>
      <vt:lpstr>Idiom: connected scatterplots</vt:lpstr>
      <vt:lpstr>Idiom: Indexed line charts</vt:lpstr>
      <vt:lpstr>Idiom: Gantt charts</vt:lpstr>
      <vt:lpstr>Idiom: heatmap</vt:lpstr>
      <vt:lpstr>Idiom: cluster heatmap</vt:lpstr>
      <vt:lpstr>PowerPoint Presentation</vt:lpstr>
      <vt:lpstr>Idioms: scatterplot matrix, parallel coordinates</vt:lpstr>
      <vt:lpstr>Task: Correlation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</dc:title>
  <dc:creator>Ronak Etemadpour</dc:creator>
  <cp:lastModifiedBy>Ronak Etemadpour</cp:lastModifiedBy>
  <cp:revision>5</cp:revision>
  <dcterms:created xsi:type="dcterms:W3CDTF">2020-09-10T15:20:10Z</dcterms:created>
  <dcterms:modified xsi:type="dcterms:W3CDTF">2021-09-28T19:29:40Z</dcterms:modified>
</cp:coreProperties>
</file>