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03" r:id="rId3"/>
    <p:sldId id="304" r:id="rId4"/>
    <p:sldId id="305" r:id="rId5"/>
    <p:sldId id="306" r:id="rId6"/>
    <p:sldId id="307" r:id="rId7"/>
    <p:sldId id="308" r:id="rId8"/>
    <p:sldId id="309" r:id="rId9"/>
    <p:sldId id="310" r:id="rId10"/>
    <p:sldId id="316" r:id="rId11"/>
    <p:sldId id="317" r:id="rId12"/>
    <p:sldId id="318" r:id="rId13"/>
    <p:sldId id="319" r:id="rId14"/>
    <p:sldId id="320" r:id="rId15"/>
    <p:sldId id="321" r:id="rId16"/>
    <p:sldId id="322" r:id="rId17"/>
    <p:sldId id="323" r:id="rId18"/>
    <p:sldId id="324" r:id="rId19"/>
    <p:sldId id="326" r:id="rId20"/>
    <p:sldId id="325" r:id="rId21"/>
    <p:sldId id="327" r:id="rId22"/>
    <p:sldId id="328" r:id="rId23"/>
    <p:sldId id="329" r:id="rId24"/>
    <p:sldId id="282" r:id="rId25"/>
    <p:sldId id="260" r:id="rId26"/>
    <p:sldId id="33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1" d="100"/>
          <a:sy n="81"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C4C06-8F2A-49DF-88AB-00B0ECE8A8BD}"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4E52A-1DA4-46F1-8509-13569840ED2D}" type="slidenum">
              <a:rPr lang="en-US" smtClean="0"/>
              <a:t>‹#›</a:t>
            </a:fld>
            <a:endParaRPr lang="en-US"/>
          </a:p>
        </p:txBody>
      </p:sp>
    </p:spTree>
    <p:extLst>
      <p:ext uri="{BB962C8B-B14F-4D97-AF65-F5344CB8AC3E}">
        <p14:creationId xmlns:p14="http://schemas.microsoft.com/office/powerpoint/2010/main" val="209219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32DD44D8-6353-4757-AB8E-5D4BC06BB178}"/>
              </a:ext>
            </a:extLst>
          </p:cNvPr>
          <p:cNvSpPr>
            <a:spLocks noGrp="1" noRot="1" noChangeAspect="1" noChangeArrowheads="1" noTextEdit="1"/>
          </p:cNvSpPr>
          <p:nvPr>
            <p:ph type="sldImg" idx="4294967295"/>
          </p:nvPr>
        </p:nvSpPr>
        <p:spPr>
          <a:ln>
            <a:miter lim="800000"/>
          </a:ln>
        </p:spPr>
      </p:sp>
      <p:sp>
        <p:nvSpPr>
          <p:cNvPr id="83971" name="Text Placeholder 2">
            <a:extLst>
              <a:ext uri="{FF2B5EF4-FFF2-40B4-BE49-F238E27FC236}">
                <a16:creationId xmlns:a16="http://schemas.microsoft.com/office/drawing/2014/main" id="{0014E393-F88C-4F44-AC1D-98B497509C6B}"/>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83972" name="Date Placeholder 3">
            <a:extLst>
              <a:ext uri="{FF2B5EF4-FFF2-40B4-BE49-F238E27FC236}">
                <a16:creationId xmlns:a16="http://schemas.microsoft.com/office/drawing/2014/main" id="{3CC7CBF6-81F5-476A-BE1B-DE5B9DAADC32}"/>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F6DA7E6C-688B-48A2-B271-E98EE2815224}"/>
              </a:ext>
            </a:extLst>
          </p:cNvPr>
          <p:cNvSpPr>
            <a:spLocks noGrp="1" noRot="1" noChangeAspect="1" noChangeArrowheads="1" noTextEdit="1"/>
          </p:cNvSpPr>
          <p:nvPr>
            <p:ph type="sldImg" idx="4294967295"/>
          </p:nvPr>
        </p:nvSpPr>
        <p:spPr>
          <a:ln>
            <a:miter lim="800000"/>
          </a:ln>
        </p:spPr>
      </p:sp>
      <p:sp>
        <p:nvSpPr>
          <p:cNvPr id="102403" name="Text Placeholder 2">
            <a:extLst>
              <a:ext uri="{FF2B5EF4-FFF2-40B4-BE49-F238E27FC236}">
                <a16:creationId xmlns:a16="http://schemas.microsoft.com/office/drawing/2014/main" id="{4163D49A-A048-44A0-A1C5-EA86AD0DECF1}"/>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02404" name="Date Placeholder 3">
            <a:extLst>
              <a:ext uri="{FF2B5EF4-FFF2-40B4-BE49-F238E27FC236}">
                <a16:creationId xmlns:a16="http://schemas.microsoft.com/office/drawing/2014/main" id="{0926B924-9876-47C6-AFA2-49EFF4C1B75E}"/>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EDFF8C2F-DE10-4B01-AAD7-E560878DDC00}"/>
              </a:ext>
            </a:extLst>
          </p:cNvPr>
          <p:cNvSpPr>
            <a:spLocks noGrp="1" noRot="1" noChangeAspect="1" noChangeArrowheads="1" noTextEdit="1"/>
          </p:cNvSpPr>
          <p:nvPr>
            <p:ph type="sldImg" idx="4294967295"/>
          </p:nvPr>
        </p:nvSpPr>
        <p:spPr>
          <a:ln>
            <a:miter lim="800000"/>
          </a:ln>
        </p:spPr>
      </p:sp>
      <p:sp>
        <p:nvSpPr>
          <p:cNvPr id="104451" name="Text Placeholder 2">
            <a:extLst>
              <a:ext uri="{FF2B5EF4-FFF2-40B4-BE49-F238E27FC236}">
                <a16:creationId xmlns:a16="http://schemas.microsoft.com/office/drawing/2014/main" id="{09C964FC-EC5F-4ED1-AEA0-DF67D2FB77D2}"/>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04452" name="Date Placeholder 3">
            <a:extLst>
              <a:ext uri="{FF2B5EF4-FFF2-40B4-BE49-F238E27FC236}">
                <a16:creationId xmlns:a16="http://schemas.microsoft.com/office/drawing/2014/main" id="{3A37E482-99C1-4695-8020-8A996FDAA68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1D901D4F-86EE-452C-9023-E8A186F198BF}"/>
              </a:ext>
            </a:extLst>
          </p:cNvPr>
          <p:cNvSpPr>
            <a:spLocks noGrp="1" noRot="1" noChangeAspect="1" noChangeArrowheads="1" noTextEdit="1"/>
          </p:cNvSpPr>
          <p:nvPr>
            <p:ph type="sldImg" idx="4294967295"/>
          </p:nvPr>
        </p:nvSpPr>
        <p:spPr>
          <a:ln>
            <a:miter lim="800000"/>
          </a:ln>
        </p:spPr>
      </p:sp>
      <p:sp>
        <p:nvSpPr>
          <p:cNvPr id="106499" name="Text Placeholder 2">
            <a:extLst>
              <a:ext uri="{FF2B5EF4-FFF2-40B4-BE49-F238E27FC236}">
                <a16:creationId xmlns:a16="http://schemas.microsoft.com/office/drawing/2014/main" id="{7DF504E1-F592-450A-ABEB-EA5514FAD7E0}"/>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06500" name="Date Placeholder 3">
            <a:extLst>
              <a:ext uri="{FF2B5EF4-FFF2-40B4-BE49-F238E27FC236}">
                <a16:creationId xmlns:a16="http://schemas.microsoft.com/office/drawing/2014/main" id="{B5BCA506-0974-420E-BF06-0377D655218E}"/>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4AF99CA-F241-4953-A2CA-4E7D7B936D83}"/>
              </a:ext>
            </a:extLst>
          </p:cNvPr>
          <p:cNvSpPr>
            <a:spLocks noGrp="1" noRot="1" noChangeAspect="1" noChangeArrowheads="1" noTextEdit="1"/>
          </p:cNvSpPr>
          <p:nvPr>
            <p:ph type="sldImg" idx="4294967295"/>
          </p:nvPr>
        </p:nvSpPr>
        <p:spPr>
          <a:ln>
            <a:miter lim="800000"/>
          </a:ln>
        </p:spPr>
      </p:sp>
      <p:sp>
        <p:nvSpPr>
          <p:cNvPr id="108547" name="Text Placeholder 2">
            <a:extLst>
              <a:ext uri="{FF2B5EF4-FFF2-40B4-BE49-F238E27FC236}">
                <a16:creationId xmlns:a16="http://schemas.microsoft.com/office/drawing/2014/main" id="{526F8CD0-C112-406F-9E91-9BE5E45CCF02}"/>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08548" name="Date Placeholder 3">
            <a:extLst>
              <a:ext uri="{FF2B5EF4-FFF2-40B4-BE49-F238E27FC236}">
                <a16:creationId xmlns:a16="http://schemas.microsoft.com/office/drawing/2014/main" id="{212A1EF7-BBEF-4C3C-8D1C-3F2CE403137E}"/>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212DB30B-9FEF-4941-B554-8EF89CFEA7C0}"/>
              </a:ext>
            </a:extLst>
          </p:cNvPr>
          <p:cNvSpPr>
            <a:spLocks noGrp="1" noRot="1" noChangeAspect="1" noChangeArrowheads="1" noTextEdit="1"/>
          </p:cNvSpPr>
          <p:nvPr>
            <p:ph type="sldImg" idx="4294967295"/>
          </p:nvPr>
        </p:nvSpPr>
        <p:spPr>
          <a:ln>
            <a:miter lim="800000"/>
          </a:ln>
        </p:spPr>
      </p:sp>
      <p:sp>
        <p:nvSpPr>
          <p:cNvPr id="110595" name="Text Placeholder 2">
            <a:extLst>
              <a:ext uri="{FF2B5EF4-FFF2-40B4-BE49-F238E27FC236}">
                <a16:creationId xmlns:a16="http://schemas.microsoft.com/office/drawing/2014/main" id="{B03C9852-EC8D-4BAF-BCAE-5BA55620B40F}"/>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10596" name="Date Placeholder 3">
            <a:extLst>
              <a:ext uri="{FF2B5EF4-FFF2-40B4-BE49-F238E27FC236}">
                <a16:creationId xmlns:a16="http://schemas.microsoft.com/office/drawing/2014/main" id="{9B4AB87C-EB31-4E18-9285-6549F94B4F50}"/>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DAB65640-FE3F-41CD-AA45-4B69FC780F5F}"/>
              </a:ext>
            </a:extLst>
          </p:cNvPr>
          <p:cNvSpPr>
            <a:spLocks noGrp="1" noRot="1" noChangeAspect="1" noChangeArrowheads="1" noTextEdit="1"/>
          </p:cNvSpPr>
          <p:nvPr>
            <p:ph type="sldImg" idx="4294967295"/>
          </p:nvPr>
        </p:nvSpPr>
        <p:spPr>
          <a:ln>
            <a:miter lim="800000"/>
          </a:ln>
        </p:spPr>
      </p:sp>
      <p:sp>
        <p:nvSpPr>
          <p:cNvPr id="112643" name="Text Placeholder 2">
            <a:extLst>
              <a:ext uri="{FF2B5EF4-FFF2-40B4-BE49-F238E27FC236}">
                <a16:creationId xmlns:a16="http://schemas.microsoft.com/office/drawing/2014/main" id="{A0E62295-BA13-4AFA-AA00-04F87473670B}"/>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12644" name="Date Placeholder 3">
            <a:extLst>
              <a:ext uri="{FF2B5EF4-FFF2-40B4-BE49-F238E27FC236}">
                <a16:creationId xmlns:a16="http://schemas.microsoft.com/office/drawing/2014/main" id="{138486C7-7FBE-4A75-A840-CF1326153F76}"/>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4ECE6BBF-096A-4340-834E-C292BC5392C8}"/>
              </a:ext>
            </a:extLst>
          </p:cNvPr>
          <p:cNvSpPr>
            <a:spLocks noGrp="1" noRot="1" noChangeAspect="1" noChangeArrowheads="1" noTextEdit="1"/>
          </p:cNvSpPr>
          <p:nvPr>
            <p:ph type="sldImg" idx="4294967295"/>
          </p:nvPr>
        </p:nvSpPr>
        <p:spPr>
          <a:ln>
            <a:miter lim="800000"/>
          </a:ln>
        </p:spPr>
      </p:sp>
      <p:sp>
        <p:nvSpPr>
          <p:cNvPr id="114691" name="Text Placeholder 2">
            <a:extLst>
              <a:ext uri="{FF2B5EF4-FFF2-40B4-BE49-F238E27FC236}">
                <a16:creationId xmlns:a16="http://schemas.microsoft.com/office/drawing/2014/main" id="{E98E8232-EE81-486B-B9F3-A046715CA660}"/>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14692" name="Date Placeholder 3">
            <a:extLst>
              <a:ext uri="{FF2B5EF4-FFF2-40B4-BE49-F238E27FC236}">
                <a16:creationId xmlns:a16="http://schemas.microsoft.com/office/drawing/2014/main" id="{A7A92271-65ED-46C6-827C-9E2EC73C4246}"/>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434433B9-4CC7-46EE-ABDC-DE01C23D3F5A}"/>
              </a:ext>
            </a:extLst>
          </p:cNvPr>
          <p:cNvSpPr>
            <a:spLocks noGrp="1" noRot="1" noChangeAspect="1" noChangeArrowheads="1" noTextEdit="1"/>
          </p:cNvSpPr>
          <p:nvPr>
            <p:ph type="sldImg" idx="4294967295"/>
          </p:nvPr>
        </p:nvSpPr>
        <p:spPr>
          <a:ln>
            <a:miter lim="800000"/>
          </a:ln>
        </p:spPr>
      </p:sp>
      <p:sp>
        <p:nvSpPr>
          <p:cNvPr id="116739" name="Text Placeholder 2">
            <a:extLst>
              <a:ext uri="{FF2B5EF4-FFF2-40B4-BE49-F238E27FC236}">
                <a16:creationId xmlns:a16="http://schemas.microsoft.com/office/drawing/2014/main" id="{AFEC3E24-FF74-49A3-9249-2167C63D798C}"/>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16740" name="Date Placeholder 3">
            <a:extLst>
              <a:ext uri="{FF2B5EF4-FFF2-40B4-BE49-F238E27FC236}">
                <a16:creationId xmlns:a16="http://schemas.microsoft.com/office/drawing/2014/main" id="{8556C0F7-5E93-4DCE-A778-8D7770CB4EA4}"/>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04D9C996-F387-444D-9C8E-867D8C7E205D}"/>
              </a:ext>
            </a:extLst>
          </p:cNvPr>
          <p:cNvSpPr>
            <a:spLocks noGrp="1" noRot="1" noChangeAspect="1" noChangeArrowheads="1" noTextEdit="1"/>
          </p:cNvSpPr>
          <p:nvPr>
            <p:ph type="sldImg" idx="4294967295"/>
          </p:nvPr>
        </p:nvSpPr>
        <p:spPr>
          <a:ln>
            <a:miter lim="800000"/>
          </a:ln>
        </p:spPr>
      </p:sp>
      <p:sp>
        <p:nvSpPr>
          <p:cNvPr id="118787" name="Text Placeholder 2">
            <a:extLst>
              <a:ext uri="{FF2B5EF4-FFF2-40B4-BE49-F238E27FC236}">
                <a16:creationId xmlns:a16="http://schemas.microsoft.com/office/drawing/2014/main" id="{3BF5BA89-175E-4EAA-A66C-8396895F4EA5}"/>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18788" name="Date Placeholder 3">
            <a:extLst>
              <a:ext uri="{FF2B5EF4-FFF2-40B4-BE49-F238E27FC236}">
                <a16:creationId xmlns:a16="http://schemas.microsoft.com/office/drawing/2014/main" id="{35D1CC1B-216E-4FBC-9673-2133CBE611E3}"/>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63F41A0E-04AD-48CD-B1C0-A7A90F59932A}"/>
              </a:ext>
            </a:extLst>
          </p:cNvPr>
          <p:cNvSpPr>
            <a:spLocks noGrp="1" noRot="1" noChangeAspect="1" noChangeArrowheads="1" noTextEdit="1"/>
          </p:cNvSpPr>
          <p:nvPr>
            <p:ph type="sldImg" idx="4294967295"/>
          </p:nvPr>
        </p:nvSpPr>
        <p:spPr>
          <a:ln>
            <a:miter lim="800000"/>
          </a:ln>
        </p:spPr>
      </p:sp>
      <p:sp>
        <p:nvSpPr>
          <p:cNvPr id="120835" name="Text Placeholder 2">
            <a:extLst>
              <a:ext uri="{FF2B5EF4-FFF2-40B4-BE49-F238E27FC236}">
                <a16:creationId xmlns:a16="http://schemas.microsoft.com/office/drawing/2014/main" id="{7D7D622D-EAAD-4BAE-A316-7E03E0040E6F}"/>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20836" name="Date Placeholder 3">
            <a:extLst>
              <a:ext uri="{FF2B5EF4-FFF2-40B4-BE49-F238E27FC236}">
                <a16:creationId xmlns:a16="http://schemas.microsoft.com/office/drawing/2014/main" id="{CD0B3A07-CDA8-405A-B9BF-AC5DEB7C040C}"/>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0C73CED2-92B5-4D4F-8BBB-1E5EADB3E103}"/>
              </a:ext>
            </a:extLst>
          </p:cNvPr>
          <p:cNvSpPr>
            <a:spLocks noGrp="1" noRot="1" noChangeAspect="1" noChangeArrowheads="1" noTextEdit="1"/>
          </p:cNvSpPr>
          <p:nvPr>
            <p:ph type="sldImg" idx="4294967295"/>
          </p:nvPr>
        </p:nvSpPr>
        <p:spPr>
          <a:ln>
            <a:miter lim="800000"/>
          </a:ln>
        </p:spPr>
      </p:sp>
      <p:sp>
        <p:nvSpPr>
          <p:cNvPr id="86019" name="Text Placeholder 2">
            <a:extLst>
              <a:ext uri="{FF2B5EF4-FFF2-40B4-BE49-F238E27FC236}">
                <a16:creationId xmlns:a16="http://schemas.microsoft.com/office/drawing/2014/main" id="{627EF065-C4F7-4809-93B9-56EB2B0B1A83}"/>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86020" name="Date Placeholder 3">
            <a:extLst>
              <a:ext uri="{FF2B5EF4-FFF2-40B4-BE49-F238E27FC236}">
                <a16:creationId xmlns:a16="http://schemas.microsoft.com/office/drawing/2014/main" id="{1CE4DB6E-AC9F-4B5D-BB94-D67568D78737}"/>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1B5A20DF-46BD-42AB-A299-FA4415F1DEB6}"/>
              </a:ext>
            </a:extLst>
          </p:cNvPr>
          <p:cNvSpPr>
            <a:spLocks noGrp="1" noRot="1" noChangeAspect="1" noChangeArrowheads="1" noTextEdit="1"/>
          </p:cNvSpPr>
          <p:nvPr>
            <p:ph type="sldImg" idx="4294967295"/>
          </p:nvPr>
        </p:nvSpPr>
        <p:spPr>
          <a:ln>
            <a:miter lim="800000"/>
          </a:ln>
        </p:spPr>
      </p:sp>
      <p:sp>
        <p:nvSpPr>
          <p:cNvPr id="122883" name="Text Placeholder 2">
            <a:extLst>
              <a:ext uri="{FF2B5EF4-FFF2-40B4-BE49-F238E27FC236}">
                <a16:creationId xmlns:a16="http://schemas.microsoft.com/office/drawing/2014/main" id="{7921793F-432D-4C78-BE48-BE6CAD055A0C}"/>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22884" name="Date Placeholder 3">
            <a:extLst>
              <a:ext uri="{FF2B5EF4-FFF2-40B4-BE49-F238E27FC236}">
                <a16:creationId xmlns:a16="http://schemas.microsoft.com/office/drawing/2014/main" id="{A450F451-51D9-43F9-BF86-F279D964EF9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ABCBE089-0F6A-4690-8684-2F51277F0D1B}"/>
              </a:ext>
            </a:extLst>
          </p:cNvPr>
          <p:cNvSpPr>
            <a:spLocks noGrp="1" noRot="1" noChangeAspect="1" noChangeArrowheads="1" noTextEdit="1"/>
          </p:cNvSpPr>
          <p:nvPr>
            <p:ph type="sldImg" idx="4294967295"/>
          </p:nvPr>
        </p:nvSpPr>
        <p:spPr>
          <a:ln>
            <a:miter lim="800000"/>
          </a:ln>
        </p:spPr>
      </p:sp>
      <p:sp>
        <p:nvSpPr>
          <p:cNvPr id="124931" name="Text Placeholder 2">
            <a:extLst>
              <a:ext uri="{FF2B5EF4-FFF2-40B4-BE49-F238E27FC236}">
                <a16:creationId xmlns:a16="http://schemas.microsoft.com/office/drawing/2014/main" id="{D60D129E-41A6-43AE-AFD9-C58FA096F845}"/>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24932" name="Date Placeholder 3">
            <a:extLst>
              <a:ext uri="{FF2B5EF4-FFF2-40B4-BE49-F238E27FC236}">
                <a16:creationId xmlns:a16="http://schemas.microsoft.com/office/drawing/2014/main" id="{EC73ED16-6FC1-4585-88A3-79F5A76CF725}"/>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a:extLst>
              <a:ext uri="{FF2B5EF4-FFF2-40B4-BE49-F238E27FC236}">
                <a16:creationId xmlns:a16="http://schemas.microsoft.com/office/drawing/2014/main" id="{5001387B-87DD-473C-BFA2-7D54FF109071}"/>
              </a:ext>
            </a:extLst>
          </p:cNvPr>
          <p:cNvSpPr>
            <a:spLocks noGrp="1" noRot="1" noChangeAspect="1" noChangeArrowheads="1" noTextEdit="1"/>
          </p:cNvSpPr>
          <p:nvPr>
            <p:ph type="sldImg" idx="4294967295"/>
          </p:nvPr>
        </p:nvSpPr>
        <p:spPr>
          <a:ln>
            <a:miter lim="800000"/>
          </a:ln>
        </p:spPr>
      </p:sp>
      <p:sp>
        <p:nvSpPr>
          <p:cNvPr id="126979" name="Espaço Reservado para Texto 2">
            <a:extLst>
              <a:ext uri="{FF2B5EF4-FFF2-40B4-BE49-F238E27FC236}">
                <a16:creationId xmlns:a16="http://schemas.microsoft.com/office/drawing/2014/main" id="{A9046CC5-131C-4A97-85DD-C9DBEF2E1FC4}"/>
              </a:ext>
            </a:extLst>
          </p:cNvPr>
          <p:cNvSpPr>
            <a:spLocks noGrp="1" noChangeArrowheads="1"/>
          </p:cNvSpPr>
          <p:nvPr>
            <p:ph type="body" idx="4294967295"/>
          </p:nvPr>
        </p:nvSpPr>
        <p:spPr/>
        <p:txBody>
          <a:bodyPr/>
          <a:lstStyle/>
          <a:p>
            <a:pPr eaLnBrk="1" hangingPunct="1"/>
            <a:endParaRPr lang="pt-BR" altLang="en-US"/>
          </a:p>
        </p:txBody>
      </p:sp>
      <p:sp>
        <p:nvSpPr>
          <p:cNvPr id="126980" name="Espaço Reservado para Data 4">
            <a:extLst>
              <a:ext uri="{FF2B5EF4-FFF2-40B4-BE49-F238E27FC236}">
                <a16:creationId xmlns:a16="http://schemas.microsoft.com/office/drawing/2014/main" id="{8B48836E-D958-46F9-B00B-4C91D5EA3DBA}"/>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ECEF9350-23A2-41FA-9E31-61784DB9547B}"/>
              </a:ext>
            </a:extLst>
          </p:cNvPr>
          <p:cNvSpPr>
            <a:spLocks noGrp="1" noRot="1" noChangeAspect="1" noChangeArrowheads="1" noTextEdit="1"/>
          </p:cNvSpPr>
          <p:nvPr>
            <p:ph type="sldImg" idx="4294967295"/>
          </p:nvPr>
        </p:nvSpPr>
        <p:spPr>
          <a:ln>
            <a:miter lim="800000"/>
          </a:ln>
        </p:spPr>
      </p:sp>
      <p:sp>
        <p:nvSpPr>
          <p:cNvPr id="129027" name="Text Placeholder 2">
            <a:extLst>
              <a:ext uri="{FF2B5EF4-FFF2-40B4-BE49-F238E27FC236}">
                <a16:creationId xmlns:a16="http://schemas.microsoft.com/office/drawing/2014/main" id="{2999E0E1-1381-435C-AFD8-BA2C1523BA62}"/>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29028" name="Date Placeholder 3">
            <a:extLst>
              <a:ext uri="{FF2B5EF4-FFF2-40B4-BE49-F238E27FC236}">
                <a16:creationId xmlns:a16="http://schemas.microsoft.com/office/drawing/2014/main" id="{DCD6F85B-BC14-47DB-BC55-43285AB44CE0}"/>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F49A34BD-E1E0-4E03-B75F-EFFC57DB4060}"/>
              </a:ext>
            </a:extLst>
          </p:cNvPr>
          <p:cNvSpPr>
            <a:spLocks noGrp="1" noRot="1" noChangeAspect="1" noChangeArrowheads="1" noTextEdit="1"/>
          </p:cNvSpPr>
          <p:nvPr>
            <p:ph type="sldImg" idx="4294967295"/>
          </p:nvPr>
        </p:nvSpPr>
        <p:spPr>
          <a:ln>
            <a:miter lim="800000"/>
          </a:ln>
        </p:spPr>
      </p:sp>
      <p:sp>
        <p:nvSpPr>
          <p:cNvPr id="131075" name="Text Placeholder 2">
            <a:extLst>
              <a:ext uri="{FF2B5EF4-FFF2-40B4-BE49-F238E27FC236}">
                <a16:creationId xmlns:a16="http://schemas.microsoft.com/office/drawing/2014/main" id="{F4B19407-D800-4AB3-B418-DC19879FFE8D}"/>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31076" name="Date Placeholder 3">
            <a:extLst>
              <a:ext uri="{FF2B5EF4-FFF2-40B4-BE49-F238E27FC236}">
                <a16:creationId xmlns:a16="http://schemas.microsoft.com/office/drawing/2014/main" id="{03B7E219-48C3-4449-BC13-F57F08A22D18}"/>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BEA3157D-35FE-4149-A275-90CB8D0C76B7}"/>
              </a:ext>
            </a:extLst>
          </p:cNvPr>
          <p:cNvSpPr>
            <a:spLocks noGrp="1" noRot="1" noChangeAspect="1" noChangeArrowheads="1" noTextEdit="1"/>
          </p:cNvSpPr>
          <p:nvPr>
            <p:ph type="sldImg" idx="4294967295"/>
          </p:nvPr>
        </p:nvSpPr>
        <p:spPr>
          <a:ln>
            <a:miter lim="800000"/>
          </a:ln>
        </p:spPr>
      </p:sp>
      <p:sp>
        <p:nvSpPr>
          <p:cNvPr id="133123" name="Text Placeholder 2">
            <a:extLst>
              <a:ext uri="{FF2B5EF4-FFF2-40B4-BE49-F238E27FC236}">
                <a16:creationId xmlns:a16="http://schemas.microsoft.com/office/drawing/2014/main" id="{396324A4-2591-4715-997F-980B0709D402}"/>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33124" name="Date Placeholder 3">
            <a:extLst>
              <a:ext uri="{FF2B5EF4-FFF2-40B4-BE49-F238E27FC236}">
                <a16:creationId xmlns:a16="http://schemas.microsoft.com/office/drawing/2014/main" id="{37BCEBB3-2B0F-4340-991B-2FAAE08C0B59}"/>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AB6DDEA8-824F-4C98-A929-4A2F936BE0CF}"/>
              </a:ext>
            </a:extLst>
          </p:cNvPr>
          <p:cNvSpPr>
            <a:spLocks noGrp="1" noRot="1" noChangeAspect="1" noChangeArrowheads="1" noTextEdit="1"/>
          </p:cNvSpPr>
          <p:nvPr>
            <p:ph type="sldImg" idx="4294967295"/>
          </p:nvPr>
        </p:nvSpPr>
        <p:spPr>
          <a:ln>
            <a:miter lim="800000"/>
          </a:ln>
        </p:spPr>
      </p:sp>
      <p:sp>
        <p:nvSpPr>
          <p:cNvPr id="88067" name="Text Placeholder 2">
            <a:extLst>
              <a:ext uri="{FF2B5EF4-FFF2-40B4-BE49-F238E27FC236}">
                <a16:creationId xmlns:a16="http://schemas.microsoft.com/office/drawing/2014/main" id="{28E4F05B-EBD5-4FD7-802A-7D5265CB8124}"/>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88068" name="Date Placeholder 3">
            <a:extLst>
              <a:ext uri="{FF2B5EF4-FFF2-40B4-BE49-F238E27FC236}">
                <a16:creationId xmlns:a16="http://schemas.microsoft.com/office/drawing/2014/main" id="{0D224C9B-5809-4ADE-AA22-172CFE22959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2F2A43EB-75B7-411E-9F4A-9327B78FBDB7}"/>
              </a:ext>
            </a:extLst>
          </p:cNvPr>
          <p:cNvSpPr>
            <a:spLocks noGrp="1" noRot="1" noChangeAspect="1" noChangeArrowheads="1" noTextEdit="1"/>
          </p:cNvSpPr>
          <p:nvPr>
            <p:ph type="sldImg" idx="4294967295"/>
          </p:nvPr>
        </p:nvSpPr>
        <p:spPr>
          <a:ln>
            <a:miter lim="800000"/>
          </a:ln>
        </p:spPr>
      </p:sp>
      <p:sp>
        <p:nvSpPr>
          <p:cNvPr id="90115" name="Text Placeholder 2">
            <a:extLst>
              <a:ext uri="{FF2B5EF4-FFF2-40B4-BE49-F238E27FC236}">
                <a16:creationId xmlns:a16="http://schemas.microsoft.com/office/drawing/2014/main" id="{29328917-3202-4D30-A3B3-7885F499A603}"/>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90116" name="Date Placeholder 3">
            <a:extLst>
              <a:ext uri="{FF2B5EF4-FFF2-40B4-BE49-F238E27FC236}">
                <a16:creationId xmlns:a16="http://schemas.microsoft.com/office/drawing/2014/main" id="{63904400-C593-4A6B-8A03-81477B7F7C1E}"/>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7A572183-898D-45F4-A6AD-E0DDB0D5449B}"/>
              </a:ext>
            </a:extLst>
          </p:cNvPr>
          <p:cNvSpPr>
            <a:spLocks noGrp="1" noRot="1" noChangeAspect="1" noChangeArrowheads="1" noTextEdit="1"/>
          </p:cNvSpPr>
          <p:nvPr>
            <p:ph type="sldImg" idx="4294967295"/>
          </p:nvPr>
        </p:nvSpPr>
        <p:spPr>
          <a:ln>
            <a:miter lim="800000"/>
          </a:ln>
        </p:spPr>
      </p:sp>
      <p:sp>
        <p:nvSpPr>
          <p:cNvPr id="92163" name="Text Placeholder 2">
            <a:extLst>
              <a:ext uri="{FF2B5EF4-FFF2-40B4-BE49-F238E27FC236}">
                <a16:creationId xmlns:a16="http://schemas.microsoft.com/office/drawing/2014/main" id="{525FC315-C120-467A-89E1-9AFA1C3C8AC1}"/>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92164" name="Date Placeholder 3">
            <a:extLst>
              <a:ext uri="{FF2B5EF4-FFF2-40B4-BE49-F238E27FC236}">
                <a16:creationId xmlns:a16="http://schemas.microsoft.com/office/drawing/2014/main" id="{1DDDBE54-6E41-43D6-A003-126A0B97E89E}"/>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1413898B-5541-4A94-967C-C5CC31F20E13}"/>
              </a:ext>
            </a:extLst>
          </p:cNvPr>
          <p:cNvSpPr>
            <a:spLocks noGrp="1" noRot="1" noChangeAspect="1" noChangeArrowheads="1" noTextEdit="1"/>
          </p:cNvSpPr>
          <p:nvPr>
            <p:ph type="sldImg" idx="4294967295"/>
          </p:nvPr>
        </p:nvSpPr>
        <p:spPr>
          <a:ln>
            <a:miter lim="800000"/>
          </a:ln>
        </p:spPr>
      </p:sp>
      <p:sp>
        <p:nvSpPr>
          <p:cNvPr id="94211" name="Text Placeholder 2">
            <a:extLst>
              <a:ext uri="{FF2B5EF4-FFF2-40B4-BE49-F238E27FC236}">
                <a16:creationId xmlns:a16="http://schemas.microsoft.com/office/drawing/2014/main" id="{D5463660-436A-4353-A85A-AA904676C7BA}"/>
              </a:ext>
            </a:extLst>
          </p:cNvPr>
          <p:cNvSpPr>
            <a:spLocks noGrp="1" noChangeArrowheads="1"/>
          </p:cNvSpPr>
          <p:nvPr>
            <p:ph type="body" idx="4294967295"/>
          </p:nvPr>
        </p:nvSpPr>
        <p:spPr/>
        <p:txBody>
          <a:bodyPr/>
          <a:lstStyle/>
          <a:p>
            <a:pPr eaLnBrk="1" hangingPunct="1"/>
            <a:r>
              <a:rPr lang="pt-BR" altLang="en-US"/>
              <a:t>F</a:t>
            </a:r>
            <a:r>
              <a:rPr lang="en-US" altLang="zh-CN">
                <a:ea typeface="SimSun" panose="02010600030101010101" pitchFamily="2" charset="-122"/>
              </a:rPr>
              <a:t>ive dimensional census data of 1980 US census.</a:t>
            </a:r>
          </a:p>
          <a:p>
            <a:pPr eaLnBrk="1" hangingPunct="1"/>
            <a:r>
              <a:rPr lang="pt-BR" altLang="en-US"/>
              <a:t>X vs Y: I</a:t>
            </a:r>
            <a:r>
              <a:rPr lang="en-US" altLang="zh-CN">
                <a:ea typeface="SimSun" panose="02010600030101010101" pitchFamily="2" charset="-122"/>
              </a:rPr>
              <a:t>ncome and age</a:t>
            </a:r>
          </a:p>
          <a:p>
            <a:pPr eaLnBrk="1" hangingPunct="1"/>
            <a:r>
              <a:rPr lang="pt-BR" altLang="en-US"/>
              <a:t>A</a:t>
            </a:r>
            <a:r>
              <a:rPr lang="en-US" altLang="zh-CN">
                <a:ea typeface="SimSun" panose="02010600030101010101" pitchFamily="2" charset="-122"/>
              </a:rPr>
              <a:t>ttributes occupation, education</a:t>
            </a:r>
            <a:r>
              <a:rPr lang="pt-BR" altLang="en-US"/>
              <a:t>, </a:t>
            </a:r>
            <a:r>
              <a:rPr lang="en-US" altLang="zh-CN">
                <a:ea typeface="SimSun" panose="02010600030101010101" pitchFamily="2" charset="-122"/>
              </a:rPr>
              <a:t>level, marital status, and sex</a:t>
            </a:r>
            <a:r>
              <a:rPr lang="pt-BR" altLang="en-US"/>
              <a:t>: </a:t>
            </a:r>
            <a:r>
              <a:rPr lang="en-US" altLang="zh-CN">
                <a:ea typeface="SimSun" panose="02010600030101010101" pitchFamily="2" charset="-122"/>
              </a:rPr>
              <a:t>stick figures</a:t>
            </a:r>
          </a:p>
          <a:p>
            <a:pPr eaLnBrk="1" hangingPunct="1"/>
            <a:endParaRPr lang="en-US" altLang="zh-CN">
              <a:ea typeface="SimSun" panose="02010600030101010101" pitchFamily="2" charset="-122"/>
            </a:endParaRPr>
          </a:p>
          <a:p>
            <a:pPr eaLnBrk="1" hangingPunct="1"/>
            <a:r>
              <a:rPr lang="en-US" altLang="zh-CN">
                <a:ea typeface="SimSun" panose="02010600030101010101" pitchFamily="2" charset="-122"/>
              </a:rPr>
              <a:t>Interesting is the clear shift in texture over the screen which indicates the functional dependency of the attributes from income and age</a:t>
            </a:r>
          </a:p>
        </p:txBody>
      </p:sp>
      <p:sp>
        <p:nvSpPr>
          <p:cNvPr id="94212" name="Date Placeholder 1">
            <a:extLst>
              <a:ext uri="{FF2B5EF4-FFF2-40B4-BE49-F238E27FC236}">
                <a16:creationId xmlns:a16="http://schemas.microsoft.com/office/drawing/2014/main" id="{FB5FD931-61A1-4C9E-93F4-755D4039380B}"/>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7F8AA421-819C-45E1-8A80-154370B020A9}"/>
              </a:ext>
            </a:extLst>
          </p:cNvPr>
          <p:cNvSpPr>
            <a:spLocks noGrp="1" noRot="1" noChangeAspect="1" noChangeArrowheads="1" noTextEdit="1"/>
          </p:cNvSpPr>
          <p:nvPr>
            <p:ph type="sldImg" idx="4294967295"/>
          </p:nvPr>
        </p:nvSpPr>
        <p:spPr>
          <a:ln>
            <a:miter lim="800000"/>
          </a:ln>
        </p:spPr>
      </p:sp>
      <p:sp>
        <p:nvSpPr>
          <p:cNvPr id="96259" name="Text Placeholder 2">
            <a:extLst>
              <a:ext uri="{FF2B5EF4-FFF2-40B4-BE49-F238E27FC236}">
                <a16:creationId xmlns:a16="http://schemas.microsoft.com/office/drawing/2014/main" id="{CA35B07C-BB29-4E2A-AE3F-59A6FEF68EAA}"/>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96260" name="Date Placeholder 3">
            <a:extLst>
              <a:ext uri="{FF2B5EF4-FFF2-40B4-BE49-F238E27FC236}">
                <a16:creationId xmlns:a16="http://schemas.microsoft.com/office/drawing/2014/main" id="{E939A05B-B63C-4EF7-A66C-02439C827520}"/>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4C58EA81-65E0-432D-8059-419F496460F8}"/>
              </a:ext>
            </a:extLst>
          </p:cNvPr>
          <p:cNvSpPr>
            <a:spLocks noGrp="1" noRot="1" noChangeAspect="1" noChangeArrowheads="1" noTextEdit="1"/>
          </p:cNvSpPr>
          <p:nvPr>
            <p:ph type="sldImg" idx="4294967295"/>
          </p:nvPr>
        </p:nvSpPr>
        <p:spPr>
          <a:ln>
            <a:miter lim="800000"/>
          </a:ln>
        </p:spPr>
      </p:sp>
      <p:sp>
        <p:nvSpPr>
          <p:cNvPr id="98307" name="Text Placeholder 2">
            <a:extLst>
              <a:ext uri="{FF2B5EF4-FFF2-40B4-BE49-F238E27FC236}">
                <a16:creationId xmlns:a16="http://schemas.microsoft.com/office/drawing/2014/main" id="{C706A9B7-6497-43BC-BC2D-807BC2A1A2C2}"/>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98308" name="Date Placeholder 3">
            <a:extLst>
              <a:ext uri="{FF2B5EF4-FFF2-40B4-BE49-F238E27FC236}">
                <a16:creationId xmlns:a16="http://schemas.microsoft.com/office/drawing/2014/main" id="{6AE6ACA0-5C03-47EA-9F0E-28426D826680}"/>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FCBA519B-003A-4DA6-916A-839A5F9F64A0}"/>
              </a:ext>
            </a:extLst>
          </p:cNvPr>
          <p:cNvSpPr>
            <a:spLocks noGrp="1" noRot="1" noChangeAspect="1" noChangeArrowheads="1" noTextEdit="1"/>
          </p:cNvSpPr>
          <p:nvPr>
            <p:ph type="sldImg" idx="4294967295"/>
          </p:nvPr>
        </p:nvSpPr>
        <p:spPr>
          <a:ln>
            <a:miter lim="800000"/>
          </a:ln>
        </p:spPr>
      </p:sp>
      <p:sp>
        <p:nvSpPr>
          <p:cNvPr id="100355" name="Text Placeholder 2">
            <a:extLst>
              <a:ext uri="{FF2B5EF4-FFF2-40B4-BE49-F238E27FC236}">
                <a16:creationId xmlns:a16="http://schemas.microsoft.com/office/drawing/2014/main" id="{FB992C39-F214-49FD-A421-FA1C1392CFC1}"/>
              </a:ext>
            </a:extLst>
          </p:cNvPr>
          <p:cNvSpPr>
            <a:spLocks noGrp="1" noChangeArrowheads="1"/>
          </p:cNvSpPr>
          <p:nvPr>
            <p:ph type="body" idx="4294967295"/>
          </p:nvPr>
        </p:nvSpPr>
        <p:spPr/>
        <p:txBody>
          <a:bodyPr/>
          <a:lstStyle/>
          <a:p>
            <a:pPr eaLnBrk="1" hangingPunct="1"/>
            <a:endParaRPr lang="en-US" altLang="zh-CN">
              <a:ea typeface="SimSun" panose="02010600030101010101" pitchFamily="2" charset="-122"/>
            </a:endParaRPr>
          </a:p>
        </p:txBody>
      </p:sp>
      <p:sp>
        <p:nvSpPr>
          <p:cNvPr id="100356" name="Date Placeholder 3">
            <a:extLst>
              <a:ext uri="{FF2B5EF4-FFF2-40B4-BE49-F238E27FC236}">
                <a16:creationId xmlns:a16="http://schemas.microsoft.com/office/drawing/2014/main" id="{392DEC3C-5EEB-40F1-8D5A-F998FD3CB5EC}"/>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F388-83C2-46BC-B4A8-1B48D4A7FC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53F24F-3269-485E-9D2E-CF53227D3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60745F-62A8-4604-B8FB-35CD8065F51A}"/>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5" name="Footer Placeholder 4">
            <a:extLst>
              <a:ext uri="{FF2B5EF4-FFF2-40B4-BE49-F238E27FC236}">
                <a16:creationId xmlns:a16="http://schemas.microsoft.com/office/drawing/2014/main" id="{B0832E9B-60D7-40C6-A352-A57424150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76D14-E23C-4E93-B831-9AE2B54FDEBC}"/>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236942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C979-87B3-4CB9-BF95-0640D20082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E7032C-F749-44DF-B4EA-11EBF4DB95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1041B-59CF-4D96-AEF4-F3FA928912C2}"/>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5" name="Footer Placeholder 4">
            <a:extLst>
              <a:ext uri="{FF2B5EF4-FFF2-40B4-BE49-F238E27FC236}">
                <a16:creationId xmlns:a16="http://schemas.microsoft.com/office/drawing/2014/main" id="{4FF7A4F6-F8E6-4C60-99E6-AAA24A028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81530-0990-4CFE-9DD7-DEBC6112CF51}"/>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317443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FBB87F-C3B2-49EA-8435-7799E4C651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E875B-1E12-4C65-B40B-54AC1FCA6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28171-3542-4A1F-A0F7-4B3E72FE5A0C}"/>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5" name="Footer Placeholder 4">
            <a:extLst>
              <a:ext uri="{FF2B5EF4-FFF2-40B4-BE49-F238E27FC236}">
                <a16:creationId xmlns:a16="http://schemas.microsoft.com/office/drawing/2014/main" id="{7D689416-2414-4166-9D61-CFF592B74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BD256-541A-4AAA-AF0E-138D8691E0A2}"/>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270662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52BA-F2B6-46A5-A885-667DDE28E6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DFA00-15AF-407F-A809-A31881320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4BA96-AE8C-4A57-A813-10B9DB7802BC}"/>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5" name="Footer Placeholder 4">
            <a:extLst>
              <a:ext uri="{FF2B5EF4-FFF2-40B4-BE49-F238E27FC236}">
                <a16:creationId xmlns:a16="http://schemas.microsoft.com/office/drawing/2014/main" id="{CF483BBC-7F77-42F6-9EB3-D570AEE12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FD8AE-1F6C-4C02-BC15-BBFBF93EB590}"/>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88349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302C-427E-4547-BA15-AE4B7AA6A6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7EEE04-D100-4621-AAD7-24E54AD208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DACE99-69E9-416A-ABC2-E0E266EC04AC}"/>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5" name="Footer Placeholder 4">
            <a:extLst>
              <a:ext uri="{FF2B5EF4-FFF2-40B4-BE49-F238E27FC236}">
                <a16:creationId xmlns:a16="http://schemas.microsoft.com/office/drawing/2014/main" id="{845A0825-2F49-490B-8D7C-28D2078EE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8487E-3E35-46E9-9FA2-D70009EE6DF2}"/>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129303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BB77-B1E3-40D9-821A-33A0CE07AC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1E22B-5D09-4E97-809A-B246293127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D306BE-200B-48A0-8157-E25C01EF02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AB7CA6-4120-46D4-BE97-56DA5DE64741}"/>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6" name="Footer Placeholder 5">
            <a:extLst>
              <a:ext uri="{FF2B5EF4-FFF2-40B4-BE49-F238E27FC236}">
                <a16:creationId xmlns:a16="http://schemas.microsoft.com/office/drawing/2014/main" id="{0FBC617B-949F-4E19-A37C-E10C136B8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7A507-50E3-4BD5-B509-AD047F94B213}"/>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245823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AB6D-D76E-4D29-B5A3-B061C6B6FA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4803C1-31F4-48AB-9BF9-40F6CCB8A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78ACF-1F4A-4AC7-97D0-1748BB9D85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CD624-7061-4835-AF04-A3ACD6A43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CB0066-BF11-4223-9B22-BDD3FF2D5C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1B1F1-BB13-42B6-82BF-A8655653AED3}"/>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8" name="Footer Placeholder 7">
            <a:extLst>
              <a:ext uri="{FF2B5EF4-FFF2-40B4-BE49-F238E27FC236}">
                <a16:creationId xmlns:a16="http://schemas.microsoft.com/office/drawing/2014/main" id="{98BB9BC4-37EF-4438-A4C9-E649642661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747FE4-25D8-4D8F-AD37-CD20B3483B5D}"/>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1324695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8E47-F9F5-41D0-8852-AD580087F7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16A35-83E5-4A4A-9F81-C88ADC0E03A3}"/>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4" name="Footer Placeholder 3">
            <a:extLst>
              <a:ext uri="{FF2B5EF4-FFF2-40B4-BE49-F238E27FC236}">
                <a16:creationId xmlns:a16="http://schemas.microsoft.com/office/drawing/2014/main" id="{C6E51925-CF98-44AB-822B-24379192EA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24808F-1669-4939-BD8E-F879797DF18E}"/>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147066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1694F-DEA6-4A87-B346-0F7B842B077A}"/>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3" name="Footer Placeholder 2">
            <a:extLst>
              <a:ext uri="{FF2B5EF4-FFF2-40B4-BE49-F238E27FC236}">
                <a16:creationId xmlns:a16="http://schemas.microsoft.com/office/drawing/2014/main" id="{850B5307-36D7-4DBC-972D-7552265CEC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29C4C-5954-4826-B214-7F4135D0AA3D}"/>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319536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4B4B-99A6-4DBB-ABC1-5D821F26B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BC1A9B-688F-4A7F-9BA3-5C0465A88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A56F8C-6676-49BC-A0BE-2DF7BF637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CE22A-EF6D-4A17-A6DD-5D2A3D328E65}"/>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6" name="Footer Placeholder 5">
            <a:extLst>
              <a:ext uri="{FF2B5EF4-FFF2-40B4-BE49-F238E27FC236}">
                <a16:creationId xmlns:a16="http://schemas.microsoft.com/office/drawing/2014/main" id="{221D2572-1196-4774-8403-7A930D9A23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9E9634-E1EB-4E47-975E-31BE6771C4FD}"/>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25158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BB91-A2D4-4375-A5FC-EF8BE5E40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C1B4F7-7468-42FC-B108-4E2AE12CFE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9D5831-1BB0-4DAA-964C-26B74189B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5A9C5-BA7B-47A9-A614-26590E64E414}"/>
              </a:ext>
            </a:extLst>
          </p:cNvPr>
          <p:cNvSpPr>
            <a:spLocks noGrp="1"/>
          </p:cNvSpPr>
          <p:nvPr>
            <p:ph type="dt" sz="half" idx="10"/>
          </p:nvPr>
        </p:nvSpPr>
        <p:spPr/>
        <p:txBody>
          <a:bodyPr/>
          <a:lstStyle/>
          <a:p>
            <a:fld id="{1EB0D113-0D50-4070-8172-C8D05977E86B}" type="datetimeFigureOut">
              <a:rPr lang="en-US" smtClean="0"/>
              <a:t>10/9/2020</a:t>
            </a:fld>
            <a:endParaRPr lang="en-US"/>
          </a:p>
        </p:txBody>
      </p:sp>
      <p:sp>
        <p:nvSpPr>
          <p:cNvPr id="6" name="Footer Placeholder 5">
            <a:extLst>
              <a:ext uri="{FF2B5EF4-FFF2-40B4-BE49-F238E27FC236}">
                <a16:creationId xmlns:a16="http://schemas.microsoft.com/office/drawing/2014/main" id="{4DC1407E-68AB-43D2-BE36-85A1AE3E58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DCD68-57C5-4CE8-BF21-BF9847933E65}"/>
              </a:ext>
            </a:extLst>
          </p:cNvPr>
          <p:cNvSpPr>
            <a:spLocks noGrp="1"/>
          </p:cNvSpPr>
          <p:nvPr>
            <p:ph type="sldNum" sz="quarter" idx="12"/>
          </p:nvPr>
        </p:nvSpPr>
        <p:spPr/>
        <p:txBody>
          <a:bodyPr/>
          <a:lstStyle/>
          <a:p>
            <a:fld id="{FCC2C679-7EBB-4606-9B77-C297EAB09C15}" type="slidenum">
              <a:rPr lang="en-US" smtClean="0"/>
              <a:t>‹#›</a:t>
            </a:fld>
            <a:endParaRPr lang="en-US"/>
          </a:p>
        </p:txBody>
      </p:sp>
    </p:spTree>
    <p:extLst>
      <p:ext uri="{BB962C8B-B14F-4D97-AF65-F5344CB8AC3E}">
        <p14:creationId xmlns:p14="http://schemas.microsoft.com/office/powerpoint/2010/main" val="161478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D9E70-8923-4C8B-ABF2-075B66367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33248-C279-41EA-AEE5-8AFE68D4E5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418FB-F6F8-4954-99EE-6E59313C06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0D113-0D50-4070-8172-C8D05977E86B}" type="datetimeFigureOut">
              <a:rPr lang="en-US" smtClean="0"/>
              <a:t>10/9/2020</a:t>
            </a:fld>
            <a:endParaRPr lang="en-US"/>
          </a:p>
        </p:txBody>
      </p:sp>
      <p:sp>
        <p:nvSpPr>
          <p:cNvPr id="5" name="Footer Placeholder 4">
            <a:extLst>
              <a:ext uri="{FF2B5EF4-FFF2-40B4-BE49-F238E27FC236}">
                <a16:creationId xmlns:a16="http://schemas.microsoft.com/office/drawing/2014/main" id="{A1A4DA99-9277-4D29-BDB0-58805EB2E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B73282-EEAC-41D8-B43C-B2F9F9FB3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2C679-7EBB-4606-9B77-C297EAB09C15}" type="slidenum">
              <a:rPr lang="en-US" smtClean="0"/>
              <a:t>‹#›</a:t>
            </a:fld>
            <a:endParaRPr lang="en-US"/>
          </a:p>
        </p:txBody>
      </p:sp>
    </p:spTree>
    <p:extLst>
      <p:ext uri="{BB962C8B-B14F-4D97-AF65-F5344CB8AC3E}">
        <p14:creationId xmlns:p14="http://schemas.microsoft.com/office/powerpoint/2010/main" val="922189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png"/><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1.png"/><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png"/><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png"/><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6.png"/><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F88C-CD50-4A16-B74F-8470A0E86608}"/>
              </a:ext>
            </a:extLst>
          </p:cNvPr>
          <p:cNvSpPr>
            <a:spLocks noGrp="1"/>
          </p:cNvSpPr>
          <p:nvPr>
            <p:ph type="ctrTitle"/>
          </p:nvPr>
        </p:nvSpPr>
        <p:spPr/>
        <p:txBody>
          <a:bodyPr/>
          <a:lstStyle/>
          <a:p>
            <a:r>
              <a:rPr lang="en-US" dirty="0"/>
              <a:t>Attribute based visualization</a:t>
            </a:r>
          </a:p>
        </p:txBody>
      </p:sp>
      <p:sp>
        <p:nvSpPr>
          <p:cNvPr id="3" name="Subtitle 2">
            <a:extLst>
              <a:ext uri="{FF2B5EF4-FFF2-40B4-BE49-F238E27FC236}">
                <a16:creationId xmlns:a16="http://schemas.microsoft.com/office/drawing/2014/main" id="{07570022-DECA-47B2-B3BC-7527E42118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7180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ítulo 1">
            <a:extLst>
              <a:ext uri="{FF2B5EF4-FFF2-40B4-BE49-F238E27FC236}">
                <a16:creationId xmlns:a16="http://schemas.microsoft.com/office/drawing/2014/main" id="{17940775-959B-4A72-86A9-94AD08267214}"/>
              </a:ext>
            </a:extLst>
          </p:cNvPr>
          <p:cNvSpPr>
            <a:spLocks noGrp="1" noChangeArrowheads="1"/>
          </p:cNvSpPr>
          <p:nvPr>
            <p:ph type="title"/>
          </p:nvPr>
        </p:nvSpPr>
        <p:spPr/>
        <p:txBody>
          <a:bodyPr/>
          <a:lstStyle/>
          <a:p>
            <a:r>
              <a:rPr lang="pt-BR" altLang="en-US" dirty="0"/>
              <a:t>Hierarchies</a:t>
            </a:r>
          </a:p>
        </p:txBody>
      </p:sp>
      <p:sp>
        <p:nvSpPr>
          <p:cNvPr id="99331" name="Espaço Reservado para Conteúdo 2">
            <a:extLst>
              <a:ext uri="{FF2B5EF4-FFF2-40B4-BE49-F238E27FC236}">
                <a16:creationId xmlns:a16="http://schemas.microsoft.com/office/drawing/2014/main" id="{CFD70371-C622-459F-BA75-B34D69061079}"/>
              </a:ext>
            </a:extLst>
          </p:cNvPr>
          <p:cNvSpPr>
            <a:spLocks noGrp="1" noChangeArrowheads="1"/>
          </p:cNvSpPr>
          <p:nvPr>
            <p:ph idx="1"/>
          </p:nvPr>
        </p:nvSpPr>
        <p:spPr/>
        <p:txBody>
          <a:bodyPr/>
          <a:lstStyle/>
          <a:p>
            <a:r>
              <a:rPr lang="en-US" altLang="en-US" dirty="0"/>
              <a:t>Idea: Divide the m-dimensional space into subspaces presented hierarchically
</a:t>
            </a:r>
            <a:r>
              <a:rPr lang="pt-BR" altLang="en-US" dirty="0"/>
              <a:t>Popular techniques
Dimensional stacking
Treemap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ítulo 1">
            <a:extLst>
              <a:ext uri="{FF2B5EF4-FFF2-40B4-BE49-F238E27FC236}">
                <a16:creationId xmlns:a16="http://schemas.microsoft.com/office/drawing/2014/main" id="{16351A91-6D9D-4EE0-BCEC-F8945CF41B25}"/>
              </a:ext>
            </a:extLst>
          </p:cNvPr>
          <p:cNvSpPr>
            <a:spLocks noGrp="1" noChangeArrowheads="1"/>
          </p:cNvSpPr>
          <p:nvPr>
            <p:ph type="title"/>
          </p:nvPr>
        </p:nvSpPr>
        <p:spPr/>
        <p:txBody>
          <a:bodyPr/>
          <a:lstStyle/>
          <a:p>
            <a:pPr eaLnBrk="1" hangingPunct="1"/>
            <a:r>
              <a:rPr lang="pt-BR" altLang="en-US" i="1">
                <a:sym typeface="Arial" panose="020B0604020202020204" pitchFamily="34" charset="0"/>
              </a:rPr>
              <a:t>Dimensional stacking</a:t>
            </a:r>
            <a:endParaRPr lang="pt-BR" altLang="en-US"/>
          </a:p>
        </p:txBody>
      </p:sp>
      <p:sp>
        <p:nvSpPr>
          <p:cNvPr id="101379" name="Espaço Reservado para Conteúdo 2">
            <a:extLst>
              <a:ext uri="{FF2B5EF4-FFF2-40B4-BE49-F238E27FC236}">
                <a16:creationId xmlns:a16="http://schemas.microsoft.com/office/drawing/2014/main" id="{6680328D-EC83-4851-8C38-D439173E2BC4}"/>
              </a:ext>
            </a:extLst>
          </p:cNvPr>
          <p:cNvSpPr>
            <a:spLocks noGrp="1" noChangeArrowheads="1"/>
          </p:cNvSpPr>
          <p:nvPr>
            <p:ph idx="1"/>
          </p:nvPr>
        </p:nvSpPr>
        <p:spPr/>
        <p:txBody>
          <a:bodyPr/>
          <a:lstStyle/>
          <a:p>
            <a:r>
              <a:rPr lang="en-US" altLang="en-US" dirty="0"/>
              <a:t>Position of the instances is defined by stacking each dimension, one within the other
</a:t>
            </a:r>
            <a:r>
              <a:rPr lang="en-US" altLang="en-US" b="1" u="sng" dirty="0"/>
              <a:t>Observations</a:t>
            </a:r>
            <a:r>
              <a:rPr lang="en-US" altLang="en-US" dirty="0"/>
              <a:t>
Stacking order influences the final result
Data does not have to be hierarchical
</a:t>
            </a:r>
            <a:endParaRPr lang="pt-B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ítulo 1">
            <a:extLst>
              <a:ext uri="{FF2B5EF4-FFF2-40B4-BE49-F238E27FC236}">
                <a16:creationId xmlns:a16="http://schemas.microsoft.com/office/drawing/2014/main" id="{64DE31F0-83B7-4558-9108-272B5092305E}"/>
              </a:ext>
            </a:extLst>
          </p:cNvPr>
          <p:cNvSpPr>
            <a:spLocks noGrp="1" noChangeArrowheads="1"/>
          </p:cNvSpPr>
          <p:nvPr>
            <p:ph type="title"/>
          </p:nvPr>
        </p:nvSpPr>
        <p:spPr/>
        <p:txBody>
          <a:bodyPr/>
          <a:lstStyle/>
          <a:p>
            <a:pPr eaLnBrk="1" hangingPunct="1"/>
            <a:r>
              <a:rPr lang="pt-BR" altLang="en-US" i="1" dirty="0">
                <a:sym typeface="等线" panose="02010600030101010101" pitchFamily="2" charset="-122"/>
              </a:rPr>
              <a:t>Dimensional stacking</a:t>
            </a:r>
            <a:endParaRPr lang="pt-BR" altLang="en-US" dirty="0"/>
          </a:p>
        </p:txBody>
      </p:sp>
      <p:sp>
        <p:nvSpPr>
          <p:cNvPr id="3" name="Espaço Reservado para Conteúdo 2">
            <a:extLst>
              <a:ext uri="{FF2B5EF4-FFF2-40B4-BE49-F238E27FC236}">
                <a16:creationId xmlns:a16="http://schemas.microsoft.com/office/drawing/2014/main" id="{9D346D4D-AADD-4548-8048-75C89D464C1F}"/>
              </a:ext>
            </a:extLst>
          </p:cNvPr>
          <p:cNvSpPr>
            <a:spLocks noGrp="1"/>
          </p:cNvSpPr>
          <p:nvPr>
            <p:ph idx="1"/>
          </p:nvPr>
        </p:nvSpPr>
        <p:spPr>
          <a:ln>
            <a:miter/>
          </a:ln>
        </p:spPr>
        <p:txBody>
          <a:bodyPr/>
          <a:lstStyle/>
          <a:p>
            <a:pPr>
              <a:defRPr/>
            </a:pPr>
            <a:r>
              <a:rPr lang="pt-BR" altLang="en-US" noProof="1"/>
              <a:t>Process (4-dimensional data) [6]</a:t>
            </a:r>
          </a:p>
          <a:p>
            <a:pPr marL="0" indent="0">
              <a:buNone/>
              <a:defRPr/>
            </a:pPr>
            <a:r>
              <a:rPr lang="pt-BR" altLang="en-US" noProof="1"/>
              <a:t> </a:t>
            </a:r>
          </a:p>
        </p:txBody>
      </p:sp>
      <p:graphicFrame>
        <p:nvGraphicFramePr>
          <p:cNvPr id="103428" name="Objeto 7">
            <a:extLst>
              <a:ext uri="{FF2B5EF4-FFF2-40B4-BE49-F238E27FC236}">
                <a16:creationId xmlns:a16="http://schemas.microsoft.com/office/drawing/2014/main" id="{1E314CC0-FEB2-4849-85F9-277CEE080C37}"/>
              </a:ext>
            </a:extLst>
          </p:cNvPr>
          <p:cNvGraphicFramePr>
            <a:graphicFrameLocks/>
          </p:cNvGraphicFramePr>
          <p:nvPr/>
        </p:nvGraphicFramePr>
        <p:xfrm>
          <a:off x="3452814" y="2806701"/>
          <a:ext cx="4948237" cy="3489325"/>
        </p:xfrm>
        <a:graphic>
          <a:graphicData uri="http://schemas.openxmlformats.org/presentationml/2006/ole">
            <mc:AlternateContent xmlns:mc="http://schemas.openxmlformats.org/markup-compatibility/2006">
              <mc:Choice xmlns:v="urn:schemas-microsoft-com:vml" Requires="v">
                <p:oleObj spid="_x0000_s3092" r:id="rId4" imgW="4944165" imgH="3486637" progId="Paint.Picture">
                  <p:embed/>
                </p:oleObj>
              </mc:Choice>
              <mc:Fallback>
                <p:oleObj r:id="rId4" imgW="4944165" imgH="3486637" progId="Paint.Picture">
                  <p:embed/>
                  <p:pic>
                    <p:nvPicPr>
                      <p:cNvPr id="103428" name="Objeto 7">
                        <a:extLst>
                          <a:ext uri="{FF2B5EF4-FFF2-40B4-BE49-F238E27FC236}">
                            <a16:creationId xmlns:a16="http://schemas.microsoft.com/office/drawing/2014/main" id="{1E314CC0-FEB2-4849-85F9-277CEE080C3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814" y="2806701"/>
                        <a:ext cx="4948237"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ítulo 1">
            <a:extLst>
              <a:ext uri="{FF2B5EF4-FFF2-40B4-BE49-F238E27FC236}">
                <a16:creationId xmlns:a16="http://schemas.microsoft.com/office/drawing/2014/main" id="{4AB6986C-C23E-4670-951A-EF6BBC0CA1E6}"/>
              </a:ext>
            </a:extLst>
          </p:cNvPr>
          <p:cNvSpPr>
            <a:spLocks noGrp="1" noChangeArrowheads="1"/>
          </p:cNvSpPr>
          <p:nvPr>
            <p:ph type="title"/>
          </p:nvPr>
        </p:nvSpPr>
        <p:spPr/>
        <p:txBody>
          <a:bodyPr/>
          <a:lstStyle/>
          <a:p>
            <a:pPr eaLnBrk="1" hangingPunct="1"/>
            <a:r>
              <a:rPr lang="pt-BR" altLang="en-US" i="1">
                <a:sym typeface="等线" panose="02010600030101010101" pitchFamily="2" charset="-122"/>
              </a:rPr>
              <a:t>Dimensional stacking</a:t>
            </a:r>
            <a:endParaRPr lang="pt-BR" altLang="en-US"/>
          </a:p>
        </p:txBody>
      </p:sp>
      <p:sp>
        <p:nvSpPr>
          <p:cNvPr id="3" name="Espaço Reservado para Conteúdo 2">
            <a:extLst>
              <a:ext uri="{FF2B5EF4-FFF2-40B4-BE49-F238E27FC236}">
                <a16:creationId xmlns:a16="http://schemas.microsoft.com/office/drawing/2014/main" id="{7B7A95C8-57E0-42D1-B23B-CAE0A6761366}"/>
              </a:ext>
            </a:extLst>
          </p:cNvPr>
          <p:cNvSpPr>
            <a:spLocks noGrp="1"/>
          </p:cNvSpPr>
          <p:nvPr>
            <p:ph idx="1"/>
          </p:nvPr>
        </p:nvSpPr>
        <p:spPr>
          <a:ln>
            <a:miter/>
          </a:ln>
        </p:spPr>
        <p:txBody>
          <a:bodyPr/>
          <a:lstStyle/>
          <a:p>
            <a:pPr>
              <a:defRPr/>
            </a:pPr>
            <a:r>
              <a:rPr lang="pt-BR" altLang="en-US" noProof="1"/>
              <a:t>Process (4-dimensional data) [6]
Positioning according to attribute 1
 </a:t>
            </a:r>
          </a:p>
        </p:txBody>
      </p:sp>
      <p:graphicFrame>
        <p:nvGraphicFramePr>
          <p:cNvPr id="105476" name="Objeto 3">
            <a:extLst>
              <a:ext uri="{FF2B5EF4-FFF2-40B4-BE49-F238E27FC236}">
                <a16:creationId xmlns:a16="http://schemas.microsoft.com/office/drawing/2014/main" id="{84177437-7C86-4312-A18C-229BCB143126}"/>
              </a:ext>
            </a:extLst>
          </p:cNvPr>
          <p:cNvGraphicFramePr>
            <a:graphicFrameLocks/>
          </p:cNvGraphicFramePr>
          <p:nvPr/>
        </p:nvGraphicFramePr>
        <p:xfrm>
          <a:off x="3463926" y="2808288"/>
          <a:ext cx="4938713" cy="3497262"/>
        </p:xfrm>
        <a:graphic>
          <a:graphicData uri="http://schemas.openxmlformats.org/presentationml/2006/ole">
            <mc:AlternateContent xmlns:mc="http://schemas.openxmlformats.org/markup-compatibility/2006">
              <mc:Choice xmlns:v="urn:schemas-microsoft-com:vml" Requires="v">
                <p:oleObj spid="_x0000_s4116" r:id="rId4" imgW="4933333" imgH="3495238" progId="Paint.Picture">
                  <p:embed/>
                </p:oleObj>
              </mc:Choice>
              <mc:Fallback>
                <p:oleObj r:id="rId4" imgW="4933333" imgH="3495238" progId="Paint.Picture">
                  <p:embed/>
                  <p:pic>
                    <p:nvPicPr>
                      <p:cNvPr id="105476" name="Objeto 3">
                        <a:extLst>
                          <a:ext uri="{FF2B5EF4-FFF2-40B4-BE49-F238E27FC236}">
                            <a16:creationId xmlns:a16="http://schemas.microsoft.com/office/drawing/2014/main" id="{84177437-7C86-4312-A18C-229BCB14312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6" y="2808288"/>
                        <a:ext cx="4938713" cy="349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ítulo 1">
            <a:extLst>
              <a:ext uri="{FF2B5EF4-FFF2-40B4-BE49-F238E27FC236}">
                <a16:creationId xmlns:a16="http://schemas.microsoft.com/office/drawing/2014/main" id="{6E112133-48E1-46E3-A39E-D9F5EFE2496F}"/>
              </a:ext>
            </a:extLst>
          </p:cNvPr>
          <p:cNvSpPr>
            <a:spLocks noGrp="1" noChangeArrowheads="1"/>
          </p:cNvSpPr>
          <p:nvPr>
            <p:ph type="title"/>
          </p:nvPr>
        </p:nvSpPr>
        <p:spPr/>
        <p:txBody>
          <a:bodyPr/>
          <a:lstStyle/>
          <a:p>
            <a:pPr eaLnBrk="1" hangingPunct="1"/>
            <a:r>
              <a:rPr lang="pt-BR" altLang="en-US" i="1" dirty="0">
                <a:sym typeface="等线" panose="02010600030101010101" pitchFamily="2" charset="-122"/>
              </a:rPr>
              <a:t>Dimensional stacking</a:t>
            </a:r>
            <a:endParaRPr lang="pt-BR" altLang="en-US" dirty="0"/>
          </a:p>
        </p:txBody>
      </p:sp>
      <p:sp>
        <p:nvSpPr>
          <p:cNvPr id="3" name="Espaço Reservado para Conteúdo 2">
            <a:extLst>
              <a:ext uri="{FF2B5EF4-FFF2-40B4-BE49-F238E27FC236}">
                <a16:creationId xmlns:a16="http://schemas.microsoft.com/office/drawing/2014/main" id="{6FD5D84C-E967-41B8-910E-A276C289DCD0}"/>
              </a:ext>
            </a:extLst>
          </p:cNvPr>
          <p:cNvSpPr>
            <a:spLocks noGrp="1"/>
          </p:cNvSpPr>
          <p:nvPr>
            <p:ph idx="1"/>
          </p:nvPr>
        </p:nvSpPr>
        <p:spPr>
          <a:ln>
            <a:miter/>
          </a:ln>
        </p:spPr>
        <p:txBody>
          <a:bodyPr/>
          <a:lstStyle/>
          <a:p>
            <a:pPr>
              <a:defRPr/>
            </a:pPr>
            <a:r>
              <a:rPr lang="pt-BR" altLang="en-US" noProof="1"/>
              <a:t>Process (4-dimensional data) [6]
Positioning according to attribute 2
 </a:t>
            </a:r>
          </a:p>
        </p:txBody>
      </p:sp>
      <p:graphicFrame>
        <p:nvGraphicFramePr>
          <p:cNvPr id="107524" name="Objeto 3">
            <a:extLst>
              <a:ext uri="{FF2B5EF4-FFF2-40B4-BE49-F238E27FC236}">
                <a16:creationId xmlns:a16="http://schemas.microsoft.com/office/drawing/2014/main" id="{EA3DC9A1-25E3-4578-B7FE-62731EA96C07}"/>
              </a:ext>
            </a:extLst>
          </p:cNvPr>
          <p:cNvGraphicFramePr>
            <a:graphicFrameLocks/>
          </p:cNvGraphicFramePr>
          <p:nvPr/>
        </p:nvGraphicFramePr>
        <p:xfrm>
          <a:off x="3463925" y="2797176"/>
          <a:ext cx="4948238" cy="3508375"/>
        </p:xfrm>
        <a:graphic>
          <a:graphicData uri="http://schemas.openxmlformats.org/presentationml/2006/ole">
            <mc:AlternateContent xmlns:mc="http://schemas.openxmlformats.org/markup-compatibility/2006">
              <mc:Choice xmlns:v="urn:schemas-microsoft-com:vml" Requires="v">
                <p:oleObj spid="_x0000_s5140" r:id="rId4" imgW="4944165" imgH="3505689" progId="Paint.Picture">
                  <p:embed/>
                </p:oleObj>
              </mc:Choice>
              <mc:Fallback>
                <p:oleObj r:id="rId4" imgW="4944165" imgH="3505689" progId="Paint.Picture">
                  <p:embed/>
                  <p:pic>
                    <p:nvPicPr>
                      <p:cNvPr id="107524" name="Objeto 3">
                        <a:extLst>
                          <a:ext uri="{FF2B5EF4-FFF2-40B4-BE49-F238E27FC236}">
                            <a16:creationId xmlns:a16="http://schemas.microsoft.com/office/drawing/2014/main" id="{EA3DC9A1-25E3-4578-B7FE-62731EA96C0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5" y="2797176"/>
                        <a:ext cx="4948238"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ítulo 1">
            <a:extLst>
              <a:ext uri="{FF2B5EF4-FFF2-40B4-BE49-F238E27FC236}">
                <a16:creationId xmlns:a16="http://schemas.microsoft.com/office/drawing/2014/main" id="{03B99C10-B140-468B-ACF7-692B1A40C73F}"/>
              </a:ext>
            </a:extLst>
          </p:cNvPr>
          <p:cNvSpPr>
            <a:spLocks noGrp="1" noChangeArrowheads="1"/>
          </p:cNvSpPr>
          <p:nvPr>
            <p:ph type="title"/>
          </p:nvPr>
        </p:nvSpPr>
        <p:spPr/>
        <p:txBody>
          <a:bodyPr/>
          <a:lstStyle/>
          <a:p>
            <a:pPr eaLnBrk="1" hangingPunct="1"/>
            <a:r>
              <a:rPr lang="pt-BR" altLang="en-US" i="1">
                <a:sym typeface="等线" panose="02010600030101010101" pitchFamily="2" charset="-122"/>
              </a:rPr>
              <a:t>Dimensional stacking</a:t>
            </a:r>
            <a:endParaRPr lang="pt-BR" altLang="en-US"/>
          </a:p>
        </p:txBody>
      </p:sp>
      <p:sp>
        <p:nvSpPr>
          <p:cNvPr id="3" name="Espaço Reservado para Conteúdo 2">
            <a:extLst>
              <a:ext uri="{FF2B5EF4-FFF2-40B4-BE49-F238E27FC236}">
                <a16:creationId xmlns:a16="http://schemas.microsoft.com/office/drawing/2014/main" id="{829AB4AA-FCAF-422B-986E-3947D2909AE3}"/>
              </a:ext>
            </a:extLst>
          </p:cNvPr>
          <p:cNvSpPr>
            <a:spLocks noGrp="1"/>
          </p:cNvSpPr>
          <p:nvPr>
            <p:ph idx="1"/>
          </p:nvPr>
        </p:nvSpPr>
        <p:spPr>
          <a:ln>
            <a:miter/>
          </a:ln>
        </p:spPr>
        <p:txBody>
          <a:bodyPr/>
          <a:lstStyle/>
          <a:p>
            <a:pPr>
              <a:defRPr/>
            </a:pPr>
            <a:r>
              <a:rPr lang="pt-BR" altLang="en-US" noProof="1"/>
              <a:t>Process (4-dimensional data) [6]
Positioning according to attribute 3
 </a:t>
            </a:r>
          </a:p>
        </p:txBody>
      </p:sp>
      <p:graphicFrame>
        <p:nvGraphicFramePr>
          <p:cNvPr id="109572" name="Objeto 3">
            <a:extLst>
              <a:ext uri="{FF2B5EF4-FFF2-40B4-BE49-F238E27FC236}">
                <a16:creationId xmlns:a16="http://schemas.microsoft.com/office/drawing/2014/main" id="{15C060E1-32FB-4D51-8D7F-CCF4F596FCA9}"/>
              </a:ext>
            </a:extLst>
          </p:cNvPr>
          <p:cNvGraphicFramePr>
            <a:graphicFrameLocks/>
          </p:cNvGraphicFramePr>
          <p:nvPr/>
        </p:nvGraphicFramePr>
        <p:xfrm>
          <a:off x="3463925" y="2808288"/>
          <a:ext cx="4946650" cy="3509962"/>
        </p:xfrm>
        <a:graphic>
          <a:graphicData uri="http://schemas.openxmlformats.org/presentationml/2006/ole">
            <mc:AlternateContent xmlns:mc="http://schemas.openxmlformats.org/markup-compatibility/2006">
              <mc:Choice xmlns:v="urn:schemas-microsoft-com:vml" Requires="v">
                <p:oleObj spid="_x0000_s6164" r:id="rId4" imgW="5009524" imgH="3495238" progId="Paint.Picture">
                  <p:embed/>
                </p:oleObj>
              </mc:Choice>
              <mc:Fallback>
                <p:oleObj r:id="rId4" imgW="5009524" imgH="3495238" progId="Paint.Picture">
                  <p:embed/>
                  <p:pic>
                    <p:nvPicPr>
                      <p:cNvPr id="109572" name="Objeto 3">
                        <a:extLst>
                          <a:ext uri="{FF2B5EF4-FFF2-40B4-BE49-F238E27FC236}">
                            <a16:creationId xmlns:a16="http://schemas.microsoft.com/office/drawing/2014/main" id="{15C060E1-32FB-4D51-8D7F-CCF4F596FCA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5" y="2808288"/>
                        <a:ext cx="494665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ítulo 1">
            <a:extLst>
              <a:ext uri="{FF2B5EF4-FFF2-40B4-BE49-F238E27FC236}">
                <a16:creationId xmlns:a16="http://schemas.microsoft.com/office/drawing/2014/main" id="{B1A1077F-586C-47E0-874C-2D9586E98CEA}"/>
              </a:ext>
            </a:extLst>
          </p:cNvPr>
          <p:cNvSpPr>
            <a:spLocks noGrp="1" noChangeArrowheads="1"/>
          </p:cNvSpPr>
          <p:nvPr>
            <p:ph type="title"/>
          </p:nvPr>
        </p:nvSpPr>
        <p:spPr/>
        <p:txBody>
          <a:bodyPr/>
          <a:lstStyle/>
          <a:p>
            <a:pPr eaLnBrk="1" hangingPunct="1"/>
            <a:r>
              <a:rPr lang="pt-BR" altLang="en-US" i="1">
                <a:sym typeface="等线" panose="02010600030101010101" pitchFamily="2" charset="-122"/>
              </a:rPr>
              <a:t>Dimensional stacking</a:t>
            </a:r>
            <a:endParaRPr lang="pt-BR" altLang="en-US"/>
          </a:p>
        </p:txBody>
      </p:sp>
      <p:sp>
        <p:nvSpPr>
          <p:cNvPr id="3" name="Espaço Reservado para Conteúdo 2">
            <a:extLst>
              <a:ext uri="{FF2B5EF4-FFF2-40B4-BE49-F238E27FC236}">
                <a16:creationId xmlns:a16="http://schemas.microsoft.com/office/drawing/2014/main" id="{5BDF1122-A3A8-46D4-A82F-D3A37229A0E2}"/>
              </a:ext>
            </a:extLst>
          </p:cNvPr>
          <p:cNvSpPr>
            <a:spLocks noGrp="1"/>
          </p:cNvSpPr>
          <p:nvPr>
            <p:ph idx="1"/>
          </p:nvPr>
        </p:nvSpPr>
        <p:spPr>
          <a:ln>
            <a:miter/>
          </a:ln>
        </p:spPr>
        <p:txBody>
          <a:bodyPr/>
          <a:lstStyle/>
          <a:p>
            <a:pPr>
              <a:defRPr/>
            </a:pPr>
            <a:r>
              <a:rPr lang="pt-BR" altLang="en-US" noProof="1"/>
              <a:t>Process (4-dimensional data) [6]
Positioning according to attribute 4
 </a:t>
            </a:r>
          </a:p>
        </p:txBody>
      </p:sp>
      <p:graphicFrame>
        <p:nvGraphicFramePr>
          <p:cNvPr id="111620" name="Objeto 3">
            <a:extLst>
              <a:ext uri="{FF2B5EF4-FFF2-40B4-BE49-F238E27FC236}">
                <a16:creationId xmlns:a16="http://schemas.microsoft.com/office/drawing/2014/main" id="{5EA14F8E-8B88-4185-AC4F-FED1730B3E97}"/>
              </a:ext>
            </a:extLst>
          </p:cNvPr>
          <p:cNvGraphicFramePr>
            <a:graphicFrameLocks/>
          </p:cNvGraphicFramePr>
          <p:nvPr/>
        </p:nvGraphicFramePr>
        <p:xfrm>
          <a:off x="3463925" y="2808288"/>
          <a:ext cx="4946650" cy="3509962"/>
        </p:xfrm>
        <a:graphic>
          <a:graphicData uri="http://schemas.openxmlformats.org/presentationml/2006/ole">
            <mc:AlternateContent xmlns:mc="http://schemas.openxmlformats.org/markup-compatibility/2006">
              <mc:Choice xmlns:v="urn:schemas-microsoft-com:vml" Requires="v">
                <p:oleObj spid="_x0000_s7188" r:id="rId4" imgW="5009524" imgH="3495238" progId="Paint.Picture">
                  <p:embed/>
                </p:oleObj>
              </mc:Choice>
              <mc:Fallback>
                <p:oleObj r:id="rId4" imgW="5009524" imgH="3495238" progId="Paint.Picture">
                  <p:embed/>
                  <p:pic>
                    <p:nvPicPr>
                      <p:cNvPr id="111620" name="Objeto 3">
                        <a:extLst>
                          <a:ext uri="{FF2B5EF4-FFF2-40B4-BE49-F238E27FC236}">
                            <a16:creationId xmlns:a16="http://schemas.microsoft.com/office/drawing/2014/main" id="{5EA14F8E-8B88-4185-AC4F-FED1730B3E9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5" y="2808288"/>
                        <a:ext cx="494665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ítulo 1">
            <a:extLst>
              <a:ext uri="{FF2B5EF4-FFF2-40B4-BE49-F238E27FC236}">
                <a16:creationId xmlns:a16="http://schemas.microsoft.com/office/drawing/2014/main" id="{6119FE65-3B22-4893-B369-90E153AEB7AA}"/>
              </a:ext>
            </a:extLst>
          </p:cNvPr>
          <p:cNvSpPr>
            <a:spLocks noGrp="1" noChangeArrowheads="1"/>
          </p:cNvSpPr>
          <p:nvPr>
            <p:ph type="title"/>
          </p:nvPr>
        </p:nvSpPr>
        <p:spPr/>
        <p:txBody>
          <a:bodyPr/>
          <a:lstStyle/>
          <a:p>
            <a:pPr eaLnBrk="1" hangingPunct="1"/>
            <a:r>
              <a:rPr lang="pt-BR" altLang="en-US" i="1">
                <a:sym typeface="等线" panose="02010600030101010101" pitchFamily="2" charset="-122"/>
              </a:rPr>
              <a:t>Dimensional stacking</a:t>
            </a:r>
            <a:endParaRPr lang="pt-BR" altLang="en-US"/>
          </a:p>
        </p:txBody>
      </p:sp>
      <p:sp>
        <p:nvSpPr>
          <p:cNvPr id="3" name="Espaço Reservado para Conteúdo 2">
            <a:extLst>
              <a:ext uri="{FF2B5EF4-FFF2-40B4-BE49-F238E27FC236}">
                <a16:creationId xmlns:a16="http://schemas.microsoft.com/office/drawing/2014/main" id="{C22ACDA0-65C4-4179-916E-FAF7F5DAB4A4}"/>
              </a:ext>
            </a:extLst>
          </p:cNvPr>
          <p:cNvSpPr>
            <a:spLocks noGrp="1"/>
          </p:cNvSpPr>
          <p:nvPr>
            <p:ph idx="1"/>
          </p:nvPr>
        </p:nvSpPr>
        <p:spPr>
          <a:ln>
            <a:miter/>
          </a:ln>
        </p:spPr>
        <p:txBody>
          <a:bodyPr/>
          <a:lstStyle/>
          <a:p>
            <a:pPr>
              <a:defRPr/>
            </a:pPr>
            <a:r>
              <a:rPr lang="pt-BR" altLang="en-US" noProof="1"/>
              <a:t>Process (4-dimensional data) [6]
Fixed blocks
 </a:t>
            </a:r>
          </a:p>
        </p:txBody>
      </p:sp>
      <p:graphicFrame>
        <p:nvGraphicFramePr>
          <p:cNvPr id="113668" name="Objeto 5">
            <a:extLst>
              <a:ext uri="{FF2B5EF4-FFF2-40B4-BE49-F238E27FC236}">
                <a16:creationId xmlns:a16="http://schemas.microsoft.com/office/drawing/2014/main" id="{106FBB55-5881-4EB3-A576-A9E8198C9F84}"/>
              </a:ext>
            </a:extLst>
          </p:cNvPr>
          <p:cNvGraphicFramePr>
            <a:graphicFrameLocks/>
          </p:cNvGraphicFramePr>
          <p:nvPr/>
        </p:nvGraphicFramePr>
        <p:xfrm>
          <a:off x="3463925" y="2808288"/>
          <a:ext cx="4946650" cy="3509962"/>
        </p:xfrm>
        <a:graphic>
          <a:graphicData uri="http://schemas.openxmlformats.org/presentationml/2006/ole">
            <mc:AlternateContent xmlns:mc="http://schemas.openxmlformats.org/markup-compatibility/2006">
              <mc:Choice xmlns:v="urn:schemas-microsoft-com:vml" Requires="v">
                <p:oleObj spid="_x0000_s8212" r:id="rId4" imgW="4858428" imgH="3495238" progId="Paint.Picture">
                  <p:embed/>
                </p:oleObj>
              </mc:Choice>
              <mc:Fallback>
                <p:oleObj r:id="rId4" imgW="4858428" imgH="3495238" progId="Paint.Picture">
                  <p:embed/>
                  <p:pic>
                    <p:nvPicPr>
                      <p:cNvPr id="113668" name="Objeto 5">
                        <a:extLst>
                          <a:ext uri="{FF2B5EF4-FFF2-40B4-BE49-F238E27FC236}">
                            <a16:creationId xmlns:a16="http://schemas.microsoft.com/office/drawing/2014/main" id="{106FBB55-5881-4EB3-A576-A9E8198C9F8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5" y="2808288"/>
                        <a:ext cx="494665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ítulo 1">
            <a:extLst>
              <a:ext uri="{FF2B5EF4-FFF2-40B4-BE49-F238E27FC236}">
                <a16:creationId xmlns:a16="http://schemas.microsoft.com/office/drawing/2014/main" id="{E4C9E944-F620-4742-A5D4-BF97BA5B65DB}"/>
              </a:ext>
            </a:extLst>
          </p:cNvPr>
          <p:cNvSpPr>
            <a:spLocks noGrp="1" noChangeArrowheads="1"/>
          </p:cNvSpPr>
          <p:nvPr>
            <p:ph type="title"/>
          </p:nvPr>
        </p:nvSpPr>
        <p:spPr/>
        <p:txBody>
          <a:bodyPr/>
          <a:lstStyle/>
          <a:p>
            <a:pPr eaLnBrk="1" hangingPunct="1"/>
            <a:r>
              <a:rPr lang="pt-BR" altLang="en-US" i="1">
                <a:sym typeface="等线" panose="02010600030101010101" pitchFamily="2" charset="-122"/>
              </a:rPr>
              <a:t>Dimensional stacking</a:t>
            </a:r>
            <a:endParaRPr lang="pt-BR" altLang="en-US"/>
          </a:p>
        </p:txBody>
      </p:sp>
      <p:sp>
        <p:nvSpPr>
          <p:cNvPr id="3" name="Espaço Reservado para Conteúdo 2">
            <a:extLst>
              <a:ext uri="{FF2B5EF4-FFF2-40B4-BE49-F238E27FC236}">
                <a16:creationId xmlns:a16="http://schemas.microsoft.com/office/drawing/2014/main" id="{4519466C-CC6B-49E1-BC84-06A469D50841}"/>
              </a:ext>
            </a:extLst>
          </p:cNvPr>
          <p:cNvSpPr>
            <a:spLocks noGrp="1"/>
          </p:cNvSpPr>
          <p:nvPr>
            <p:ph idx="1"/>
          </p:nvPr>
        </p:nvSpPr>
        <p:spPr>
          <a:ln>
            <a:miter/>
          </a:ln>
        </p:spPr>
        <p:txBody>
          <a:bodyPr/>
          <a:lstStyle/>
          <a:p>
            <a:pPr>
              <a:defRPr/>
            </a:pPr>
            <a:r>
              <a:rPr lang="pt-BR" altLang="en-US" noProof="1"/>
              <a:t>Process (4-dimensional data) [6]
Final result
 </a:t>
            </a:r>
          </a:p>
        </p:txBody>
      </p:sp>
      <p:graphicFrame>
        <p:nvGraphicFramePr>
          <p:cNvPr id="115716" name="Objeto 3">
            <a:extLst>
              <a:ext uri="{FF2B5EF4-FFF2-40B4-BE49-F238E27FC236}">
                <a16:creationId xmlns:a16="http://schemas.microsoft.com/office/drawing/2014/main" id="{24B85A97-A07E-42C5-BE5B-732D7F8B0C8E}"/>
              </a:ext>
            </a:extLst>
          </p:cNvPr>
          <p:cNvGraphicFramePr>
            <a:graphicFrameLocks/>
          </p:cNvGraphicFramePr>
          <p:nvPr/>
        </p:nvGraphicFramePr>
        <p:xfrm>
          <a:off x="3463925" y="2808288"/>
          <a:ext cx="4946650" cy="3509962"/>
        </p:xfrm>
        <a:graphic>
          <a:graphicData uri="http://schemas.openxmlformats.org/presentationml/2006/ole">
            <mc:AlternateContent xmlns:mc="http://schemas.openxmlformats.org/markup-compatibility/2006">
              <mc:Choice xmlns:v="urn:schemas-microsoft-com:vml" Requires="v">
                <p:oleObj spid="_x0000_s9236" r:id="rId4" imgW="4723810" imgH="3572374" progId="Paint.Picture">
                  <p:embed/>
                </p:oleObj>
              </mc:Choice>
              <mc:Fallback>
                <p:oleObj r:id="rId4" imgW="4723810" imgH="3572374" progId="Paint.Picture">
                  <p:embed/>
                  <p:pic>
                    <p:nvPicPr>
                      <p:cNvPr id="115716" name="Objeto 3">
                        <a:extLst>
                          <a:ext uri="{FF2B5EF4-FFF2-40B4-BE49-F238E27FC236}">
                            <a16:creationId xmlns:a16="http://schemas.microsoft.com/office/drawing/2014/main" id="{24B85A97-A07E-42C5-BE5B-732D7F8B0C8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5" y="2808288"/>
                        <a:ext cx="494665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ítulo 1">
            <a:extLst>
              <a:ext uri="{FF2B5EF4-FFF2-40B4-BE49-F238E27FC236}">
                <a16:creationId xmlns:a16="http://schemas.microsoft.com/office/drawing/2014/main" id="{BBC7C7F5-957C-4997-8C94-E6B0C9FF479F}"/>
              </a:ext>
            </a:extLst>
          </p:cNvPr>
          <p:cNvSpPr>
            <a:spLocks noGrp="1" noChangeArrowheads="1"/>
          </p:cNvSpPr>
          <p:nvPr>
            <p:ph type="title"/>
          </p:nvPr>
        </p:nvSpPr>
        <p:spPr/>
        <p:txBody>
          <a:bodyPr/>
          <a:lstStyle/>
          <a:p>
            <a:pPr eaLnBrk="1" hangingPunct="1"/>
            <a:r>
              <a:rPr lang="pt-BR" altLang="en-US" i="1" dirty="0">
                <a:sym typeface="等线" panose="02010600030101010101" pitchFamily="2" charset="-122"/>
              </a:rPr>
              <a:t>Dimensional stacking</a:t>
            </a:r>
            <a:endParaRPr lang="pt-BR" altLang="en-US" dirty="0"/>
          </a:p>
        </p:txBody>
      </p:sp>
      <p:sp>
        <p:nvSpPr>
          <p:cNvPr id="117763" name="Espaço Reservado para Conteúdo 2">
            <a:extLst>
              <a:ext uri="{FF2B5EF4-FFF2-40B4-BE49-F238E27FC236}">
                <a16:creationId xmlns:a16="http://schemas.microsoft.com/office/drawing/2014/main" id="{439FDDE8-DA04-4D34-B773-4D7E6A807571}"/>
              </a:ext>
            </a:extLst>
          </p:cNvPr>
          <p:cNvSpPr>
            <a:spLocks noGrp="1" noChangeArrowheads="1"/>
          </p:cNvSpPr>
          <p:nvPr>
            <p:ph idx="1"/>
          </p:nvPr>
        </p:nvSpPr>
        <p:spPr/>
        <p:txBody>
          <a:bodyPr/>
          <a:lstStyle/>
          <a:p>
            <a:pPr marL="0" indent="0">
              <a:buNone/>
            </a:pPr>
            <a:r>
              <a:rPr lang="en-US" altLang="en-US" dirty="0"/>
              <a:t>Example:
Iris set date [7]
</a:t>
            </a:r>
            <a:endParaRPr lang="pt-BR" altLang="en-US" dirty="0"/>
          </a:p>
        </p:txBody>
      </p:sp>
      <p:pic>
        <p:nvPicPr>
          <p:cNvPr id="117764" name="Imagem 3">
            <a:extLst>
              <a:ext uri="{FF2B5EF4-FFF2-40B4-BE49-F238E27FC236}">
                <a16:creationId xmlns:a16="http://schemas.microsoft.com/office/drawing/2014/main" id="{9DB2D395-C2AB-4B5C-8E74-3FF9D4FF4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738" y="1454150"/>
            <a:ext cx="4843462"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ítulo 1">
            <a:extLst>
              <a:ext uri="{FF2B5EF4-FFF2-40B4-BE49-F238E27FC236}">
                <a16:creationId xmlns:a16="http://schemas.microsoft.com/office/drawing/2014/main" id="{6195C797-EC5B-4F71-B9A2-15A84A2F5608}"/>
              </a:ext>
            </a:extLst>
          </p:cNvPr>
          <p:cNvSpPr>
            <a:spLocks noGrp="1" noChangeArrowheads="1"/>
          </p:cNvSpPr>
          <p:nvPr>
            <p:ph type="title"/>
          </p:nvPr>
        </p:nvSpPr>
        <p:spPr/>
        <p:txBody>
          <a:bodyPr/>
          <a:lstStyle/>
          <a:p>
            <a:r>
              <a:rPr lang="pt-BR" altLang="en-US" dirty="0"/>
              <a:t>Icons</a:t>
            </a:r>
          </a:p>
        </p:txBody>
      </p:sp>
      <p:sp>
        <p:nvSpPr>
          <p:cNvPr id="82947" name="Espaço Reservado para Conteúdo 2">
            <a:extLst>
              <a:ext uri="{FF2B5EF4-FFF2-40B4-BE49-F238E27FC236}">
                <a16:creationId xmlns:a16="http://schemas.microsoft.com/office/drawing/2014/main" id="{A8CEC3A5-E649-4FFD-9224-25611F500E24}"/>
              </a:ext>
            </a:extLst>
          </p:cNvPr>
          <p:cNvSpPr>
            <a:spLocks noGrp="1" noChangeArrowheads="1"/>
          </p:cNvSpPr>
          <p:nvPr>
            <p:ph idx="1"/>
          </p:nvPr>
        </p:nvSpPr>
        <p:spPr/>
        <p:txBody>
          <a:bodyPr/>
          <a:lstStyle/>
          <a:p>
            <a:r>
              <a:rPr lang="en-US" altLang="en-US" dirty="0"/>
              <a:t>Idea: Map each instance to an icon
Icon characteristics, or the icon itself, map attribute values</a:t>
            </a:r>
            <a:endParaRPr lang="pt-BR" altLang="en-US" dirty="0"/>
          </a:p>
          <a:p>
            <a:pPr lvl="1"/>
            <a:r>
              <a:rPr lang="en-US" altLang="en-US" sz="2200" dirty="0"/>
              <a:t>Two attributes can be mapped to positions in the plane
Other attributes can be mapped to color, size, shape, or specific characteristics related to icons</a:t>
            </a:r>
          </a:p>
          <a:p>
            <a:pPr lvl="1"/>
            <a:r>
              <a:rPr lang="fr-FR" altLang="en-US" u="sng" dirty="0" err="1"/>
              <a:t>Popular</a:t>
            </a:r>
            <a:r>
              <a:rPr lang="fr-FR" altLang="en-US" u="sng" dirty="0"/>
              <a:t> techniques</a:t>
            </a:r>
            <a:r>
              <a:rPr lang="fr-FR" altLang="en-US" dirty="0"/>
              <a:t>: 
Faces de </a:t>
            </a:r>
            <a:r>
              <a:rPr lang="fr-FR" altLang="en-US" dirty="0" err="1"/>
              <a:t>Chernoff</a:t>
            </a:r>
            <a:r>
              <a:rPr lang="fr-FR" altLang="en-US" dirty="0"/>
              <a:t>
Stick Figures
Star </a:t>
            </a:r>
            <a:r>
              <a:rPr lang="fr-FR" altLang="en-US" dirty="0" err="1"/>
              <a:t>Glyphs</a:t>
            </a:r>
            <a:r>
              <a:rPr lang="fr-FR" altLang="en-US" dirty="0"/>
              <a:t>
</a:t>
            </a:r>
            <a:endParaRPr lang="pt-BR" altLang="en-US" sz="22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ítulo 1">
            <a:extLst>
              <a:ext uri="{FF2B5EF4-FFF2-40B4-BE49-F238E27FC236}">
                <a16:creationId xmlns:a16="http://schemas.microsoft.com/office/drawing/2014/main" id="{83478A6A-201D-4C3F-A90E-8DB8D83B5E2C}"/>
              </a:ext>
            </a:extLst>
          </p:cNvPr>
          <p:cNvSpPr>
            <a:spLocks noGrp="1" noChangeArrowheads="1"/>
          </p:cNvSpPr>
          <p:nvPr>
            <p:ph type="title"/>
          </p:nvPr>
        </p:nvSpPr>
        <p:spPr/>
        <p:txBody>
          <a:bodyPr/>
          <a:lstStyle/>
          <a:p>
            <a:pPr eaLnBrk="1" hangingPunct="1"/>
            <a:r>
              <a:rPr lang="pt-BR" altLang="en-US" i="1">
                <a:sym typeface="等线" panose="02010600030101010101" pitchFamily="2" charset="-122"/>
              </a:rPr>
              <a:t>Dimensional stacking</a:t>
            </a:r>
            <a:endParaRPr lang="pt-BR" altLang="en-US"/>
          </a:p>
        </p:txBody>
      </p:sp>
      <p:sp>
        <p:nvSpPr>
          <p:cNvPr id="119811" name="Espaço Reservado para Conteúdo 2">
            <a:extLst>
              <a:ext uri="{FF2B5EF4-FFF2-40B4-BE49-F238E27FC236}">
                <a16:creationId xmlns:a16="http://schemas.microsoft.com/office/drawing/2014/main" id="{CF080ABF-E35C-40BC-A29D-AB41949A9E0D}"/>
              </a:ext>
            </a:extLst>
          </p:cNvPr>
          <p:cNvSpPr>
            <a:spLocks noGrp="1" noChangeArrowheads="1"/>
          </p:cNvSpPr>
          <p:nvPr>
            <p:ph idx="1"/>
          </p:nvPr>
        </p:nvSpPr>
        <p:spPr/>
        <p:txBody>
          <a:bodyPr/>
          <a:lstStyle/>
          <a:p>
            <a:r>
              <a:rPr lang="pt-BR" altLang="en-US" dirty="0"/>
              <a:t>Observations [3]
Unique </a:t>
            </a:r>
            <a:r>
              <a:rPr lang="en-US" altLang="en-US" dirty="0"/>
              <a:t>attributes can have their values discretized at intervals
Important attributes must be mapped at the outermost levels
Particularly suitable for low cardinality ordinal attributes
</a:t>
            </a:r>
            <a:r>
              <a:rPr lang="en-US" b="1" dirty="0"/>
              <a:t> Cardinality</a:t>
            </a:r>
            <a:r>
              <a:rPr lang="en-US" dirty="0"/>
              <a:t> means two things in databases. ... In this sense, </a:t>
            </a:r>
            <a:r>
              <a:rPr lang="en-US" b="1" dirty="0"/>
              <a:t>cardinality</a:t>
            </a:r>
            <a:r>
              <a:rPr lang="en-US" dirty="0"/>
              <a:t> means whether a relationship is one-to-one, many-to-one, or many-to-many. </a:t>
            </a:r>
            <a:endParaRPr lang="pt-BR"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ítulo 1">
            <a:extLst>
              <a:ext uri="{FF2B5EF4-FFF2-40B4-BE49-F238E27FC236}">
                <a16:creationId xmlns:a16="http://schemas.microsoft.com/office/drawing/2014/main" id="{C143426A-E3F9-4224-9E0C-C64D8B2036E4}"/>
              </a:ext>
            </a:extLst>
          </p:cNvPr>
          <p:cNvSpPr>
            <a:spLocks noGrp="1" noChangeArrowheads="1"/>
          </p:cNvSpPr>
          <p:nvPr>
            <p:ph type="title"/>
          </p:nvPr>
        </p:nvSpPr>
        <p:spPr/>
        <p:txBody>
          <a:bodyPr/>
          <a:lstStyle/>
          <a:p>
            <a:pPr eaLnBrk="1" hangingPunct="1"/>
            <a:r>
              <a:rPr lang="pt-BR" altLang="en-US" i="1" dirty="0"/>
              <a:t>Treemap</a:t>
            </a:r>
          </a:p>
        </p:txBody>
      </p:sp>
      <p:sp>
        <p:nvSpPr>
          <p:cNvPr id="121859" name="Espaço Reservado para Conteúdo 2">
            <a:extLst>
              <a:ext uri="{FF2B5EF4-FFF2-40B4-BE49-F238E27FC236}">
                <a16:creationId xmlns:a16="http://schemas.microsoft.com/office/drawing/2014/main" id="{43F298A2-2245-410E-90AC-C7FC24448016}"/>
              </a:ext>
            </a:extLst>
          </p:cNvPr>
          <p:cNvSpPr>
            <a:spLocks noGrp="1" noChangeArrowheads="1"/>
          </p:cNvSpPr>
          <p:nvPr>
            <p:ph idx="1"/>
          </p:nvPr>
        </p:nvSpPr>
        <p:spPr/>
        <p:txBody>
          <a:bodyPr/>
          <a:lstStyle/>
          <a:p>
            <a:r>
              <a:rPr lang="en-US" altLang="en-US" dirty="0"/>
              <a:t>Partitioned view space in a set of rectangular areas representing a hierarchical structure
Size of rectangular area proportional to the content of instances or group instances represented by the area
Idea: most important information with greater prominence
Result: Layouts with great use of the viewing space
</a:t>
            </a:r>
            <a:endParaRPr lang="pt-BR"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ítulo 1">
            <a:extLst>
              <a:ext uri="{FF2B5EF4-FFF2-40B4-BE49-F238E27FC236}">
                <a16:creationId xmlns:a16="http://schemas.microsoft.com/office/drawing/2014/main" id="{CDE03573-16B0-4F4F-A472-170F80DA267A}"/>
              </a:ext>
            </a:extLst>
          </p:cNvPr>
          <p:cNvSpPr>
            <a:spLocks noGrp="1" noChangeArrowheads="1"/>
          </p:cNvSpPr>
          <p:nvPr>
            <p:ph type="title"/>
          </p:nvPr>
        </p:nvSpPr>
        <p:spPr>
          <a:xfrm>
            <a:off x="1687513" y="206375"/>
            <a:ext cx="7886700" cy="622300"/>
          </a:xfrm>
        </p:spPr>
        <p:txBody>
          <a:bodyPr/>
          <a:lstStyle/>
          <a:p>
            <a:pPr eaLnBrk="1" hangingPunct="1"/>
            <a:r>
              <a:rPr lang="pt-BR" altLang="en-US" sz="3400" i="1">
                <a:sym typeface="Arial" panose="020B0604020202020204" pitchFamily="34" charset="0"/>
              </a:rPr>
              <a:t>Treemap</a:t>
            </a:r>
            <a:endParaRPr lang="pt-BR" altLang="en-US" sz="3400"/>
          </a:p>
        </p:txBody>
      </p:sp>
      <p:graphicFrame>
        <p:nvGraphicFramePr>
          <p:cNvPr id="123907" name="Espaço Reservado para Conteúdo 5">
            <a:extLst>
              <a:ext uri="{FF2B5EF4-FFF2-40B4-BE49-F238E27FC236}">
                <a16:creationId xmlns:a16="http://schemas.microsoft.com/office/drawing/2014/main" id="{4DACD1C7-92E5-4167-A21B-BD65741CD88E}"/>
              </a:ext>
            </a:extLst>
          </p:cNvPr>
          <p:cNvGraphicFramePr>
            <a:graphicFrameLocks noGrp="1" noChangeAspect="1"/>
          </p:cNvGraphicFramePr>
          <p:nvPr>
            <p:ph idx="1"/>
          </p:nvPr>
        </p:nvGraphicFramePr>
        <p:xfrm>
          <a:off x="2043114" y="896938"/>
          <a:ext cx="8016875" cy="5675312"/>
        </p:xfrm>
        <a:graphic>
          <a:graphicData uri="http://schemas.openxmlformats.org/presentationml/2006/ole">
            <mc:AlternateContent xmlns:mc="http://schemas.openxmlformats.org/markup-compatibility/2006">
              <mc:Choice xmlns:v="urn:schemas-microsoft-com:vml" Requires="v">
                <p:oleObj spid="_x0000_s10260" r:id="rId4" imgW="15161905" imgH="7104762" progId="Paint.Picture">
                  <p:embed/>
                </p:oleObj>
              </mc:Choice>
              <mc:Fallback>
                <p:oleObj r:id="rId4" imgW="15161905" imgH="7104762" progId="Paint.Picture">
                  <p:embed/>
                  <p:pic>
                    <p:nvPicPr>
                      <p:cNvPr id="123907" name="Espaço Reservado para Conteúdo 5">
                        <a:extLst>
                          <a:ext uri="{FF2B5EF4-FFF2-40B4-BE49-F238E27FC236}">
                            <a16:creationId xmlns:a16="http://schemas.microsoft.com/office/drawing/2014/main" id="{4DACD1C7-92E5-4167-A21B-BD65741CD88E}"/>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3114" y="896938"/>
                        <a:ext cx="8016875" cy="567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908" name="Caixa de Texto 7">
            <a:extLst>
              <a:ext uri="{FF2B5EF4-FFF2-40B4-BE49-F238E27FC236}">
                <a16:creationId xmlns:a16="http://schemas.microsoft.com/office/drawing/2014/main" id="{F87466E3-4E4D-4557-BDD4-3B10A51A266A}"/>
              </a:ext>
            </a:extLst>
          </p:cNvPr>
          <p:cNvSpPr txBox="1">
            <a:spLocks noChangeArrowheads="1"/>
          </p:cNvSpPr>
          <p:nvPr/>
        </p:nvSpPr>
        <p:spPr bwMode="auto">
          <a:xfrm rot="16200000">
            <a:off x="8548044" y="-617537"/>
            <a:ext cx="46166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pt-BR" altLang="en-US"/>
              <a:t>Gerado por SpaceSniffer</a:t>
            </a:r>
            <a:endParaRPr lang="pt-BR" altLang="en-US">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Espaço Reservado para Conteúdo 3">
            <a:extLst>
              <a:ext uri="{FF2B5EF4-FFF2-40B4-BE49-F238E27FC236}">
                <a16:creationId xmlns:a16="http://schemas.microsoft.com/office/drawing/2014/main" id="{87D9CB62-646D-42C2-B24C-8B315AB605CB}"/>
              </a:ext>
            </a:extLst>
          </p:cNvPr>
          <p:cNvGraphicFramePr>
            <a:graphicFrameLocks noGrp="1" noChangeAspect="1"/>
          </p:cNvGraphicFramePr>
          <p:nvPr>
            <p:ph idx="1"/>
          </p:nvPr>
        </p:nvGraphicFramePr>
        <p:xfrm>
          <a:off x="1785938" y="800100"/>
          <a:ext cx="8431212" cy="5416550"/>
        </p:xfrm>
        <a:graphic>
          <a:graphicData uri="http://schemas.openxmlformats.org/presentationml/2006/ole">
            <mc:AlternateContent xmlns:mc="http://schemas.openxmlformats.org/markup-compatibility/2006">
              <mc:Choice xmlns:v="urn:schemas-microsoft-com:vml" Requires="v">
                <p:oleObj spid="_x0000_s11284" r:id="rId4" imgW="8097380" imgH="5200000" progId="Paint.Picture">
                  <p:embed/>
                </p:oleObj>
              </mc:Choice>
              <mc:Fallback>
                <p:oleObj r:id="rId4" imgW="8097380" imgH="5200000" progId="Paint.Picture">
                  <p:embed/>
                  <p:pic>
                    <p:nvPicPr>
                      <p:cNvPr id="125954" name="Espaço Reservado para Conteúdo 3">
                        <a:extLst>
                          <a:ext uri="{FF2B5EF4-FFF2-40B4-BE49-F238E27FC236}">
                            <a16:creationId xmlns:a16="http://schemas.microsoft.com/office/drawing/2014/main" id="{87D9CB62-646D-42C2-B24C-8B315AB605CB}"/>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5938" y="800100"/>
                        <a:ext cx="8431212"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5955" name="Caixa de Texto 220164">
            <a:extLst>
              <a:ext uri="{FF2B5EF4-FFF2-40B4-BE49-F238E27FC236}">
                <a16:creationId xmlns:a16="http://schemas.microsoft.com/office/drawing/2014/main" id="{59D6DB36-85AC-4796-966A-C6EDB5D00B5A}"/>
              </a:ext>
            </a:extLst>
          </p:cNvPr>
          <p:cNvSpPr txBox="1">
            <a:spLocks noChangeArrowheads="1"/>
          </p:cNvSpPr>
          <p:nvPr/>
        </p:nvSpPr>
        <p:spPr bwMode="auto">
          <a:xfrm>
            <a:off x="5708651" y="6308725"/>
            <a:ext cx="10652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pt-BR" altLang="en-US" sz="1600">
                <a:latin typeface="Arial Unicode MS" charset="0"/>
                <a:ea typeface="Arial Unicode MS" charset="0"/>
                <a:cs typeface="Arial Unicode MS" charset="0"/>
              </a:rPr>
              <a:t>DataViva</a:t>
            </a:r>
            <a:r>
              <a:rPr lang="en-US" altLang="zh-CN" sz="1600">
                <a:latin typeface="Arial Unicode MS" charset="0"/>
                <a:ea typeface="SimSun" panose="02010600030101010101" pitchFamily="2" charset="-122"/>
              </a:rPr>
              <a:t> </a:t>
            </a:r>
          </a:p>
        </p:txBody>
      </p:sp>
      <p:sp>
        <p:nvSpPr>
          <p:cNvPr id="125956" name="Espaço Reservado para Número de Slide 2">
            <a:extLst>
              <a:ext uri="{FF2B5EF4-FFF2-40B4-BE49-F238E27FC236}">
                <a16:creationId xmlns:a16="http://schemas.microsoft.com/office/drawing/2014/main" id="{7B4772EA-6D5D-4C19-9C8F-C1A531FF8CF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199ACF6-27CE-4262-AFF4-DD2BCFDEB7B7}" type="slidenum">
              <a:rPr lang="pt-BR" altLang="en-US">
                <a:solidFill>
                  <a:srgbClr val="898989"/>
                </a:solidFill>
              </a:rPr>
              <a:pPr/>
              <a:t>23</a:t>
            </a:fld>
            <a:endParaRPr lang="pt-BR" altLang="en-US">
              <a:solidFill>
                <a:srgbClr val="898989"/>
              </a:solidFill>
            </a:endParaRPr>
          </a:p>
        </p:txBody>
      </p:sp>
      <p:sp>
        <p:nvSpPr>
          <p:cNvPr id="125957" name="Título 6">
            <a:extLst>
              <a:ext uri="{FF2B5EF4-FFF2-40B4-BE49-F238E27FC236}">
                <a16:creationId xmlns:a16="http://schemas.microsoft.com/office/drawing/2014/main" id="{447431AF-6BB5-42CF-BDE0-159C850EA1A2}"/>
              </a:ext>
            </a:extLst>
          </p:cNvPr>
          <p:cNvSpPr>
            <a:spLocks noGrp="1" noChangeArrowheads="1"/>
          </p:cNvSpPr>
          <p:nvPr>
            <p:ph type="title"/>
          </p:nvPr>
        </p:nvSpPr>
        <p:spPr>
          <a:xfrm>
            <a:off x="1687513" y="206375"/>
            <a:ext cx="7886700" cy="622300"/>
          </a:xfrm>
        </p:spPr>
        <p:txBody>
          <a:bodyPr/>
          <a:lstStyle/>
          <a:p>
            <a:pPr eaLnBrk="1" hangingPunct="1"/>
            <a:r>
              <a:rPr lang="pt-BR" altLang="en-US" sz="3400" i="1">
                <a:sym typeface="等线" panose="02010600030101010101" pitchFamily="2" charset="-122"/>
              </a:rPr>
              <a:t>Treemap</a:t>
            </a:r>
            <a:endParaRPr lang="pt-BR" altLang="en-US" sz="3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ítulo 1">
            <a:extLst>
              <a:ext uri="{FF2B5EF4-FFF2-40B4-BE49-F238E27FC236}">
                <a16:creationId xmlns:a16="http://schemas.microsoft.com/office/drawing/2014/main" id="{7C31BAFE-C288-49CB-8493-4E07F8AE84F4}"/>
              </a:ext>
            </a:extLst>
          </p:cNvPr>
          <p:cNvSpPr>
            <a:spLocks noGrp="1" noChangeArrowheads="1"/>
          </p:cNvSpPr>
          <p:nvPr>
            <p:ph type="title"/>
          </p:nvPr>
        </p:nvSpPr>
        <p:spPr/>
        <p:txBody>
          <a:bodyPr/>
          <a:lstStyle/>
          <a:p>
            <a:r>
              <a:rPr lang="pt-BR" altLang="en-US" dirty="0">
                <a:sym typeface="Arial" panose="020B0604020202020204" pitchFamily="34" charset="0"/>
              </a:rPr>
              <a:t>Attribute-based techniques
</a:t>
            </a:r>
            <a:endParaRPr lang="pt-BR" altLang="en-US" dirty="0"/>
          </a:p>
        </p:txBody>
      </p:sp>
      <p:sp>
        <p:nvSpPr>
          <p:cNvPr id="128003" name="Espaço Reservado para Conteúdo 2">
            <a:extLst>
              <a:ext uri="{FF2B5EF4-FFF2-40B4-BE49-F238E27FC236}">
                <a16:creationId xmlns:a16="http://schemas.microsoft.com/office/drawing/2014/main" id="{D7B6C2FE-864F-4C50-BE06-6DB4E317C420}"/>
              </a:ext>
            </a:extLst>
          </p:cNvPr>
          <p:cNvSpPr>
            <a:spLocks noGrp="1" noChangeArrowheads="1"/>
          </p:cNvSpPr>
          <p:nvPr>
            <p:ph idx="1"/>
          </p:nvPr>
        </p:nvSpPr>
        <p:spPr/>
        <p:txBody>
          <a:bodyPr/>
          <a:lstStyle/>
          <a:p>
            <a:r>
              <a:rPr lang="en-US" altLang="en-US" dirty="0">
                <a:sym typeface="Arial" panose="020B0604020202020204" pitchFamily="34" charset="0"/>
              </a:rPr>
              <a:t>Limitations
High dimensionality/large data </a:t>
            </a:r>
            <a:r>
              <a:rPr lang="en-US" altLang="en-US" dirty="0" err="1">
                <a:sym typeface="Arial" panose="020B0604020202020204" pitchFamily="34" charset="0"/>
              </a:rPr>
              <a:t>data</a:t>
            </a:r>
            <a:r>
              <a:rPr lang="en-US" altLang="en-US" dirty="0">
                <a:sym typeface="Arial" panose="020B0604020202020204" pitchFamily="34" charset="0"/>
              </a:rPr>
              <a:t>: cluttering
Ordering attributes greatly influences layout
</a:t>
            </a:r>
            <a:endParaRPr lang="pt-BR"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ítulo 1">
            <a:extLst>
              <a:ext uri="{FF2B5EF4-FFF2-40B4-BE49-F238E27FC236}">
                <a16:creationId xmlns:a16="http://schemas.microsoft.com/office/drawing/2014/main" id="{4F07C864-213F-47E3-B19C-C634A1E1E894}"/>
              </a:ext>
            </a:extLst>
          </p:cNvPr>
          <p:cNvSpPr>
            <a:spLocks noGrp="1" noChangeArrowheads="1"/>
          </p:cNvSpPr>
          <p:nvPr>
            <p:ph type="title"/>
          </p:nvPr>
        </p:nvSpPr>
        <p:spPr/>
        <p:txBody>
          <a:bodyPr/>
          <a:lstStyle/>
          <a:p>
            <a:r>
              <a:rPr lang="pt-BR" altLang="en-US" dirty="0"/>
              <a:t>References
</a:t>
            </a:r>
          </a:p>
        </p:txBody>
      </p:sp>
      <p:sp>
        <p:nvSpPr>
          <p:cNvPr id="130051" name="Espaço Reservado para Conteúdo 2">
            <a:extLst>
              <a:ext uri="{FF2B5EF4-FFF2-40B4-BE49-F238E27FC236}">
                <a16:creationId xmlns:a16="http://schemas.microsoft.com/office/drawing/2014/main" id="{8177B9B8-4353-4FA2-80CA-3F630734F2B2}"/>
              </a:ext>
            </a:extLst>
          </p:cNvPr>
          <p:cNvSpPr>
            <a:spLocks noGrp="1" noChangeArrowheads="1"/>
          </p:cNvSpPr>
          <p:nvPr>
            <p:ph idx="1"/>
          </p:nvPr>
        </p:nvSpPr>
        <p:spPr/>
        <p:txBody>
          <a:bodyPr/>
          <a:lstStyle/>
          <a:p>
            <a:pPr marL="457200" indent="-457200">
              <a:buFont typeface="SimSun" panose="02010600030101010101" pitchFamily="2" charset="-122"/>
              <a:buAutoNum type="arabicPeriod"/>
            </a:pPr>
            <a:r>
              <a:rPr lang="pt-BR" altLang="en-US" sz="2000" dirty="0"/>
              <a:t>Keim, D., Kriegel, H., Visualization techniques for mining large databases: A comparison. IEEE Transactions on Knowledge and Data Engineering, v. 8, n. 6, p. 923 – 938, 1996.</a:t>
            </a:r>
          </a:p>
          <a:p>
            <a:pPr marL="457200" indent="-457200">
              <a:buFont typeface="SimSun" panose="02010600030101010101" pitchFamily="2" charset="-122"/>
              <a:buAutoNum type="arabicPeriod"/>
            </a:pPr>
            <a:r>
              <a:rPr lang="pt-BR" altLang="en-US" sz="2000" dirty="0"/>
              <a:t>Keim, D., Designing Pixel-Oriented Visualization Techniques: Theory and Applications. IEEE Transactions on Visualization and Computer Graphics, v. 6, n. 1, pp. 59-78, 2000.</a:t>
            </a:r>
          </a:p>
          <a:p>
            <a:pPr marL="457200" indent="-457200">
              <a:buFont typeface="SimSun" panose="02010600030101010101" pitchFamily="2" charset="-122"/>
              <a:buAutoNum type="arabicPeriod"/>
            </a:pPr>
            <a:r>
              <a:rPr lang="pt-BR" altLang="en-US" sz="2000" dirty="0">
                <a:sym typeface="Arial" panose="020B0604020202020204" pitchFamily="34" charset="0"/>
              </a:rPr>
              <a:t>Oliveira, M. C. F, Information Visualization Techniques, Computer Visualization course class notes, University of São Paulo - Campus São Carlos
</a:t>
            </a:r>
            <a:r>
              <a:rPr lang="pt-BR" altLang="en-US" sz="2000" dirty="0"/>
              <a:t>Kosara, R., Parallel Coordinates, disponível em https://eagereyes.org/techniques/parallel-coordinates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ítulo 1">
            <a:extLst>
              <a:ext uri="{FF2B5EF4-FFF2-40B4-BE49-F238E27FC236}">
                <a16:creationId xmlns:a16="http://schemas.microsoft.com/office/drawing/2014/main" id="{84315A5A-6BD0-46DF-9890-F51904745732}"/>
              </a:ext>
            </a:extLst>
          </p:cNvPr>
          <p:cNvSpPr>
            <a:spLocks noGrp="1" noChangeArrowheads="1"/>
          </p:cNvSpPr>
          <p:nvPr>
            <p:ph type="title"/>
          </p:nvPr>
        </p:nvSpPr>
        <p:spPr/>
        <p:txBody>
          <a:bodyPr/>
          <a:lstStyle/>
          <a:p>
            <a:r>
              <a:rPr lang="pt-BR" altLang="en-US" dirty="0"/>
              <a:t>References
</a:t>
            </a:r>
          </a:p>
        </p:txBody>
      </p:sp>
      <p:sp>
        <p:nvSpPr>
          <p:cNvPr id="132099" name="Espaço Reservado para Conteúdo 2">
            <a:extLst>
              <a:ext uri="{FF2B5EF4-FFF2-40B4-BE49-F238E27FC236}">
                <a16:creationId xmlns:a16="http://schemas.microsoft.com/office/drawing/2014/main" id="{DD71141F-467F-4303-ABE4-3DB126C52E2B}"/>
              </a:ext>
            </a:extLst>
          </p:cNvPr>
          <p:cNvSpPr>
            <a:spLocks noGrp="1" noChangeArrowheads="1"/>
          </p:cNvSpPr>
          <p:nvPr>
            <p:ph idx="1"/>
          </p:nvPr>
        </p:nvSpPr>
        <p:spPr/>
        <p:txBody>
          <a:bodyPr/>
          <a:lstStyle/>
          <a:p>
            <a:pPr marL="457200" indent="-457200">
              <a:buFont typeface="SimSun" panose="02010600030101010101" pitchFamily="2" charset="-122"/>
              <a:buAutoNum type="arabicPeriod" startAt="5"/>
            </a:pPr>
            <a:r>
              <a:rPr lang="pt-BR" altLang="en-US" sz="2000" dirty="0"/>
              <a:t>Stasko, J., Multivariate VisualRepresentations 1, notas de aula da disicplina de Information Visualization da Georgia Institute of Technology, disponível em http://www.cc.gatech.edu/~stasko/7450/</a:t>
            </a:r>
          </a:p>
          <a:p>
            <a:pPr marL="457200" indent="-457200">
              <a:buFont typeface="SimSun" panose="02010600030101010101" pitchFamily="2" charset="-122"/>
              <a:buAutoNum type="arabicPeriod" startAt="5"/>
            </a:pPr>
            <a:r>
              <a:rPr lang="en-US" altLang="en-US" sz="2000" dirty="0"/>
              <a:t>Yang, J., Information Visualization, information visualization class notes from the University of North Carolina at Charlotte (UNCC), available in http://webpages.uncc.edu/jyang13/infovis2010/MultiVis.pdf
</a:t>
            </a:r>
            <a:r>
              <a:rPr lang="pt-BR" altLang="en-US" sz="2000" dirty="0"/>
              <a:t>XmdvTool User's Manual, disponível em http://davis.wpi.edu/xmdv/docs/help_all.html</a:t>
            </a:r>
          </a:p>
          <a:p>
            <a:pPr marL="457200" indent="-457200">
              <a:buFont typeface="SimSun" panose="02010600030101010101" pitchFamily="2" charset="-122"/>
              <a:buAutoNum type="arabicPeriod" startAt="5"/>
            </a:pPr>
            <a:r>
              <a:rPr lang="pt-BR" altLang="en-US" sz="2000" dirty="0"/>
              <a:t>Keim, Daniel A. Pixel-oriented visualization techniques for exploring very large data bases., </a:t>
            </a:r>
            <a:r>
              <a:rPr lang="pt-BR" altLang="en-US" sz="2000" i="1" dirty="0"/>
              <a:t>Journal of Computational and Graphical Statistics 5.1</a:t>
            </a:r>
            <a:r>
              <a:rPr lang="pt-BR" altLang="en-US" sz="2000" dirty="0"/>
              <a:t> (1996): 58-77.</a:t>
            </a:r>
          </a:p>
          <a:p>
            <a:pPr marL="457200" indent="-457200">
              <a:buFont typeface="SimSun" panose="02010600030101010101" pitchFamily="2" charset="-122"/>
              <a:buAutoNum type="arabicPeriod" startAt="5"/>
            </a:pPr>
            <a:r>
              <a:rPr lang="pt-BR" altLang="en-US" sz="2000" dirty="0"/>
              <a:t>https://web.wpi.edu/Pubs/ETD/Available/etd-012108-200050/unrestricted/walsht.pdf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ítulo 1">
            <a:extLst>
              <a:ext uri="{FF2B5EF4-FFF2-40B4-BE49-F238E27FC236}">
                <a16:creationId xmlns:a16="http://schemas.microsoft.com/office/drawing/2014/main" id="{CED3BE49-FB45-4D6D-873B-226FA4292F3A}"/>
              </a:ext>
            </a:extLst>
          </p:cNvPr>
          <p:cNvSpPr>
            <a:spLocks noGrp="1" noChangeArrowheads="1"/>
          </p:cNvSpPr>
          <p:nvPr>
            <p:ph type="title"/>
          </p:nvPr>
        </p:nvSpPr>
        <p:spPr/>
        <p:txBody>
          <a:bodyPr/>
          <a:lstStyle/>
          <a:p>
            <a:r>
              <a:rPr lang="pt-BR" altLang="en-US" dirty="0"/>
              <a:t>Faces de Chernoff
</a:t>
            </a:r>
          </a:p>
        </p:txBody>
      </p:sp>
      <p:sp>
        <p:nvSpPr>
          <p:cNvPr id="84995" name="Espaço Reservado para Conteúdo 2">
            <a:extLst>
              <a:ext uri="{FF2B5EF4-FFF2-40B4-BE49-F238E27FC236}">
                <a16:creationId xmlns:a16="http://schemas.microsoft.com/office/drawing/2014/main" id="{1B36C548-0163-4C5B-B5F0-85257DD68BE0}"/>
              </a:ext>
            </a:extLst>
          </p:cNvPr>
          <p:cNvSpPr>
            <a:spLocks noGrp="1" noChangeArrowheads="1"/>
          </p:cNvSpPr>
          <p:nvPr>
            <p:ph idx="1"/>
          </p:nvPr>
        </p:nvSpPr>
        <p:spPr/>
        <p:txBody>
          <a:bodyPr/>
          <a:lstStyle/>
          <a:p>
            <a:r>
              <a:rPr lang="en-US" altLang="en-US" dirty="0"/>
              <a:t>Uses humanized faces to represent instances of the collection
Two of the dimensions are mapped to the position of the faces
The rest of the dimensions are mapped to characteristics of the component elements of the face
</a:t>
            </a:r>
            <a:r>
              <a:rPr lang="pt-BR" altLang="en-US" dirty="0"/>
              <a:t>Eyes</a:t>
            </a:r>
          </a:p>
          <a:p>
            <a:pPr lvl="1"/>
            <a:r>
              <a:rPr lang="pt-BR" altLang="en-US" dirty="0"/>
              <a:t>Nose
Mouth</a:t>
            </a:r>
          </a:p>
          <a:p>
            <a:pPr lvl="1" eaLnBrk="1" hangingPunct="1"/>
            <a:r>
              <a:rPr lang="pt-BR" altLang="en-US" dirty="0"/>
              <a:t>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ítulo 1">
            <a:extLst>
              <a:ext uri="{FF2B5EF4-FFF2-40B4-BE49-F238E27FC236}">
                <a16:creationId xmlns:a16="http://schemas.microsoft.com/office/drawing/2014/main" id="{99335C52-87BB-479E-B812-6F41D56E6F95}"/>
              </a:ext>
            </a:extLst>
          </p:cNvPr>
          <p:cNvSpPr>
            <a:spLocks noGrp="1" noChangeArrowheads="1"/>
          </p:cNvSpPr>
          <p:nvPr>
            <p:ph type="title"/>
          </p:nvPr>
        </p:nvSpPr>
        <p:spPr/>
        <p:txBody>
          <a:bodyPr/>
          <a:lstStyle/>
          <a:p>
            <a:r>
              <a:rPr lang="pt-BR" altLang="en-US" dirty="0">
                <a:sym typeface="Arial" panose="020B0604020202020204" pitchFamily="34" charset="0"/>
              </a:rPr>
              <a:t>Faces de Chernoff
</a:t>
            </a:r>
            <a:endParaRPr lang="pt-BR" altLang="en-US" dirty="0"/>
          </a:p>
        </p:txBody>
      </p:sp>
      <p:graphicFrame>
        <p:nvGraphicFramePr>
          <p:cNvPr id="87043" name="Espaço Reservado para Conteúdo 3">
            <a:extLst>
              <a:ext uri="{FF2B5EF4-FFF2-40B4-BE49-F238E27FC236}">
                <a16:creationId xmlns:a16="http://schemas.microsoft.com/office/drawing/2014/main" id="{AB97C6C8-9FE0-499F-9CDD-5A3245743337}"/>
              </a:ext>
            </a:extLst>
          </p:cNvPr>
          <p:cNvGraphicFramePr>
            <a:graphicFrameLocks noGrp="1" noChangeAspect="1"/>
          </p:cNvGraphicFramePr>
          <p:nvPr>
            <p:ph idx="1"/>
          </p:nvPr>
        </p:nvGraphicFramePr>
        <p:xfrm>
          <a:off x="2552700" y="2051051"/>
          <a:ext cx="6610350" cy="3629025"/>
        </p:xfrm>
        <a:graphic>
          <a:graphicData uri="http://schemas.openxmlformats.org/presentationml/2006/ole">
            <mc:AlternateContent xmlns:mc="http://schemas.openxmlformats.org/markup-compatibility/2006">
              <mc:Choice xmlns:v="urn:schemas-microsoft-com:vml" Requires="v">
                <p:oleObj spid="_x0000_s1044" r:id="rId4" imgW="6609524" imgH="3629532" progId="Paint.Picture">
                  <p:embed/>
                </p:oleObj>
              </mc:Choice>
              <mc:Fallback>
                <p:oleObj r:id="rId4" imgW="6609524" imgH="3629532" progId="Paint.Picture">
                  <p:embed/>
                  <p:pic>
                    <p:nvPicPr>
                      <p:cNvPr id="87043" name="Espaço Reservado para Conteúdo 3">
                        <a:extLst>
                          <a:ext uri="{FF2B5EF4-FFF2-40B4-BE49-F238E27FC236}">
                            <a16:creationId xmlns:a16="http://schemas.microsoft.com/office/drawing/2014/main" id="{AB97C6C8-9FE0-499F-9CDD-5A3245743337}"/>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700" y="2051051"/>
                        <a:ext cx="661035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7044" name="Caixa de Texto 5">
            <a:extLst>
              <a:ext uri="{FF2B5EF4-FFF2-40B4-BE49-F238E27FC236}">
                <a16:creationId xmlns:a16="http://schemas.microsoft.com/office/drawing/2014/main" id="{F50279E5-8062-4E3A-BEB7-B9A21C914F1C}"/>
              </a:ext>
            </a:extLst>
          </p:cNvPr>
          <p:cNvSpPr txBox="1">
            <a:spLocks noChangeArrowheads="1"/>
          </p:cNvSpPr>
          <p:nvPr/>
        </p:nvSpPr>
        <p:spPr bwMode="auto">
          <a:xfrm>
            <a:off x="3632201" y="5819775"/>
            <a:ext cx="484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pt-BR" altLang="en-US"/>
              <a:t>Retirado de [5]</a:t>
            </a:r>
            <a:endParaRPr lang="pt-BR" altLang="en-US">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ítulo 1">
            <a:extLst>
              <a:ext uri="{FF2B5EF4-FFF2-40B4-BE49-F238E27FC236}">
                <a16:creationId xmlns:a16="http://schemas.microsoft.com/office/drawing/2014/main" id="{7D4C5418-C499-4440-98E8-1BD08E1B9C58}"/>
              </a:ext>
            </a:extLst>
          </p:cNvPr>
          <p:cNvSpPr>
            <a:spLocks noGrp="1" noChangeArrowheads="1"/>
          </p:cNvSpPr>
          <p:nvPr>
            <p:ph type="title"/>
          </p:nvPr>
        </p:nvSpPr>
        <p:spPr>
          <a:xfrm>
            <a:off x="2106614" y="2643188"/>
            <a:ext cx="3976687" cy="1325562"/>
          </a:xfrm>
        </p:spPr>
        <p:txBody>
          <a:bodyPr>
            <a:normAutofit fontScale="90000"/>
          </a:bodyPr>
          <a:lstStyle/>
          <a:p>
            <a:r>
              <a:rPr lang="pt-BR" altLang="en-US" dirty="0">
                <a:sym typeface="等线" panose="02010600030101010101" pitchFamily="2" charset="-122"/>
              </a:rPr>
              <a:t>Faces de Chernoff
</a:t>
            </a:r>
            <a:endParaRPr lang="pt-BR" altLang="en-US" dirty="0"/>
          </a:p>
        </p:txBody>
      </p:sp>
      <p:pic>
        <p:nvPicPr>
          <p:cNvPr id="89091" name="Espaço Reservado para Conteúdo 3">
            <a:extLst>
              <a:ext uri="{FF2B5EF4-FFF2-40B4-BE49-F238E27FC236}">
                <a16:creationId xmlns:a16="http://schemas.microsoft.com/office/drawing/2014/main" id="{4BC41FD5-5E9F-4E8A-B118-61FF378C835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53138" y="127001"/>
            <a:ext cx="4451350" cy="6240463"/>
          </a:xfrm>
        </p:spPr>
      </p:pic>
      <p:sp>
        <p:nvSpPr>
          <p:cNvPr id="89092" name="Caixa de Texto 4">
            <a:extLst>
              <a:ext uri="{FF2B5EF4-FFF2-40B4-BE49-F238E27FC236}">
                <a16:creationId xmlns:a16="http://schemas.microsoft.com/office/drawing/2014/main" id="{CEB13149-4601-49CC-93E4-45418B96D69C}"/>
              </a:ext>
            </a:extLst>
          </p:cNvPr>
          <p:cNvSpPr txBox="1">
            <a:spLocks noChangeArrowheads="1"/>
          </p:cNvSpPr>
          <p:nvPr/>
        </p:nvSpPr>
        <p:spPr bwMode="auto">
          <a:xfrm>
            <a:off x="2345676" y="6300787"/>
            <a:ext cx="8499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pt-BR" altLang="en-US" dirty="0"/>
              <a:t>https://www.mat.ucsb.edu/~g.legrady/academic/courses/09w259/proj3/andres_applet/</a:t>
            </a:r>
            <a:endParaRPr lang="pt-BR" altLang="en-US" dirty="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ítulo 1">
            <a:extLst>
              <a:ext uri="{FF2B5EF4-FFF2-40B4-BE49-F238E27FC236}">
                <a16:creationId xmlns:a16="http://schemas.microsoft.com/office/drawing/2014/main" id="{DF27545B-0158-4C88-8AB0-9E0432B540EA}"/>
              </a:ext>
            </a:extLst>
          </p:cNvPr>
          <p:cNvSpPr>
            <a:spLocks noGrp="1" noChangeArrowheads="1"/>
          </p:cNvSpPr>
          <p:nvPr>
            <p:ph type="title"/>
          </p:nvPr>
        </p:nvSpPr>
        <p:spPr/>
        <p:txBody>
          <a:bodyPr/>
          <a:lstStyle/>
          <a:p>
            <a:pPr eaLnBrk="1" hangingPunct="1"/>
            <a:r>
              <a:rPr lang="pt-BR" altLang="en-US" i="1" dirty="0"/>
              <a:t>Stick Figures</a:t>
            </a:r>
          </a:p>
        </p:txBody>
      </p:sp>
      <p:sp>
        <p:nvSpPr>
          <p:cNvPr id="91139" name="Espaço Reservado para Conteúdo 2">
            <a:extLst>
              <a:ext uri="{FF2B5EF4-FFF2-40B4-BE49-F238E27FC236}">
                <a16:creationId xmlns:a16="http://schemas.microsoft.com/office/drawing/2014/main" id="{F1B49B65-3EF5-4C2E-9371-3FF4CF395D62}"/>
              </a:ext>
            </a:extLst>
          </p:cNvPr>
          <p:cNvSpPr>
            <a:spLocks noGrp="1" noChangeArrowheads="1"/>
          </p:cNvSpPr>
          <p:nvPr>
            <p:ph idx="1"/>
          </p:nvPr>
        </p:nvSpPr>
        <p:spPr/>
        <p:txBody>
          <a:bodyPr/>
          <a:lstStyle/>
          <a:p>
            <a:r>
              <a:rPr lang="pt-BR" altLang="en-US" dirty="0"/>
              <a:t>Icon: figure in stick style
</a:t>
            </a:r>
            <a:r>
              <a:rPr lang="en-US" altLang="en-US" dirty="0"/>
              <a:t>Similar to </a:t>
            </a:r>
            <a:r>
              <a:rPr lang="en-US" altLang="en-US" dirty="0" err="1"/>
              <a:t>chernoff's</a:t>
            </a:r>
            <a:r>
              <a:rPr lang="en-US" altLang="en-US" dirty="0"/>
              <a:t> faces method</a:t>
            </a:r>
            <a:endParaRPr lang="pt-BR" altLang="en-US" dirty="0"/>
          </a:p>
          <a:p>
            <a:pPr lvl="1"/>
            <a:r>
              <a:rPr lang="en-US" altLang="en-US" dirty="0"/>
              <a:t>Difference: icon format
Remaining attributes are mapped at icon angles and lengths
If the distribution of the data is relatively dense with respect to dimensions, the layout will highlight texture patterns that reflect the characteristics of the data: pre-attentive perception</a:t>
            </a:r>
            <a:endParaRPr lang="pt-BR"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ítulo 1">
            <a:extLst>
              <a:ext uri="{FF2B5EF4-FFF2-40B4-BE49-F238E27FC236}">
                <a16:creationId xmlns:a16="http://schemas.microsoft.com/office/drawing/2014/main" id="{E21F29E2-229A-46AC-8A7A-EB41B1342B79}"/>
              </a:ext>
            </a:extLst>
          </p:cNvPr>
          <p:cNvSpPr>
            <a:spLocks noGrp="1" noChangeArrowheads="1"/>
          </p:cNvSpPr>
          <p:nvPr>
            <p:ph type="title"/>
          </p:nvPr>
        </p:nvSpPr>
        <p:spPr/>
        <p:txBody>
          <a:bodyPr/>
          <a:lstStyle/>
          <a:p>
            <a:pPr eaLnBrk="1" hangingPunct="1"/>
            <a:r>
              <a:rPr lang="pt-BR" altLang="en-US" i="1">
                <a:sym typeface="Arial" panose="020B0604020202020204" pitchFamily="34" charset="0"/>
              </a:rPr>
              <a:t>Stick Figures</a:t>
            </a:r>
            <a:endParaRPr lang="pt-BR" altLang="en-US"/>
          </a:p>
        </p:txBody>
      </p:sp>
      <p:graphicFrame>
        <p:nvGraphicFramePr>
          <p:cNvPr id="93187" name="Objeto 7">
            <a:extLst>
              <a:ext uri="{FF2B5EF4-FFF2-40B4-BE49-F238E27FC236}">
                <a16:creationId xmlns:a16="http://schemas.microsoft.com/office/drawing/2014/main" id="{5CE5DCD4-0B1C-4BBA-8BF8-08EC9A340AEF}"/>
              </a:ext>
            </a:extLst>
          </p:cNvPr>
          <p:cNvGraphicFramePr>
            <a:graphicFrameLocks/>
          </p:cNvGraphicFramePr>
          <p:nvPr/>
        </p:nvGraphicFramePr>
        <p:xfrm>
          <a:off x="6165850" y="2846388"/>
          <a:ext cx="4121150" cy="3770312"/>
        </p:xfrm>
        <a:graphic>
          <a:graphicData uri="http://schemas.openxmlformats.org/presentationml/2006/ole">
            <mc:AlternateContent xmlns:mc="http://schemas.openxmlformats.org/markup-compatibility/2006">
              <mc:Choice xmlns:v="urn:schemas-microsoft-com:vml" Requires="v">
                <p:oleObj spid="_x0000_s2086" r:id="rId4" imgW="5723810" imgH="5238095" progId="Paint.Picture">
                  <p:embed/>
                </p:oleObj>
              </mc:Choice>
              <mc:Fallback>
                <p:oleObj r:id="rId4" imgW="5723810" imgH="5238095" progId="Paint.Picture">
                  <p:embed/>
                  <p:pic>
                    <p:nvPicPr>
                      <p:cNvPr id="93187" name="Objeto 7">
                        <a:extLst>
                          <a:ext uri="{FF2B5EF4-FFF2-40B4-BE49-F238E27FC236}">
                            <a16:creationId xmlns:a16="http://schemas.microsoft.com/office/drawing/2014/main" id="{5CE5DCD4-0B1C-4BBA-8BF8-08EC9A340AE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5850" y="2846388"/>
                        <a:ext cx="4121150"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3188" name="Espaço Reservado para Conteúdo 10">
            <a:extLst>
              <a:ext uri="{FF2B5EF4-FFF2-40B4-BE49-F238E27FC236}">
                <a16:creationId xmlns:a16="http://schemas.microsoft.com/office/drawing/2014/main" id="{81F57A24-389E-41BB-B368-993145D55FB2}"/>
              </a:ext>
            </a:extLst>
          </p:cNvPr>
          <p:cNvGraphicFramePr>
            <a:graphicFrameLocks noGrp="1" noChangeAspect="1"/>
          </p:cNvGraphicFramePr>
          <p:nvPr>
            <p:ph idx="1"/>
          </p:nvPr>
        </p:nvGraphicFramePr>
        <p:xfrm>
          <a:off x="1814514" y="1520826"/>
          <a:ext cx="4606925" cy="1922463"/>
        </p:xfrm>
        <a:graphic>
          <a:graphicData uri="http://schemas.openxmlformats.org/presentationml/2006/ole">
            <mc:AlternateContent xmlns:mc="http://schemas.openxmlformats.org/markup-compatibility/2006">
              <mc:Choice xmlns:v="urn:schemas-microsoft-com:vml" Requires="v">
                <p:oleObj spid="_x0000_s2087" r:id="rId6" imgW="5638095" imgH="2352381" progId="Paint.Picture">
                  <p:embed/>
                </p:oleObj>
              </mc:Choice>
              <mc:Fallback>
                <p:oleObj r:id="rId6" imgW="5638095" imgH="2352381" progId="Paint.Picture">
                  <p:embed/>
                  <p:pic>
                    <p:nvPicPr>
                      <p:cNvPr id="93188" name="Espaço Reservado para Conteúdo 10">
                        <a:extLst>
                          <a:ext uri="{FF2B5EF4-FFF2-40B4-BE49-F238E27FC236}">
                            <a16:creationId xmlns:a16="http://schemas.microsoft.com/office/drawing/2014/main" id="{81F57A24-389E-41BB-B368-993145D55FB2}"/>
                          </a:ext>
                        </a:extLst>
                      </p:cNvPr>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4514" y="1520826"/>
                        <a:ext cx="4606925"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189" name="Caixa de Texto 12">
            <a:extLst>
              <a:ext uri="{FF2B5EF4-FFF2-40B4-BE49-F238E27FC236}">
                <a16:creationId xmlns:a16="http://schemas.microsoft.com/office/drawing/2014/main" id="{D4F99EB8-2F5A-4C9C-96D3-AA79245A84EB}"/>
              </a:ext>
            </a:extLst>
          </p:cNvPr>
          <p:cNvSpPr txBox="1">
            <a:spLocks noChangeArrowheads="1"/>
          </p:cNvSpPr>
          <p:nvPr/>
        </p:nvSpPr>
        <p:spPr bwMode="auto">
          <a:xfrm>
            <a:off x="3436939" y="3448050"/>
            <a:ext cx="1857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pt-BR" altLang="en-US" dirty="0"/>
              <a:t>Taken from [3]</a:t>
            </a:r>
            <a:endParaRPr lang="pt-BR" altLang="en-US" dirty="0">
              <a:cs typeface="Calibri" panose="020F0502020204030204" pitchFamily="34" charset="0"/>
            </a:endParaRPr>
          </a:p>
        </p:txBody>
      </p:sp>
      <p:sp>
        <p:nvSpPr>
          <p:cNvPr id="93190" name="Caixa de Texto 13">
            <a:extLst>
              <a:ext uri="{FF2B5EF4-FFF2-40B4-BE49-F238E27FC236}">
                <a16:creationId xmlns:a16="http://schemas.microsoft.com/office/drawing/2014/main" id="{B945CAEF-C893-4758-A3CD-F8DEFF607999}"/>
              </a:ext>
            </a:extLst>
          </p:cNvPr>
          <p:cNvSpPr txBox="1">
            <a:spLocks noChangeArrowheads="1"/>
          </p:cNvSpPr>
          <p:nvPr/>
        </p:nvSpPr>
        <p:spPr bwMode="auto">
          <a:xfrm>
            <a:off x="7993063" y="2382838"/>
            <a:ext cx="17891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pt-BR" altLang="en-US" dirty="0"/>
              <a:t>Taken from [1]
</a:t>
            </a:r>
            <a:endParaRPr lang="pt-BR" altLang="en-US" dirty="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ítulo 1">
            <a:extLst>
              <a:ext uri="{FF2B5EF4-FFF2-40B4-BE49-F238E27FC236}">
                <a16:creationId xmlns:a16="http://schemas.microsoft.com/office/drawing/2014/main" id="{C0C74683-3504-4718-A683-DD9D4D907215}"/>
              </a:ext>
            </a:extLst>
          </p:cNvPr>
          <p:cNvSpPr>
            <a:spLocks noGrp="1" noChangeArrowheads="1"/>
          </p:cNvSpPr>
          <p:nvPr>
            <p:ph type="title"/>
          </p:nvPr>
        </p:nvSpPr>
        <p:spPr/>
        <p:txBody>
          <a:bodyPr/>
          <a:lstStyle/>
          <a:p>
            <a:pPr eaLnBrk="1" hangingPunct="1"/>
            <a:r>
              <a:rPr lang="pt-BR" altLang="en-US" i="1"/>
              <a:t>Star Glyphs</a:t>
            </a:r>
          </a:p>
        </p:txBody>
      </p:sp>
      <p:sp>
        <p:nvSpPr>
          <p:cNvPr id="95235" name="Espaço Reservado para Conteúdo 2">
            <a:extLst>
              <a:ext uri="{FF2B5EF4-FFF2-40B4-BE49-F238E27FC236}">
                <a16:creationId xmlns:a16="http://schemas.microsoft.com/office/drawing/2014/main" id="{9D131D1A-A7BC-4136-81EB-D8790775D9CE}"/>
              </a:ext>
            </a:extLst>
          </p:cNvPr>
          <p:cNvSpPr>
            <a:spLocks noGrp="1" noChangeArrowheads="1"/>
          </p:cNvSpPr>
          <p:nvPr>
            <p:ph idx="1"/>
          </p:nvPr>
        </p:nvSpPr>
        <p:spPr>
          <a:xfrm>
            <a:off x="2152650" y="1825626"/>
            <a:ext cx="7886700" cy="4498975"/>
          </a:xfrm>
        </p:spPr>
        <p:txBody>
          <a:bodyPr/>
          <a:lstStyle/>
          <a:p>
            <a:r>
              <a:rPr lang="en-US" altLang="en-US" dirty="0"/>
              <a:t>M-dimensional data is mapped in m radius from a point forming equal angles
One glyph for each instance
Radius length is proportional to the value of the corresponding dimension for the instance in question
</a:t>
            </a:r>
            <a:endParaRPr lang="pt-B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ítulo 1">
            <a:extLst>
              <a:ext uri="{FF2B5EF4-FFF2-40B4-BE49-F238E27FC236}">
                <a16:creationId xmlns:a16="http://schemas.microsoft.com/office/drawing/2014/main" id="{94328962-8975-4328-8C07-EEEC4A09C761}"/>
              </a:ext>
            </a:extLst>
          </p:cNvPr>
          <p:cNvSpPr>
            <a:spLocks noGrp="1" noChangeArrowheads="1"/>
          </p:cNvSpPr>
          <p:nvPr>
            <p:ph type="title"/>
          </p:nvPr>
        </p:nvSpPr>
        <p:spPr/>
        <p:txBody>
          <a:bodyPr/>
          <a:lstStyle/>
          <a:p>
            <a:pPr eaLnBrk="1" hangingPunct="1"/>
            <a:r>
              <a:rPr lang="pt-BR" altLang="en-US" i="1"/>
              <a:t>Star Glyphs</a:t>
            </a:r>
          </a:p>
        </p:txBody>
      </p:sp>
      <p:pic>
        <p:nvPicPr>
          <p:cNvPr id="97283" name="Imagem 3">
            <a:extLst>
              <a:ext uri="{FF2B5EF4-FFF2-40B4-BE49-F238E27FC236}">
                <a16:creationId xmlns:a16="http://schemas.microsoft.com/office/drawing/2014/main" id="{61A40AEB-2C4A-499B-99C3-A9C86347E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363" y="1371600"/>
            <a:ext cx="29845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Caixa de Texto 4">
            <a:extLst>
              <a:ext uri="{FF2B5EF4-FFF2-40B4-BE49-F238E27FC236}">
                <a16:creationId xmlns:a16="http://schemas.microsoft.com/office/drawing/2014/main" id="{3FDF3CFF-FA38-491E-B1C6-3F2BFCA12280}"/>
              </a:ext>
            </a:extLst>
          </p:cNvPr>
          <p:cNvSpPr txBox="1">
            <a:spLocks noChangeArrowheads="1"/>
          </p:cNvSpPr>
          <p:nvPr/>
        </p:nvSpPr>
        <p:spPr bwMode="auto">
          <a:xfrm>
            <a:off x="4567238" y="1724025"/>
            <a:ext cx="5429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pt-BR" altLang="en-US"/>
              <a:t>http://www.math.yorku.ca/SCS/sugi/sugi16-paper.html</a:t>
            </a:r>
            <a:endParaRPr lang="pt-BR" altLang="en-US">
              <a:cs typeface="Calibri" panose="020F0502020204030204" pitchFamily="34" charset="0"/>
            </a:endParaRPr>
          </a:p>
        </p:txBody>
      </p:sp>
      <p:pic>
        <p:nvPicPr>
          <p:cNvPr id="97285" name="Imagem 5">
            <a:extLst>
              <a:ext uri="{FF2B5EF4-FFF2-40B4-BE49-F238E27FC236}">
                <a16:creationId xmlns:a16="http://schemas.microsoft.com/office/drawing/2014/main" id="{5CF6CFCD-34CC-4B8E-A75E-81AF6EDD7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1" y="2997201"/>
            <a:ext cx="3654425"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Caixa de Texto 7">
            <a:extLst>
              <a:ext uri="{FF2B5EF4-FFF2-40B4-BE49-F238E27FC236}">
                <a16:creationId xmlns:a16="http://schemas.microsoft.com/office/drawing/2014/main" id="{C87D410B-816A-48CD-8D8D-64EE27ABC701}"/>
              </a:ext>
            </a:extLst>
          </p:cNvPr>
          <p:cNvSpPr txBox="1">
            <a:spLocks noChangeArrowheads="1"/>
          </p:cNvSpPr>
          <p:nvPr/>
        </p:nvSpPr>
        <p:spPr bwMode="auto">
          <a:xfrm>
            <a:off x="2552700" y="5954714"/>
            <a:ext cx="4114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pt-BR" altLang="en-US" dirty="0"/>
              <a:t>https://eagereyes.org/blog/2008/linear-vs-quadratic-change</a:t>
            </a:r>
            <a:endParaRPr lang="pt-BR" altLang="en-US" dirty="0">
              <a:cs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949</Words>
  <Application>Microsoft Office PowerPoint</Application>
  <PresentationFormat>Widescreen</PresentationFormat>
  <Paragraphs>70</Paragraphs>
  <Slides>26</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SimSun</vt:lpstr>
      <vt:lpstr>Arial</vt:lpstr>
      <vt:lpstr>Arial Unicode MS</vt:lpstr>
      <vt:lpstr>Calibri</vt:lpstr>
      <vt:lpstr>Calibri Light</vt:lpstr>
      <vt:lpstr>Office Theme</vt:lpstr>
      <vt:lpstr>Bitmap Image</vt:lpstr>
      <vt:lpstr>Attribute based visualization</vt:lpstr>
      <vt:lpstr>Icons</vt:lpstr>
      <vt:lpstr>Faces de Chernoff
</vt:lpstr>
      <vt:lpstr>Faces de Chernoff
</vt:lpstr>
      <vt:lpstr>Faces de Chernoff
</vt:lpstr>
      <vt:lpstr>Stick Figures</vt:lpstr>
      <vt:lpstr>Stick Figures</vt:lpstr>
      <vt:lpstr>Star Glyphs</vt:lpstr>
      <vt:lpstr>Star Glyphs</vt:lpstr>
      <vt:lpstr>Hierarchies</vt:lpstr>
      <vt:lpstr>Dimensional stacking</vt:lpstr>
      <vt:lpstr>Dimensional stacking</vt:lpstr>
      <vt:lpstr>Dimensional stacking</vt:lpstr>
      <vt:lpstr>Dimensional stacking</vt:lpstr>
      <vt:lpstr>Dimensional stacking</vt:lpstr>
      <vt:lpstr>Dimensional stacking</vt:lpstr>
      <vt:lpstr>Dimensional stacking</vt:lpstr>
      <vt:lpstr>Dimensional stacking</vt:lpstr>
      <vt:lpstr>Dimensional stacking</vt:lpstr>
      <vt:lpstr>Dimensional stacking</vt:lpstr>
      <vt:lpstr>Treemap</vt:lpstr>
      <vt:lpstr>Treemap</vt:lpstr>
      <vt:lpstr>Treemap</vt:lpstr>
      <vt:lpstr>Attribute-based techniques
</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Ronak Etemadpour</dc:creator>
  <cp:lastModifiedBy>Ronak Etemadpour</cp:lastModifiedBy>
  <cp:revision>16</cp:revision>
  <dcterms:created xsi:type="dcterms:W3CDTF">2020-10-06T02:48:35Z</dcterms:created>
  <dcterms:modified xsi:type="dcterms:W3CDTF">2020-10-09T16:39:09Z</dcterms:modified>
</cp:coreProperties>
</file>